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316" r:id="rId4"/>
    <p:sldId id="259" r:id="rId6"/>
    <p:sldId id="317" r:id="rId7"/>
    <p:sldId id="264" r:id="rId8"/>
    <p:sldId id="265" r:id="rId9"/>
    <p:sldId id="266" r:id="rId10"/>
    <p:sldId id="318" r:id="rId11"/>
    <p:sldId id="284" r:id="rId12"/>
    <p:sldId id="319" r:id="rId13"/>
    <p:sldId id="269" r:id="rId14"/>
    <p:sldId id="272" r:id="rId15"/>
    <p:sldId id="285" r:id="rId16"/>
    <p:sldId id="273" r:id="rId17"/>
    <p:sldId id="320" r:id="rId18"/>
    <p:sldId id="274" r:id="rId19"/>
    <p:sldId id="275" r:id="rId20"/>
    <p:sldId id="276" r:id="rId21"/>
    <p:sldId id="277" r:id="rId22"/>
    <p:sldId id="278" r:id="rId23"/>
    <p:sldId id="321" r:id="rId24"/>
    <p:sldId id="282" r:id="rId25"/>
    <p:sldId id="279" r:id="rId26"/>
    <p:sldId id="280" r:id="rId27"/>
    <p:sldId id="281" r:id="rId28"/>
    <p:sldId id="322" r:id="rId29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DCEA"/>
    <a:srgbClr val="1E5FAE"/>
    <a:srgbClr val="D60000"/>
    <a:srgbClr val="498DDF"/>
    <a:srgbClr val="5C99E2"/>
    <a:srgbClr val="A6C7F0"/>
    <a:srgbClr val="D1E2F7"/>
    <a:srgbClr val="ADCCF1"/>
    <a:srgbClr val="F3C9C9"/>
    <a:srgbClr val="F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65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1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1E5FA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E5FAE"/>
              </a:solidFill>
              <a:ln w="114300">
                <a:solidFill>
                  <a:srgbClr val="1E5FAE"/>
                </a:solidFill>
              </a:ln>
              <a:effectLst/>
            </c:spPr>
          </c:marker>
          <c:dPt>
            <c:idx val="6"/>
            <c:marker>
              <c:symbol val="circle"/>
              <c:size val="5"/>
              <c:spPr>
                <a:solidFill>
                  <a:srgbClr val="1E5FAE"/>
                </a:solidFill>
                <a:ln w="114300">
                  <a:solidFill>
                    <a:srgbClr val="1E5FAE"/>
                  </a:solidFill>
                </a:ln>
                <a:effectLst/>
              </c:spPr>
            </c:marker>
            <c:bubble3D val="0"/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0.019539124015748"/>
                  <c:y val="-0.0541991231422784"/>
                </c:manualLayout>
              </c:layout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600" b="1" i="0" u="none" strike="noStrike" kern="1200" baseline="0">
                      <a:solidFill>
                        <a:srgbClr val="1E5FAE"/>
                      </a:solidFill>
                      <a:latin typeface="+mn-lt"/>
                      <a:ea typeface="+mn-ea"/>
                      <a:cs typeface="+mn-cs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  <c:pt idx="4">
                  <c:v>6</c:v>
                </c:pt>
                <c:pt idx="5">
                  <c:v>5.5</c:v>
                </c:pt>
                <c:pt idx="6">
                  <c:v>9</c:v>
                </c:pt>
                <c:pt idx="7">
                  <c:v>4.8</c:v>
                </c:pt>
                <c:pt idx="8">
                  <c:v>5.6</c:v>
                </c:pt>
                <c:pt idx="9">
                  <c:v>5</c:v>
                </c:pt>
                <c:pt idx="10">
                  <c:v>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列1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1"/>
        <c:axId val="826858896"/>
        <c:axId val="826859456"/>
      </c:lineChart>
      <c:catAx>
        <c:axId val="82685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26859456"/>
        <c:crosses val="autoZero"/>
        <c:auto val="1"/>
        <c:lblAlgn val="ctr"/>
        <c:lblOffset val="100"/>
        <c:noMultiLvlLbl val="0"/>
      </c:catAx>
      <c:valAx>
        <c:axId val="826859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2685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B0DCEA"/>
            </a:solidFill>
            <a:effectLst/>
          </c:spPr>
          <c:explosion val="0"/>
          <c:dPt>
            <c:idx val="0"/>
            <c:bubble3D val="0"/>
            <c:spPr>
              <a:solidFill>
                <a:srgbClr val="B0DCEA"/>
              </a:solidFill>
              <a:effectLst/>
            </c:spPr>
          </c:dPt>
          <c:dPt>
            <c:idx val="1"/>
            <c:bubble3D val="0"/>
            <c:spPr>
              <a:solidFill>
                <a:srgbClr val="1E5FAE"/>
              </a:solidFill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28</c:v>
                </c:pt>
                <c:pt idx="1">
                  <c:v>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rgbClr val="1E5FAE"/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86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/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1E5FAE"/>
              </a:solidFill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41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Pt>
            <c:idx val="1"/>
            <c:bubble3D val="0"/>
            <c:spPr>
              <a:solidFill>
                <a:srgbClr val="B0DCEA"/>
              </a:solidFill>
              <a:ln>
                <a:noFill/>
              </a:ln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90"/>
      </c:doughnutChart>
    </c:plotArea>
    <c:plotVisOnly val="1"/>
    <c:dispBlanksAs val="gap"/>
    <c:showDLblsOverMax val="0"/>
  </c:chart>
  <c:txPr>
    <a:bodyPr/>
    <a:lstStyle/>
    <a:p>
      <a:pPr>
        <a:defRPr lang="zh-CN" sz="1800"/>
      </a:pPr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A</c:v>
                </c:pt>
              </c:strCache>
            </c:strRef>
          </c:tx>
          <c:spPr>
            <a:gradFill flip="none" rotWithShape="1">
              <a:gsLst>
                <a:gs pos="0">
                  <a:srgbClr val="D1E2F7"/>
                </a:gs>
                <a:gs pos="100000">
                  <a:srgbClr val="D1E2F7"/>
                </a:gs>
              </a:gsLst>
              <a:lin ang="16200000" scaled="0"/>
              <a:tileRect/>
            </a:gradFill>
          </c:spPr>
          <c:dLbls>
            <c:delete val="1"/>
          </c:dLbls>
          <c:cat>
            <c:numRef>
              <c:f>Sheet1!$A$2:$A$30</c:f>
              <c:numCache>
                <c:formatCode>yyyy/m/d</c:formatCode>
                <c:ptCount val="29"/>
                <c:pt idx="0" c:formatCode="yyyy/m/d">
                  <c:v>44095</c:v>
                </c:pt>
                <c:pt idx="1" c:formatCode="yyyy/m/d">
                  <c:v>44096</c:v>
                </c:pt>
                <c:pt idx="2" c:formatCode="yyyy/m/d">
                  <c:v>44097</c:v>
                </c:pt>
                <c:pt idx="3" c:formatCode="yyyy/m/d">
                  <c:v>44098</c:v>
                </c:pt>
                <c:pt idx="4" c:formatCode="yyyy/m/d">
                  <c:v>44099</c:v>
                </c:pt>
                <c:pt idx="5" c:formatCode="yyyy/m/d">
                  <c:v>44100</c:v>
                </c:pt>
                <c:pt idx="6" c:formatCode="yyyy/m/d">
                  <c:v>44101</c:v>
                </c:pt>
                <c:pt idx="7" c:formatCode="yyyy/m/d">
                  <c:v>44102</c:v>
                </c:pt>
                <c:pt idx="8" c:formatCode="yyyy/m/d">
                  <c:v>44103</c:v>
                </c:pt>
                <c:pt idx="9" c:formatCode="yyyy/m/d">
                  <c:v>44104</c:v>
                </c:pt>
                <c:pt idx="10" c:formatCode="yyyy/m/d">
                  <c:v>44105</c:v>
                </c:pt>
                <c:pt idx="11" c:formatCode="yyyy/m/d">
                  <c:v>44106</c:v>
                </c:pt>
                <c:pt idx="12" c:formatCode="yyyy/m/d">
                  <c:v>44107</c:v>
                </c:pt>
                <c:pt idx="13" c:formatCode="yyyy/m/d">
                  <c:v>44108</c:v>
                </c:pt>
                <c:pt idx="14" c:formatCode="yyyy/m/d">
                  <c:v>44109</c:v>
                </c:pt>
                <c:pt idx="15" c:formatCode="yyyy/m/d">
                  <c:v>44110</c:v>
                </c:pt>
                <c:pt idx="16" c:formatCode="yyyy/m/d">
                  <c:v>44111</c:v>
                </c:pt>
                <c:pt idx="17" c:formatCode="yyyy/m/d">
                  <c:v>44112</c:v>
                </c:pt>
                <c:pt idx="18" c:formatCode="yyyy/m/d">
                  <c:v>44113</c:v>
                </c:pt>
                <c:pt idx="19" c:formatCode="yyyy/m/d">
                  <c:v>44114</c:v>
                </c:pt>
                <c:pt idx="20" c:formatCode="yyyy/m/d">
                  <c:v>44115</c:v>
                </c:pt>
                <c:pt idx="21" c:formatCode="yyyy/m/d">
                  <c:v>44116</c:v>
                </c:pt>
                <c:pt idx="22" c:formatCode="yyyy/m/d">
                  <c:v>44117</c:v>
                </c:pt>
                <c:pt idx="23" c:formatCode="yyyy/m/d">
                  <c:v>44118</c:v>
                </c:pt>
                <c:pt idx="24" c:formatCode="yyyy/m/d">
                  <c:v>44119</c:v>
                </c:pt>
                <c:pt idx="25" c:formatCode="yyyy/m/d">
                  <c:v>44120</c:v>
                </c:pt>
                <c:pt idx="26" c:formatCode="yyyy/m/d">
                  <c:v>44121</c:v>
                </c:pt>
                <c:pt idx="27" c:formatCode="yyyy/m/d">
                  <c:v>44122</c:v>
                </c:pt>
                <c:pt idx="28" c:formatCode="yyyy/m/d">
                  <c:v>44123</c:v>
                </c:pt>
              </c:numCache>
            </c:numRef>
          </c:cat>
          <c:val>
            <c:numRef>
              <c:f>Sheet1!$B$2:$B$30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Category B Fill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alpha val="45000"/>
                  </a:schemeClr>
                </a:gs>
              </a:gsLst>
              <a:lin ang="16200000" scaled="0"/>
              <a:tileRect/>
            </a:gradFill>
          </c:spPr>
          <c:dLbls>
            <c:delete val="1"/>
          </c:dLbls>
          <c:cat>
            <c:numRef>
              <c:f>Sheet1!$A$2:$A$30</c:f>
              <c:numCache>
                <c:formatCode>yyyy/m/d</c:formatCode>
                <c:ptCount val="29"/>
                <c:pt idx="0" c:formatCode="yyyy/m/d">
                  <c:v>44095</c:v>
                </c:pt>
                <c:pt idx="1" c:formatCode="yyyy/m/d">
                  <c:v>44096</c:v>
                </c:pt>
                <c:pt idx="2" c:formatCode="yyyy/m/d">
                  <c:v>44097</c:v>
                </c:pt>
                <c:pt idx="3" c:formatCode="yyyy/m/d">
                  <c:v>44098</c:v>
                </c:pt>
                <c:pt idx="4" c:formatCode="yyyy/m/d">
                  <c:v>44099</c:v>
                </c:pt>
                <c:pt idx="5" c:formatCode="yyyy/m/d">
                  <c:v>44100</c:v>
                </c:pt>
                <c:pt idx="6" c:formatCode="yyyy/m/d">
                  <c:v>44101</c:v>
                </c:pt>
                <c:pt idx="7" c:formatCode="yyyy/m/d">
                  <c:v>44102</c:v>
                </c:pt>
                <c:pt idx="8" c:formatCode="yyyy/m/d">
                  <c:v>44103</c:v>
                </c:pt>
                <c:pt idx="9" c:formatCode="yyyy/m/d">
                  <c:v>44104</c:v>
                </c:pt>
                <c:pt idx="10" c:formatCode="yyyy/m/d">
                  <c:v>44105</c:v>
                </c:pt>
                <c:pt idx="11" c:formatCode="yyyy/m/d">
                  <c:v>44106</c:v>
                </c:pt>
                <c:pt idx="12" c:formatCode="yyyy/m/d">
                  <c:v>44107</c:v>
                </c:pt>
                <c:pt idx="13" c:formatCode="yyyy/m/d">
                  <c:v>44108</c:v>
                </c:pt>
                <c:pt idx="14" c:formatCode="yyyy/m/d">
                  <c:v>44109</c:v>
                </c:pt>
                <c:pt idx="15" c:formatCode="yyyy/m/d">
                  <c:v>44110</c:v>
                </c:pt>
                <c:pt idx="16" c:formatCode="yyyy/m/d">
                  <c:v>44111</c:v>
                </c:pt>
                <c:pt idx="17" c:formatCode="yyyy/m/d">
                  <c:v>44112</c:v>
                </c:pt>
                <c:pt idx="18" c:formatCode="yyyy/m/d">
                  <c:v>44113</c:v>
                </c:pt>
                <c:pt idx="19" c:formatCode="yyyy/m/d">
                  <c:v>44114</c:v>
                </c:pt>
                <c:pt idx="20" c:formatCode="yyyy/m/d">
                  <c:v>44115</c:v>
                </c:pt>
                <c:pt idx="21" c:formatCode="yyyy/m/d">
                  <c:v>44116</c:v>
                </c:pt>
                <c:pt idx="22" c:formatCode="yyyy/m/d">
                  <c:v>44117</c:v>
                </c:pt>
                <c:pt idx="23" c:formatCode="yyyy/m/d">
                  <c:v>44118</c:v>
                </c:pt>
                <c:pt idx="24" c:formatCode="yyyy/m/d">
                  <c:v>44119</c:v>
                </c:pt>
                <c:pt idx="25" c:formatCode="yyyy/m/d">
                  <c:v>44120</c:v>
                </c:pt>
                <c:pt idx="26" c:formatCode="yyyy/m/d">
                  <c:v>44121</c:v>
                </c:pt>
                <c:pt idx="27" c:formatCode="yyyy/m/d">
                  <c:v>44122</c:v>
                </c:pt>
                <c:pt idx="28" c:formatCode="yyyy/m/d">
                  <c:v>44123</c:v>
                </c:pt>
              </c:numCache>
            </c:numRef>
          </c:cat>
          <c:val>
            <c:numRef>
              <c:f>Sheet1!$E$2:$E$30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1642960"/>
        <c:axId val="831643520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Category A Fill</c:v>
                </c:pt>
              </c:strCache>
            </c:strRef>
          </c:tx>
          <c:spPr>
            <a:ln w="6350" cap="rnd" cmpd="sng" algn="ctr">
              <a:solidFill>
                <a:srgbClr val="B0DCEA"/>
              </a:solidFill>
              <a:prstDash val="solid"/>
              <a:round/>
            </a:ln>
          </c:spPr>
          <c:marker>
            <c:symbol val="circle"/>
            <c:size val="5"/>
            <c:spPr>
              <a:solidFill>
                <a:srgbClr val="B0DCEA"/>
              </a:solidFill>
              <a:ln w="3175" cap="flat" cmpd="sng" algn="ctr">
                <a:solidFill>
                  <a:srgbClr val="B0DCEA"/>
                </a:solidFill>
                <a:prstDash val="solid"/>
                <a:round/>
              </a:ln>
            </c:spPr>
          </c:marker>
          <c:dLbls>
            <c:delete val="1"/>
          </c:dLbls>
          <c:cat>
            <c:numRef>
              <c:f>Sheet1!$A$2:$A$30</c:f>
              <c:numCache>
                <c:formatCode>yyyy/m/d</c:formatCode>
                <c:ptCount val="29"/>
                <c:pt idx="0" c:formatCode="yyyy/m/d">
                  <c:v>44095</c:v>
                </c:pt>
                <c:pt idx="1" c:formatCode="yyyy/m/d">
                  <c:v>44096</c:v>
                </c:pt>
                <c:pt idx="2" c:formatCode="yyyy/m/d">
                  <c:v>44097</c:v>
                </c:pt>
                <c:pt idx="3" c:formatCode="yyyy/m/d">
                  <c:v>44098</c:v>
                </c:pt>
                <c:pt idx="4" c:formatCode="yyyy/m/d">
                  <c:v>44099</c:v>
                </c:pt>
                <c:pt idx="5" c:formatCode="yyyy/m/d">
                  <c:v>44100</c:v>
                </c:pt>
                <c:pt idx="6" c:formatCode="yyyy/m/d">
                  <c:v>44101</c:v>
                </c:pt>
                <c:pt idx="7" c:formatCode="yyyy/m/d">
                  <c:v>44102</c:v>
                </c:pt>
                <c:pt idx="8" c:formatCode="yyyy/m/d">
                  <c:v>44103</c:v>
                </c:pt>
                <c:pt idx="9" c:formatCode="yyyy/m/d">
                  <c:v>44104</c:v>
                </c:pt>
                <c:pt idx="10" c:formatCode="yyyy/m/d">
                  <c:v>44105</c:v>
                </c:pt>
                <c:pt idx="11" c:formatCode="yyyy/m/d">
                  <c:v>44106</c:v>
                </c:pt>
                <c:pt idx="12" c:formatCode="yyyy/m/d">
                  <c:v>44107</c:v>
                </c:pt>
                <c:pt idx="13" c:formatCode="yyyy/m/d">
                  <c:v>44108</c:v>
                </c:pt>
                <c:pt idx="14" c:formatCode="yyyy/m/d">
                  <c:v>44109</c:v>
                </c:pt>
                <c:pt idx="15" c:formatCode="yyyy/m/d">
                  <c:v>44110</c:v>
                </c:pt>
                <c:pt idx="16" c:formatCode="yyyy/m/d">
                  <c:v>44111</c:v>
                </c:pt>
                <c:pt idx="17" c:formatCode="yyyy/m/d">
                  <c:v>44112</c:v>
                </c:pt>
                <c:pt idx="18" c:formatCode="yyyy/m/d">
                  <c:v>44113</c:v>
                </c:pt>
                <c:pt idx="19" c:formatCode="yyyy/m/d">
                  <c:v>44114</c:v>
                </c:pt>
                <c:pt idx="20" c:formatCode="yyyy/m/d">
                  <c:v>44115</c:v>
                </c:pt>
                <c:pt idx="21" c:formatCode="yyyy/m/d">
                  <c:v>44116</c:v>
                </c:pt>
                <c:pt idx="22" c:formatCode="yyyy/m/d">
                  <c:v>44117</c:v>
                </c:pt>
                <c:pt idx="23" c:formatCode="yyyy/m/d">
                  <c:v>44118</c:v>
                </c:pt>
                <c:pt idx="24" c:formatCode="yyyy/m/d">
                  <c:v>44119</c:v>
                </c:pt>
                <c:pt idx="25" c:formatCode="yyyy/m/d">
                  <c:v>44120</c:v>
                </c:pt>
                <c:pt idx="26" c:formatCode="yyyy/m/d">
                  <c:v>44121</c:v>
                </c:pt>
                <c:pt idx="27" c:formatCode="yyyy/m/d">
                  <c:v>44122</c:v>
                </c:pt>
                <c:pt idx="28" c:formatCode="yyyy/m/d">
                  <c:v>44123</c:v>
                </c:pt>
              </c:numCache>
            </c:numRef>
          </c:cat>
          <c:val>
            <c:numRef>
              <c:f>Sheet1!$C$2:$C$30</c:f>
              <c:numCache>
                <c:formatCode>General</c:formatCode>
                <c:ptCount val="29"/>
                <c:pt idx="0">
                  <c:v>5</c:v>
                </c:pt>
                <c:pt idx="1">
                  <c:v>5</c:v>
                </c:pt>
                <c:pt idx="2">
                  <c:v>8</c:v>
                </c:pt>
                <c:pt idx="3">
                  <c:v>5</c:v>
                </c:pt>
                <c:pt idx="4">
                  <c:v>9</c:v>
                </c:pt>
                <c:pt idx="5">
                  <c:v>14</c:v>
                </c:pt>
                <c:pt idx="6">
                  <c:v>11</c:v>
                </c:pt>
                <c:pt idx="7">
                  <c:v>16</c:v>
                </c:pt>
                <c:pt idx="8">
                  <c:v>14</c:v>
                </c:pt>
                <c:pt idx="9">
                  <c:v>11</c:v>
                </c:pt>
                <c:pt idx="10">
                  <c:v>7</c:v>
                </c:pt>
                <c:pt idx="11">
                  <c:v>14</c:v>
                </c:pt>
                <c:pt idx="12">
                  <c:v>20</c:v>
                </c:pt>
                <c:pt idx="13">
                  <c:v>22</c:v>
                </c:pt>
                <c:pt idx="14">
                  <c:v>28</c:v>
                </c:pt>
                <c:pt idx="15">
                  <c:v>33</c:v>
                </c:pt>
                <c:pt idx="16">
                  <c:v>56</c:v>
                </c:pt>
                <c:pt idx="17">
                  <c:v>144</c:v>
                </c:pt>
                <c:pt idx="18">
                  <c:v>134</c:v>
                </c:pt>
                <c:pt idx="19">
                  <c:v>104</c:v>
                </c:pt>
                <c:pt idx="20">
                  <c:v>110</c:v>
                </c:pt>
                <c:pt idx="21">
                  <c:v>60</c:v>
                </c:pt>
                <c:pt idx="22">
                  <c:v>45</c:v>
                </c:pt>
                <c:pt idx="23">
                  <c:v>50</c:v>
                </c:pt>
                <c:pt idx="24">
                  <c:v>40</c:v>
                </c:pt>
                <c:pt idx="25">
                  <c:v>22</c:v>
                </c:pt>
                <c:pt idx="26">
                  <c:v>12</c:v>
                </c:pt>
                <c:pt idx="27">
                  <c:v>8</c:v>
                </c:pt>
                <c:pt idx="28">
                  <c:v>10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B</c:v>
                </c:pt>
              </c:strCache>
            </c:strRef>
          </c:tx>
          <c:spPr>
            <a:ln w="63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4"/>
          </c:marker>
          <c:dLbls>
            <c:delete val="1"/>
          </c:dLbls>
          <c:cat>
            <c:numRef>
              <c:f>Sheet1!$A$2:$A$30</c:f>
              <c:numCache>
                <c:formatCode>yyyy/m/d</c:formatCode>
                <c:ptCount val="29"/>
                <c:pt idx="0" c:formatCode="yyyy/m/d">
                  <c:v>44095</c:v>
                </c:pt>
                <c:pt idx="1" c:formatCode="yyyy/m/d">
                  <c:v>44096</c:v>
                </c:pt>
                <c:pt idx="2" c:formatCode="yyyy/m/d">
                  <c:v>44097</c:v>
                </c:pt>
                <c:pt idx="3" c:formatCode="yyyy/m/d">
                  <c:v>44098</c:v>
                </c:pt>
                <c:pt idx="4" c:formatCode="yyyy/m/d">
                  <c:v>44099</c:v>
                </c:pt>
                <c:pt idx="5" c:formatCode="yyyy/m/d">
                  <c:v>44100</c:v>
                </c:pt>
                <c:pt idx="6" c:formatCode="yyyy/m/d">
                  <c:v>44101</c:v>
                </c:pt>
                <c:pt idx="7" c:formatCode="yyyy/m/d">
                  <c:v>44102</c:v>
                </c:pt>
                <c:pt idx="8" c:formatCode="yyyy/m/d">
                  <c:v>44103</c:v>
                </c:pt>
                <c:pt idx="9" c:formatCode="yyyy/m/d">
                  <c:v>44104</c:v>
                </c:pt>
                <c:pt idx="10" c:formatCode="yyyy/m/d">
                  <c:v>44105</c:v>
                </c:pt>
                <c:pt idx="11" c:formatCode="yyyy/m/d">
                  <c:v>44106</c:v>
                </c:pt>
                <c:pt idx="12" c:formatCode="yyyy/m/d">
                  <c:v>44107</c:v>
                </c:pt>
                <c:pt idx="13" c:formatCode="yyyy/m/d">
                  <c:v>44108</c:v>
                </c:pt>
                <c:pt idx="14" c:formatCode="yyyy/m/d">
                  <c:v>44109</c:v>
                </c:pt>
                <c:pt idx="15" c:formatCode="yyyy/m/d">
                  <c:v>44110</c:v>
                </c:pt>
                <c:pt idx="16" c:formatCode="yyyy/m/d">
                  <c:v>44111</c:v>
                </c:pt>
                <c:pt idx="17" c:formatCode="yyyy/m/d">
                  <c:v>44112</c:v>
                </c:pt>
                <c:pt idx="18" c:formatCode="yyyy/m/d">
                  <c:v>44113</c:v>
                </c:pt>
                <c:pt idx="19" c:formatCode="yyyy/m/d">
                  <c:v>44114</c:v>
                </c:pt>
                <c:pt idx="20" c:formatCode="yyyy/m/d">
                  <c:v>44115</c:v>
                </c:pt>
                <c:pt idx="21" c:formatCode="yyyy/m/d">
                  <c:v>44116</c:v>
                </c:pt>
                <c:pt idx="22" c:formatCode="yyyy/m/d">
                  <c:v>44117</c:v>
                </c:pt>
                <c:pt idx="23" c:formatCode="yyyy/m/d">
                  <c:v>44118</c:v>
                </c:pt>
                <c:pt idx="24" c:formatCode="yyyy/m/d">
                  <c:v>44119</c:v>
                </c:pt>
                <c:pt idx="25" c:formatCode="yyyy/m/d">
                  <c:v>44120</c:v>
                </c:pt>
                <c:pt idx="26" c:formatCode="yyyy/m/d">
                  <c:v>44121</c:v>
                </c:pt>
                <c:pt idx="27" c:formatCode="yyyy/m/d">
                  <c:v>44122</c:v>
                </c:pt>
                <c:pt idx="28" c:formatCode="yyyy/m/d">
                  <c:v>44123</c:v>
                </c:pt>
              </c:numCache>
            </c:numRef>
          </c:cat>
          <c:val>
            <c:numRef>
              <c:f>Sheet1!$D$2:$D$30</c:f>
              <c:numCache>
                <c:formatCode>General</c:formatCode>
                <c:ptCount val="29"/>
                <c:pt idx="0">
                  <c:v>10</c:v>
                </c:pt>
                <c:pt idx="1">
                  <c:v>2</c:v>
                </c:pt>
                <c:pt idx="2">
                  <c:v>2</c:v>
                </c:pt>
                <c:pt idx="3">
                  <c:v>8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  <c:pt idx="7">
                  <c:v>34</c:v>
                </c:pt>
                <c:pt idx="8">
                  <c:v>12</c:v>
                </c:pt>
                <c:pt idx="9">
                  <c:v>40</c:v>
                </c:pt>
                <c:pt idx="10">
                  <c:v>22</c:v>
                </c:pt>
                <c:pt idx="11">
                  <c:v>35</c:v>
                </c:pt>
                <c:pt idx="12">
                  <c:v>35</c:v>
                </c:pt>
                <c:pt idx="13">
                  <c:v>30</c:v>
                </c:pt>
                <c:pt idx="14">
                  <c:v>33</c:v>
                </c:pt>
                <c:pt idx="15">
                  <c:v>40</c:v>
                </c:pt>
                <c:pt idx="16">
                  <c:v>80</c:v>
                </c:pt>
                <c:pt idx="17">
                  <c:v>105</c:v>
                </c:pt>
                <c:pt idx="18">
                  <c:v>80</c:v>
                </c:pt>
                <c:pt idx="19">
                  <c:v>70</c:v>
                </c:pt>
                <c:pt idx="20">
                  <c:v>40</c:v>
                </c:pt>
                <c:pt idx="21">
                  <c:v>30</c:v>
                </c:pt>
                <c:pt idx="22">
                  <c:v>35</c:v>
                </c:pt>
                <c:pt idx="23">
                  <c:v>39</c:v>
                </c:pt>
                <c:pt idx="24">
                  <c:v>37</c:v>
                </c:pt>
                <c:pt idx="25">
                  <c:v>45</c:v>
                </c:pt>
                <c:pt idx="26">
                  <c:v>30</c:v>
                </c:pt>
                <c:pt idx="27">
                  <c:v>25</c:v>
                </c:pt>
                <c:pt idx="28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1642960"/>
        <c:axId val="831643520"/>
      </c:lineChart>
      <c:dateAx>
        <c:axId val="831642960"/>
        <c:scaling>
          <c:orientation val="minMax"/>
        </c:scaling>
        <c:delete val="0"/>
        <c:axPos val="b"/>
        <c:numFmt formatCode="m/d/yy" sourceLinked="1"/>
        <c:majorTickMark val="none"/>
        <c:minorTickMark val="none"/>
        <c:tickLblPos val="nextTo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SF UI Display Light" charset="0"/>
                <a:ea typeface="SF UI Display Light" charset="0"/>
                <a:cs typeface="SF UI Display Light" charset="0"/>
              </a:defRPr>
            </a:pPr>
          </a:p>
        </c:txPr>
        <c:crossAx val="831643520"/>
        <c:crosses val="autoZero"/>
        <c:auto val="1"/>
        <c:lblOffset val="100"/>
        <c:baseTimeUnit val="days"/>
        <c:majorUnit val="7"/>
        <c:majorTimeUnit val="days"/>
      </c:dateAx>
      <c:valAx>
        <c:axId val="831643520"/>
        <c:scaling>
          <c:orientation val="minMax"/>
          <c:max val="16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/>
                </a:solidFill>
                <a:latin typeface="SF UI Display Light" charset="0"/>
                <a:ea typeface="SF UI Display Light" charset="0"/>
                <a:cs typeface="SF UI Display Light" charset="0"/>
              </a:defRPr>
            </a:pPr>
          </a:p>
        </c:txPr>
        <c:crossAx val="831642960"/>
        <c:crosses val="autoZero"/>
        <c:crossBetween val="midCat"/>
        <c:majorUnit val="40"/>
      </c:valAx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1400" b="0" i="0">
          <a:latin typeface="SF UI Display Light" charset="0"/>
          <a:ea typeface="SF UI Display Light" charset="0"/>
          <a:cs typeface="SF UI Display Light" charset="0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7DB134-00CF-49E5-847E-59510E2B93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76A1B-A685-4D5E-9C01-99EEBD5C0C8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79763-EA5B-4600-88D6-44F75B8AE41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2895-18BD-4EDD-AF9C-CC7E6D3202A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E4DD7-BB6D-4F49-B84C-43D0EBC942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42000"/>
          </a:blip>
          <a:stretch>
            <a:fillRect l="-1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1">
            <a:alphaModFix amt="42000"/>
          </a:blip>
          <a:stretch>
            <a:fillRect l="-1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0.xml"/><Relationship Id="rId4" Type="http://schemas.openxmlformats.org/officeDocument/2006/relationships/chart" Target="../charts/chart5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.xml"/><Relationship Id="rId1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75565" y="-1270"/>
            <a:ext cx="12101830" cy="6858000"/>
          </a:xfrm>
          <a:prstGeom prst="rect">
            <a:avLst/>
          </a:prstGeom>
        </p:spPr>
      </p:pic>
      <p:pic>
        <p:nvPicPr>
          <p:cNvPr id="6" name="图片 5" descr="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7679055" cy="69176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769110" y="1156335"/>
            <a:ext cx="8653780" cy="4606290"/>
            <a:chOff x="2786" y="1821"/>
            <a:chExt cx="13628" cy="72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 descr="zzzzz_0000s_0003_矩形-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973" y="-1366"/>
              <a:ext cx="7254" cy="1362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44" y="3262"/>
              <a:ext cx="10344" cy="427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92763" y="2163289"/>
            <a:ext cx="289217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dirty="0">
                <a:solidFill>
                  <a:srgbClr val="4684BE"/>
                </a:solidFill>
                <a:latin typeface="Broadway" panose="04040905080B02020502" charset="0"/>
              </a:rPr>
              <a:t>20xx</a:t>
            </a:r>
            <a:endParaRPr lang="en-US" altLang="zh-CN" sz="8000" dirty="0">
              <a:solidFill>
                <a:srgbClr val="4684BE"/>
              </a:solidFill>
              <a:latin typeface="Broadway" panose="04040905080B0202050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57967" y="3306294"/>
            <a:ext cx="57675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4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水彩风通用商务总结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40941" y="4322076"/>
            <a:ext cx="400164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</a:t>
            </a:r>
            <a:r>
              <a:rPr lang="zh-CN" altLang="en-US" sz="1400" b="1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</a:t>
            </a:r>
            <a:r>
              <a:rPr lang="zh-CN" altLang="en-US" sz="1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    </a:t>
            </a:r>
            <a:r>
              <a:rPr lang="zh-CN" altLang="en-US" sz="1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时间：</a:t>
            </a:r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12269" y="4166499"/>
            <a:ext cx="367463" cy="0"/>
          </a:xfrm>
          <a:prstGeom prst="line">
            <a:avLst/>
          </a:prstGeom>
          <a:ln w="38100">
            <a:solidFill>
              <a:srgbClr val="3F4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等腰三角形 20"/>
          <p:cNvSpPr/>
          <p:nvPr/>
        </p:nvSpPr>
        <p:spPr>
          <a:xfrm flipV="1">
            <a:off x="5875832" y="6094433"/>
            <a:ext cx="440336" cy="224236"/>
          </a:xfrm>
          <a:prstGeom prst="triangl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t="42049" r="53774" b="9999"/>
          <a:stretch>
            <a:fillRect/>
          </a:stretch>
        </p:blipFill>
        <p:spPr>
          <a:xfrm rot="21229020">
            <a:off x="9397365" y="1861185"/>
            <a:ext cx="3975100" cy="5668645"/>
          </a:xfrm>
          <a:prstGeom prst="rect">
            <a:avLst/>
          </a:prstGeom>
        </p:spPr>
      </p:pic>
      <p:graphicFrame>
        <p:nvGraphicFramePr>
          <p:cNvPr id="6" name="图表 5"/>
          <p:cNvGraphicFramePr/>
          <p:nvPr/>
        </p:nvGraphicFramePr>
        <p:xfrm>
          <a:off x="717453" y="1406769"/>
          <a:ext cx="8525021" cy="4000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7" name="矩形 6"/>
          <p:cNvSpPr/>
          <p:nvPr/>
        </p:nvSpPr>
        <p:spPr>
          <a:xfrm>
            <a:off x="1096195" y="5727433"/>
            <a:ext cx="21449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ADVANTAGE</a:t>
            </a:r>
            <a:endParaRPr lang="zh-CN" altLang="en-US" sz="1600" b="1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5" name="文本框 4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工作完成情况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AsOne/>
          </p:bldGraphic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6" grpId="0">
            <p:bldAsOne/>
          </p:bldGraphic>
          <p:bldP spid="7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7"/>
          <p:cNvSpPr/>
          <p:nvPr/>
        </p:nvSpPr>
        <p:spPr>
          <a:xfrm>
            <a:off x="1031376" y="1702652"/>
            <a:ext cx="10081120" cy="864096"/>
          </a:xfrm>
          <a:prstGeom prst="rightArrow">
            <a:avLst/>
          </a:prstGeom>
          <a:solidFill>
            <a:srgbClr val="B0DCEA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FF"/>
                </a:solidFill>
                <a:latin typeface="Roboto Condensed Light" charset="0"/>
              </a:rPr>
              <a:t>TOPIC </a:t>
            </a:r>
            <a:r>
              <a:rPr lang="en-US" sz="2400" dirty="0">
                <a:solidFill>
                  <a:srgbClr val="FFFFFF"/>
                </a:solidFill>
                <a:latin typeface="Roboto Condensed Light" charset="0"/>
              </a:rPr>
              <a:t>01</a:t>
            </a:r>
            <a:endParaRPr lang="en-US" sz="24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7" name="Right Arrow 8"/>
          <p:cNvSpPr/>
          <p:nvPr/>
        </p:nvSpPr>
        <p:spPr>
          <a:xfrm>
            <a:off x="3467649" y="2574892"/>
            <a:ext cx="7644849" cy="864096"/>
          </a:xfrm>
          <a:prstGeom prst="rightArrow">
            <a:avLst/>
          </a:prstGeom>
          <a:solidFill>
            <a:srgbClr val="1E5FAE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FF"/>
                </a:solidFill>
                <a:latin typeface="Roboto Condensed Light" charset="0"/>
              </a:rPr>
              <a:t>TOPIC </a:t>
            </a:r>
            <a:r>
              <a:rPr lang="en-US" sz="2400" dirty="0">
                <a:solidFill>
                  <a:srgbClr val="FFFFFF"/>
                </a:solidFill>
                <a:latin typeface="Roboto Condensed Light" charset="0"/>
              </a:rPr>
              <a:t>02</a:t>
            </a:r>
            <a:endParaRPr lang="en-US" sz="24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8" name="Right Arrow 9"/>
          <p:cNvSpPr/>
          <p:nvPr/>
        </p:nvSpPr>
        <p:spPr>
          <a:xfrm>
            <a:off x="5903917" y="3447132"/>
            <a:ext cx="5208579" cy="864096"/>
          </a:xfrm>
          <a:prstGeom prst="rightArrow">
            <a:avLst/>
          </a:prstGeom>
          <a:solidFill>
            <a:srgbClr val="B0DCEA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FF"/>
                </a:solidFill>
                <a:latin typeface="Roboto Condensed Light" charset="0"/>
              </a:rPr>
              <a:t>TOPIC </a:t>
            </a:r>
            <a:r>
              <a:rPr lang="en-US" sz="2400" dirty="0">
                <a:solidFill>
                  <a:srgbClr val="FFFFFF"/>
                </a:solidFill>
                <a:latin typeface="Roboto Condensed Light" charset="0"/>
              </a:rPr>
              <a:t>03</a:t>
            </a:r>
            <a:endParaRPr lang="en-US" sz="24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9" name="Right Arrow 10"/>
          <p:cNvSpPr/>
          <p:nvPr/>
        </p:nvSpPr>
        <p:spPr>
          <a:xfrm>
            <a:off x="8340189" y="4319372"/>
            <a:ext cx="2772308" cy="864096"/>
          </a:xfrm>
          <a:prstGeom prst="rightArrow">
            <a:avLst/>
          </a:prstGeom>
          <a:solidFill>
            <a:srgbClr val="1E5FAE"/>
          </a:solidFill>
          <a:ln>
            <a:noFill/>
          </a:ln>
          <a:effectLst>
            <a:outerShdw dist="38100" dir="5400000" algn="ctr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FFFF"/>
                </a:solidFill>
                <a:latin typeface="Roboto Condensed Light" charset="0"/>
              </a:rPr>
              <a:t>TOPIC </a:t>
            </a:r>
            <a:r>
              <a:rPr lang="en-US" sz="2400" dirty="0">
                <a:solidFill>
                  <a:srgbClr val="FFFFFF"/>
                </a:solidFill>
                <a:latin typeface="Roboto Condensed Light" charset="0"/>
              </a:rPr>
              <a:t>04</a:t>
            </a:r>
            <a:endParaRPr lang="en-US" sz="2400" dirty="0">
              <a:solidFill>
                <a:srgbClr val="FFFFFF"/>
              </a:solidFill>
              <a:latin typeface="Roboto Condensed Light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31375" y="2574892"/>
            <a:ext cx="2281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系统在一定的时间运行一次，而不是在每个订单进来后都运行一次，原因也是为了使得企业内资源相对能够更优化地被利用。</a:t>
            </a:r>
            <a:endParaRPr lang="zh-CN" altLang="en-US" sz="1200" dirty="0"/>
          </a:p>
        </p:txBody>
      </p:sp>
      <p:sp>
        <p:nvSpPr>
          <p:cNvPr id="11" name="矩形 10"/>
          <p:cNvSpPr/>
          <p:nvPr/>
        </p:nvSpPr>
        <p:spPr>
          <a:xfrm>
            <a:off x="3467646" y="3447132"/>
            <a:ext cx="2281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系统在一定的时间运行一次，而不是在每个订单进来后都运行一次，原因也是为了使得企业内资源相对能够更优化地被利用。</a:t>
            </a:r>
            <a:endParaRPr lang="zh-CN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5903917" y="4319372"/>
            <a:ext cx="2281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系统在一定的时间运行一次，而不是在每个订单进来后都运行一次，原因也是为了使得企业内资源相对能够更优化地被利用。</a:t>
            </a:r>
            <a:endParaRPr lang="zh-CN" altLang="en-US" sz="1200" dirty="0"/>
          </a:p>
        </p:txBody>
      </p:sp>
      <p:sp>
        <p:nvSpPr>
          <p:cNvPr id="13" name="矩形 12"/>
          <p:cNvSpPr/>
          <p:nvPr/>
        </p:nvSpPr>
        <p:spPr>
          <a:xfrm>
            <a:off x="8340188" y="5185932"/>
            <a:ext cx="2281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333333"/>
                </a:solidFill>
                <a:latin typeface="Arial" panose="020B0604020202020204" pitchFamily="34" charset="0"/>
              </a:rPr>
              <a:t>系统在一定的时间运行一次，而不是在每个订单进来后都运行一次，原因也是为了使得企业内资源相对能够更优化地被利用。</a:t>
            </a:r>
            <a:endParaRPr lang="zh-CN" altLang="en-US" sz="1200" dirty="0"/>
          </a:p>
        </p:txBody>
      </p:sp>
      <p:grpSp>
        <p:nvGrpSpPr>
          <p:cNvPr id="4" name="组合 3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5" name="文本框 4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工作完成情况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" name="椭圆 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椭圆 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66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 p14:presetBounceEnd="66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1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1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 p14:presetBounceEnd="6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6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7" grpId="0" bldLvl="0" animBg="1"/>
          <p:bldP spid="8" grpId="0" bldLvl="0" animBg="1"/>
          <p:bldP spid="9" grpId="0" bldLvl="0" animBg="1"/>
          <p:bldP spid="10" grpId="0"/>
          <p:bldP spid="11" grpId="0"/>
          <p:bldP spid="12" grpId="0"/>
          <p:bldP spid="1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9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8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2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12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bldLvl="0" animBg="1"/>
          <p:bldP spid="7" grpId="0" bldLvl="0" animBg="1"/>
          <p:bldP spid="8" grpId="0" bldLvl="0" animBg="1"/>
          <p:bldP spid="9" grpId="0" bldLvl="0" animBg="1"/>
          <p:bldP spid="10" grpId="0"/>
          <p:bldP spid="11" grpId="0"/>
          <p:bldP spid="12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097626" y="3177387"/>
            <a:ext cx="1123174" cy="1123174"/>
            <a:chOff x="6690786" y="3190802"/>
            <a:chExt cx="915360" cy="915360"/>
          </a:xfrm>
        </p:grpSpPr>
        <p:sp>
          <p:nvSpPr>
            <p:cNvPr id="8" name="椭圆 7"/>
            <p:cNvSpPr/>
            <p:nvPr/>
          </p:nvSpPr>
          <p:spPr>
            <a:xfrm>
              <a:off x="6690786" y="3190802"/>
              <a:ext cx="915360" cy="915360"/>
            </a:xfrm>
            <a:prstGeom prst="ellipse">
              <a:avLst/>
            </a:prstGeom>
            <a:solidFill>
              <a:srgbClr val="1E5FAE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AutoShape 117"/>
            <p:cNvSpPr/>
            <p:nvPr/>
          </p:nvSpPr>
          <p:spPr bwMode="auto">
            <a:xfrm>
              <a:off x="6975290" y="3518709"/>
              <a:ext cx="346350" cy="259908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038457" y="1879891"/>
            <a:ext cx="2934343" cy="1015789"/>
            <a:chOff x="8038457" y="1879891"/>
            <a:chExt cx="2934343" cy="1015789"/>
          </a:xfrm>
        </p:grpSpPr>
        <p:sp>
          <p:nvSpPr>
            <p:cNvPr id="16" name="矩形 15"/>
            <p:cNvSpPr/>
            <p:nvPr/>
          </p:nvSpPr>
          <p:spPr>
            <a:xfrm>
              <a:off x="8058083" y="1879891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solidFill>
                    <a:schemeClr val="bg2">
                      <a:lumMod val="10000"/>
                    </a:schemeClr>
                  </a:solidFill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8038457" y="2249349"/>
              <a:ext cx="293434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在人际交往中，自始至终地以一定的、约定俗成的程序、方式来表现的律己、敬人的完整行为</a:t>
              </a:r>
              <a:endParaRPr lang="zh-CN" altLang="en-US" sz="1200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416229" y="3591311"/>
            <a:ext cx="3363140" cy="1015789"/>
            <a:chOff x="7416229" y="3591311"/>
            <a:chExt cx="3363140" cy="1015789"/>
          </a:xfrm>
        </p:grpSpPr>
        <p:sp>
          <p:nvSpPr>
            <p:cNvPr id="18" name="矩形 17"/>
            <p:cNvSpPr/>
            <p:nvPr/>
          </p:nvSpPr>
          <p:spPr>
            <a:xfrm>
              <a:off x="7435855" y="3591311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latin typeface="等线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416229" y="3960769"/>
              <a:ext cx="33631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latin typeface="Arial" panose="020B0604020202020204" pitchFamily="34" charset="0"/>
                </a:rPr>
                <a:t>在人际交往中，自始至终地以一定的、约定俗成的程序、方式来表现的律己、敬人的完整行为</a:t>
              </a:r>
              <a:endParaRPr lang="zh-CN" altLang="en-US" sz="1200" b="1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270115" y="3592280"/>
            <a:ext cx="3363140" cy="1015789"/>
            <a:chOff x="1270115" y="3105909"/>
            <a:chExt cx="3363140" cy="1015789"/>
          </a:xfrm>
        </p:grpSpPr>
        <p:sp>
          <p:nvSpPr>
            <p:cNvPr id="20" name="矩形 19"/>
            <p:cNvSpPr/>
            <p:nvPr/>
          </p:nvSpPr>
          <p:spPr>
            <a:xfrm>
              <a:off x="2653604" y="310590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latin typeface="等线" panose="02010600030101010101" pitchFamily="2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270115" y="3475367"/>
              <a:ext cx="33631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latin typeface="Arial" panose="020B0604020202020204" pitchFamily="34" charset="0"/>
                </a:rPr>
                <a:t>在人际交往中，自始至终地以一定的、约定俗成的程序、方式来表现的律己、敬人的完整行为</a:t>
              </a:r>
              <a:endParaRPr lang="zh-CN" altLang="en-US" sz="1200" b="1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9024" y="5017281"/>
            <a:ext cx="3363140" cy="1015789"/>
            <a:chOff x="639024" y="4868729"/>
            <a:chExt cx="3363140" cy="1015789"/>
          </a:xfrm>
        </p:grpSpPr>
        <p:sp>
          <p:nvSpPr>
            <p:cNvPr id="22" name="矩形 21"/>
            <p:cNvSpPr/>
            <p:nvPr/>
          </p:nvSpPr>
          <p:spPr>
            <a:xfrm>
              <a:off x="2022513" y="4868729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latin typeface="等线" panose="02010600030101010101" pitchFamily="2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39024" y="5238187"/>
              <a:ext cx="336314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b="1" dirty="0">
                  <a:latin typeface="Arial" panose="020B0604020202020204" pitchFamily="34" charset="0"/>
                </a:rPr>
                <a:t>在人际交往中，自始至终地以一定的、约定俗成的程序、方式来表现的律己、敬人的完整行为</a:t>
              </a:r>
              <a:endParaRPr lang="zh-CN" altLang="en-US" sz="1200" b="1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04273" y="4640206"/>
            <a:ext cx="1123174" cy="1123174"/>
            <a:chOff x="4004273" y="4491654"/>
            <a:chExt cx="1123174" cy="1123174"/>
          </a:xfrm>
        </p:grpSpPr>
        <p:sp>
          <p:nvSpPr>
            <p:cNvPr id="11" name="椭圆 10"/>
            <p:cNvSpPr/>
            <p:nvPr/>
          </p:nvSpPr>
          <p:spPr>
            <a:xfrm>
              <a:off x="4004273" y="4491654"/>
              <a:ext cx="1123174" cy="1123174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24" name="Group 4"/>
            <p:cNvGrpSpPr>
              <a:grpSpLocks noChangeAspect="1"/>
            </p:cNvGrpSpPr>
            <p:nvPr/>
          </p:nvGrpSpPr>
          <p:grpSpPr bwMode="auto">
            <a:xfrm>
              <a:off x="4328867" y="4905409"/>
              <a:ext cx="473986" cy="332778"/>
              <a:chOff x="1506" y="1525"/>
              <a:chExt cx="480" cy="337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506" y="1525"/>
                <a:ext cx="480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"/>
              <p:cNvSpPr>
                <a:spLocks noEditPoints="1"/>
              </p:cNvSpPr>
              <p:nvPr/>
            </p:nvSpPr>
            <p:spPr bwMode="auto">
              <a:xfrm>
                <a:off x="1482" y="1511"/>
                <a:ext cx="534" cy="376"/>
              </a:xfrm>
              <a:custGeom>
                <a:avLst/>
                <a:gdLst>
                  <a:gd name="T0" fmla="*/ 178 w 197"/>
                  <a:gd name="T1" fmla="*/ 53 h 137"/>
                  <a:gd name="T2" fmla="*/ 133 w 197"/>
                  <a:gd name="T3" fmla="*/ 5 h 137"/>
                  <a:gd name="T4" fmla="*/ 99 w 197"/>
                  <a:gd name="T5" fmla="*/ 13 h 137"/>
                  <a:gd name="T6" fmla="*/ 69 w 197"/>
                  <a:gd name="T7" fmla="*/ 5 h 137"/>
                  <a:gd name="T8" fmla="*/ 21 w 197"/>
                  <a:gd name="T9" fmla="*/ 42 h 137"/>
                  <a:gd name="T10" fmla="*/ 19 w 197"/>
                  <a:gd name="T11" fmla="*/ 124 h 137"/>
                  <a:gd name="T12" fmla="*/ 72 w 197"/>
                  <a:gd name="T13" fmla="*/ 96 h 137"/>
                  <a:gd name="T14" fmla="*/ 122 w 197"/>
                  <a:gd name="T15" fmla="*/ 95 h 137"/>
                  <a:gd name="T16" fmla="*/ 172 w 197"/>
                  <a:gd name="T17" fmla="*/ 127 h 137"/>
                  <a:gd name="T18" fmla="*/ 178 w 197"/>
                  <a:gd name="T19" fmla="*/ 53 h 137"/>
                  <a:gd name="T20" fmla="*/ 62 w 197"/>
                  <a:gd name="T21" fmla="*/ 75 h 137"/>
                  <a:gd name="T22" fmla="*/ 38 w 197"/>
                  <a:gd name="T23" fmla="*/ 51 h 137"/>
                  <a:gd name="T24" fmla="*/ 62 w 197"/>
                  <a:gd name="T25" fmla="*/ 27 h 137"/>
                  <a:gd name="T26" fmla="*/ 86 w 197"/>
                  <a:gd name="T27" fmla="*/ 51 h 137"/>
                  <a:gd name="T28" fmla="*/ 62 w 197"/>
                  <a:gd name="T29" fmla="*/ 75 h 137"/>
                  <a:gd name="T30" fmla="*/ 138 w 197"/>
                  <a:gd name="T31" fmla="*/ 31 h 137"/>
                  <a:gd name="T32" fmla="*/ 148 w 197"/>
                  <a:gd name="T33" fmla="*/ 31 h 137"/>
                  <a:gd name="T34" fmla="*/ 148 w 197"/>
                  <a:gd name="T35" fmla="*/ 41 h 137"/>
                  <a:gd name="T36" fmla="*/ 138 w 197"/>
                  <a:gd name="T37" fmla="*/ 41 h 137"/>
                  <a:gd name="T38" fmla="*/ 138 w 197"/>
                  <a:gd name="T39" fmla="*/ 31 h 137"/>
                  <a:gd name="T40" fmla="*/ 124 w 197"/>
                  <a:gd name="T41" fmla="*/ 54 h 137"/>
                  <a:gd name="T42" fmla="*/ 124 w 197"/>
                  <a:gd name="T43" fmla="*/ 44 h 137"/>
                  <a:gd name="T44" fmla="*/ 134 w 197"/>
                  <a:gd name="T45" fmla="*/ 44 h 137"/>
                  <a:gd name="T46" fmla="*/ 134 w 197"/>
                  <a:gd name="T47" fmla="*/ 54 h 137"/>
                  <a:gd name="T48" fmla="*/ 124 w 197"/>
                  <a:gd name="T49" fmla="*/ 54 h 137"/>
                  <a:gd name="T50" fmla="*/ 147 w 197"/>
                  <a:gd name="T51" fmla="*/ 67 h 137"/>
                  <a:gd name="T52" fmla="*/ 137 w 197"/>
                  <a:gd name="T53" fmla="*/ 67 h 137"/>
                  <a:gd name="T54" fmla="*/ 137 w 197"/>
                  <a:gd name="T55" fmla="*/ 57 h 137"/>
                  <a:gd name="T56" fmla="*/ 147 w 197"/>
                  <a:gd name="T57" fmla="*/ 57 h 137"/>
                  <a:gd name="T58" fmla="*/ 147 w 197"/>
                  <a:gd name="T59" fmla="*/ 67 h 137"/>
                  <a:gd name="T60" fmla="*/ 161 w 197"/>
                  <a:gd name="T61" fmla="*/ 54 h 137"/>
                  <a:gd name="T62" fmla="*/ 151 w 197"/>
                  <a:gd name="T63" fmla="*/ 54 h 137"/>
                  <a:gd name="T64" fmla="*/ 151 w 197"/>
                  <a:gd name="T65" fmla="*/ 44 h 137"/>
                  <a:gd name="T66" fmla="*/ 161 w 197"/>
                  <a:gd name="T67" fmla="*/ 44 h 137"/>
                  <a:gd name="T68" fmla="*/ 161 w 197"/>
                  <a:gd name="T69" fmla="*/ 54 h 137"/>
                  <a:gd name="T70" fmla="*/ 62 w 197"/>
                  <a:gd name="T71" fmla="*/ 37 h 137"/>
                  <a:gd name="T72" fmla="*/ 48 w 197"/>
                  <a:gd name="T73" fmla="*/ 51 h 137"/>
                  <a:gd name="T74" fmla="*/ 62 w 197"/>
                  <a:gd name="T75" fmla="*/ 65 h 137"/>
                  <a:gd name="T76" fmla="*/ 76 w 197"/>
                  <a:gd name="T77" fmla="*/ 51 h 137"/>
                  <a:gd name="T78" fmla="*/ 62 w 197"/>
                  <a:gd name="T79" fmla="*/ 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7" h="137">
                    <a:moveTo>
                      <a:pt x="178" y="53"/>
                    </a:moveTo>
                    <a:cubicBezTo>
                      <a:pt x="172" y="27"/>
                      <a:pt x="164" y="0"/>
                      <a:pt x="133" y="5"/>
                    </a:cubicBezTo>
                    <a:cubicBezTo>
                      <a:pt x="121" y="6"/>
                      <a:pt x="112" y="13"/>
                      <a:pt x="99" y="13"/>
                    </a:cubicBezTo>
                    <a:cubicBezTo>
                      <a:pt x="87" y="13"/>
                      <a:pt x="79" y="6"/>
                      <a:pt x="69" y="5"/>
                    </a:cubicBezTo>
                    <a:cubicBezTo>
                      <a:pt x="38" y="0"/>
                      <a:pt x="30" y="14"/>
                      <a:pt x="21" y="42"/>
                    </a:cubicBezTo>
                    <a:cubicBezTo>
                      <a:pt x="16" y="57"/>
                      <a:pt x="0" y="111"/>
                      <a:pt x="19" y="124"/>
                    </a:cubicBezTo>
                    <a:cubicBezTo>
                      <a:pt x="37" y="137"/>
                      <a:pt x="58" y="101"/>
                      <a:pt x="72" y="96"/>
                    </a:cubicBezTo>
                    <a:cubicBezTo>
                      <a:pt x="84" y="91"/>
                      <a:pt x="110" y="91"/>
                      <a:pt x="122" y="95"/>
                    </a:cubicBezTo>
                    <a:cubicBezTo>
                      <a:pt x="138" y="100"/>
                      <a:pt x="154" y="131"/>
                      <a:pt x="172" y="127"/>
                    </a:cubicBezTo>
                    <a:cubicBezTo>
                      <a:pt x="197" y="121"/>
                      <a:pt x="182" y="68"/>
                      <a:pt x="178" y="53"/>
                    </a:cubicBezTo>
                    <a:close/>
                    <a:moveTo>
                      <a:pt x="62" y="75"/>
                    </a:moveTo>
                    <a:cubicBezTo>
                      <a:pt x="48" y="75"/>
                      <a:pt x="38" y="64"/>
                      <a:pt x="38" y="51"/>
                    </a:cubicBezTo>
                    <a:cubicBezTo>
                      <a:pt x="38" y="37"/>
                      <a:pt x="48" y="27"/>
                      <a:pt x="62" y="27"/>
                    </a:cubicBezTo>
                    <a:cubicBezTo>
                      <a:pt x="75" y="27"/>
                      <a:pt x="86" y="37"/>
                      <a:pt x="86" y="51"/>
                    </a:cubicBezTo>
                    <a:cubicBezTo>
                      <a:pt x="86" y="64"/>
                      <a:pt x="75" y="75"/>
                      <a:pt x="62" y="75"/>
                    </a:cubicBezTo>
                    <a:close/>
                    <a:moveTo>
                      <a:pt x="138" y="31"/>
                    </a:moveTo>
                    <a:cubicBezTo>
                      <a:pt x="140" y="28"/>
                      <a:pt x="145" y="28"/>
                      <a:pt x="148" y="31"/>
                    </a:cubicBezTo>
                    <a:cubicBezTo>
                      <a:pt x="150" y="33"/>
                      <a:pt x="150" y="38"/>
                      <a:pt x="148" y="41"/>
                    </a:cubicBezTo>
                    <a:cubicBezTo>
                      <a:pt x="145" y="44"/>
                      <a:pt x="140" y="44"/>
                      <a:pt x="138" y="41"/>
                    </a:cubicBezTo>
                    <a:cubicBezTo>
                      <a:pt x="135" y="38"/>
                      <a:pt x="135" y="33"/>
                      <a:pt x="138" y="31"/>
                    </a:cubicBezTo>
                    <a:close/>
                    <a:moveTo>
                      <a:pt x="124" y="54"/>
                    </a:moveTo>
                    <a:cubicBezTo>
                      <a:pt x="121" y="51"/>
                      <a:pt x="121" y="47"/>
                      <a:pt x="124" y="44"/>
                    </a:cubicBezTo>
                    <a:cubicBezTo>
                      <a:pt x="127" y="41"/>
                      <a:pt x="131" y="41"/>
                      <a:pt x="134" y="44"/>
                    </a:cubicBezTo>
                    <a:cubicBezTo>
                      <a:pt x="137" y="47"/>
                      <a:pt x="137" y="51"/>
                      <a:pt x="134" y="54"/>
                    </a:cubicBezTo>
                    <a:cubicBezTo>
                      <a:pt x="131" y="57"/>
                      <a:pt x="127" y="57"/>
                      <a:pt x="124" y="54"/>
                    </a:cubicBezTo>
                    <a:close/>
                    <a:moveTo>
                      <a:pt x="147" y="67"/>
                    </a:moveTo>
                    <a:cubicBezTo>
                      <a:pt x="144" y="70"/>
                      <a:pt x="140" y="70"/>
                      <a:pt x="137" y="67"/>
                    </a:cubicBezTo>
                    <a:cubicBezTo>
                      <a:pt x="134" y="65"/>
                      <a:pt x="134" y="60"/>
                      <a:pt x="137" y="57"/>
                    </a:cubicBezTo>
                    <a:cubicBezTo>
                      <a:pt x="140" y="54"/>
                      <a:pt x="144" y="54"/>
                      <a:pt x="147" y="57"/>
                    </a:cubicBezTo>
                    <a:cubicBezTo>
                      <a:pt x="150" y="60"/>
                      <a:pt x="150" y="65"/>
                      <a:pt x="147" y="67"/>
                    </a:cubicBezTo>
                    <a:close/>
                    <a:moveTo>
                      <a:pt x="161" y="54"/>
                    </a:moveTo>
                    <a:cubicBezTo>
                      <a:pt x="158" y="57"/>
                      <a:pt x="153" y="57"/>
                      <a:pt x="151" y="54"/>
                    </a:cubicBezTo>
                    <a:cubicBezTo>
                      <a:pt x="148" y="51"/>
                      <a:pt x="148" y="47"/>
                      <a:pt x="151" y="44"/>
                    </a:cubicBezTo>
                    <a:cubicBezTo>
                      <a:pt x="153" y="41"/>
                      <a:pt x="158" y="41"/>
                      <a:pt x="161" y="44"/>
                    </a:cubicBezTo>
                    <a:cubicBezTo>
                      <a:pt x="163" y="47"/>
                      <a:pt x="163" y="51"/>
                      <a:pt x="161" y="54"/>
                    </a:cubicBezTo>
                    <a:close/>
                    <a:moveTo>
                      <a:pt x="62" y="37"/>
                    </a:moveTo>
                    <a:cubicBezTo>
                      <a:pt x="54" y="37"/>
                      <a:pt x="48" y="43"/>
                      <a:pt x="48" y="51"/>
                    </a:cubicBezTo>
                    <a:cubicBezTo>
                      <a:pt x="48" y="59"/>
                      <a:pt x="54" y="65"/>
                      <a:pt x="62" y="65"/>
                    </a:cubicBezTo>
                    <a:cubicBezTo>
                      <a:pt x="70" y="65"/>
                      <a:pt x="76" y="59"/>
                      <a:pt x="76" y="51"/>
                    </a:cubicBezTo>
                    <a:cubicBezTo>
                      <a:pt x="76" y="43"/>
                      <a:pt x="70" y="37"/>
                      <a:pt x="62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820425" y="3177387"/>
            <a:ext cx="1123174" cy="1123174"/>
            <a:chOff x="4820425" y="3177387"/>
            <a:chExt cx="1123174" cy="1123174"/>
          </a:xfrm>
        </p:grpSpPr>
        <p:sp>
          <p:nvSpPr>
            <p:cNvPr id="14" name="椭圆 13"/>
            <p:cNvSpPr/>
            <p:nvPr/>
          </p:nvSpPr>
          <p:spPr>
            <a:xfrm>
              <a:off x="4820425" y="3177387"/>
              <a:ext cx="1123174" cy="1123174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13"/>
            <p:cNvSpPr>
              <a:spLocks noEditPoints="1"/>
            </p:cNvSpPr>
            <p:nvPr/>
          </p:nvSpPr>
          <p:spPr bwMode="auto">
            <a:xfrm>
              <a:off x="5147774" y="3527347"/>
              <a:ext cx="468476" cy="416287"/>
            </a:xfrm>
            <a:custGeom>
              <a:avLst/>
              <a:gdLst>
                <a:gd name="T0" fmla="*/ 85 w 176"/>
                <a:gd name="T1" fmla="*/ 125 h 157"/>
                <a:gd name="T2" fmla="*/ 91 w 176"/>
                <a:gd name="T3" fmla="*/ 125 h 157"/>
                <a:gd name="T4" fmla="*/ 89 w 176"/>
                <a:gd name="T5" fmla="*/ 108 h 157"/>
                <a:gd name="T6" fmla="*/ 73 w 176"/>
                <a:gd name="T7" fmla="*/ 85 h 157"/>
                <a:gd name="T8" fmla="*/ 76 w 176"/>
                <a:gd name="T9" fmla="*/ 91 h 157"/>
                <a:gd name="T10" fmla="*/ 73 w 176"/>
                <a:gd name="T11" fmla="*/ 85 h 157"/>
                <a:gd name="T12" fmla="*/ 85 w 176"/>
                <a:gd name="T13" fmla="*/ 77 h 157"/>
                <a:gd name="T14" fmla="*/ 89 w 176"/>
                <a:gd name="T15" fmla="*/ 95 h 157"/>
                <a:gd name="T16" fmla="*/ 91 w 176"/>
                <a:gd name="T17" fmla="*/ 77 h 157"/>
                <a:gd name="T18" fmla="*/ 129 w 176"/>
                <a:gd name="T19" fmla="*/ 55 h 157"/>
                <a:gd name="T20" fmla="*/ 104 w 176"/>
                <a:gd name="T21" fmla="*/ 33 h 157"/>
                <a:gd name="T22" fmla="*/ 103 w 176"/>
                <a:gd name="T23" fmla="*/ 28 h 157"/>
                <a:gd name="T24" fmla="*/ 112 w 176"/>
                <a:gd name="T25" fmla="*/ 6 h 157"/>
                <a:gd name="T26" fmla="*/ 60 w 176"/>
                <a:gd name="T27" fmla="*/ 6 h 157"/>
                <a:gd name="T28" fmla="*/ 70 w 176"/>
                <a:gd name="T29" fmla="*/ 30 h 157"/>
                <a:gd name="T30" fmla="*/ 73 w 176"/>
                <a:gd name="T31" fmla="*/ 33 h 157"/>
                <a:gd name="T32" fmla="*/ 57 w 176"/>
                <a:gd name="T33" fmla="*/ 156 h 157"/>
                <a:gd name="T34" fmla="*/ 119 w 176"/>
                <a:gd name="T35" fmla="*/ 156 h 157"/>
                <a:gd name="T36" fmla="*/ 114 w 176"/>
                <a:gd name="T37" fmla="*/ 114 h 157"/>
                <a:gd name="T38" fmla="*/ 101 w 176"/>
                <a:gd name="T39" fmla="*/ 130 h 157"/>
                <a:gd name="T40" fmla="*/ 98 w 176"/>
                <a:gd name="T41" fmla="*/ 137 h 157"/>
                <a:gd name="T42" fmla="*/ 91 w 176"/>
                <a:gd name="T43" fmla="*/ 137 h 157"/>
                <a:gd name="T44" fmla="*/ 89 w 176"/>
                <a:gd name="T45" fmla="*/ 132 h 157"/>
                <a:gd name="T46" fmla="*/ 86 w 176"/>
                <a:gd name="T47" fmla="*/ 137 h 157"/>
                <a:gd name="T48" fmla="*/ 78 w 176"/>
                <a:gd name="T49" fmla="*/ 137 h 157"/>
                <a:gd name="T50" fmla="*/ 71 w 176"/>
                <a:gd name="T51" fmla="*/ 128 h 157"/>
                <a:gd name="T52" fmla="*/ 67 w 176"/>
                <a:gd name="T53" fmla="*/ 109 h 157"/>
                <a:gd name="T54" fmla="*/ 77 w 176"/>
                <a:gd name="T55" fmla="*/ 122 h 157"/>
                <a:gd name="T56" fmla="*/ 72 w 176"/>
                <a:gd name="T57" fmla="*/ 102 h 157"/>
                <a:gd name="T58" fmla="*/ 64 w 176"/>
                <a:gd name="T59" fmla="*/ 87 h 157"/>
                <a:gd name="T60" fmla="*/ 71 w 176"/>
                <a:gd name="T61" fmla="*/ 73 h 157"/>
                <a:gd name="T62" fmla="*/ 78 w 176"/>
                <a:gd name="T63" fmla="*/ 64 h 157"/>
                <a:gd name="T64" fmla="*/ 86 w 176"/>
                <a:gd name="T65" fmla="*/ 64 h 157"/>
                <a:gd name="T66" fmla="*/ 87 w 176"/>
                <a:gd name="T67" fmla="*/ 69 h 157"/>
                <a:gd name="T68" fmla="*/ 91 w 176"/>
                <a:gd name="T69" fmla="*/ 64 h 157"/>
                <a:gd name="T70" fmla="*/ 99 w 176"/>
                <a:gd name="T71" fmla="*/ 64 h 157"/>
                <a:gd name="T72" fmla="*/ 100 w 176"/>
                <a:gd name="T73" fmla="*/ 71 h 157"/>
                <a:gd name="T74" fmla="*/ 113 w 176"/>
                <a:gd name="T75" fmla="*/ 87 h 157"/>
                <a:gd name="T76" fmla="*/ 103 w 176"/>
                <a:gd name="T77" fmla="*/ 87 h 157"/>
                <a:gd name="T78" fmla="*/ 101 w 176"/>
                <a:gd name="T79" fmla="*/ 99 h 157"/>
                <a:gd name="T80" fmla="*/ 112 w 176"/>
                <a:gd name="T81" fmla="*/ 106 h 157"/>
                <a:gd name="T82" fmla="*/ 101 w 176"/>
                <a:gd name="T83" fmla="*/ 111 h 157"/>
                <a:gd name="T84" fmla="*/ 99 w 176"/>
                <a:gd name="T85" fmla="*/ 123 h 157"/>
                <a:gd name="T86" fmla="*/ 104 w 176"/>
                <a:gd name="T87" fmla="*/ 116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57">
                  <a:moveTo>
                    <a:pt x="85" y="107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87" y="125"/>
                    <a:pt x="88" y="126"/>
                    <a:pt x="89" y="126"/>
                  </a:cubicBezTo>
                  <a:cubicBezTo>
                    <a:pt x="90" y="126"/>
                    <a:pt x="90" y="125"/>
                    <a:pt x="91" y="125"/>
                  </a:cubicBezTo>
                  <a:cubicBezTo>
                    <a:pt x="91" y="108"/>
                    <a:pt x="91" y="108"/>
                    <a:pt x="91" y="108"/>
                  </a:cubicBezTo>
                  <a:cubicBezTo>
                    <a:pt x="91" y="108"/>
                    <a:pt x="90" y="108"/>
                    <a:pt x="89" y="108"/>
                  </a:cubicBezTo>
                  <a:cubicBezTo>
                    <a:pt x="88" y="108"/>
                    <a:pt x="86" y="107"/>
                    <a:pt x="85" y="107"/>
                  </a:cubicBezTo>
                  <a:close/>
                  <a:moveTo>
                    <a:pt x="73" y="85"/>
                  </a:moveTo>
                  <a:cubicBezTo>
                    <a:pt x="73" y="87"/>
                    <a:pt x="73" y="88"/>
                    <a:pt x="74" y="89"/>
                  </a:cubicBezTo>
                  <a:cubicBezTo>
                    <a:pt x="75" y="90"/>
                    <a:pt x="75" y="90"/>
                    <a:pt x="76" y="91"/>
                  </a:cubicBezTo>
                  <a:cubicBezTo>
                    <a:pt x="76" y="80"/>
                    <a:pt x="76" y="80"/>
                    <a:pt x="76" y="80"/>
                  </a:cubicBezTo>
                  <a:cubicBezTo>
                    <a:pt x="74" y="81"/>
                    <a:pt x="73" y="83"/>
                    <a:pt x="73" y="85"/>
                  </a:cubicBezTo>
                  <a:close/>
                  <a:moveTo>
                    <a:pt x="88" y="77"/>
                  </a:moveTo>
                  <a:cubicBezTo>
                    <a:pt x="87" y="77"/>
                    <a:pt x="86" y="77"/>
                    <a:pt x="85" y="77"/>
                  </a:cubicBezTo>
                  <a:cubicBezTo>
                    <a:pt x="85" y="94"/>
                    <a:pt x="85" y="94"/>
                    <a:pt x="85" y="94"/>
                  </a:cubicBezTo>
                  <a:cubicBezTo>
                    <a:pt x="86" y="94"/>
                    <a:pt x="87" y="95"/>
                    <a:pt x="89" y="95"/>
                  </a:cubicBezTo>
                  <a:cubicBezTo>
                    <a:pt x="90" y="95"/>
                    <a:pt x="90" y="96"/>
                    <a:pt x="91" y="96"/>
                  </a:cubicBezTo>
                  <a:cubicBezTo>
                    <a:pt x="91" y="77"/>
                    <a:pt x="91" y="77"/>
                    <a:pt x="91" y="77"/>
                  </a:cubicBezTo>
                  <a:cubicBezTo>
                    <a:pt x="90" y="77"/>
                    <a:pt x="89" y="77"/>
                    <a:pt x="88" y="77"/>
                  </a:cubicBezTo>
                  <a:close/>
                  <a:moveTo>
                    <a:pt x="129" y="55"/>
                  </a:moveTo>
                  <a:cubicBezTo>
                    <a:pt x="122" y="49"/>
                    <a:pt x="106" y="39"/>
                    <a:pt x="104" y="34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5" y="32"/>
                    <a:pt x="106" y="31"/>
                    <a:pt x="106" y="30"/>
                  </a:cubicBezTo>
                  <a:cubicBezTo>
                    <a:pt x="106" y="29"/>
                    <a:pt x="105" y="28"/>
                    <a:pt x="103" y="28"/>
                  </a:cubicBezTo>
                  <a:cubicBezTo>
                    <a:pt x="103" y="28"/>
                    <a:pt x="103" y="28"/>
                    <a:pt x="103" y="28"/>
                  </a:cubicBezTo>
                  <a:cubicBezTo>
                    <a:pt x="103" y="24"/>
                    <a:pt x="108" y="21"/>
                    <a:pt x="112" y="6"/>
                  </a:cubicBezTo>
                  <a:cubicBezTo>
                    <a:pt x="95" y="1"/>
                    <a:pt x="95" y="5"/>
                    <a:pt x="82" y="12"/>
                  </a:cubicBezTo>
                  <a:cubicBezTo>
                    <a:pt x="72" y="14"/>
                    <a:pt x="73" y="0"/>
                    <a:pt x="60" y="6"/>
                  </a:cubicBezTo>
                  <a:cubicBezTo>
                    <a:pt x="67" y="20"/>
                    <a:pt x="72" y="24"/>
                    <a:pt x="73" y="28"/>
                  </a:cubicBezTo>
                  <a:cubicBezTo>
                    <a:pt x="72" y="28"/>
                    <a:pt x="70" y="29"/>
                    <a:pt x="70" y="30"/>
                  </a:cubicBezTo>
                  <a:cubicBezTo>
                    <a:pt x="70" y="31"/>
                    <a:pt x="72" y="32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2" y="38"/>
                    <a:pt x="55" y="48"/>
                    <a:pt x="47" y="55"/>
                  </a:cubicBezTo>
                  <a:cubicBezTo>
                    <a:pt x="32" y="70"/>
                    <a:pt x="0" y="154"/>
                    <a:pt x="57" y="156"/>
                  </a:cubicBezTo>
                  <a:cubicBezTo>
                    <a:pt x="85" y="157"/>
                    <a:pt x="88" y="157"/>
                    <a:pt x="88" y="157"/>
                  </a:cubicBezTo>
                  <a:cubicBezTo>
                    <a:pt x="88" y="157"/>
                    <a:pt x="91" y="157"/>
                    <a:pt x="119" y="156"/>
                  </a:cubicBezTo>
                  <a:cubicBezTo>
                    <a:pt x="176" y="154"/>
                    <a:pt x="144" y="70"/>
                    <a:pt x="129" y="55"/>
                  </a:cubicBezTo>
                  <a:close/>
                  <a:moveTo>
                    <a:pt x="114" y="114"/>
                  </a:moveTo>
                  <a:cubicBezTo>
                    <a:pt x="113" y="118"/>
                    <a:pt x="112" y="121"/>
                    <a:pt x="110" y="123"/>
                  </a:cubicBezTo>
                  <a:cubicBezTo>
                    <a:pt x="108" y="126"/>
                    <a:pt x="105" y="128"/>
                    <a:pt x="101" y="130"/>
                  </a:cubicBezTo>
                  <a:cubicBezTo>
                    <a:pt x="101" y="130"/>
                    <a:pt x="100" y="130"/>
                    <a:pt x="99" y="131"/>
                  </a:cubicBezTo>
                  <a:cubicBezTo>
                    <a:pt x="98" y="137"/>
                    <a:pt x="98" y="137"/>
                    <a:pt x="98" y="137"/>
                  </a:cubicBezTo>
                  <a:cubicBezTo>
                    <a:pt x="98" y="138"/>
                    <a:pt x="96" y="140"/>
                    <a:pt x="94" y="140"/>
                  </a:cubicBezTo>
                  <a:cubicBezTo>
                    <a:pt x="92" y="140"/>
                    <a:pt x="91" y="138"/>
                    <a:pt x="91" y="137"/>
                  </a:cubicBezTo>
                  <a:cubicBezTo>
                    <a:pt x="91" y="132"/>
                    <a:pt x="91" y="132"/>
                    <a:pt x="91" y="132"/>
                  </a:cubicBezTo>
                  <a:cubicBezTo>
                    <a:pt x="90" y="132"/>
                    <a:pt x="90" y="132"/>
                    <a:pt x="89" y="132"/>
                  </a:cubicBezTo>
                  <a:cubicBezTo>
                    <a:pt x="88" y="132"/>
                    <a:pt x="87" y="132"/>
                    <a:pt x="86" y="132"/>
                  </a:cubicBezTo>
                  <a:cubicBezTo>
                    <a:pt x="86" y="137"/>
                    <a:pt x="86" y="137"/>
                    <a:pt x="86" y="137"/>
                  </a:cubicBezTo>
                  <a:cubicBezTo>
                    <a:pt x="86" y="138"/>
                    <a:pt x="84" y="140"/>
                    <a:pt x="82" y="140"/>
                  </a:cubicBezTo>
                  <a:cubicBezTo>
                    <a:pt x="80" y="140"/>
                    <a:pt x="78" y="138"/>
                    <a:pt x="78" y="137"/>
                  </a:cubicBezTo>
                  <a:cubicBezTo>
                    <a:pt x="78" y="131"/>
                    <a:pt x="78" y="131"/>
                    <a:pt x="78" y="131"/>
                  </a:cubicBezTo>
                  <a:cubicBezTo>
                    <a:pt x="75" y="130"/>
                    <a:pt x="73" y="129"/>
                    <a:pt x="71" y="128"/>
                  </a:cubicBezTo>
                  <a:cubicBezTo>
                    <a:pt x="67" y="124"/>
                    <a:pt x="64" y="119"/>
                    <a:pt x="63" y="113"/>
                  </a:cubicBezTo>
                  <a:cubicBezTo>
                    <a:pt x="63" y="111"/>
                    <a:pt x="64" y="109"/>
                    <a:pt x="67" y="109"/>
                  </a:cubicBezTo>
                  <a:cubicBezTo>
                    <a:pt x="70" y="109"/>
                    <a:pt x="72" y="112"/>
                    <a:pt x="72" y="114"/>
                  </a:cubicBezTo>
                  <a:cubicBezTo>
                    <a:pt x="73" y="118"/>
                    <a:pt x="75" y="120"/>
                    <a:pt x="77" y="122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4" y="103"/>
                    <a:pt x="73" y="103"/>
                    <a:pt x="72" y="102"/>
                  </a:cubicBezTo>
                  <a:cubicBezTo>
                    <a:pt x="69" y="100"/>
                    <a:pt x="67" y="98"/>
                    <a:pt x="65" y="96"/>
                  </a:cubicBezTo>
                  <a:cubicBezTo>
                    <a:pt x="64" y="93"/>
                    <a:pt x="63" y="90"/>
                    <a:pt x="64" y="87"/>
                  </a:cubicBezTo>
                  <a:cubicBezTo>
                    <a:pt x="64" y="84"/>
                    <a:pt x="64" y="82"/>
                    <a:pt x="66" y="79"/>
                  </a:cubicBezTo>
                  <a:cubicBezTo>
                    <a:pt x="67" y="77"/>
                    <a:pt x="69" y="75"/>
                    <a:pt x="71" y="73"/>
                  </a:cubicBezTo>
                  <a:cubicBezTo>
                    <a:pt x="73" y="72"/>
                    <a:pt x="75" y="71"/>
                    <a:pt x="77" y="71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2"/>
                    <a:pt x="80" y="61"/>
                    <a:pt x="82" y="61"/>
                  </a:cubicBezTo>
                  <a:cubicBezTo>
                    <a:pt x="84" y="60"/>
                    <a:pt x="86" y="62"/>
                    <a:pt x="86" y="64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6" y="69"/>
                    <a:pt x="86" y="69"/>
                    <a:pt x="87" y="69"/>
                  </a:cubicBezTo>
                  <a:cubicBezTo>
                    <a:pt x="88" y="69"/>
                    <a:pt x="90" y="69"/>
                    <a:pt x="91" y="69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2"/>
                    <a:pt x="93" y="60"/>
                    <a:pt x="95" y="60"/>
                  </a:cubicBezTo>
                  <a:cubicBezTo>
                    <a:pt x="97" y="61"/>
                    <a:pt x="99" y="62"/>
                    <a:pt x="99" y="64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0" y="71"/>
                    <a:pt x="100" y="71"/>
                    <a:pt x="100" y="71"/>
                  </a:cubicBezTo>
                  <a:cubicBezTo>
                    <a:pt x="104" y="72"/>
                    <a:pt x="107" y="74"/>
                    <a:pt x="108" y="77"/>
                  </a:cubicBezTo>
                  <a:cubicBezTo>
                    <a:pt x="110" y="79"/>
                    <a:pt x="112" y="83"/>
                    <a:pt x="113" y="87"/>
                  </a:cubicBezTo>
                  <a:cubicBezTo>
                    <a:pt x="113" y="90"/>
                    <a:pt x="111" y="92"/>
                    <a:pt x="108" y="92"/>
                  </a:cubicBezTo>
                  <a:cubicBezTo>
                    <a:pt x="105" y="92"/>
                    <a:pt x="103" y="90"/>
                    <a:pt x="103" y="87"/>
                  </a:cubicBezTo>
                  <a:cubicBezTo>
                    <a:pt x="102" y="85"/>
                    <a:pt x="101" y="83"/>
                    <a:pt x="100" y="82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3" y="99"/>
                    <a:pt x="105" y="100"/>
                    <a:pt x="106" y="101"/>
                  </a:cubicBezTo>
                  <a:cubicBezTo>
                    <a:pt x="109" y="102"/>
                    <a:pt x="111" y="104"/>
                    <a:pt x="112" y="106"/>
                  </a:cubicBezTo>
                  <a:cubicBezTo>
                    <a:pt x="114" y="108"/>
                    <a:pt x="114" y="111"/>
                    <a:pt x="114" y="114"/>
                  </a:cubicBezTo>
                  <a:close/>
                  <a:moveTo>
                    <a:pt x="101" y="111"/>
                  </a:moveTo>
                  <a:cubicBezTo>
                    <a:pt x="101" y="111"/>
                    <a:pt x="100" y="111"/>
                    <a:pt x="100" y="111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99" y="123"/>
                    <a:pt x="100" y="123"/>
                    <a:pt x="100" y="123"/>
                  </a:cubicBezTo>
                  <a:cubicBezTo>
                    <a:pt x="102" y="121"/>
                    <a:pt x="103" y="119"/>
                    <a:pt x="104" y="116"/>
                  </a:cubicBezTo>
                  <a:cubicBezTo>
                    <a:pt x="104" y="114"/>
                    <a:pt x="103" y="113"/>
                    <a:pt x="10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59212" y="1704698"/>
            <a:ext cx="1123174" cy="1123174"/>
            <a:chOff x="6659212" y="1704698"/>
            <a:chExt cx="1123174" cy="1123174"/>
          </a:xfrm>
        </p:grpSpPr>
        <p:grpSp>
          <p:nvGrpSpPr>
            <p:cNvPr id="2" name="组合 1"/>
            <p:cNvGrpSpPr/>
            <p:nvPr/>
          </p:nvGrpSpPr>
          <p:grpSpPr>
            <a:xfrm>
              <a:off x="6659212" y="1704698"/>
              <a:ext cx="1123174" cy="1123174"/>
              <a:chOff x="9402813" y="3190802"/>
              <a:chExt cx="915360" cy="91536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9402813" y="3190802"/>
                <a:ext cx="915360" cy="915360"/>
              </a:xfrm>
              <a:prstGeom prst="ellipse">
                <a:avLst/>
              </a:prstGeom>
              <a:solidFill>
                <a:srgbClr val="B0DCEA"/>
              </a:solidFill>
              <a:ln>
                <a:noFill/>
              </a:ln>
              <a:effectLst>
                <a:outerShdw blurRad="190500" dist="38100" dir="2700000" sx="101000" sy="101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9701221" y="3471537"/>
                <a:ext cx="318542" cy="400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8" name="Freeform 6"/>
            <p:cNvSpPr>
              <a:spLocks noEditPoints="1"/>
            </p:cNvSpPr>
            <p:nvPr/>
          </p:nvSpPr>
          <p:spPr bwMode="auto">
            <a:xfrm>
              <a:off x="6997304" y="2043209"/>
              <a:ext cx="446988" cy="446152"/>
            </a:xfrm>
            <a:custGeom>
              <a:avLst/>
              <a:gdLst>
                <a:gd name="T0" fmla="*/ 340 w 680"/>
                <a:gd name="T1" fmla="*/ 283 h 679"/>
                <a:gd name="T2" fmla="*/ 284 w 680"/>
                <a:gd name="T3" fmla="*/ 339 h 679"/>
                <a:gd name="T4" fmla="*/ 340 w 680"/>
                <a:gd name="T5" fmla="*/ 395 h 679"/>
                <a:gd name="T6" fmla="*/ 396 w 680"/>
                <a:gd name="T7" fmla="*/ 339 h 679"/>
                <a:gd name="T8" fmla="*/ 340 w 680"/>
                <a:gd name="T9" fmla="*/ 283 h 679"/>
                <a:gd name="T10" fmla="*/ 663 w 680"/>
                <a:gd name="T11" fmla="*/ 604 h 679"/>
                <a:gd name="T12" fmla="*/ 602 w 680"/>
                <a:gd name="T13" fmla="*/ 543 h 679"/>
                <a:gd name="T14" fmla="*/ 672 w 680"/>
                <a:gd name="T15" fmla="*/ 339 h 679"/>
                <a:gd name="T16" fmla="*/ 602 w 680"/>
                <a:gd name="T17" fmla="*/ 135 h 679"/>
                <a:gd name="T18" fmla="*/ 663 w 680"/>
                <a:gd name="T19" fmla="*/ 74 h 679"/>
                <a:gd name="T20" fmla="*/ 668 w 680"/>
                <a:gd name="T21" fmla="*/ 25 h 679"/>
                <a:gd name="T22" fmla="*/ 655 w 680"/>
                <a:gd name="T23" fmla="*/ 12 h 679"/>
                <a:gd name="T24" fmla="*/ 606 w 680"/>
                <a:gd name="T25" fmla="*/ 16 h 679"/>
                <a:gd name="T26" fmla="*/ 544 w 680"/>
                <a:gd name="T27" fmla="*/ 78 h 679"/>
                <a:gd name="T28" fmla="*/ 340 w 680"/>
                <a:gd name="T29" fmla="*/ 7 h 679"/>
                <a:gd name="T30" fmla="*/ 135 w 680"/>
                <a:gd name="T31" fmla="*/ 78 h 679"/>
                <a:gd name="T32" fmla="*/ 74 w 680"/>
                <a:gd name="T33" fmla="*/ 16 h 679"/>
                <a:gd name="T34" fmla="*/ 25 w 680"/>
                <a:gd name="T35" fmla="*/ 12 h 679"/>
                <a:gd name="T36" fmla="*/ 12 w 680"/>
                <a:gd name="T37" fmla="*/ 25 h 679"/>
                <a:gd name="T38" fmla="*/ 17 w 680"/>
                <a:gd name="T39" fmla="*/ 74 h 679"/>
                <a:gd name="T40" fmla="*/ 78 w 680"/>
                <a:gd name="T41" fmla="*/ 135 h 679"/>
                <a:gd name="T42" fmla="*/ 8 w 680"/>
                <a:gd name="T43" fmla="*/ 339 h 679"/>
                <a:gd name="T44" fmla="*/ 78 w 680"/>
                <a:gd name="T45" fmla="*/ 543 h 679"/>
                <a:gd name="T46" fmla="*/ 17 w 680"/>
                <a:gd name="T47" fmla="*/ 604 h 679"/>
                <a:gd name="T48" fmla="*/ 12 w 680"/>
                <a:gd name="T49" fmla="*/ 653 h 679"/>
                <a:gd name="T50" fmla="*/ 25 w 680"/>
                <a:gd name="T51" fmla="*/ 666 h 679"/>
                <a:gd name="T52" fmla="*/ 74 w 680"/>
                <a:gd name="T53" fmla="*/ 662 h 679"/>
                <a:gd name="T54" fmla="*/ 135 w 680"/>
                <a:gd name="T55" fmla="*/ 601 h 679"/>
                <a:gd name="T56" fmla="*/ 340 w 680"/>
                <a:gd name="T57" fmla="*/ 671 h 679"/>
                <a:gd name="T58" fmla="*/ 544 w 680"/>
                <a:gd name="T59" fmla="*/ 601 h 679"/>
                <a:gd name="T60" fmla="*/ 606 w 680"/>
                <a:gd name="T61" fmla="*/ 662 h 679"/>
                <a:gd name="T62" fmla="*/ 655 w 680"/>
                <a:gd name="T63" fmla="*/ 666 h 679"/>
                <a:gd name="T64" fmla="*/ 668 w 680"/>
                <a:gd name="T65" fmla="*/ 653 h 679"/>
                <a:gd name="T66" fmla="*/ 663 w 680"/>
                <a:gd name="T67" fmla="*/ 604 h 679"/>
                <a:gd name="T68" fmla="*/ 519 w 680"/>
                <a:gd name="T69" fmla="*/ 460 h 679"/>
                <a:gd name="T70" fmla="*/ 488 w 680"/>
                <a:gd name="T71" fmla="*/ 429 h 679"/>
                <a:gd name="T72" fmla="*/ 439 w 680"/>
                <a:gd name="T73" fmla="*/ 425 h 679"/>
                <a:gd name="T74" fmla="*/ 426 w 680"/>
                <a:gd name="T75" fmla="*/ 438 h 679"/>
                <a:gd name="T76" fmla="*/ 430 w 680"/>
                <a:gd name="T77" fmla="*/ 487 h 679"/>
                <a:gd name="T78" fmla="*/ 462 w 680"/>
                <a:gd name="T79" fmla="*/ 518 h 679"/>
                <a:gd name="T80" fmla="*/ 340 w 680"/>
                <a:gd name="T81" fmla="*/ 555 h 679"/>
                <a:gd name="T82" fmla="*/ 218 w 680"/>
                <a:gd name="T83" fmla="*/ 518 h 679"/>
                <a:gd name="T84" fmla="*/ 249 w 680"/>
                <a:gd name="T85" fmla="*/ 487 h 679"/>
                <a:gd name="T86" fmla="*/ 254 w 680"/>
                <a:gd name="T87" fmla="*/ 438 h 679"/>
                <a:gd name="T88" fmla="*/ 241 w 680"/>
                <a:gd name="T89" fmla="*/ 425 h 679"/>
                <a:gd name="T90" fmla="*/ 192 w 680"/>
                <a:gd name="T91" fmla="*/ 429 h 679"/>
                <a:gd name="T92" fmla="*/ 161 w 680"/>
                <a:gd name="T93" fmla="*/ 460 h 679"/>
                <a:gd name="T94" fmla="*/ 124 w 680"/>
                <a:gd name="T95" fmla="*/ 339 h 679"/>
                <a:gd name="T96" fmla="*/ 161 w 680"/>
                <a:gd name="T97" fmla="*/ 218 h 679"/>
                <a:gd name="T98" fmla="*/ 192 w 680"/>
                <a:gd name="T99" fmla="*/ 249 h 679"/>
                <a:gd name="T100" fmla="*/ 241 w 680"/>
                <a:gd name="T101" fmla="*/ 254 h 679"/>
                <a:gd name="T102" fmla="*/ 254 w 680"/>
                <a:gd name="T103" fmla="*/ 241 h 679"/>
                <a:gd name="T104" fmla="*/ 249 w 680"/>
                <a:gd name="T105" fmla="*/ 192 h 679"/>
                <a:gd name="T106" fmla="*/ 218 w 680"/>
                <a:gd name="T107" fmla="*/ 161 h 679"/>
                <a:gd name="T108" fmla="*/ 340 w 680"/>
                <a:gd name="T109" fmla="*/ 123 h 679"/>
                <a:gd name="T110" fmla="*/ 462 w 680"/>
                <a:gd name="T111" fmla="*/ 161 h 679"/>
                <a:gd name="T112" fmla="*/ 430 w 680"/>
                <a:gd name="T113" fmla="*/ 192 h 679"/>
                <a:gd name="T114" fmla="*/ 426 w 680"/>
                <a:gd name="T115" fmla="*/ 241 h 679"/>
                <a:gd name="T116" fmla="*/ 439 w 680"/>
                <a:gd name="T117" fmla="*/ 254 h 679"/>
                <a:gd name="T118" fmla="*/ 488 w 680"/>
                <a:gd name="T119" fmla="*/ 249 h 679"/>
                <a:gd name="T120" fmla="*/ 519 w 680"/>
                <a:gd name="T121" fmla="*/ 218 h 679"/>
                <a:gd name="T122" fmla="*/ 556 w 680"/>
                <a:gd name="T123" fmla="*/ 339 h 679"/>
                <a:gd name="T124" fmla="*/ 519 w 680"/>
                <a:gd name="T125" fmla="*/ 460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80" h="679">
                  <a:moveTo>
                    <a:pt x="340" y="283"/>
                  </a:moveTo>
                  <a:cubicBezTo>
                    <a:pt x="309" y="283"/>
                    <a:pt x="284" y="308"/>
                    <a:pt x="284" y="339"/>
                  </a:cubicBezTo>
                  <a:cubicBezTo>
                    <a:pt x="284" y="370"/>
                    <a:pt x="309" y="395"/>
                    <a:pt x="340" y="395"/>
                  </a:cubicBezTo>
                  <a:cubicBezTo>
                    <a:pt x="371" y="395"/>
                    <a:pt x="396" y="370"/>
                    <a:pt x="396" y="339"/>
                  </a:cubicBezTo>
                  <a:cubicBezTo>
                    <a:pt x="396" y="308"/>
                    <a:pt x="371" y="283"/>
                    <a:pt x="340" y="283"/>
                  </a:cubicBezTo>
                  <a:close/>
                  <a:moveTo>
                    <a:pt x="663" y="604"/>
                  </a:moveTo>
                  <a:cubicBezTo>
                    <a:pt x="602" y="543"/>
                    <a:pt x="602" y="543"/>
                    <a:pt x="602" y="543"/>
                  </a:cubicBezTo>
                  <a:cubicBezTo>
                    <a:pt x="646" y="487"/>
                    <a:pt x="672" y="416"/>
                    <a:pt x="672" y="339"/>
                  </a:cubicBezTo>
                  <a:cubicBezTo>
                    <a:pt x="672" y="262"/>
                    <a:pt x="646" y="191"/>
                    <a:pt x="602" y="135"/>
                  </a:cubicBezTo>
                  <a:cubicBezTo>
                    <a:pt x="663" y="74"/>
                    <a:pt x="663" y="74"/>
                    <a:pt x="663" y="74"/>
                  </a:cubicBezTo>
                  <a:cubicBezTo>
                    <a:pt x="678" y="59"/>
                    <a:pt x="680" y="37"/>
                    <a:pt x="668" y="25"/>
                  </a:cubicBezTo>
                  <a:cubicBezTo>
                    <a:pt x="655" y="12"/>
                    <a:pt x="655" y="12"/>
                    <a:pt x="655" y="12"/>
                  </a:cubicBezTo>
                  <a:cubicBezTo>
                    <a:pt x="642" y="0"/>
                    <a:pt x="621" y="2"/>
                    <a:pt x="606" y="16"/>
                  </a:cubicBezTo>
                  <a:cubicBezTo>
                    <a:pt x="544" y="78"/>
                    <a:pt x="544" y="78"/>
                    <a:pt x="544" y="78"/>
                  </a:cubicBezTo>
                  <a:cubicBezTo>
                    <a:pt x="488" y="33"/>
                    <a:pt x="417" y="7"/>
                    <a:pt x="340" y="7"/>
                  </a:cubicBezTo>
                  <a:cubicBezTo>
                    <a:pt x="263" y="7"/>
                    <a:pt x="192" y="33"/>
                    <a:pt x="135" y="78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59" y="2"/>
                    <a:pt x="37" y="0"/>
                    <a:pt x="25" y="1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37"/>
                    <a:pt x="2" y="59"/>
                    <a:pt x="17" y="74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34" y="191"/>
                    <a:pt x="8" y="262"/>
                    <a:pt x="8" y="339"/>
                  </a:cubicBezTo>
                  <a:cubicBezTo>
                    <a:pt x="8" y="416"/>
                    <a:pt x="34" y="487"/>
                    <a:pt x="78" y="543"/>
                  </a:cubicBezTo>
                  <a:cubicBezTo>
                    <a:pt x="17" y="604"/>
                    <a:pt x="17" y="604"/>
                    <a:pt x="17" y="604"/>
                  </a:cubicBezTo>
                  <a:cubicBezTo>
                    <a:pt x="2" y="619"/>
                    <a:pt x="0" y="641"/>
                    <a:pt x="12" y="653"/>
                  </a:cubicBezTo>
                  <a:cubicBezTo>
                    <a:pt x="25" y="666"/>
                    <a:pt x="25" y="666"/>
                    <a:pt x="25" y="666"/>
                  </a:cubicBezTo>
                  <a:cubicBezTo>
                    <a:pt x="37" y="679"/>
                    <a:pt x="59" y="677"/>
                    <a:pt x="74" y="662"/>
                  </a:cubicBezTo>
                  <a:cubicBezTo>
                    <a:pt x="135" y="601"/>
                    <a:pt x="135" y="601"/>
                    <a:pt x="135" y="601"/>
                  </a:cubicBezTo>
                  <a:cubicBezTo>
                    <a:pt x="192" y="645"/>
                    <a:pt x="263" y="671"/>
                    <a:pt x="340" y="671"/>
                  </a:cubicBezTo>
                  <a:cubicBezTo>
                    <a:pt x="417" y="671"/>
                    <a:pt x="488" y="645"/>
                    <a:pt x="544" y="601"/>
                  </a:cubicBezTo>
                  <a:cubicBezTo>
                    <a:pt x="606" y="662"/>
                    <a:pt x="606" y="662"/>
                    <a:pt x="606" y="662"/>
                  </a:cubicBezTo>
                  <a:cubicBezTo>
                    <a:pt x="621" y="677"/>
                    <a:pt x="642" y="679"/>
                    <a:pt x="655" y="666"/>
                  </a:cubicBezTo>
                  <a:cubicBezTo>
                    <a:pt x="668" y="653"/>
                    <a:pt x="668" y="653"/>
                    <a:pt x="668" y="653"/>
                  </a:cubicBezTo>
                  <a:cubicBezTo>
                    <a:pt x="680" y="641"/>
                    <a:pt x="678" y="619"/>
                    <a:pt x="663" y="604"/>
                  </a:cubicBezTo>
                  <a:close/>
                  <a:moveTo>
                    <a:pt x="519" y="460"/>
                  </a:moveTo>
                  <a:cubicBezTo>
                    <a:pt x="488" y="429"/>
                    <a:pt x="488" y="429"/>
                    <a:pt x="488" y="429"/>
                  </a:cubicBezTo>
                  <a:cubicBezTo>
                    <a:pt x="473" y="414"/>
                    <a:pt x="451" y="412"/>
                    <a:pt x="439" y="425"/>
                  </a:cubicBezTo>
                  <a:cubicBezTo>
                    <a:pt x="426" y="438"/>
                    <a:pt x="426" y="438"/>
                    <a:pt x="426" y="438"/>
                  </a:cubicBezTo>
                  <a:cubicBezTo>
                    <a:pt x="414" y="450"/>
                    <a:pt x="416" y="472"/>
                    <a:pt x="430" y="487"/>
                  </a:cubicBezTo>
                  <a:cubicBezTo>
                    <a:pt x="462" y="518"/>
                    <a:pt x="462" y="518"/>
                    <a:pt x="462" y="518"/>
                  </a:cubicBezTo>
                  <a:cubicBezTo>
                    <a:pt x="427" y="541"/>
                    <a:pt x="385" y="555"/>
                    <a:pt x="340" y="555"/>
                  </a:cubicBezTo>
                  <a:cubicBezTo>
                    <a:pt x="295" y="555"/>
                    <a:pt x="253" y="541"/>
                    <a:pt x="218" y="518"/>
                  </a:cubicBezTo>
                  <a:cubicBezTo>
                    <a:pt x="249" y="487"/>
                    <a:pt x="249" y="487"/>
                    <a:pt x="249" y="487"/>
                  </a:cubicBezTo>
                  <a:cubicBezTo>
                    <a:pt x="264" y="472"/>
                    <a:pt x="266" y="450"/>
                    <a:pt x="254" y="438"/>
                  </a:cubicBezTo>
                  <a:cubicBezTo>
                    <a:pt x="241" y="425"/>
                    <a:pt x="241" y="425"/>
                    <a:pt x="241" y="425"/>
                  </a:cubicBezTo>
                  <a:cubicBezTo>
                    <a:pt x="229" y="412"/>
                    <a:pt x="207" y="414"/>
                    <a:pt x="192" y="429"/>
                  </a:cubicBezTo>
                  <a:cubicBezTo>
                    <a:pt x="161" y="460"/>
                    <a:pt x="161" y="460"/>
                    <a:pt x="161" y="460"/>
                  </a:cubicBezTo>
                  <a:cubicBezTo>
                    <a:pt x="138" y="426"/>
                    <a:pt x="124" y="384"/>
                    <a:pt x="124" y="339"/>
                  </a:cubicBezTo>
                  <a:cubicBezTo>
                    <a:pt x="124" y="294"/>
                    <a:pt x="138" y="253"/>
                    <a:pt x="161" y="218"/>
                  </a:cubicBezTo>
                  <a:cubicBezTo>
                    <a:pt x="192" y="249"/>
                    <a:pt x="192" y="249"/>
                    <a:pt x="192" y="249"/>
                  </a:cubicBezTo>
                  <a:cubicBezTo>
                    <a:pt x="207" y="264"/>
                    <a:pt x="229" y="266"/>
                    <a:pt x="241" y="254"/>
                  </a:cubicBezTo>
                  <a:cubicBezTo>
                    <a:pt x="254" y="241"/>
                    <a:pt x="254" y="241"/>
                    <a:pt x="254" y="241"/>
                  </a:cubicBezTo>
                  <a:cubicBezTo>
                    <a:pt x="266" y="228"/>
                    <a:pt x="264" y="206"/>
                    <a:pt x="249" y="192"/>
                  </a:cubicBezTo>
                  <a:cubicBezTo>
                    <a:pt x="218" y="161"/>
                    <a:pt x="218" y="161"/>
                    <a:pt x="218" y="161"/>
                  </a:cubicBezTo>
                  <a:cubicBezTo>
                    <a:pt x="253" y="137"/>
                    <a:pt x="295" y="123"/>
                    <a:pt x="340" y="123"/>
                  </a:cubicBezTo>
                  <a:cubicBezTo>
                    <a:pt x="385" y="123"/>
                    <a:pt x="427" y="137"/>
                    <a:pt x="462" y="161"/>
                  </a:cubicBezTo>
                  <a:cubicBezTo>
                    <a:pt x="430" y="192"/>
                    <a:pt x="430" y="192"/>
                    <a:pt x="430" y="192"/>
                  </a:cubicBezTo>
                  <a:cubicBezTo>
                    <a:pt x="416" y="206"/>
                    <a:pt x="414" y="228"/>
                    <a:pt x="426" y="241"/>
                  </a:cubicBezTo>
                  <a:cubicBezTo>
                    <a:pt x="439" y="254"/>
                    <a:pt x="439" y="254"/>
                    <a:pt x="439" y="254"/>
                  </a:cubicBezTo>
                  <a:cubicBezTo>
                    <a:pt x="451" y="266"/>
                    <a:pt x="473" y="264"/>
                    <a:pt x="488" y="249"/>
                  </a:cubicBezTo>
                  <a:cubicBezTo>
                    <a:pt x="519" y="218"/>
                    <a:pt x="519" y="218"/>
                    <a:pt x="519" y="218"/>
                  </a:cubicBezTo>
                  <a:cubicBezTo>
                    <a:pt x="542" y="253"/>
                    <a:pt x="556" y="294"/>
                    <a:pt x="556" y="339"/>
                  </a:cubicBezTo>
                  <a:cubicBezTo>
                    <a:pt x="556" y="384"/>
                    <a:pt x="542" y="426"/>
                    <a:pt x="519" y="4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en-US" sz="2400">
                <a:solidFill>
                  <a:srgbClr val="003229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31" name="文本框 30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工作完成情况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AutoShape 11"/>
          <p:cNvSpPr>
            <a:spLocks noChangeAspect="1" noChangeArrowheads="1" noTextEdit="1"/>
          </p:cNvSpPr>
          <p:nvPr/>
        </p:nvSpPr>
        <p:spPr bwMode="auto">
          <a:xfrm>
            <a:off x="1746069" y="2502712"/>
            <a:ext cx="484838" cy="4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5031322" y="1799120"/>
            <a:ext cx="2129356" cy="2470050"/>
            <a:chOff x="5031322" y="1799120"/>
            <a:chExt cx="2129356" cy="2470050"/>
          </a:xfrm>
        </p:grpSpPr>
        <p:grpSp>
          <p:nvGrpSpPr>
            <p:cNvPr id="67" name="组合 66"/>
            <p:cNvGrpSpPr/>
            <p:nvPr/>
          </p:nvGrpSpPr>
          <p:grpSpPr>
            <a:xfrm flipV="1">
              <a:off x="5031322" y="1799120"/>
              <a:ext cx="2129356" cy="2470050"/>
              <a:chOff x="5031322" y="2193975"/>
              <a:chExt cx="2129356" cy="2470050"/>
            </a:xfrm>
          </p:grpSpPr>
          <p:sp>
            <p:nvSpPr>
              <p:cNvPr id="58" name="六边形 57"/>
              <p:cNvSpPr/>
              <p:nvPr/>
            </p:nvSpPr>
            <p:spPr>
              <a:xfrm rot="5400000">
                <a:off x="4860975" y="2364322"/>
                <a:ext cx="2470050" cy="2129356"/>
              </a:xfrm>
              <a:prstGeom prst="hexagon">
                <a:avLst/>
              </a:prstGeom>
              <a:blipFill dpi="0" rotWithShape="0">
                <a:blip r:embed="rId1"/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六边形 65"/>
              <p:cNvSpPr/>
              <p:nvPr/>
            </p:nvSpPr>
            <p:spPr>
              <a:xfrm rot="5400000">
                <a:off x="4860975" y="2364322"/>
                <a:ext cx="2470050" cy="2129356"/>
              </a:xfrm>
              <a:prstGeom prst="hexagon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8" name="六边形 67"/>
            <p:cNvSpPr/>
            <p:nvPr/>
          </p:nvSpPr>
          <p:spPr>
            <a:xfrm rot="5400000">
              <a:off x="5451765" y="2478768"/>
              <a:ext cx="1288470" cy="1110752"/>
            </a:xfrm>
            <a:prstGeom prst="hexagon">
              <a:avLst/>
            </a:prstGeom>
            <a:solidFill>
              <a:schemeClr val="bg1">
                <a:alpha val="69000"/>
              </a:schemeClr>
            </a:solidFill>
            <a:ln>
              <a:noFill/>
            </a:ln>
            <a:effectLst>
              <a:outerShdw blurRad="254000" dist="38100" sx="106000" sy="106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5487807" y="2701573"/>
            <a:ext cx="1216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Avenir LT Std 65 Medium" panose="020B0803020203020204" pitchFamily="34" charset="0"/>
              </a:rPr>
              <a:t>TXET</a:t>
            </a:r>
            <a:endParaRPr lang="en-US" altLang="zh-CN" sz="2000" dirty="0" smtClean="0">
              <a:latin typeface="Avenir LT Std 65 Medium" panose="020B0803020203020204" pitchFamily="34" charset="0"/>
            </a:endParaRPr>
          </a:p>
          <a:p>
            <a:pPr algn="ctr"/>
            <a:r>
              <a:rPr lang="en-US" altLang="zh-CN" sz="2000" dirty="0" smtClean="0">
                <a:latin typeface="Avenir LT Std 65 Medium" panose="020B0803020203020204" pitchFamily="34" charset="0"/>
              </a:rPr>
              <a:t>HERE</a:t>
            </a:r>
            <a:endParaRPr lang="zh-CN" altLang="en-US" sz="2000" dirty="0">
              <a:latin typeface="Avenir LT Std 65 Medium" panose="020B0803020203020204" pitchFamily="34" charset="0"/>
            </a:endParaRPr>
          </a:p>
        </p:txBody>
      </p:sp>
      <p:sp>
        <p:nvSpPr>
          <p:cNvPr id="74" name="AutoShape 11"/>
          <p:cNvSpPr>
            <a:spLocks noChangeAspect="1" noChangeArrowheads="1" noTextEdit="1"/>
          </p:cNvSpPr>
          <p:nvPr/>
        </p:nvSpPr>
        <p:spPr bwMode="auto">
          <a:xfrm>
            <a:off x="4402415" y="2811139"/>
            <a:ext cx="484838" cy="4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98" name="组合 97"/>
          <p:cNvGrpSpPr/>
          <p:nvPr/>
        </p:nvGrpSpPr>
        <p:grpSpPr>
          <a:xfrm>
            <a:off x="4146154" y="2455675"/>
            <a:ext cx="997360" cy="1156936"/>
            <a:chOff x="4146154" y="2850530"/>
            <a:chExt cx="997360" cy="1156936"/>
          </a:xfrm>
        </p:grpSpPr>
        <p:sp>
          <p:nvSpPr>
            <p:cNvPr id="72" name="六边形 71"/>
            <p:cNvSpPr/>
            <p:nvPr/>
          </p:nvSpPr>
          <p:spPr>
            <a:xfrm rot="5400000">
              <a:off x="4066366" y="2930318"/>
              <a:ext cx="1156936" cy="997360"/>
            </a:xfrm>
            <a:prstGeom prst="hexagon">
              <a:avLst/>
            </a:prstGeom>
            <a:solidFill>
              <a:srgbClr val="B0DCEA"/>
            </a:solidFill>
            <a:ln>
              <a:noFill/>
            </a:ln>
            <a:effectLst>
              <a:outerShdw blurRad="254000" dist="38100" sx="106000" sy="106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87" name="Group 10"/>
            <p:cNvGrpSpPr>
              <a:grpSpLocks noChangeAspect="1"/>
            </p:cNvGrpSpPr>
            <p:nvPr/>
          </p:nvGrpSpPr>
          <p:grpSpPr bwMode="auto">
            <a:xfrm>
              <a:off x="4339322" y="3272955"/>
              <a:ext cx="529224" cy="343280"/>
              <a:chOff x="1838" y="3208"/>
              <a:chExt cx="592" cy="384"/>
            </a:xfrm>
          </p:grpSpPr>
          <p:sp>
            <p:nvSpPr>
              <p:cNvPr id="88" name="AutoShape 9"/>
              <p:cNvSpPr>
                <a:spLocks noChangeAspect="1" noChangeArrowheads="1" noTextEdit="1"/>
              </p:cNvSpPr>
              <p:nvPr/>
            </p:nvSpPr>
            <p:spPr bwMode="auto">
              <a:xfrm>
                <a:off x="1841" y="3208"/>
                <a:ext cx="55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11"/>
              <p:cNvSpPr/>
              <p:nvPr/>
            </p:nvSpPr>
            <p:spPr bwMode="auto">
              <a:xfrm>
                <a:off x="1838" y="3521"/>
                <a:ext cx="6" cy="0"/>
              </a:xfrm>
              <a:custGeom>
                <a:avLst/>
                <a:gdLst>
                  <a:gd name="T0" fmla="*/ 1 w 2"/>
                  <a:gd name="T1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0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12"/>
              <p:cNvSpPr>
                <a:spLocks noEditPoints="1"/>
              </p:cNvSpPr>
              <p:nvPr/>
            </p:nvSpPr>
            <p:spPr bwMode="auto">
              <a:xfrm>
                <a:off x="1878" y="3211"/>
                <a:ext cx="552" cy="378"/>
              </a:xfrm>
              <a:custGeom>
                <a:avLst/>
                <a:gdLst>
                  <a:gd name="T0" fmla="*/ 60 w 204"/>
                  <a:gd name="T1" fmla="*/ 0 h 139"/>
                  <a:gd name="T2" fmla="*/ 54 w 204"/>
                  <a:gd name="T3" fmla="*/ 28 h 139"/>
                  <a:gd name="T4" fmla="*/ 12 w 204"/>
                  <a:gd name="T5" fmla="*/ 28 h 139"/>
                  <a:gd name="T6" fmla="*/ 3 w 204"/>
                  <a:gd name="T7" fmla="*/ 28 h 139"/>
                  <a:gd name="T8" fmla="*/ 7 w 204"/>
                  <a:gd name="T9" fmla="*/ 39 h 139"/>
                  <a:gd name="T10" fmla="*/ 8 w 204"/>
                  <a:gd name="T11" fmla="*/ 101 h 139"/>
                  <a:gd name="T12" fmla="*/ 0 w 204"/>
                  <a:gd name="T13" fmla="*/ 114 h 139"/>
                  <a:gd name="T14" fmla="*/ 54 w 204"/>
                  <a:gd name="T15" fmla="*/ 133 h 139"/>
                  <a:gd name="T16" fmla="*/ 198 w 204"/>
                  <a:gd name="T17" fmla="*/ 139 h 139"/>
                  <a:gd name="T18" fmla="*/ 204 w 204"/>
                  <a:gd name="T19" fmla="*/ 6 h 139"/>
                  <a:gd name="T20" fmla="*/ 54 w 204"/>
                  <a:gd name="T21" fmla="*/ 102 h 139"/>
                  <a:gd name="T22" fmla="*/ 38 w 204"/>
                  <a:gd name="T23" fmla="*/ 71 h 139"/>
                  <a:gd name="T24" fmla="*/ 38 w 204"/>
                  <a:gd name="T25" fmla="*/ 71 h 139"/>
                  <a:gd name="T26" fmla="*/ 38 w 204"/>
                  <a:gd name="T27" fmla="*/ 71 h 139"/>
                  <a:gd name="T28" fmla="*/ 54 w 204"/>
                  <a:gd name="T29" fmla="*/ 41 h 139"/>
                  <a:gd name="T30" fmla="*/ 81 w 204"/>
                  <a:gd name="T31" fmla="*/ 124 h 139"/>
                  <a:gd name="T32" fmla="*/ 71 w 204"/>
                  <a:gd name="T33" fmla="*/ 130 h 139"/>
                  <a:gd name="T34" fmla="*/ 65 w 204"/>
                  <a:gd name="T35" fmla="*/ 119 h 139"/>
                  <a:gd name="T36" fmla="*/ 75 w 204"/>
                  <a:gd name="T37" fmla="*/ 113 h 139"/>
                  <a:gd name="T38" fmla="*/ 81 w 204"/>
                  <a:gd name="T39" fmla="*/ 124 h 139"/>
                  <a:gd name="T40" fmla="*/ 77 w 204"/>
                  <a:gd name="T41" fmla="*/ 28 h 139"/>
                  <a:gd name="T42" fmla="*/ 66 w 204"/>
                  <a:gd name="T43" fmla="*/ 22 h 139"/>
                  <a:gd name="T44" fmla="*/ 72 w 204"/>
                  <a:gd name="T45" fmla="*/ 10 h 139"/>
                  <a:gd name="T46" fmla="*/ 83 w 204"/>
                  <a:gd name="T47" fmla="*/ 16 h 139"/>
                  <a:gd name="T48" fmla="*/ 108 w 204"/>
                  <a:gd name="T49" fmla="*/ 124 h 139"/>
                  <a:gd name="T50" fmla="*/ 98 w 204"/>
                  <a:gd name="T51" fmla="*/ 130 h 139"/>
                  <a:gd name="T52" fmla="*/ 92 w 204"/>
                  <a:gd name="T53" fmla="*/ 119 h 139"/>
                  <a:gd name="T54" fmla="*/ 102 w 204"/>
                  <a:gd name="T55" fmla="*/ 113 h 139"/>
                  <a:gd name="T56" fmla="*/ 108 w 204"/>
                  <a:gd name="T57" fmla="*/ 124 h 139"/>
                  <a:gd name="T58" fmla="*/ 103 w 204"/>
                  <a:gd name="T59" fmla="*/ 28 h 139"/>
                  <a:gd name="T60" fmla="*/ 93 w 204"/>
                  <a:gd name="T61" fmla="*/ 22 h 139"/>
                  <a:gd name="T62" fmla="*/ 99 w 204"/>
                  <a:gd name="T63" fmla="*/ 10 h 139"/>
                  <a:gd name="T64" fmla="*/ 110 w 204"/>
                  <a:gd name="T65" fmla="*/ 16 h 139"/>
                  <a:gd name="T66" fmla="*/ 135 w 204"/>
                  <a:gd name="T67" fmla="*/ 124 h 139"/>
                  <a:gd name="T68" fmla="*/ 125 w 204"/>
                  <a:gd name="T69" fmla="*/ 130 h 139"/>
                  <a:gd name="T70" fmla="*/ 120 w 204"/>
                  <a:gd name="T71" fmla="*/ 119 h 139"/>
                  <a:gd name="T72" fmla="*/ 130 w 204"/>
                  <a:gd name="T73" fmla="*/ 113 h 139"/>
                  <a:gd name="T74" fmla="*/ 135 w 204"/>
                  <a:gd name="T75" fmla="*/ 124 h 139"/>
                  <a:gd name="T76" fmla="*/ 130 w 204"/>
                  <a:gd name="T77" fmla="*/ 28 h 139"/>
                  <a:gd name="T78" fmla="*/ 119 w 204"/>
                  <a:gd name="T79" fmla="*/ 22 h 139"/>
                  <a:gd name="T80" fmla="*/ 125 w 204"/>
                  <a:gd name="T81" fmla="*/ 10 h 139"/>
                  <a:gd name="T82" fmla="*/ 136 w 204"/>
                  <a:gd name="T83" fmla="*/ 16 h 139"/>
                  <a:gd name="T84" fmla="*/ 163 w 204"/>
                  <a:gd name="T85" fmla="*/ 124 h 139"/>
                  <a:gd name="T86" fmla="*/ 153 w 204"/>
                  <a:gd name="T87" fmla="*/ 130 h 139"/>
                  <a:gd name="T88" fmla="*/ 147 w 204"/>
                  <a:gd name="T89" fmla="*/ 119 h 139"/>
                  <a:gd name="T90" fmla="*/ 157 w 204"/>
                  <a:gd name="T91" fmla="*/ 113 h 139"/>
                  <a:gd name="T92" fmla="*/ 163 w 204"/>
                  <a:gd name="T93" fmla="*/ 124 h 139"/>
                  <a:gd name="T94" fmla="*/ 156 w 204"/>
                  <a:gd name="T95" fmla="*/ 28 h 139"/>
                  <a:gd name="T96" fmla="*/ 146 w 204"/>
                  <a:gd name="T97" fmla="*/ 22 h 139"/>
                  <a:gd name="T98" fmla="*/ 152 w 204"/>
                  <a:gd name="T99" fmla="*/ 10 h 139"/>
                  <a:gd name="T100" fmla="*/ 163 w 204"/>
                  <a:gd name="T101" fmla="*/ 16 h 139"/>
                  <a:gd name="T102" fmla="*/ 189 w 204"/>
                  <a:gd name="T103" fmla="*/ 124 h 139"/>
                  <a:gd name="T104" fmla="*/ 179 w 204"/>
                  <a:gd name="T105" fmla="*/ 130 h 139"/>
                  <a:gd name="T106" fmla="*/ 173 w 204"/>
                  <a:gd name="T107" fmla="*/ 119 h 139"/>
                  <a:gd name="T108" fmla="*/ 183 w 204"/>
                  <a:gd name="T109" fmla="*/ 113 h 139"/>
                  <a:gd name="T110" fmla="*/ 189 w 204"/>
                  <a:gd name="T111" fmla="*/ 124 h 139"/>
                  <a:gd name="T112" fmla="*/ 182 w 204"/>
                  <a:gd name="T113" fmla="*/ 28 h 139"/>
                  <a:gd name="T114" fmla="*/ 172 w 204"/>
                  <a:gd name="T115" fmla="*/ 22 h 139"/>
                  <a:gd name="T116" fmla="*/ 178 w 204"/>
                  <a:gd name="T117" fmla="*/ 10 h 139"/>
                  <a:gd name="T118" fmla="*/ 189 w 204"/>
                  <a:gd name="T119" fmla="*/ 16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39">
                    <a:moveTo>
                      <a:pt x="198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57" y="0"/>
                      <a:pt x="54" y="3"/>
                      <a:pt x="54" y="6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8"/>
                      <a:pt x="2" y="28"/>
                      <a:pt x="1" y="28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27" y="71"/>
                      <a:pt x="27" y="71"/>
                      <a:pt x="27" y="7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8" y="101"/>
                      <a:pt x="8" y="101"/>
                      <a:pt x="8" y="101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4" y="133"/>
                      <a:pt x="54" y="133"/>
                      <a:pt x="54" y="133"/>
                    </a:cubicBezTo>
                    <a:cubicBezTo>
                      <a:pt x="54" y="136"/>
                      <a:pt x="57" y="139"/>
                      <a:pt x="60" y="139"/>
                    </a:cubicBezTo>
                    <a:cubicBezTo>
                      <a:pt x="198" y="139"/>
                      <a:pt x="198" y="139"/>
                      <a:pt x="198" y="139"/>
                    </a:cubicBezTo>
                    <a:cubicBezTo>
                      <a:pt x="201" y="139"/>
                      <a:pt x="204" y="136"/>
                      <a:pt x="204" y="133"/>
                    </a:cubicBezTo>
                    <a:cubicBezTo>
                      <a:pt x="204" y="6"/>
                      <a:pt x="204" y="6"/>
                      <a:pt x="204" y="6"/>
                    </a:cubicBezTo>
                    <a:cubicBezTo>
                      <a:pt x="204" y="3"/>
                      <a:pt x="201" y="0"/>
                      <a:pt x="198" y="0"/>
                    </a:cubicBezTo>
                    <a:close/>
                    <a:moveTo>
                      <a:pt x="54" y="102"/>
                    </a:moveTo>
                    <a:cubicBezTo>
                      <a:pt x="19" y="102"/>
                      <a:pt x="19" y="102"/>
                      <a:pt x="19" y="102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54" y="41"/>
                      <a:pt x="54" y="41"/>
                      <a:pt x="54" y="41"/>
                    </a:cubicBezTo>
                    <a:lnTo>
                      <a:pt x="54" y="102"/>
                    </a:lnTo>
                    <a:close/>
                    <a:moveTo>
                      <a:pt x="81" y="124"/>
                    </a:moveTo>
                    <a:cubicBezTo>
                      <a:pt x="81" y="127"/>
                      <a:pt x="78" y="130"/>
                      <a:pt x="75" y="130"/>
                    </a:cubicBezTo>
                    <a:cubicBezTo>
                      <a:pt x="71" y="130"/>
                      <a:pt x="71" y="130"/>
                      <a:pt x="71" y="130"/>
                    </a:cubicBezTo>
                    <a:cubicBezTo>
                      <a:pt x="68" y="130"/>
                      <a:pt x="65" y="127"/>
                      <a:pt x="65" y="124"/>
                    </a:cubicBezTo>
                    <a:cubicBezTo>
                      <a:pt x="65" y="119"/>
                      <a:pt x="65" y="119"/>
                      <a:pt x="65" y="119"/>
                    </a:cubicBezTo>
                    <a:cubicBezTo>
                      <a:pt x="65" y="116"/>
                      <a:pt x="68" y="113"/>
                      <a:pt x="71" y="113"/>
                    </a:cubicBezTo>
                    <a:cubicBezTo>
                      <a:pt x="75" y="113"/>
                      <a:pt x="75" y="113"/>
                      <a:pt x="75" y="113"/>
                    </a:cubicBezTo>
                    <a:cubicBezTo>
                      <a:pt x="78" y="113"/>
                      <a:pt x="81" y="116"/>
                      <a:pt x="81" y="119"/>
                    </a:cubicBezTo>
                    <a:lnTo>
                      <a:pt x="81" y="124"/>
                    </a:lnTo>
                    <a:close/>
                    <a:moveTo>
                      <a:pt x="83" y="22"/>
                    </a:moveTo>
                    <a:cubicBezTo>
                      <a:pt x="83" y="26"/>
                      <a:pt x="80" y="28"/>
                      <a:pt x="77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69" y="28"/>
                      <a:pt x="66" y="26"/>
                      <a:pt x="66" y="22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13"/>
                      <a:pt x="69" y="10"/>
                      <a:pt x="72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80" y="10"/>
                      <a:pt x="83" y="13"/>
                      <a:pt x="83" y="16"/>
                    </a:cubicBezTo>
                    <a:lnTo>
                      <a:pt x="83" y="22"/>
                    </a:lnTo>
                    <a:close/>
                    <a:moveTo>
                      <a:pt x="108" y="124"/>
                    </a:moveTo>
                    <a:cubicBezTo>
                      <a:pt x="108" y="127"/>
                      <a:pt x="105" y="130"/>
                      <a:pt x="102" y="130"/>
                    </a:cubicBezTo>
                    <a:cubicBezTo>
                      <a:pt x="98" y="130"/>
                      <a:pt x="98" y="130"/>
                      <a:pt x="98" y="130"/>
                    </a:cubicBezTo>
                    <a:cubicBezTo>
                      <a:pt x="95" y="130"/>
                      <a:pt x="92" y="127"/>
                      <a:pt x="92" y="124"/>
                    </a:cubicBezTo>
                    <a:cubicBezTo>
                      <a:pt x="92" y="119"/>
                      <a:pt x="92" y="119"/>
                      <a:pt x="92" y="119"/>
                    </a:cubicBezTo>
                    <a:cubicBezTo>
                      <a:pt x="92" y="116"/>
                      <a:pt x="95" y="113"/>
                      <a:pt x="98" y="113"/>
                    </a:cubicBezTo>
                    <a:cubicBezTo>
                      <a:pt x="102" y="113"/>
                      <a:pt x="102" y="113"/>
                      <a:pt x="102" y="113"/>
                    </a:cubicBezTo>
                    <a:cubicBezTo>
                      <a:pt x="105" y="113"/>
                      <a:pt x="108" y="116"/>
                      <a:pt x="108" y="119"/>
                    </a:cubicBezTo>
                    <a:lnTo>
                      <a:pt x="108" y="124"/>
                    </a:lnTo>
                    <a:close/>
                    <a:moveTo>
                      <a:pt x="110" y="22"/>
                    </a:moveTo>
                    <a:cubicBezTo>
                      <a:pt x="110" y="26"/>
                      <a:pt x="107" y="28"/>
                      <a:pt x="103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5" y="28"/>
                      <a:pt x="93" y="26"/>
                      <a:pt x="93" y="22"/>
                    </a:cubicBezTo>
                    <a:cubicBezTo>
                      <a:pt x="93" y="16"/>
                      <a:pt x="93" y="16"/>
                      <a:pt x="93" y="16"/>
                    </a:cubicBezTo>
                    <a:cubicBezTo>
                      <a:pt x="93" y="13"/>
                      <a:pt x="95" y="10"/>
                      <a:pt x="99" y="10"/>
                    </a:cubicBezTo>
                    <a:cubicBezTo>
                      <a:pt x="103" y="10"/>
                      <a:pt x="103" y="10"/>
                      <a:pt x="103" y="10"/>
                    </a:cubicBezTo>
                    <a:cubicBezTo>
                      <a:pt x="107" y="10"/>
                      <a:pt x="110" y="13"/>
                      <a:pt x="110" y="16"/>
                    </a:cubicBezTo>
                    <a:lnTo>
                      <a:pt x="110" y="22"/>
                    </a:lnTo>
                    <a:close/>
                    <a:moveTo>
                      <a:pt x="135" y="124"/>
                    </a:moveTo>
                    <a:cubicBezTo>
                      <a:pt x="135" y="127"/>
                      <a:pt x="133" y="130"/>
                      <a:pt x="130" y="130"/>
                    </a:cubicBezTo>
                    <a:cubicBezTo>
                      <a:pt x="125" y="130"/>
                      <a:pt x="125" y="130"/>
                      <a:pt x="125" y="130"/>
                    </a:cubicBezTo>
                    <a:cubicBezTo>
                      <a:pt x="122" y="130"/>
                      <a:pt x="120" y="127"/>
                      <a:pt x="120" y="124"/>
                    </a:cubicBezTo>
                    <a:cubicBezTo>
                      <a:pt x="120" y="119"/>
                      <a:pt x="120" y="119"/>
                      <a:pt x="120" y="119"/>
                    </a:cubicBezTo>
                    <a:cubicBezTo>
                      <a:pt x="120" y="116"/>
                      <a:pt x="122" y="113"/>
                      <a:pt x="125" y="113"/>
                    </a:cubicBezTo>
                    <a:cubicBezTo>
                      <a:pt x="130" y="113"/>
                      <a:pt x="130" y="113"/>
                      <a:pt x="130" y="113"/>
                    </a:cubicBezTo>
                    <a:cubicBezTo>
                      <a:pt x="133" y="113"/>
                      <a:pt x="135" y="116"/>
                      <a:pt x="135" y="119"/>
                    </a:cubicBezTo>
                    <a:lnTo>
                      <a:pt x="135" y="124"/>
                    </a:lnTo>
                    <a:close/>
                    <a:moveTo>
                      <a:pt x="136" y="22"/>
                    </a:moveTo>
                    <a:cubicBezTo>
                      <a:pt x="136" y="26"/>
                      <a:pt x="133" y="28"/>
                      <a:pt x="130" y="28"/>
                    </a:cubicBezTo>
                    <a:cubicBezTo>
                      <a:pt x="125" y="28"/>
                      <a:pt x="125" y="28"/>
                      <a:pt x="125" y="28"/>
                    </a:cubicBezTo>
                    <a:cubicBezTo>
                      <a:pt x="122" y="28"/>
                      <a:pt x="119" y="26"/>
                      <a:pt x="119" y="22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3"/>
                      <a:pt x="122" y="10"/>
                      <a:pt x="125" y="10"/>
                    </a:cubicBezTo>
                    <a:cubicBezTo>
                      <a:pt x="130" y="10"/>
                      <a:pt x="130" y="10"/>
                      <a:pt x="130" y="10"/>
                    </a:cubicBezTo>
                    <a:cubicBezTo>
                      <a:pt x="133" y="10"/>
                      <a:pt x="136" y="13"/>
                      <a:pt x="136" y="16"/>
                    </a:cubicBezTo>
                    <a:lnTo>
                      <a:pt x="136" y="22"/>
                    </a:lnTo>
                    <a:close/>
                    <a:moveTo>
                      <a:pt x="163" y="124"/>
                    </a:moveTo>
                    <a:cubicBezTo>
                      <a:pt x="163" y="127"/>
                      <a:pt x="160" y="130"/>
                      <a:pt x="157" y="130"/>
                    </a:cubicBezTo>
                    <a:cubicBezTo>
                      <a:pt x="153" y="130"/>
                      <a:pt x="153" y="130"/>
                      <a:pt x="153" y="130"/>
                    </a:cubicBezTo>
                    <a:cubicBezTo>
                      <a:pt x="149" y="130"/>
                      <a:pt x="147" y="127"/>
                      <a:pt x="147" y="124"/>
                    </a:cubicBezTo>
                    <a:cubicBezTo>
                      <a:pt x="147" y="119"/>
                      <a:pt x="147" y="119"/>
                      <a:pt x="147" y="119"/>
                    </a:cubicBezTo>
                    <a:cubicBezTo>
                      <a:pt x="147" y="116"/>
                      <a:pt x="149" y="113"/>
                      <a:pt x="153" y="113"/>
                    </a:cubicBezTo>
                    <a:cubicBezTo>
                      <a:pt x="157" y="113"/>
                      <a:pt x="157" y="113"/>
                      <a:pt x="157" y="113"/>
                    </a:cubicBezTo>
                    <a:cubicBezTo>
                      <a:pt x="160" y="113"/>
                      <a:pt x="163" y="116"/>
                      <a:pt x="163" y="119"/>
                    </a:cubicBezTo>
                    <a:lnTo>
                      <a:pt x="163" y="124"/>
                    </a:lnTo>
                    <a:close/>
                    <a:moveTo>
                      <a:pt x="163" y="22"/>
                    </a:moveTo>
                    <a:cubicBezTo>
                      <a:pt x="163" y="26"/>
                      <a:pt x="160" y="28"/>
                      <a:pt x="156" y="28"/>
                    </a:cubicBezTo>
                    <a:cubicBezTo>
                      <a:pt x="152" y="28"/>
                      <a:pt x="152" y="28"/>
                      <a:pt x="152" y="28"/>
                    </a:cubicBezTo>
                    <a:cubicBezTo>
                      <a:pt x="148" y="28"/>
                      <a:pt x="146" y="26"/>
                      <a:pt x="146" y="22"/>
                    </a:cubicBezTo>
                    <a:cubicBezTo>
                      <a:pt x="146" y="16"/>
                      <a:pt x="146" y="16"/>
                      <a:pt x="146" y="16"/>
                    </a:cubicBezTo>
                    <a:cubicBezTo>
                      <a:pt x="146" y="13"/>
                      <a:pt x="148" y="10"/>
                      <a:pt x="152" y="10"/>
                    </a:cubicBezTo>
                    <a:cubicBezTo>
                      <a:pt x="156" y="10"/>
                      <a:pt x="156" y="10"/>
                      <a:pt x="156" y="10"/>
                    </a:cubicBezTo>
                    <a:cubicBezTo>
                      <a:pt x="160" y="10"/>
                      <a:pt x="163" y="13"/>
                      <a:pt x="163" y="16"/>
                    </a:cubicBezTo>
                    <a:lnTo>
                      <a:pt x="163" y="22"/>
                    </a:lnTo>
                    <a:close/>
                    <a:moveTo>
                      <a:pt x="189" y="124"/>
                    </a:moveTo>
                    <a:cubicBezTo>
                      <a:pt x="189" y="127"/>
                      <a:pt x="186" y="130"/>
                      <a:pt x="183" y="130"/>
                    </a:cubicBezTo>
                    <a:cubicBezTo>
                      <a:pt x="179" y="130"/>
                      <a:pt x="179" y="130"/>
                      <a:pt x="179" y="130"/>
                    </a:cubicBezTo>
                    <a:cubicBezTo>
                      <a:pt x="176" y="130"/>
                      <a:pt x="173" y="127"/>
                      <a:pt x="173" y="124"/>
                    </a:cubicBezTo>
                    <a:cubicBezTo>
                      <a:pt x="173" y="119"/>
                      <a:pt x="173" y="119"/>
                      <a:pt x="173" y="119"/>
                    </a:cubicBezTo>
                    <a:cubicBezTo>
                      <a:pt x="173" y="116"/>
                      <a:pt x="176" y="113"/>
                      <a:pt x="179" y="113"/>
                    </a:cubicBezTo>
                    <a:cubicBezTo>
                      <a:pt x="183" y="113"/>
                      <a:pt x="183" y="113"/>
                      <a:pt x="183" y="113"/>
                    </a:cubicBezTo>
                    <a:cubicBezTo>
                      <a:pt x="186" y="113"/>
                      <a:pt x="189" y="116"/>
                      <a:pt x="189" y="119"/>
                    </a:cubicBezTo>
                    <a:lnTo>
                      <a:pt x="189" y="124"/>
                    </a:lnTo>
                    <a:close/>
                    <a:moveTo>
                      <a:pt x="189" y="22"/>
                    </a:moveTo>
                    <a:cubicBezTo>
                      <a:pt x="189" y="26"/>
                      <a:pt x="186" y="28"/>
                      <a:pt x="182" y="28"/>
                    </a:cubicBezTo>
                    <a:cubicBezTo>
                      <a:pt x="178" y="28"/>
                      <a:pt x="178" y="28"/>
                      <a:pt x="178" y="28"/>
                    </a:cubicBezTo>
                    <a:cubicBezTo>
                      <a:pt x="174" y="28"/>
                      <a:pt x="172" y="26"/>
                      <a:pt x="172" y="22"/>
                    </a:cubicBezTo>
                    <a:cubicBezTo>
                      <a:pt x="172" y="16"/>
                      <a:pt x="172" y="16"/>
                      <a:pt x="172" y="16"/>
                    </a:cubicBezTo>
                    <a:cubicBezTo>
                      <a:pt x="172" y="13"/>
                      <a:pt x="174" y="10"/>
                      <a:pt x="178" y="10"/>
                    </a:cubicBezTo>
                    <a:cubicBezTo>
                      <a:pt x="182" y="10"/>
                      <a:pt x="182" y="10"/>
                      <a:pt x="182" y="10"/>
                    </a:cubicBezTo>
                    <a:cubicBezTo>
                      <a:pt x="186" y="10"/>
                      <a:pt x="189" y="13"/>
                      <a:pt x="189" y="16"/>
                    </a:cubicBezTo>
                    <a:lnTo>
                      <a:pt x="189" y="2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241535" y="3711556"/>
            <a:ext cx="997360" cy="1156936"/>
            <a:chOff x="6241535" y="3711556"/>
            <a:chExt cx="997360" cy="1156936"/>
          </a:xfrm>
        </p:grpSpPr>
        <p:sp>
          <p:nvSpPr>
            <p:cNvPr id="82" name="六边形 81"/>
            <p:cNvSpPr/>
            <p:nvPr/>
          </p:nvSpPr>
          <p:spPr>
            <a:xfrm rot="5400000">
              <a:off x="6161747" y="3791344"/>
              <a:ext cx="1156936" cy="997360"/>
            </a:xfrm>
            <a:prstGeom prst="hexagon">
              <a:avLst/>
            </a:prstGeom>
            <a:solidFill>
              <a:srgbClr val="B0DCEA"/>
            </a:solidFill>
            <a:ln>
              <a:noFill/>
            </a:ln>
            <a:effectLst>
              <a:outerShdw blurRad="254000" dist="38100" sx="106000" sy="106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Freeform 17"/>
            <p:cNvSpPr>
              <a:spLocks noEditPoints="1"/>
            </p:cNvSpPr>
            <p:nvPr/>
          </p:nvSpPr>
          <p:spPr bwMode="auto">
            <a:xfrm>
              <a:off x="6597410" y="4055499"/>
              <a:ext cx="280988" cy="411163"/>
            </a:xfrm>
            <a:custGeom>
              <a:avLst/>
              <a:gdLst>
                <a:gd name="T0" fmla="*/ 82 w 100"/>
                <a:gd name="T1" fmla="*/ 36 h 147"/>
                <a:gd name="T2" fmla="*/ 82 w 100"/>
                <a:gd name="T3" fmla="*/ 0 h 147"/>
                <a:gd name="T4" fmla="*/ 18 w 100"/>
                <a:gd name="T5" fmla="*/ 0 h 147"/>
                <a:gd name="T6" fmla="*/ 18 w 100"/>
                <a:gd name="T7" fmla="*/ 36 h 147"/>
                <a:gd name="T8" fmla="*/ 0 w 100"/>
                <a:gd name="T9" fmla="*/ 75 h 147"/>
                <a:gd name="T10" fmla="*/ 18 w 100"/>
                <a:gd name="T11" fmla="*/ 114 h 147"/>
                <a:gd name="T12" fmla="*/ 18 w 100"/>
                <a:gd name="T13" fmla="*/ 147 h 147"/>
                <a:gd name="T14" fmla="*/ 82 w 100"/>
                <a:gd name="T15" fmla="*/ 147 h 147"/>
                <a:gd name="T16" fmla="*/ 82 w 100"/>
                <a:gd name="T17" fmla="*/ 114 h 147"/>
                <a:gd name="T18" fmla="*/ 100 w 100"/>
                <a:gd name="T19" fmla="*/ 75 h 147"/>
                <a:gd name="T20" fmla="*/ 82 w 100"/>
                <a:gd name="T21" fmla="*/ 36 h 147"/>
                <a:gd name="T22" fmla="*/ 78 w 100"/>
                <a:gd name="T23" fmla="*/ 103 h 147"/>
                <a:gd name="T24" fmla="*/ 50 w 100"/>
                <a:gd name="T25" fmla="*/ 115 h 147"/>
                <a:gd name="T26" fmla="*/ 22 w 100"/>
                <a:gd name="T27" fmla="*/ 103 h 147"/>
                <a:gd name="T28" fmla="*/ 11 w 100"/>
                <a:gd name="T29" fmla="*/ 75 h 147"/>
                <a:gd name="T30" fmla="*/ 22 w 100"/>
                <a:gd name="T31" fmla="*/ 48 h 147"/>
                <a:gd name="T32" fmla="*/ 50 w 100"/>
                <a:gd name="T33" fmla="*/ 36 h 147"/>
                <a:gd name="T34" fmla="*/ 78 w 100"/>
                <a:gd name="T35" fmla="*/ 48 h 147"/>
                <a:gd name="T36" fmla="*/ 89 w 100"/>
                <a:gd name="T37" fmla="*/ 75 h 147"/>
                <a:gd name="T38" fmla="*/ 78 w 100"/>
                <a:gd name="T39" fmla="*/ 103 h 147"/>
                <a:gd name="T40" fmla="*/ 55 w 100"/>
                <a:gd name="T41" fmla="*/ 70 h 147"/>
                <a:gd name="T42" fmla="*/ 55 w 100"/>
                <a:gd name="T43" fmla="*/ 49 h 147"/>
                <a:gd name="T44" fmla="*/ 44 w 100"/>
                <a:gd name="T45" fmla="*/ 49 h 147"/>
                <a:gd name="T46" fmla="*/ 44 w 100"/>
                <a:gd name="T47" fmla="*/ 81 h 147"/>
                <a:gd name="T48" fmla="*/ 81 w 100"/>
                <a:gd name="T49" fmla="*/ 81 h 147"/>
                <a:gd name="T50" fmla="*/ 81 w 100"/>
                <a:gd name="T51" fmla="*/ 70 h 147"/>
                <a:gd name="T52" fmla="*/ 55 w 100"/>
                <a:gd name="T53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147">
                  <a:moveTo>
                    <a:pt x="82" y="36"/>
                  </a:moveTo>
                  <a:cubicBezTo>
                    <a:pt x="82" y="0"/>
                    <a:pt x="82" y="0"/>
                    <a:pt x="8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7" y="46"/>
                    <a:pt x="0" y="60"/>
                    <a:pt x="0" y="75"/>
                  </a:cubicBezTo>
                  <a:cubicBezTo>
                    <a:pt x="0" y="91"/>
                    <a:pt x="7" y="105"/>
                    <a:pt x="18" y="114"/>
                  </a:cubicBezTo>
                  <a:cubicBezTo>
                    <a:pt x="18" y="147"/>
                    <a:pt x="18" y="147"/>
                    <a:pt x="18" y="147"/>
                  </a:cubicBezTo>
                  <a:cubicBezTo>
                    <a:pt x="82" y="147"/>
                    <a:pt x="82" y="147"/>
                    <a:pt x="82" y="147"/>
                  </a:cubicBezTo>
                  <a:cubicBezTo>
                    <a:pt x="82" y="114"/>
                    <a:pt x="82" y="114"/>
                    <a:pt x="82" y="114"/>
                  </a:cubicBezTo>
                  <a:cubicBezTo>
                    <a:pt x="93" y="105"/>
                    <a:pt x="100" y="91"/>
                    <a:pt x="100" y="75"/>
                  </a:cubicBezTo>
                  <a:cubicBezTo>
                    <a:pt x="100" y="60"/>
                    <a:pt x="93" y="46"/>
                    <a:pt x="82" y="36"/>
                  </a:cubicBezTo>
                  <a:close/>
                  <a:moveTo>
                    <a:pt x="78" y="103"/>
                  </a:moveTo>
                  <a:cubicBezTo>
                    <a:pt x="71" y="110"/>
                    <a:pt x="61" y="115"/>
                    <a:pt x="50" y="115"/>
                  </a:cubicBezTo>
                  <a:cubicBezTo>
                    <a:pt x="39" y="115"/>
                    <a:pt x="29" y="110"/>
                    <a:pt x="22" y="103"/>
                  </a:cubicBezTo>
                  <a:cubicBezTo>
                    <a:pt x="15" y="96"/>
                    <a:pt x="11" y="86"/>
                    <a:pt x="11" y="75"/>
                  </a:cubicBezTo>
                  <a:cubicBezTo>
                    <a:pt x="11" y="64"/>
                    <a:pt x="15" y="55"/>
                    <a:pt x="22" y="48"/>
                  </a:cubicBezTo>
                  <a:cubicBezTo>
                    <a:pt x="29" y="40"/>
                    <a:pt x="39" y="36"/>
                    <a:pt x="50" y="36"/>
                  </a:cubicBezTo>
                  <a:cubicBezTo>
                    <a:pt x="61" y="36"/>
                    <a:pt x="71" y="40"/>
                    <a:pt x="78" y="48"/>
                  </a:cubicBezTo>
                  <a:cubicBezTo>
                    <a:pt x="85" y="55"/>
                    <a:pt x="89" y="64"/>
                    <a:pt x="89" y="75"/>
                  </a:cubicBezTo>
                  <a:cubicBezTo>
                    <a:pt x="89" y="86"/>
                    <a:pt x="85" y="96"/>
                    <a:pt x="78" y="103"/>
                  </a:cubicBezTo>
                  <a:close/>
                  <a:moveTo>
                    <a:pt x="55" y="70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81" y="70"/>
                    <a:pt x="81" y="70"/>
                    <a:pt x="81" y="70"/>
                  </a:cubicBezTo>
                  <a:lnTo>
                    <a:pt x="55" y="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887253" y="3725604"/>
            <a:ext cx="997360" cy="1156936"/>
            <a:chOff x="4887253" y="3725604"/>
            <a:chExt cx="997360" cy="1156936"/>
          </a:xfrm>
        </p:grpSpPr>
        <p:sp>
          <p:nvSpPr>
            <p:cNvPr id="85" name="六边形 84"/>
            <p:cNvSpPr/>
            <p:nvPr/>
          </p:nvSpPr>
          <p:spPr>
            <a:xfrm rot="5400000">
              <a:off x="4807465" y="3805392"/>
              <a:ext cx="1156936" cy="997360"/>
            </a:xfrm>
            <a:prstGeom prst="hexagon">
              <a:avLst/>
            </a:prstGeom>
            <a:ln>
              <a:noFill/>
            </a:ln>
            <a:effectLst>
              <a:outerShdw blurRad="254000" dist="38100" sx="106000" sy="106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2" name="组合 91"/>
            <p:cNvGrpSpPr/>
            <p:nvPr/>
          </p:nvGrpSpPr>
          <p:grpSpPr>
            <a:xfrm>
              <a:off x="5197160" y="4036007"/>
              <a:ext cx="377546" cy="532824"/>
              <a:chOff x="3332804" y="5264861"/>
              <a:chExt cx="393700" cy="555625"/>
            </a:xfrm>
          </p:grpSpPr>
          <p:sp>
            <p:nvSpPr>
              <p:cNvPr id="93" name="Freeform 11"/>
              <p:cNvSpPr>
                <a:spLocks noEditPoints="1"/>
              </p:cNvSpPr>
              <p:nvPr/>
            </p:nvSpPr>
            <p:spPr bwMode="auto">
              <a:xfrm>
                <a:off x="3332804" y="5264861"/>
                <a:ext cx="393700" cy="555625"/>
              </a:xfrm>
              <a:custGeom>
                <a:avLst/>
                <a:gdLst>
                  <a:gd name="T0" fmla="*/ 87 w 90"/>
                  <a:gd name="T1" fmla="*/ 40 h 128"/>
                  <a:gd name="T2" fmla="*/ 87 w 90"/>
                  <a:gd name="T3" fmla="*/ 28 h 128"/>
                  <a:gd name="T4" fmla="*/ 79 w 90"/>
                  <a:gd name="T5" fmla="*/ 20 h 128"/>
                  <a:gd name="T6" fmla="*/ 73 w 90"/>
                  <a:gd name="T7" fmla="*/ 10 h 128"/>
                  <a:gd name="T8" fmla="*/ 62 w 90"/>
                  <a:gd name="T9" fmla="*/ 7 h 128"/>
                  <a:gd name="T10" fmla="*/ 52 w 90"/>
                  <a:gd name="T11" fmla="*/ 1 h 128"/>
                  <a:gd name="T12" fmla="*/ 40 w 90"/>
                  <a:gd name="T13" fmla="*/ 4 h 128"/>
                  <a:gd name="T14" fmla="*/ 29 w 90"/>
                  <a:gd name="T15" fmla="*/ 3 h 128"/>
                  <a:gd name="T16" fmla="*/ 20 w 90"/>
                  <a:gd name="T17" fmla="*/ 11 h 128"/>
                  <a:gd name="T18" fmla="*/ 10 w 90"/>
                  <a:gd name="T19" fmla="*/ 17 h 128"/>
                  <a:gd name="T20" fmla="*/ 7 w 90"/>
                  <a:gd name="T21" fmla="*/ 28 h 128"/>
                  <a:gd name="T22" fmla="*/ 0 w 90"/>
                  <a:gd name="T23" fmla="*/ 37 h 128"/>
                  <a:gd name="T24" fmla="*/ 3 w 90"/>
                  <a:gd name="T25" fmla="*/ 49 h 128"/>
                  <a:gd name="T26" fmla="*/ 2 w 90"/>
                  <a:gd name="T27" fmla="*/ 60 h 128"/>
                  <a:gd name="T28" fmla="*/ 9 w 90"/>
                  <a:gd name="T29" fmla="*/ 69 h 128"/>
                  <a:gd name="T30" fmla="*/ 14 w 90"/>
                  <a:gd name="T31" fmla="*/ 80 h 128"/>
                  <a:gd name="T32" fmla="*/ 4 w 90"/>
                  <a:gd name="T33" fmla="*/ 121 h 128"/>
                  <a:gd name="T34" fmla="*/ 29 w 90"/>
                  <a:gd name="T35" fmla="*/ 126 h 128"/>
                  <a:gd name="T36" fmla="*/ 33 w 90"/>
                  <a:gd name="T37" fmla="*/ 126 h 128"/>
                  <a:gd name="T38" fmla="*/ 60 w 90"/>
                  <a:gd name="T39" fmla="*/ 128 h 128"/>
                  <a:gd name="T40" fmla="*/ 69 w 90"/>
                  <a:gd name="T41" fmla="*/ 113 h 128"/>
                  <a:gd name="T42" fmla="*/ 89 w 90"/>
                  <a:gd name="T43" fmla="*/ 120 h 128"/>
                  <a:gd name="T44" fmla="*/ 77 w 90"/>
                  <a:gd name="T45" fmla="*/ 78 h 128"/>
                  <a:gd name="T46" fmla="*/ 82 w 90"/>
                  <a:gd name="T47" fmla="*/ 67 h 128"/>
                  <a:gd name="T48" fmla="*/ 89 w 90"/>
                  <a:gd name="T49" fmla="*/ 58 h 128"/>
                  <a:gd name="T50" fmla="*/ 88 w 90"/>
                  <a:gd name="T51" fmla="*/ 47 h 128"/>
                  <a:gd name="T52" fmla="*/ 23 w 90"/>
                  <a:gd name="T53" fmla="*/ 108 h 128"/>
                  <a:gd name="T54" fmla="*/ 22 w 90"/>
                  <a:gd name="T55" fmla="*/ 84 h 128"/>
                  <a:gd name="T56" fmla="*/ 32 w 90"/>
                  <a:gd name="T57" fmla="*/ 86 h 128"/>
                  <a:gd name="T58" fmla="*/ 42 w 90"/>
                  <a:gd name="T59" fmla="*/ 91 h 128"/>
                  <a:gd name="T60" fmla="*/ 83 w 90"/>
                  <a:gd name="T61" fmla="*/ 116 h 128"/>
                  <a:gd name="T62" fmla="*/ 60 w 90"/>
                  <a:gd name="T63" fmla="*/ 121 h 128"/>
                  <a:gd name="T64" fmla="*/ 53 w 90"/>
                  <a:gd name="T65" fmla="*/ 88 h 128"/>
                  <a:gd name="T66" fmla="*/ 65 w 90"/>
                  <a:gd name="T67" fmla="*/ 87 h 128"/>
                  <a:gd name="T68" fmla="*/ 68 w 90"/>
                  <a:gd name="T69" fmla="*/ 83 h 128"/>
                  <a:gd name="T70" fmla="*/ 80 w 90"/>
                  <a:gd name="T71" fmla="*/ 50 h 128"/>
                  <a:gd name="T72" fmla="*/ 76 w 90"/>
                  <a:gd name="T73" fmla="*/ 57 h 128"/>
                  <a:gd name="T74" fmla="*/ 74 w 90"/>
                  <a:gd name="T75" fmla="*/ 66 h 128"/>
                  <a:gd name="T76" fmla="*/ 66 w 90"/>
                  <a:gd name="T77" fmla="*/ 71 h 128"/>
                  <a:gd name="T78" fmla="*/ 60 w 90"/>
                  <a:gd name="T79" fmla="*/ 77 h 128"/>
                  <a:gd name="T80" fmla="*/ 51 w 90"/>
                  <a:gd name="T81" fmla="*/ 78 h 128"/>
                  <a:gd name="T82" fmla="*/ 43 w 90"/>
                  <a:gd name="T83" fmla="*/ 81 h 128"/>
                  <a:gd name="T84" fmla="*/ 35 w 90"/>
                  <a:gd name="T85" fmla="*/ 77 h 128"/>
                  <a:gd name="T86" fmla="*/ 26 w 90"/>
                  <a:gd name="T87" fmla="*/ 75 h 128"/>
                  <a:gd name="T88" fmla="*/ 21 w 90"/>
                  <a:gd name="T89" fmla="*/ 68 h 128"/>
                  <a:gd name="T90" fmla="*/ 14 w 90"/>
                  <a:gd name="T91" fmla="*/ 62 h 128"/>
                  <a:gd name="T92" fmla="*/ 13 w 90"/>
                  <a:gd name="T93" fmla="*/ 54 h 128"/>
                  <a:gd name="T94" fmla="*/ 10 w 90"/>
                  <a:gd name="T95" fmla="*/ 45 h 128"/>
                  <a:gd name="T96" fmla="*/ 14 w 90"/>
                  <a:gd name="T97" fmla="*/ 37 h 128"/>
                  <a:gd name="T98" fmla="*/ 15 w 90"/>
                  <a:gd name="T99" fmla="*/ 28 h 128"/>
                  <a:gd name="T100" fmla="*/ 22 w 90"/>
                  <a:gd name="T101" fmla="*/ 23 h 128"/>
                  <a:gd name="T102" fmla="*/ 27 w 90"/>
                  <a:gd name="T103" fmla="*/ 16 h 128"/>
                  <a:gd name="T104" fmla="*/ 36 w 90"/>
                  <a:gd name="T105" fmla="*/ 15 h 128"/>
                  <a:gd name="T106" fmla="*/ 44 w 90"/>
                  <a:gd name="T107" fmla="*/ 11 h 128"/>
                  <a:gd name="T108" fmla="*/ 53 w 90"/>
                  <a:gd name="T109" fmla="*/ 14 h 128"/>
                  <a:gd name="T110" fmla="*/ 61 w 90"/>
                  <a:gd name="T111" fmla="*/ 15 h 128"/>
                  <a:gd name="T112" fmla="*/ 67 w 90"/>
                  <a:gd name="T113" fmla="*/ 22 h 128"/>
                  <a:gd name="T114" fmla="*/ 74 w 90"/>
                  <a:gd name="T115" fmla="*/ 27 h 128"/>
                  <a:gd name="T116" fmla="*/ 76 w 90"/>
                  <a:gd name="T117" fmla="*/ 36 h 128"/>
                  <a:gd name="T118" fmla="*/ 80 w 90"/>
                  <a:gd name="T119" fmla="*/ 4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0" h="128">
                    <a:moveTo>
                      <a:pt x="88" y="47"/>
                    </a:moveTo>
                    <a:cubicBezTo>
                      <a:pt x="90" y="43"/>
                      <a:pt x="90" y="43"/>
                      <a:pt x="90" y="43"/>
                    </a:cubicBezTo>
                    <a:cubicBezTo>
                      <a:pt x="87" y="40"/>
                      <a:pt x="87" y="40"/>
                      <a:pt x="87" y="40"/>
                    </a:cubicBezTo>
                    <a:cubicBezTo>
                      <a:pt x="89" y="35"/>
                      <a:pt x="89" y="35"/>
                      <a:pt x="89" y="35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7" y="28"/>
                      <a:pt x="87" y="28"/>
                      <a:pt x="87" y="28"/>
                    </a:cubicBezTo>
                    <a:cubicBezTo>
                      <a:pt x="83" y="26"/>
                      <a:pt x="83" y="26"/>
                      <a:pt x="83" y="26"/>
                    </a:cubicBezTo>
                    <a:cubicBezTo>
                      <a:pt x="83" y="21"/>
                      <a:pt x="83" y="21"/>
                      <a:pt x="83" y="21"/>
                    </a:cubicBezTo>
                    <a:cubicBezTo>
                      <a:pt x="79" y="20"/>
                      <a:pt x="79" y="20"/>
                      <a:pt x="79" y="20"/>
                    </a:cubicBezTo>
                    <a:cubicBezTo>
                      <a:pt x="79" y="15"/>
                      <a:pt x="79" y="15"/>
                      <a:pt x="79" y="15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62" y="7"/>
                      <a:pt x="62" y="7"/>
                      <a:pt x="62" y="7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0" y="37"/>
                      <a:pt x="0" y="37"/>
                      <a:pt x="0" y="37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3" y="49"/>
                      <a:pt x="3" y="49"/>
                      <a:pt x="3" y="49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5" y="67"/>
                      <a:pt x="5" y="67"/>
                      <a:pt x="5" y="67"/>
                    </a:cubicBezTo>
                    <a:cubicBezTo>
                      <a:pt x="9" y="69"/>
                      <a:pt x="9" y="69"/>
                      <a:pt x="9" y="69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14" y="75"/>
                      <a:pt x="14" y="75"/>
                      <a:pt x="14" y="75"/>
                    </a:cubicBezTo>
                    <a:cubicBezTo>
                      <a:pt x="14" y="80"/>
                      <a:pt x="14" y="80"/>
                      <a:pt x="14" y="80"/>
                    </a:cubicBezTo>
                    <a:cubicBezTo>
                      <a:pt x="19" y="80"/>
                      <a:pt x="19" y="80"/>
                      <a:pt x="19" y="80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3" y="120"/>
                      <a:pt x="3" y="121"/>
                      <a:pt x="4" y="121"/>
                    </a:cubicBezTo>
                    <a:cubicBezTo>
                      <a:pt x="4" y="122"/>
                      <a:pt x="5" y="122"/>
                      <a:pt x="6" y="122"/>
                    </a:cubicBezTo>
                    <a:cubicBezTo>
                      <a:pt x="22" y="113"/>
                      <a:pt x="22" y="113"/>
                      <a:pt x="22" y="113"/>
                    </a:cubicBezTo>
                    <a:cubicBezTo>
                      <a:pt x="29" y="126"/>
                      <a:pt x="29" y="126"/>
                      <a:pt x="29" y="126"/>
                    </a:cubicBezTo>
                    <a:cubicBezTo>
                      <a:pt x="30" y="127"/>
                      <a:pt x="30" y="128"/>
                      <a:pt x="31" y="128"/>
                    </a:cubicBezTo>
                    <a:cubicBezTo>
                      <a:pt x="31" y="128"/>
                      <a:pt x="31" y="128"/>
                      <a:pt x="31" y="128"/>
                    </a:cubicBezTo>
                    <a:cubicBezTo>
                      <a:pt x="32" y="128"/>
                      <a:pt x="33" y="127"/>
                      <a:pt x="33" y="126"/>
                    </a:cubicBezTo>
                    <a:cubicBezTo>
                      <a:pt x="46" y="94"/>
                      <a:pt x="46" y="94"/>
                      <a:pt x="46" y="94"/>
                    </a:cubicBezTo>
                    <a:cubicBezTo>
                      <a:pt x="58" y="126"/>
                      <a:pt x="58" y="126"/>
                      <a:pt x="58" y="126"/>
                    </a:cubicBezTo>
                    <a:cubicBezTo>
                      <a:pt x="58" y="127"/>
                      <a:pt x="59" y="127"/>
                      <a:pt x="60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61" y="128"/>
                      <a:pt x="61" y="127"/>
                      <a:pt x="62" y="127"/>
                    </a:cubicBezTo>
                    <a:cubicBezTo>
                      <a:pt x="69" y="113"/>
                      <a:pt x="69" y="113"/>
                      <a:pt x="69" y="113"/>
                    </a:cubicBezTo>
                    <a:cubicBezTo>
                      <a:pt x="86" y="122"/>
                      <a:pt x="86" y="122"/>
                      <a:pt x="86" y="122"/>
                    </a:cubicBezTo>
                    <a:cubicBezTo>
                      <a:pt x="86" y="122"/>
                      <a:pt x="86" y="122"/>
                      <a:pt x="87" y="122"/>
                    </a:cubicBezTo>
                    <a:cubicBezTo>
                      <a:pt x="87" y="122"/>
                      <a:pt x="89" y="121"/>
                      <a:pt x="89" y="120"/>
                    </a:cubicBezTo>
                    <a:cubicBezTo>
                      <a:pt x="89" y="120"/>
                      <a:pt x="88" y="119"/>
                      <a:pt x="88" y="119"/>
                    </a:cubicBezTo>
                    <a:cubicBezTo>
                      <a:pt x="73" y="78"/>
                      <a:pt x="73" y="78"/>
                      <a:pt x="73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8" y="73"/>
                      <a:pt x="78" y="73"/>
                      <a:pt x="78" y="73"/>
                    </a:cubicBezTo>
                    <a:cubicBezTo>
                      <a:pt x="82" y="72"/>
                      <a:pt x="82" y="72"/>
                      <a:pt x="82" y="72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9" y="58"/>
                      <a:pt x="89" y="58"/>
                      <a:pt x="89" y="58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90" y="51"/>
                      <a:pt x="90" y="51"/>
                      <a:pt x="90" y="51"/>
                    </a:cubicBezTo>
                    <a:lnTo>
                      <a:pt x="88" y="47"/>
                    </a:lnTo>
                    <a:close/>
                    <a:moveTo>
                      <a:pt x="31" y="121"/>
                    </a:moveTo>
                    <a:cubicBezTo>
                      <a:pt x="25" y="109"/>
                      <a:pt x="25" y="109"/>
                      <a:pt x="25" y="109"/>
                    </a:cubicBezTo>
                    <a:cubicBezTo>
                      <a:pt x="24" y="109"/>
                      <a:pt x="24" y="108"/>
                      <a:pt x="23" y="108"/>
                    </a:cubicBezTo>
                    <a:cubicBezTo>
                      <a:pt x="23" y="108"/>
                      <a:pt x="22" y="108"/>
                      <a:pt x="22" y="109"/>
                    </a:cubicBezTo>
                    <a:cubicBezTo>
                      <a:pt x="9" y="116"/>
                      <a:pt x="9" y="116"/>
                      <a:pt x="9" y="116"/>
                    </a:cubicBezTo>
                    <a:cubicBezTo>
                      <a:pt x="22" y="84"/>
                      <a:pt x="22" y="84"/>
                      <a:pt x="22" y="84"/>
                    </a:cubicBezTo>
                    <a:cubicBezTo>
                      <a:pt x="25" y="84"/>
                      <a:pt x="25" y="84"/>
                      <a:pt x="25" y="84"/>
                    </a:cubicBezTo>
                    <a:cubicBezTo>
                      <a:pt x="27" y="88"/>
                      <a:pt x="27" y="88"/>
                      <a:pt x="27" y="88"/>
                    </a:cubicBezTo>
                    <a:cubicBezTo>
                      <a:pt x="32" y="86"/>
                      <a:pt x="32" y="86"/>
                      <a:pt x="32" y="86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39" y="88"/>
                      <a:pt x="39" y="88"/>
                      <a:pt x="39" y="88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3" y="91"/>
                      <a:pt x="43" y="91"/>
                      <a:pt x="43" y="91"/>
                    </a:cubicBezTo>
                    <a:lnTo>
                      <a:pt x="31" y="121"/>
                    </a:lnTo>
                    <a:close/>
                    <a:moveTo>
                      <a:pt x="83" y="116"/>
                    </a:moveTo>
                    <a:cubicBezTo>
                      <a:pt x="70" y="109"/>
                      <a:pt x="70" y="109"/>
                      <a:pt x="70" y="109"/>
                    </a:cubicBezTo>
                    <a:cubicBezTo>
                      <a:pt x="69" y="108"/>
                      <a:pt x="67" y="109"/>
                      <a:pt x="67" y="109"/>
                    </a:cubicBezTo>
                    <a:cubicBezTo>
                      <a:pt x="60" y="121"/>
                      <a:pt x="60" y="121"/>
                      <a:pt x="60" y="121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8" y="90"/>
                      <a:pt x="58" y="90"/>
                      <a:pt x="58" y="90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5" y="87"/>
                      <a:pt x="65" y="87"/>
                      <a:pt x="65" y="87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67" y="83"/>
                      <a:pt x="67" y="83"/>
                      <a:pt x="67" y="83"/>
                    </a:cubicBezTo>
                    <a:cubicBezTo>
                      <a:pt x="67" y="83"/>
                      <a:pt x="68" y="83"/>
                      <a:pt x="68" y="83"/>
                    </a:cubicBezTo>
                    <a:cubicBezTo>
                      <a:pt x="70" y="83"/>
                      <a:pt x="70" y="83"/>
                      <a:pt x="70" y="83"/>
                    </a:cubicBezTo>
                    <a:lnTo>
                      <a:pt x="83" y="116"/>
                    </a:lnTo>
                    <a:close/>
                    <a:moveTo>
                      <a:pt x="80" y="50"/>
                    </a:moveTo>
                    <a:cubicBezTo>
                      <a:pt x="77" y="52"/>
                      <a:pt x="77" y="52"/>
                      <a:pt x="77" y="52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7" y="61"/>
                      <a:pt x="77" y="61"/>
                      <a:pt x="77" y="61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4" y="66"/>
                      <a:pt x="74" y="66"/>
                      <a:pt x="74" y="66"/>
                    </a:cubicBezTo>
                    <a:cubicBezTo>
                      <a:pt x="70" y="67"/>
                      <a:pt x="70" y="67"/>
                      <a:pt x="70" y="67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66" y="71"/>
                      <a:pt x="66" y="71"/>
                      <a:pt x="66" y="71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60" y="77"/>
                      <a:pt x="60" y="77"/>
                      <a:pt x="60" y="77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0" y="78"/>
                      <a:pt x="40" y="78"/>
                      <a:pt x="40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5" y="77"/>
                      <a:pt x="35" y="77"/>
                      <a:pt x="35" y="77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30" y="75"/>
                      <a:pt x="30" y="75"/>
                      <a:pt x="30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2"/>
                      <a:pt x="25" y="72"/>
                      <a:pt x="25" y="72"/>
                    </a:cubicBezTo>
                    <a:cubicBezTo>
                      <a:pt x="21" y="72"/>
                      <a:pt x="21" y="72"/>
                      <a:pt x="21" y="72"/>
                    </a:cubicBezTo>
                    <a:cubicBezTo>
                      <a:pt x="21" y="68"/>
                      <a:pt x="21" y="68"/>
                      <a:pt x="21" y="68"/>
                    </a:cubicBezTo>
                    <a:cubicBezTo>
                      <a:pt x="17" y="67"/>
                      <a:pt x="17" y="67"/>
                      <a:pt x="17" y="67"/>
                    </a:cubicBezTo>
                    <a:cubicBezTo>
                      <a:pt x="18" y="64"/>
                      <a:pt x="18" y="64"/>
                      <a:pt x="18" y="64"/>
                    </a:cubicBezTo>
                    <a:cubicBezTo>
                      <a:pt x="14" y="62"/>
                      <a:pt x="14" y="62"/>
                      <a:pt x="14" y="62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3" y="54"/>
                      <a:pt x="13" y="54"/>
                      <a:pt x="13" y="54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1" y="39"/>
                      <a:pt x="11" y="39"/>
                      <a:pt x="11" y="39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5" y="28"/>
                      <a:pt x="15" y="28"/>
                      <a:pt x="15" y="28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6" y="15"/>
                      <a:pt x="36" y="15"/>
                      <a:pt x="36" y="15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50" y="11"/>
                      <a:pt x="50" y="11"/>
                      <a:pt x="50" y="11"/>
                    </a:cubicBezTo>
                    <a:cubicBezTo>
                      <a:pt x="53" y="14"/>
                      <a:pt x="53" y="14"/>
                      <a:pt x="53" y="14"/>
                    </a:cubicBezTo>
                    <a:cubicBezTo>
                      <a:pt x="56" y="13"/>
                      <a:pt x="56" y="13"/>
                      <a:pt x="56" y="13"/>
                    </a:cubicBezTo>
                    <a:cubicBezTo>
                      <a:pt x="58" y="16"/>
                      <a:pt x="58" y="16"/>
                      <a:pt x="58" y="16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7" y="22"/>
                      <a:pt x="67" y="22"/>
                      <a:pt x="67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74" y="27"/>
                      <a:pt x="74" y="27"/>
                      <a:pt x="74" y="27"/>
                    </a:cubicBezTo>
                    <a:cubicBezTo>
                      <a:pt x="74" y="31"/>
                      <a:pt x="74" y="31"/>
                      <a:pt x="74" y="31"/>
                    </a:cubicBezTo>
                    <a:cubicBezTo>
                      <a:pt x="77" y="32"/>
                      <a:pt x="77" y="32"/>
                      <a:pt x="77" y="32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7" y="41"/>
                      <a:pt x="77" y="41"/>
                      <a:pt x="77" y="41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78" y="47"/>
                      <a:pt x="78" y="47"/>
                      <a:pt x="78" y="47"/>
                    </a:cubicBezTo>
                    <a:lnTo>
                      <a:pt x="80" y="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12"/>
              <p:cNvSpPr>
                <a:spLocks noEditPoints="1"/>
              </p:cNvSpPr>
              <p:nvPr/>
            </p:nvSpPr>
            <p:spPr bwMode="auto">
              <a:xfrm>
                <a:off x="3409258" y="5335855"/>
                <a:ext cx="254000" cy="255588"/>
              </a:xfrm>
              <a:custGeom>
                <a:avLst/>
                <a:gdLst>
                  <a:gd name="T0" fmla="*/ 57 w 58"/>
                  <a:gd name="T1" fmla="*/ 22 h 59"/>
                  <a:gd name="T2" fmla="*/ 54 w 58"/>
                  <a:gd name="T3" fmla="*/ 17 h 59"/>
                  <a:gd name="T4" fmla="*/ 51 w 58"/>
                  <a:gd name="T5" fmla="*/ 11 h 59"/>
                  <a:gd name="T6" fmla="*/ 46 w 58"/>
                  <a:gd name="T7" fmla="*/ 6 h 59"/>
                  <a:gd name="T8" fmla="*/ 40 w 58"/>
                  <a:gd name="T9" fmla="*/ 4 h 59"/>
                  <a:gd name="T10" fmla="*/ 35 w 58"/>
                  <a:gd name="T11" fmla="*/ 2 h 59"/>
                  <a:gd name="T12" fmla="*/ 27 w 58"/>
                  <a:gd name="T13" fmla="*/ 1 h 59"/>
                  <a:gd name="T14" fmla="*/ 21 w 58"/>
                  <a:gd name="T15" fmla="*/ 3 h 59"/>
                  <a:gd name="T16" fmla="*/ 15 w 58"/>
                  <a:gd name="T17" fmla="*/ 4 h 59"/>
                  <a:gd name="T18" fmla="*/ 11 w 58"/>
                  <a:gd name="T19" fmla="*/ 7 h 59"/>
                  <a:gd name="T20" fmla="*/ 6 w 58"/>
                  <a:gd name="T21" fmla="*/ 12 h 59"/>
                  <a:gd name="T22" fmla="*/ 4 w 58"/>
                  <a:gd name="T23" fmla="*/ 18 h 59"/>
                  <a:gd name="T24" fmla="*/ 1 w 58"/>
                  <a:gd name="T25" fmla="*/ 23 h 59"/>
                  <a:gd name="T26" fmla="*/ 0 w 58"/>
                  <a:gd name="T27" fmla="*/ 31 h 59"/>
                  <a:gd name="T28" fmla="*/ 2 w 58"/>
                  <a:gd name="T29" fmla="*/ 36 h 59"/>
                  <a:gd name="T30" fmla="*/ 3 w 58"/>
                  <a:gd name="T31" fmla="*/ 42 h 59"/>
                  <a:gd name="T32" fmla="*/ 7 w 58"/>
                  <a:gd name="T33" fmla="*/ 49 h 59"/>
                  <a:gd name="T34" fmla="*/ 12 w 58"/>
                  <a:gd name="T35" fmla="*/ 52 h 59"/>
                  <a:gd name="T36" fmla="*/ 17 w 58"/>
                  <a:gd name="T37" fmla="*/ 56 h 59"/>
                  <a:gd name="T38" fmla="*/ 24 w 58"/>
                  <a:gd name="T39" fmla="*/ 58 h 59"/>
                  <a:gd name="T40" fmla="*/ 29 w 58"/>
                  <a:gd name="T41" fmla="*/ 59 h 59"/>
                  <a:gd name="T42" fmla="*/ 34 w 58"/>
                  <a:gd name="T43" fmla="*/ 57 h 59"/>
                  <a:gd name="T44" fmla="*/ 40 w 58"/>
                  <a:gd name="T45" fmla="*/ 57 h 59"/>
                  <a:gd name="T46" fmla="*/ 47 w 58"/>
                  <a:gd name="T47" fmla="*/ 53 h 59"/>
                  <a:gd name="T48" fmla="*/ 50 w 58"/>
                  <a:gd name="T49" fmla="*/ 48 h 59"/>
                  <a:gd name="T50" fmla="*/ 55 w 58"/>
                  <a:gd name="T51" fmla="*/ 44 h 59"/>
                  <a:gd name="T52" fmla="*/ 57 w 58"/>
                  <a:gd name="T53" fmla="*/ 36 h 59"/>
                  <a:gd name="T54" fmla="*/ 57 w 58"/>
                  <a:gd name="T55" fmla="*/ 30 h 59"/>
                  <a:gd name="T56" fmla="*/ 54 w 58"/>
                  <a:gd name="T57" fmla="*/ 33 h 59"/>
                  <a:gd name="T58" fmla="*/ 52 w 58"/>
                  <a:gd name="T59" fmla="*/ 37 h 59"/>
                  <a:gd name="T60" fmla="*/ 49 w 58"/>
                  <a:gd name="T61" fmla="*/ 43 h 59"/>
                  <a:gd name="T62" fmla="*/ 47 w 58"/>
                  <a:gd name="T63" fmla="*/ 47 h 59"/>
                  <a:gd name="T64" fmla="*/ 42 w 58"/>
                  <a:gd name="T65" fmla="*/ 50 h 59"/>
                  <a:gd name="T66" fmla="*/ 36 w 58"/>
                  <a:gd name="T67" fmla="*/ 53 h 59"/>
                  <a:gd name="T68" fmla="*/ 32 w 58"/>
                  <a:gd name="T69" fmla="*/ 54 h 59"/>
                  <a:gd name="T70" fmla="*/ 27 w 58"/>
                  <a:gd name="T71" fmla="*/ 54 h 59"/>
                  <a:gd name="T72" fmla="*/ 23 w 58"/>
                  <a:gd name="T73" fmla="*/ 53 h 59"/>
                  <a:gd name="T74" fmla="*/ 17 w 58"/>
                  <a:gd name="T75" fmla="*/ 51 h 59"/>
                  <a:gd name="T76" fmla="*/ 12 w 58"/>
                  <a:gd name="T77" fmla="*/ 48 h 59"/>
                  <a:gd name="T78" fmla="*/ 10 w 58"/>
                  <a:gd name="T79" fmla="*/ 44 h 59"/>
                  <a:gd name="T80" fmla="*/ 7 w 58"/>
                  <a:gd name="T81" fmla="*/ 38 h 59"/>
                  <a:gd name="T82" fmla="*/ 5 w 58"/>
                  <a:gd name="T83" fmla="*/ 34 h 59"/>
                  <a:gd name="T84" fmla="*/ 5 w 58"/>
                  <a:gd name="T85" fmla="*/ 29 h 59"/>
                  <a:gd name="T86" fmla="*/ 6 w 58"/>
                  <a:gd name="T87" fmla="*/ 22 h 59"/>
                  <a:gd name="T88" fmla="*/ 8 w 58"/>
                  <a:gd name="T89" fmla="*/ 17 h 59"/>
                  <a:gd name="T90" fmla="*/ 11 w 58"/>
                  <a:gd name="T91" fmla="*/ 14 h 59"/>
                  <a:gd name="T92" fmla="*/ 16 w 58"/>
                  <a:gd name="T93" fmla="*/ 10 h 59"/>
                  <a:gd name="T94" fmla="*/ 20 w 58"/>
                  <a:gd name="T95" fmla="*/ 7 h 59"/>
                  <a:gd name="T96" fmla="*/ 25 w 58"/>
                  <a:gd name="T97" fmla="*/ 6 h 59"/>
                  <a:gd name="T98" fmla="*/ 32 w 58"/>
                  <a:gd name="T99" fmla="*/ 6 h 59"/>
                  <a:gd name="T100" fmla="*/ 37 w 58"/>
                  <a:gd name="T101" fmla="*/ 6 h 59"/>
                  <a:gd name="T102" fmla="*/ 41 w 58"/>
                  <a:gd name="T103" fmla="*/ 9 h 59"/>
                  <a:gd name="T104" fmla="*/ 46 w 58"/>
                  <a:gd name="T105" fmla="*/ 13 h 59"/>
                  <a:gd name="T106" fmla="*/ 50 w 58"/>
                  <a:gd name="T107" fmla="*/ 17 h 59"/>
                  <a:gd name="T108" fmla="*/ 51 w 58"/>
                  <a:gd name="T109" fmla="*/ 21 h 59"/>
                  <a:gd name="T110" fmla="*/ 53 w 58"/>
                  <a:gd name="T111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8" h="59">
                    <a:moveTo>
                      <a:pt x="58" y="27"/>
                    </a:moveTo>
                    <a:cubicBezTo>
                      <a:pt x="57" y="26"/>
                      <a:pt x="57" y="26"/>
                      <a:pt x="57" y="26"/>
                    </a:cubicBezTo>
                    <a:cubicBezTo>
                      <a:pt x="57" y="25"/>
                      <a:pt x="57" y="25"/>
                      <a:pt x="57" y="25"/>
                    </a:cubicBezTo>
                    <a:cubicBezTo>
                      <a:pt x="58" y="24"/>
                      <a:pt x="58" y="23"/>
                      <a:pt x="57" y="22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0"/>
                      <a:pt x="56" y="20"/>
                      <a:pt x="56" y="20"/>
                    </a:cubicBezTo>
                    <a:cubicBezTo>
                      <a:pt x="56" y="19"/>
                      <a:pt x="56" y="18"/>
                      <a:pt x="55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4" y="15"/>
                      <a:pt x="54" y="15"/>
                      <a:pt x="54" y="15"/>
                    </a:cubicBezTo>
                    <a:cubicBezTo>
                      <a:pt x="54" y="14"/>
                      <a:pt x="53" y="13"/>
                      <a:pt x="53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51" y="10"/>
                      <a:pt x="50" y="10"/>
                      <a:pt x="49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7" y="7"/>
                      <a:pt x="47" y="6"/>
                      <a:pt x="46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4"/>
                      <a:pt x="42" y="4"/>
                      <a:pt x="41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9" y="3"/>
                      <a:pt x="39" y="3"/>
                      <a:pt x="39" y="3"/>
                    </a:cubicBezTo>
                    <a:cubicBezTo>
                      <a:pt x="39" y="2"/>
                      <a:pt x="38" y="2"/>
                      <a:pt x="37" y="2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4" y="1"/>
                      <a:pt x="33" y="1"/>
                      <a:pt x="32" y="1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0"/>
                      <a:pt x="28" y="0"/>
                      <a:pt x="27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4" y="1"/>
                      <a:pt x="23" y="1"/>
                      <a:pt x="22" y="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8" y="3"/>
                      <a:pt x="18" y="3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4" y="5"/>
                      <a:pt x="13" y="6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7"/>
                      <a:pt x="10" y="8"/>
                      <a:pt x="9" y="9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7" y="11"/>
                      <a:pt x="6" y="11"/>
                      <a:pt x="6" y="1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4" y="15"/>
                      <a:pt x="3" y="16"/>
                      <a:pt x="3" y="17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1" y="20"/>
                      <a:pt x="2" y="21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30"/>
                      <a:pt x="0" y="31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4"/>
                      <a:pt x="0" y="35"/>
                      <a:pt x="1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9"/>
                      <a:pt x="1" y="40"/>
                      <a:pt x="2" y="40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3" y="43"/>
                      <a:pt x="3" y="44"/>
                      <a:pt x="4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8"/>
                      <a:pt x="6" y="48"/>
                      <a:pt x="7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51"/>
                      <a:pt x="10" y="52"/>
                      <a:pt x="11" y="52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4"/>
                      <a:pt x="12" y="54"/>
                      <a:pt x="12" y="54"/>
                    </a:cubicBezTo>
                    <a:cubicBezTo>
                      <a:pt x="13" y="54"/>
                      <a:pt x="14" y="55"/>
                      <a:pt x="15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8" y="57"/>
                      <a:pt x="19" y="57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2" y="59"/>
                      <a:pt x="23" y="59"/>
                      <a:pt x="24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6" y="59"/>
                      <a:pt x="26" y="59"/>
                      <a:pt x="26" y="59"/>
                    </a:cubicBezTo>
                    <a:cubicBezTo>
                      <a:pt x="26" y="59"/>
                      <a:pt x="27" y="59"/>
                      <a:pt x="27" y="59"/>
                    </a:cubicBezTo>
                    <a:cubicBezTo>
                      <a:pt x="28" y="59"/>
                      <a:pt x="28" y="59"/>
                      <a:pt x="29" y="59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2" y="59"/>
                      <a:pt x="33" y="59"/>
                      <a:pt x="33" y="58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37" y="58"/>
                      <a:pt x="38" y="58"/>
                      <a:pt x="38" y="57"/>
                    </a:cubicBezTo>
                    <a:cubicBezTo>
                      <a:pt x="39" y="56"/>
                      <a:pt x="39" y="56"/>
                      <a:pt x="39" y="56"/>
                    </a:cubicBezTo>
                    <a:cubicBezTo>
                      <a:pt x="40" y="57"/>
                      <a:pt x="40" y="57"/>
                      <a:pt x="40" y="57"/>
                    </a:cubicBezTo>
                    <a:cubicBezTo>
                      <a:pt x="41" y="57"/>
                      <a:pt x="42" y="56"/>
                      <a:pt x="43" y="55"/>
                    </a:cubicBezTo>
                    <a:cubicBezTo>
                      <a:pt x="43" y="54"/>
                      <a:pt x="43" y="54"/>
                      <a:pt x="43" y="54"/>
                    </a:cubicBezTo>
                    <a:cubicBezTo>
                      <a:pt x="45" y="54"/>
                      <a:pt x="45" y="54"/>
                      <a:pt x="45" y="54"/>
                    </a:cubicBezTo>
                    <a:cubicBezTo>
                      <a:pt x="46" y="54"/>
                      <a:pt x="47" y="54"/>
                      <a:pt x="47" y="53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0" y="51"/>
                      <a:pt x="50" y="50"/>
                      <a:pt x="50" y="49"/>
                    </a:cubicBezTo>
                    <a:cubicBezTo>
                      <a:pt x="50" y="48"/>
                      <a:pt x="50" y="48"/>
                      <a:pt x="50" y="48"/>
                    </a:cubicBezTo>
                    <a:cubicBezTo>
                      <a:pt x="52" y="48"/>
                      <a:pt x="52" y="48"/>
                      <a:pt x="52" y="48"/>
                    </a:cubicBezTo>
                    <a:cubicBezTo>
                      <a:pt x="53" y="47"/>
                      <a:pt x="53" y="46"/>
                      <a:pt x="53" y="45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55" y="44"/>
                      <a:pt x="55" y="44"/>
                      <a:pt x="55" y="44"/>
                    </a:cubicBezTo>
                    <a:cubicBezTo>
                      <a:pt x="55" y="43"/>
                      <a:pt x="56" y="42"/>
                      <a:pt x="56" y="41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6" y="39"/>
                      <a:pt x="56" y="39"/>
                      <a:pt x="56" y="39"/>
                    </a:cubicBezTo>
                    <a:cubicBezTo>
                      <a:pt x="57" y="38"/>
                      <a:pt x="58" y="37"/>
                      <a:pt x="57" y="36"/>
                    </a:cubicBezTo>
                    <a:cubicBezTo>
                      <a:pt x="57" y="35"/>
                      <a:pt x="57" y="35"/>
                      <a:pt x="57" y="35"/>
                    </a:cubicBezTo>
                    <a:cubicBezTo>
                      <a:pt x="58" y="34"/>
                      <a:pt x="58" y="34"/>
                      <a:pt x="58" y="34"/>
                    </a:cubicBezTo>
                    <a:cubicBezTo>
                      <a:pt x="58" y="34"/>
                      <a:pt x="58" y="32"/>
                      <a:pt x="58" y="32"/>
                    </a:cubicBezTo>
                    <a:cubicBezTo>
                      <a:pt x="57" y="30"/>
                      <a:pt x="57" y="30"/>
                      <a:pt x="57" y="30"/>
                    </a:cubicBezTo>
                    <a:cubicBezTo>
                      <a:pt x="58" y="29"/>
                      <a:pt x="58" y="29"/>
                      <a:pt x="58" y="29"/>
                    </a:cubicBezTo>
                    <a:cubicBezTo>
                      <a:pt x="58" y="29"/>
                      <a:pt x="58" y="27"/>
                      <a:pt x="58" y="27"/>
                    </a:cubicBezTo>
                    <a:close/>
                    <a:moveTo>
                      <a:pt x="53" y="32"/>
                    </a:moveTo>
                    <a:cubicBezTo>
                      <a:pt x="54" y="33"/>
                      <a:pt x="54" y="33"/>
                      <a:pt x="54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4"/>
                      <a:pt x="52" y="35"/>
                      <a:pt x="52" y="36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1" y="38"/>
                      <a:pt x="51" y="39"/>
                      <a:pt x="51" y="39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0" y="41"/>
                      <a:pt x="50" y="41"/>
                      <a:pt x="50" y="41"/>
                    </a:cubicBezTo>
                    <a:cubicBezTo>
                      <a:pt x="49" y="41"/>
                      <a:pt x="49" y="42"/>
                      <a:pt x="49" y="43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7" y="45"/>
                      <a:pt x="47" y="45"/>
                      <a:pt x="47" y="46"/>
                    </a:cubicBezTo>
                    <a:cubicBezTo>
                      <a:pt x="47" y="47"/>
                      <a:pt x="47" y="47"/>
                      <a:pt x="47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8"/>
                      <a:pt x="44" y="48"/>
                      <a:pt x="44" y="49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2" y="50"/>
                      <a:pt x="42" y="50"/>
                      <a:pt x="42" y="50"/>
                    </a:cubicBezTo>
                    <a:cubicBezTo>
                      <a:pt x="41" y="50"/>
                      <a:pt x="41" y="50"/>
                      <a:pt x="40" y="51"/>
                    </a:cubicBezTo>
                    <a:cubicBezTo>
                      <a:pt x="40" y="52"/>
                      <a:pt x="40" y="52"/>
                      <a:pt x="40" y="52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8" y="52"/>
                      <a:pt x="37" y="52"/>
                      <a:pt x="36" y="53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3"/>
                      <a:pt x="33" y="53"/>
                      <a:pt x="32" y="54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0" y="53"/>
                      <a:pt x="29" y="53"/>
                      <a:pt x="28" y="54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6" y="53"/>
                      <a:pt x="26" y="53"/>
                      <a:pt x="25" y="53"/>
                    </a:cubicBezTo>
                    <a:cubicBezTo>
                      <a:pt x="25" y="53"/>
                      <a:pt x="25" y="53"/>
                      <a:pt x="24" y="53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2" y="52"/>
                      <a:pt x="21" y="52"/>
                      <a:pt x="20" y="52"/>
                    </a:cubicBezTo>
                    <a:cubicBezTo>
                      <a:pt x="19" y="53"/>
                      <a:pt x="19" y="53"/>
                      <a:pt x="19" y="53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1"/>
                      <a:pt x="18" y="50"/>
                      <a:pt x="17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49"/>
                      <a:pt x="14" y="48"/>
                      <a:pt x="13" y="48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2" y="47"/>
                      <a:pt x="12" y="47"/>
                      <a:pt x="12" y="47"/>
                    </a:cubicBezTo>
                    <a:cubicBezTo>
                      <a:pt x="12" y="46"/>
                      <a:pt x="11" y="45"/>
                      <a:pt x="11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3"/>
                      <a:pt x="9" y="42"/>
                      <a:pt x="8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8" y="40"/>
                      <a:pt x="7" y="39"/>
                      <a:pt x="7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6"/>
                      <a:pt x="6" y="35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1"/>
                      <a:pt x="5" y="30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6" y="28"/>
                      <a:pt x="6" y="27"/>
                      <a:pt x="5" y="26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4"/>
                      <a:pt x="7" y="23"/>
                      <a:pt x="6" y="22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8" y="20"/>
                      <a:pt x="8" y="19"/>
                      <a:pt x="8" y="19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2" y="14"/>
                      <a:pt x="13" y="13"/>
                      <a:pt x="13" y="12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8" y="9"/>
                      <a:pt x="19" y="9"/>
                      <a:pt x="20" y="8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2" y="8"/>
                      <a:pt x="23" y="7"/>
                      <a:pt x="24" y="7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6" y="7"/>
                      <a:pt x="27" y="7"/>
                      <a:pt x="28" y="6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30" y="7"/>
                      <a:pt x="31" y="7"/>
                      <a:pt x="32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4" y="7"/>
                      <a:pt x="35" y="7"/>
                      <a:pt x="36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8" y="8"/>
                      <a:pt x="39" y="9"/>
                      <a:pt x="39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10"/>
                      <a:pt x="42" y="10"/>
                      <a:pt x="43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2"/>
                      <a:pt x="45" y="13"/>
                      <a:pt x="46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7" y="15"/>
                      <a:pt x="48" y="16"/>
                      <a:pt x="49" y="16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49" y="19"/>
                      <a:pt x="50" y="19"/>
                      <a:pt x="51" y="20"/>
                    </a:cubicBezTo>
                    <a:cubicBezTo>
                      <a:pt x="52" y="20"/>
                      <a:pt x="52" y="20"/>
                      <a:pt x="52" y="20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2"/>
                      <a:pt x="51" y="23"/>
                      <a:pt x="52" y="24"/>
                    </a:cubicBezTo>
                    <a:cubicBezTo>
                      <a:pt x="53" y="24"/>
                      <a:pt x="53" y="24"/>
                      <a:pt x="53" y="24"/>
                    </a:cubicBezTo>
                    <a:cubicBezTo>
                      <a:pt x="52" y="25"/>
                      <a:pt x="52" y="25"/>
                      <a:pt x="52" y="25"/>
                    </a:cubicBezTo>
                    <a:cubicBezTo>
                      <a:pt x="52" y="26"/>
                      <a:pt x="52" y="27"/>
                      <a:pt x="53" y="28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3" y="29"/>
                      <a:pt x="53" y="29"/>
                      <a:pt x="53" y="29"/>
                    </a:cubicBezTo>
                    <a:cubicBezTo>
                      <a:pt x="52" y="30"/>
                      <a:pt x="52" y="31"/>
                      <a:pt x="53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018920" y="2508374"/>
            <a:ext cx="997360" cy="1156936"/>
            <a:chOff x="7018920" y="2508374"/>
            <a:chExt cx="997360" cy="1156936"/>
          </a:xfrm>
        </p:grpSpPr>
        <p:sp>
          <p:nvSpPr>
            <p:cNvPr id="79" name="六边形 78"/>
            <p:cNvSpPr/>
            <p:nvPr/>
          </p:nvSpPr>
          <p:spPr>
            <a:xfrm rot="5400000">
              <a:off x="6939132" y="2588162"/>
              <a:ext cx="1156936" cy="997360"/>
            </a:xfrm>
            <a:prstGeom prst="hexagon">
              <a:avLst/>
            </a:prstGeom>
            <a:ln>
              <a:noFill/>
            </a:ln>
            <a:effectLst>
              <a:outerShdw blurRad="254000" dist="38100" sx="106000" sy="106000" algn="t" rotWithShape="0">
                <a:prstClr val="black">
                  <a:alpha val="2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5" name="组合 94"/>
            <p:cNvGrpSpPr/>
            <p:nvPr/>
          </p:nvGrpSpPr>
          <p:grpSpPr>
            <a:xfrm>
              <a:off x="7364413" y="2856287"/>
              <a:ext cx="339976" cy="390286"/>
              <a:chOff x="6863358" y="4690311"/>
              <a:chExt cx="708025" cy="812800"/>
            </a:xfrm>
          </p:grpSpPr>
          <p:sp>
            <p:nvSpPr>
              <p:cNvPr id="96" name="Freeform 26"/>
              <p:cNvSpPr/>
              <p:nvPr/>
            </p:nvSpPr>
            <p:spPr bwMode="auto">
              <a:xfrm>
                <a:off x="6863358" y="4690311"/>
                <a:ext cx="638175" cy="812800"/>
              </a:xfrm>
              <a:custGeom>
                <a:avLst/>
                <a:gdLst>
                  <a:gd name="T0" fmla="*/ 142 w 148"/>
                  <a:gd name="T1" fmla="*/ 8 h 189"/>
                  <a:gd name="T2" fmla="*/ 65 w 148"/>
                  <a:gd name="T3" fmla="*/ 48 h 189"/>
                  <a:gd name="T4" fmla="*/ 65 w 148"/>
                  <a:gd name="T5" fmla="*/ 48 h 189"/>
                  <a:gd name="T6" fmla="*/ 63 w 148"/>
                  <a:gd name="T7" fmla="*/ 48 h 189"/>
                  <a:gd name="T8" fmla="*/ 63 w 148"/>
                  <a:gd name="T9" fmla="*/ 48 h 189"/>
                  <a:gd name="T10" fmla="*/ 63 w 148"/>
                  <a:gd name="T11" fmla="*/ 48 h 189"/>
                  <a:gd name="T12" fmla="*/ 19 w 148"/>
                  <a:gd name="T13" fmla="*/ 52 h 189"/>
                  <a:gd name="T14" fmla="*/ 0 w 148"/>
                  <a:gd name="T15" fmla="*/ 71 h 189"/>
                  <a:gd name="T16" fmla="*/ 0 w 148"/>
                  <a:gd name="T17" fmla="*/ 96 h 189"/>
                  <a:gd name="T18" fmla="*/ 18 w 148"/>
                  <a:gd name="T19" fmla="*/ 117 h 189"/>
                  <a:gd name="T20" fmla="*/ 41 w 148"/>
                  <a:gd name="T21" fmla="*/ 125 h 189"/>
                  <a:gd name="T22" fmla="*/ 41 w 148"/>
                  <a:gd name="T23" fmla="*/ 182 h 189"/>
                  <a:gd name="T24" fmla="*/ 48 w 148"/>
                  <a:gd name="T25" fmla="*/ 189 h 189"/>
                  <a:gd name="T26" fmla="*/ 59 w 148"/>
                  <a:gd name="T27" fmla="*/ 189 h 189"/>
                  <a:gd name="T28" fmla="*/ 66 w 148"/>
                  <a:gd name="T29" fmla="*/ 182 h 189"/>
                  <a:gd name="T30" fmla="*/ 66 w 148"/>
                  <a:gd name="T31" fmla="*/ 115 h 189"/>
                  <a:gd name="T32" fmla="*/ 66 w 148"/>
                  <a:gd name="T33" fmla="*/ 115 h 189"/>
                  <a:gd name="T34" fmla="*/ 66 w 148"/>
                  <a:gd name="T35" fmla="*/ 111 h 189"/>
                  <a:gd name="T36" fmla="*/ 143 w 148"/>
                  <a:gd name="T37" fmla="*/ 151 h 189"/>
                  <a:gd name="T38" fmla="*/ 148 w 148"/>
                  <a:gd name="T39" fmla="*/ 151 h 189"/>
                  <a:gd name="T40" fmla="*/ 148 w 148"/>
                  <a:gd name="T41" fmla="*/ 7 h 189"/>
                  <a:gd name="T42" fmla="*/ 142 w 148"/>
                  <a:gd name="T43" fmla="*/ 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" h="189">
                    <a:moveTo>
                      <a:pt x="142" y="8"/>
                    </a:moveTo>
                    <a:cubicBezTo>
                      <a:pt x="119" y="43"/>
                      <a:pt x="80" y="47"/>
                      <a:pt x="65" y="4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4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63" y="48"/>
                      <a:pt x="63" y="48"/>
                      <a:pt x="63" y="48"/>
                    </a:cubicBezTo>
                    <a:cubicBezTo>
                      <a:pt x="19" y="52"/>
                      <a:pt x="19" y="52"/>
                      <a:pt x="19" y="52"/>
                    </a:cubicBezTo>
                    <a:cubicBezTo>
                      <a:pt x="19" y="52"/>
                      <a:pt x="0" y="53"/>
                      <a:pt x="0" y="71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117"/>
                      <a:pt x="18" y="117"/>
                    </a:cubicBezTo>
                    <a:cubicBezTo>
                      <a:pt x="18" y="117"/>
                      <a:pt x="41" y="117"/>
                      <a:pt x="41" y="125"/>
                    </a:cubicBezTo>
                    <a:cubicBezTo>
                      <a:pt x="41" y="182"/>
                      <a:pt x="41" y="182"/>
                      <a:pt x="41" y="182"/>
                    </a:cubicBezTo>
                    <a:cubicBezTo>
                      <a:pt x="41" y="186"/>
                      <a:pt x="44" y="189"/>
                      <a:pt x="48" y="189"/>
                    </a:cubicBezTo>
                    <a:cubicBezTo>
                      <a:pt x="59" y="189"/>
                      <a:pt x="59" y="189"/>
                      <a:pt x="59" y="189"/>
                    </a:cubicBezTo>
                    <a:cubicBezTo>
                      <a:pt x="63" y="189"/>
                      <a:pt x="66" y="186"/>
                      <a:pt x="66" y="182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1"/>
                      <a:pt x="66" y="111"/>
                      <a:pt x="66" y="111"/>
                    </a:cubicBezTo>
                    <a:cubicBezTo>
                      <a:pt x="122" y="116"/>
                      <a:pt x="143" y="151"/>
                      <a:pt x="143" y="151"/>
                    </a:cubicBezTo>
                    <a:cubicBezTo>
                      <a:pt x="143" y="151"/>
                      <a:pt x="148" y="157"/>
                      <a:pt x="148" y="151"/>
                    </a:cubicBezTo>
                    <a:cubicBezTo>
                      <a:pt x="148" y="7"/>
                      <a:pt x="148" y="7"/>
                      <a:pt x="148" y="7"/>
                    </a:cubicBezTo>
                    <a:cubicBezTo>
                      <a:pt x="148" y="0"/>
                      <a:pt x="142" y="8"/>
                      <a:pt x="142" y="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7518995" y="4944311"/>
                <a:ext cx="52388" cy="171450"/>
              </a:xfrm>
              <a:custGeom>
                <a:avLst/>
                <a:gdLst>
                  <a:gd name="T0" fmla="*/ 0 w 12"/>
                  <a:gd name="T1" fmla="*/ 0 h 40"/>
                  <a:gd name="T2" fmla="*/ 0 w 12"/>
                  <a:gd name="T3" fmla="*/ 40 h 40"/>
                  <a:gd name="T4" fmla="*/ 12 w 12"/>
                  <a:gd name="T5" fmla="*/ 20 h 40"/>
                  <a:gd name="T6" fmla="*/ 0 w 12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7" y="36"/>
                      <a:pt x="12" y="29"/>
                      <a:pt x="12" y="20"/>
                    </a:cubicBezTo>
                    <a:cubicBezTo>
                      <a:pt x="12" y="11"/>
                      <a:pt x="7" y="4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380884" y="2239152"/>
            <a:ext cx="3578684" cy="901375"/>
            <a:chOff x="380884" y="2239152"/>
            <a:chExt cx="3578684" cy="901375"/>
          </a:xfrm>
        </p:grpSpPr>
        <p:sp>
          <p:nvSpPr>
            <p:cNvPr id="99" name="矩形 98"/>
            <p:cNvSpPr/>
            <p:nvPr/>
          </p:nvSpPr>
          <p:spPr>
            <a:xfrm>
              <a:off x="2133427" y="223915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latin typeface="等线" panose="02010600030101010101" pitchFamily="2" charset="-122"/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380884" y="2678862"/>
              <a:ext cx="35615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latin typeface="Arial" panose="020B0604020202020204" pitchFamily="34" charset="0"/>
                </a:rPr>
                <a:t>在人际交往中，自始至终地以一定的、约定俗成的程序、方式来表现的律己、敬人的完整行为</a:t>
              </a:r>
              <a:endParaRPr lang="zh-CN" altLang="en-US" sz="1200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266154" y="4568831"/>
            <a:ext cx="3578684" cy="901375"/>
            <a:chOff x="1266154" y="4568831"/>
            <a:chExt cx="3578684" cy="901375"/>
          </a:xfrm>
        </p:grpSpPr>
        <p:sp>
          <p:nvSpPr>
            <p:cNvPr id="101" name="矩形 100"/>
            <p:cNvSpPr/>
            <p:nvPr/>
          </p:nvSpPr>
          <p:spPr>
            <a:xfrm>
              <a:off x="3018697" y="4568831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latin typeface="等线" panose="02010600030101010101" pitchFamily="2" charset="-122"/>
              </a:endParaRPr>
            </a:p>
          </p:txBody>
        </p:sp>
        <p:sp>
          <p:nvSpPr>
            <p:cNvPr id="102" name="矩形 101"/>
            <p:cNvSpPr/>
            <p:nvPr/>
          </p:nvSpPr>
          <p:spPr>
            <a:xfrm>
              <a:off x="1266154" y="5008541"/>
              <a:ext cx="35615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zh-CN" altLang="en-US" sz="1200" dirty="0">
                  <a:latin typeface="Arial" panose="020B0604020202020204" pitchFamily="34" charset="0"/>
                </a:rPr>
                <a:t>在人际交往中，自始至终地以一定的、约定俗成的程序、方式来表现的律己、敬人的完整行为</a:t>
              </a:r>
              <a:endParaRPr lang="zh-CN" altLang="en-US" sz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364413" y="4568831"/>
            <a:ext cx="3561535" cy="901375"/>
            <a:chOff x="7364413" y="4568831"/>
            <a:chExt cx="3561535" cy="901375"/>
          </a:xfrm>
        </p:grpSpPr>
        <p:sp>
          <p:nvSpPr>
            <p:cNvPr id="103" name="矩形 102"/>
            <p:cNvSpPr/>
            <p:nvPr/>
          </p:nvSpPr>
          <p:spPr>
            <a:xfrm>
              <a:off x="7364413" y="4568831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solidFill>
                    <a:schemeClr val="bg2">
                      <a:lumMod val="10000"/>
                    </a:schemeClr>
                  </a:solidFill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solidFill>
                  <a:schemeClr val="bg2">
                    <a:lumMod val="10000"/>
                  </a:schemeClr>
                </a:solidFill>
                <a:latin typeface="等线" panose="02010600030101010101" pitchFamily="2" charset="-122"/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7364413" y="5008541"/>
              <a:ext cx="35615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Arial" panose="020B0604020202020204" pitchFamily="34" charset="0"/>
                </a:rPr>
                <a:t>在人际交往中，自始至终地以一定的、约定俗成的程序、方式来表现的律己、敬人的完整行为</a:t>
              </a:r>
              <a:endParaRPr lang="zh-CN" altLang="en-US" sz="12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277483" y="2239152"/>
            <a:ext cx="3561535" cy="901375"/>
            <a:chOff x="8277483" y="2239152"/>
            <a:chExt cx="3561535" cy="901375"/>
          </a:xfrm>
        </p:grpSpPr>
        <p:sp>
          <p:nvSpPr>
            <p:cNvPr id="105" name="矩形 104"/>
            <p:cNvSpPr/>
            <p:nvPr/>
          </p:nvSpPr>
          <p:spPr>
            <a:xfrm>
              <a:off x="8277483" y="2239152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latin typeface="等线" panose="02010600030101010101" pitchFamily="2" charset="-122"/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8277483" y="2678862"/>
              <a:ext cx="356153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Arial" panose="020B0604020202020204" pitchFamily="34" charset="0"/>
                </a:rPr>
                <a:t>在人际交往中，自始至终地以一定的、约定俗成的程序、方式来表现的律己、敬人的完整行为</a:t>
              </a:r>
              <a:endParaRPr lang="zh-CN" altLang="en-US" sz="1200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11" name="文本框 10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工作完成情况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75565" y="-1270"/>
            <a:ext cx="12101830" cy="6858000"/>
          </a:xfrm>
          <a:prstGeom prst="rect">
            <a:avLst/>
          </a:prstGeom>
        </p:spPr>
      </p:pic>
      <p:pic>
        <p:nvPicPr>
          <p:cNvPr id="6" name="图片 5" descr="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7679055" cy="69176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22676" y="1157605"/>
            <a:ext cx="7034545" cy="5405120"/>
            <a:chOff x="4435" y="1821"/>
            <a:chExt cx="13590" cy="85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 descr="zzzzz_0000s_0003_矩形-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503" y="3753"/>
              <a:ext cx="8512" cy="464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111" y="4414"/>
              <a:ext cx="10914" cy="427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等腰三角形 20"/>
          <p:cNvSpPr/>
          <p:nvPr/>
        </p:nvSpPr>
        <p:spPr>
          <a:xfrm flipV="1">
            <a:off x="10676432" y="6338273"/>
            <a:ext cx="440336" cy="224236"/>
          </a:xfrm>
          <a:prstGeom prst="triangl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937534" y="3350445"/>
            <a:ext cx="5679904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90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03</a:t>
            </a:r>
            <a:endParaRPr lang="en-US" altLang="zh-CN" sz="90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ts val="7000"/>
              </a:lnSpc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成功项目展示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>
            <a:grpSpLocks noChangeAspect="1"/>
          </p:cNvGrpSpPr>
          <p:nvPr/>
        </p:nvGrpSpPr>
        <p:grpSpPr>
          <a:xfrm>
            <a:off x="715218" y="1873884"/>
            <a:ext cx="2373351" cy="1928348"/>
            <a:chOff x="715218" y="1873884"/>
            <a:chExt cx="2727990" cy="2216492"/>
          </a:xfrm>
        </p:grpSpPr>
        <p:graphicFrame>
          <p:nvGraphicFramePr>
            <p:cNvPr id="10" name="Content Placeholder 3"/>
            <p:cNvGraphicFramePr/>
            <p:nvPr/>
          </p:nvGraphicFramePr>
          <p:xfrm>
            <a:off x="715218" y="1873884"/>
            <a:ext cx="2727990" cy="22164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3" name="文本框 12"/>
            <p:cNvSpPr txBox="1"/>
            <p:nvPr/>
          </p:nvSpPr>
          <p:spPr>
            <a:xfrm>
              <a:off x="1726109" y="3231470"/>
              <a:ext cx="899218" cy="458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275791"/>
                  </a:solidFill>
                  <a:latin typeface="Arial Rounded MT Bold" panose="020F0704030504030204" pitchFamily="34" charset="0"/>
                </a:rPr>
                <a:t>75</a:t>
              </a:r>
              <a:r>
                <a:rPr lang="en-US" altLang="zh-CN" sz="1600" dirty="0" smtClean="0">
                  <a:solidFill>
                    <a:srgbClr val="275791"/>
                  </a:solidFill>
                  <a:latin typeface="Arial Rounded MT Bold" panose="020F0704030504030204" pitchFamily="34" charset="0"/>
                </a:rPr>
                <a:t>%</a:t>
              </a:r>
              <a:endParaRPr lang="zh-CN" altLang="en-US" sz="1600" dirty="0">
                <a:solidFill>
                  <a:srgbClr val="275791"/>
                </a:solidFill>
                <a:latin typeface="Arial Rounded MT Bold" panose="020F0704030504030204" pitchFamily="34" charset="0"/>
              </a:endParaRPr>
            </a:p>
          </p:txBody>
        </p:sp>
        <p:grpSp>
          <p:nvGrpSpPr>
            <p:cNvPr id="17" name="Group 19"/>
            <p:cNvGrpSpPr>
              <a:grpSpLocks noChangeAspect="1"/>
            </p:cNvGrpSpPr>
            <p:nvPr/>
          </p:nvGrpSpPr>
          <p:grpSpPr bwMode="auto">
            <a:xfrm>
              <a:off x="1856630" y="2525050"/>
              <a:ext cx="445166" cy="495896"/>
              <a:chOff x="3056" y="2785"/>
              <a:chExt cx="351" cy="391"/>
            </a:xfrm>
          </p:grpSpPr>
          <p:sp>
            <p:nvSpPr>
              <p:cNvPr id="18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3056" y="2785"/>
                <a:ext cx="351" cy="3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3201" y="2782"/>
                <a:ext cx="29" cy="148"/>
              </a:xfrm>
              <a:custGeom>
                <a:avLst/>
                <a:gdLst>
                  <a:gd name="T0" fmla="*/ 5 w 17"/>
                  <a:gd name="T1" fmla="*/ 42 h 89"/>
                  <a:gd name="T2" fmla="*/ 2 w 17"/>
                  <a:gd name="T3" fmla="*/ 53 h 89"/>
                  <a:gd name="T4" fmla="*/ 5 w 17"/>
                  <a:gd name="T5" fmla="*/ 88 h 89"/>
                  <a:gd name="T6" fmla="*/ 8 w 17"/>
                  <a:gd name="T7" fmla="*/ 89 h 89"/>
                  <a:gd name="T8" fmla="*/ 9 w 17"/>
                  <a:gd name="T9" fmla="*/ 89 h 89"/>
                  <a:gd name="T10" fmla="*/ 11 w 17"/>
                  <a:gd name="T11" fmla="*/ 84 h 89"/>
                  <a:gd name="T12" fmla="*/ 8 w 17"/>
                  <a:gd name="T13" fmla="*/ 54 h 89"/>
                  <a:gd name="T14" fmla="*/ 12 w 17"/>
                  <a:gd name="T15" fmla="*/ 45 h 89"/>
                  <a:gd name="T16" fmla="*/ 15 w 17"/>
                  <a:gd name="T17" fmla="*/ 35 h 89"/>
                  <a:gd name="T18" fmla="*/ 8 w 17"/>
                  <a:gd name="T19" fmla="*/ 3 h 89"/>
                  <a:gd name="T20" fmla="*/ 3 w 17"/>
                  <a:gd name="T21" fmla="*/ 1 h 89"/>
                  <a:gd name="T22" fmla="*/ 2 w 17"/>
                  <a:gd name="T23" fmla="*/ 6 h 89"/>
                  <a:gd name="T24" fmla="*/ 8 w 17"/>
                  <a:gd name="T25" fmla="*/ 34 h 89"/>
                  <a:gd name="T26" fmla="*/ 5 w 17"/>
                  <a:gd name="T27" fmla="*/ 42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89">
                    <a:moveTo>
                      <a:pt x="5" y="42"/>
                    </a:moveTo>
                    <a:cubicBezTo>
                      <a:pt x="4" y="45"/>
                      <a:pt x="3" y="49"/>
                      <a:pt x="2" y="53"/>
                    </a:cubicBezTo>
                    <a:cubicBezTo>
                      <a:pt x="0" y="64"/>
                      <a:pt x="0" y="78"/>
                      <a:pt x="5" y="88"/>
                    </a:cubicBezTo>
                    <a:cubicBezTo>
                      <a:pt x="5" y="89"/>
                      <a:pt x="7" y="89"/>
                      <a:pt x="8" y="89"/>
                    </a:cubicBezTo>
                    <a:cubicBezTo>
                      <a:pt x="8" y="89"/>
                      <a:pt x="9" y="89"/>
                      <a:pt x="9" y="89"/>
                    </a:cubicBezTo>
                    <a:cubicBezTo>
                      <a:pt x="11" y="88"/>
                      <a:pt x="12" y="86"/>
                      <a:pt x="11" y="84"/>
                    </a:cubicBezTo>
                    <a:cubicBezTo>
                      <a:pt x="7" y="77"/>
                      <a:pt x="7" y="63"/>
                      <a:pt x="8" y="54"/>
                    </a:cubicBezTo>
                    <a:cubicBezTo>
                      <a:pt x="9" y="51"/>
                      <a:pt x="10" y="48"/>
                      <a:pt x="12" y="45"/>
                    </a:cubicBezTo>
                    <a:cubicBezTo>
                      <a:pt x="13" y="42"/>
                      <a:pt x="14" y="39"/>
                      <a:pt x="15" y="35"/>
                    </a:cubicBezTo>
                    <a:cubicBezTo>
                      <a:pt x="17" y="24"/>
                      <a:pt x="13" y="13"/>
                      <a:pt x="8" y="3"/>
                    </a:cubicBezTo>
                    <a:cubicBezTo>
                      <a:pt x="7" y="1"/>
                      <a:pt x="5" y="0"/>
                      <a:pt x="3" y="1"/>
                    </a:cubicBezTo>
                    <a:cubicBezTo>
                      <a:pt x="2" y="2"/>
                      <a:pt x="1" y="4"/>
                      <a:pt x="2" y="6"/>
                    </a:cubicBezTo>
                    <a:cubicBezTo>
                      <a:pt x="5" y="12"/>
                      <a:pt x="10" y="23"/>
                      <a:pt x="8" y="34"/>
                    </a:cubicBezTo>
                    <a:cubicBezTo>
                      <a:pt x="8" y="37"/>
                      <a:pt x="7" y="39"/>
                      <a:pt x="5" y="42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3158" y="2835"/>
                <a:ext cx="32" cy="97"/>
              </a:xfrm>
              <a:custGeom>
                <a:avLst/>
                <a:gdLst>
                  <a:gd name="T0" fmla="*/ 7 w 19"/>
                  <a:gd name="T1" fmla="*/ 30 h 58"/>
                  <a:gd name="T2" fmla="*/ 10 w 19"/>
                  <a:gd name="T3" fmla="*/ 35 h 58"/>
                  <a:gd name="T4" fmla="*/ 8 w 19"/>
                  <a:gd name="T5" fmla="*/ 52 h 58"/>
                  <a:gd name="T6" fmla="*/ 9 w 19"/>
                  <a:gd name="T7" fmla="*/ 57 h 58"/>
                  <a:gd name="T8" fmla="*/ 11 w 19"/>
                  <a:gd name="T9" fmla="*/ 58 h 58"/>
                  <a:gd name="T10" fmla="*/ 14 w 19"/>
                  <a:gd name="T11" fmla="*/ 56 h 58"/>
                  <a:gd name="T12" fmla="*/ 16 w 19"/>
                  <a:gd name="T13" fmla="*/ 33 h 58"/>
                  <a:gd name="T14" fmla="*/ 12 w 19"/>
                  <a:gd name="T15" fmla="*/ 26 h 58"/>
                  <a:gd name="T16" fmla="*/ 9 w 19"/>
                  <a:gd name="T17" fmla="*/ 22 h 58"/>
                  <a:gd name="T18" fmla="*/ 15 w 19"/>
                  <a:gd name="T19" fmla="*/ 6 h 58"/>
                  <a:gd name="T20" fmla="*/ 14 w 19"/>
                  <a:gd name="T21" fmla="*/ 1 h 58"/>
                  <a:gd name="T22" fmla="*/ 10 w 19"/>
                  <a:gd name="T23" fmla="*/ 2 h 58"/>
                  <a:gd name="T24" fmla="*/ 3 w 19"/>
                  <a:gd name="T25" fmla="*/ 24 h 58"/>
                  <a:gd name="T26" fmla="*/ 7 w 19"/>
                  <a:gd name="T27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58">
                    <a:moveTo>
                      <a:pt x="7" y="30"/>
                    </a:moveTo>
                    <a:cubicBezTo>
                      <a:pt x="8" y="32"/>
                      <a:pt x="9" y="34"/>
                      <a:pt x="10" y="35"/>
                    </a:cubicBezTo>
                    <a:cubicBezTo>
                      <a:pt x="12" y="41"/>
                      <a:pt x="12" y="48"/>
                      <a:pt x="8" y="52"/>
                    </a:cubicBezTo>
                    <a:cubicBezTo>
                      <a:pt x="7" y="53"/>
                      <a:pt x="7" y="56"/>
                      <a:pt x="9" y="57"/>
                    </a:cubicBezTo>
                    <a:cubicBezTo>
                      <a:pt x="9" y="57"/>
                      <a:pt x="10" y="58"/>
                      <a:pt x="11" y="58"/>
                    </a:cubicBezTo>
                    <a:cubicBezTo>
                      <a:pt x="12" y="58"/>
                      <a:pt x="13" y="57"/>
                      <a:pt x="14" y="56"/>
                    </a:cubicBezTo>
                    <a:cubicBezTo>
                      <a:pt x="19" y="50"/>
                      <a:pt x="19" y="40"/>
                      <a:pt x="16" y="33"/>
                    </a:cubicBezTo>
                    <a:cubicBezTo>
                      <a:pt x="15" y="30"/>
                      <a:pt x="14" y="28"/>
                      <a:pt x="12" y="26"/>
                    </a:cubicBezTo>
                    <a:cubicBezTo>
                      <a:pt x="11" y="25"/>
                      <a:pt x="10" y="23"/>
                      <a:pt x="9" y="22"/>
                    </a:cubicBezTo>
                    <a:cubicBezTo>
                      <a:pt x="8" y="16"/>
                      <a:pt x="13" y="10"/>
                      <a:pt x="15" y="6"/>
                    </a:cubicBezTo>
                    <a:cubicBezTo>
                      <a:pt x="16" y="4"/>
                      <a:pt x="16" y="2"/>
                      <a:pt x="14" y="1"/>
                    </a:cubicBezTo>
                    <a:cubicBezTo>
                      <a:pt x="13" y="0"/>
                      <a:pt x="11" y="0"/>
                      <a:pt x="10" y="2"/>
                    </a:cubicBezTo>
                    <a:cubicBezTo>
                      <a:pt x="6" y="7"/>
                      <a:pt x="0" y="15"/>
                      <a:pt x="3" y="24"/>
                    </a:cubicBezTo>
                    <a:cubicBezTo>
                      <a:pt x="4" y="26"/>
                      <a:pt x="5" y="28"/>
                      <a:pt x="7" y="3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3235" y="2832"/>
                <a:ext cx="37" cy="98"/>
              </a:xfrm>
              <a:custGeom>
                <a:avLst/>
                <a:gdLst>
                  <a:gd name="T0" fmla="*/ 8 w 22"/>
                  <a:gd name="T1" fmla="*/ 31 h 59"/>
                  <a:gd name="T2" fmla="*/ 12 w 22"/>
                  <a:gd name="T3" fmla="*/ 37 h 59"/>
                  <a:gd name="T4" fmla="*/ 10 w 22"/>
                  <a:gd name="T5" fmla="*/ 53 h 59"/>
                  <a:gd name="T6" fmla="*/ 10 w 22"/>
                  <a:gd name="T7" fmla="*/ 58 h 59"/>
                  <a:gd name="T8" fmla="*/ 12 w 22"/>
                  <a:gd name="T9" fmla="*/ 59 h 59"/>
                  <a:gd name="T10" fmla="*/ 15 w 22"/>
                  <a:gd name="T11" fmla="*/ 58 h 59"/>
                  <a:gd name="T12" fmla="*/ 18 w 22"/>
                  <a:gd name="T13" fmla="*/ 34 h 59"/>
                  <a:gd name="T14" fmla="*/ 13 w 22"/>
                  <a:gd name="T15" fmla="*/ 27 h 59"/>
                  <a:gd name="T16" fmla="*/ 10 w 22"/>
                  <a:gd name="T17" fmla="*/ 22 h 59"/>
                  <a:gd name="T18" fmla="*/ 17 w 22"/>
                  <a:gd name="T19" fmla="*/ 6 h 59"/>
                  <a:gd name="T20" fmla="*/ 17 w 22"/>
                  <a:gd name="T21" fmla="*/ 2 h 59"/>
                  <a:gd name="T22" fmla="*/ 12 w 22"/>
                  <a:gd name="T23" fmla="*/ 2 h 59"/>
                  <a:gd name="T24" fmla="*/ 3 w 22"/>
                  <a:gd name="T25" fmla="*/ 24 h 59"/>
                  <a:gd name="T26" fmla="*/ 8 w 22"/>
                  <a:gd name="T27" fmla="*/ 3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" h="59">
                    <a:moveTo>
                      <a:pt x="8" y="31"/>
                    </a:moveTo>
                    <a:cubicBezTo>
                      <a:pt x="10" y="33"/>
                      <a:pt x="11" y="35"/>
                      <a:pt x="12" y="37"/>
                    </a:cubicBezTo>
                    <a:cubicBezTo>
                      <a:pt x="14" y="42"/>
                      <a:pt x="15" y="49"/>
                      <a:pt x="10" y="53"/>
                    </a:cubicBezTo>
                    <a:cubicBezTo>
                      <a:pt x="9" y="55"/>
                      <a:pt x="8" y="57"/>
                      <a:pt x="10" y="58"/>
                    </a:cubicBezTo>
                    <a:cubicBezTo>
                      <a:pt x="10" y="59"/>
                      <a:pt x="11" y="59"/>
                      <a:pt x="12" y="59"/>
                    </a:cubicBezTo>
                    <a:cubicBezTo>
                      <a:pt x="13" y="59"/>
                      <a:pt x="14" y="59"/>
                      <a:pt x="15" y="58"/>
                    </a:cubicBezTo>
                    <a:cubicBezTo>
                      <a:pt x="22" y="52"/>
                      <a:pt x="21" y="42"/>
                      <a:pt x="18" y="34"/>
                    </a:cubicBezTo>
                    <a:cubicBezTo>
                      <a:pt x="17" y="31"/>
                      <a:pt x="15" y="29"/>
                      <a:pt x="13" y="27"/>
                    </a:cubicBezTo>
                    <a:cubicBezTo>
                      <a:pt x="12" y="25"/>
                      <a:pt x="10" y="24"/>
                      <a:pt x="10" y="22"/>
                    </a:cubicBezTo>
                    <a:cubicBezTo>
                      <a:pt x="8" y="17"/>
                      <a:pt x="14" y="10"/>
                      <a:pt x="17" y="6"/>
                    </a:cubicBezTo>
                    <a:cubicBezTo>
                      <a:pt x="19" y="5"/>
                      <a:pt x="19" y="3"/>
                      <a:pt x="17" y="2"/>
                    </a:cubicBezTo>
                    <a:cubicBezTo>
                      <a:pt x="16" y="0"/>
                      <a:pt x="14" y="0"/>
                      <a:pt x="12" y="2"/>
                    </a:cubicBezTo>
                    <a:cubicBezTo>
                      <a:pt x="8" y="7"/>
                      <a:pt x="0" y="15"/>
                      <a:pt x="3" y="24"/>
                    </a:cubicBezTo>
                    <a:cubicBezTo>
                      <a:pt x="4" y="27"/>
                      <a:pt x="6" y="29"/>
                      <a:pt x="8" y="31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23"/>
              <p:cNvSpPr>
                <a:spLocks noEditPoints="1"/>
              </p:cNvSpPr>
              <p:nvPr/>
            </p:nvSpPr>
            <p:spPr bwMode="auto">
              <a:xfrm>
                <a:off x="3262" y="2967"/>
                <a:ext cx="147" cy="134"/>
              </a:xfrm>
              <a:custGeom>
                <a:avLst/>
                <a:gdLst>
                  <a:gd name="T0" fmla="*/ 44 w 88"/>
                  <a:gd name="T1" fmla="*/ 80 h 80"/>
                  <a:gd name="T2" fmla="*/ 0 w 88"/>
                  <a:gd name="T3" fmla="*/ 40 h 80"/>
                  <a:gd name="T4" fmla="*/ 44 w 88"/>
                  <a:gd name="T5" fmla="*/ 0 h 80"/>
                  <a:gd name="T6" fmla="*/ 88 w 88"/>
                  <a:gd name="T7" fmla="*/ 40 h 80"/>
                  <a:gd name="T8" fmla="*/ 44 w 88"/>
                  <a:gd name="T9" fmla="*/ 80 h 80"/>
                  <a:gd name="T10" fmla="*/ 44 w 88"/>
                  <a:gd name="T11" fmla="*/ 13 h 80"/>
                  <a:gd name="T12" fmla="*/ 12 w 88"/>
                  <a:gd name="T13" fmla="*/ 40 h 80"/>
                  <a:gd name="T14" fmla="*/ 44 w 88"/>
                  <a:gd name="T15" fmla="*/ 67 h 80"/>
                  <a:gd name="T16" fmla="*/ 75 w 88"/>
                  <a:gd name="T17" fmla="*/ 40 h 80"/>
                  <a:gd name="T18" fmla="*/ 44 w 88"/>
                  <a:gd name="T19" fmla="*/ 1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80">
                    <a:moveTo>
                      <a:pt x="44" y="80"/>
                    </a:moveTo>
                    <a:cubicBezTo>
                      <a:pt x="19" y="80"/>
                      <a:pt x="0" y="62"/>
                      <a:pt x="0" y="40"/>
                    </a:cubicBezTo>
                    <a:cubicBezTo>
                      <a:pt x="0" y="18"/>
                      <a:pt x="19" y="0"/>
                      <a:pt x="44" y="0"/>
                    </a:cubicBezTo>
                    <a:cubicBezTo>
                      <a:pt x="68" y="0"/>
                      <a:pt x="88" y="18"/>
                      <a:pt x="88" y="40"/>
                    </a:cubicBezTo>
                    <a:cubicBezTo>
                      <a:pt x="88" y="62"/>
                      <a:pt x="68" y="80"/>
                      <a:pt x="44" y="80"/>
                    </a:cubicBezTo>
                    <a:close/>
                    <a:moveTo>
                      <a:pt x="44" y="13"/>
                    </a:moveTo>
                    <a:cubicBezTo>
                      <a:pt x="26" y="13"/>
                      <a:pt x="12" y="25"/>
                      <a:pt x="12" y="40"/>
                    </a:cubicBezTo>
                    <a:cubicBezTo>
                      <a:pt x="12" y="55"/>
                      <a:pt x="26" y="67"/>
                      <a:pt x="44" y="67"/>
                    </a:cubicBezTo>
                    <a:cubicBezTo>
                      <a:pt x="61" y="67"/>
                      <a:pt x="75" y="55"/>
                      <a:pt x="75" y="40"/>
                    </a:cubicBezTo>
                    <a:cubicBezTo>
                      <a:pt x="75" y="25"/>
                      <a:pt x="61" y="13"/>
                      <a:pt x="44" y="13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3093" y="2952"/>
                <a:ext cx="249" cy="167"/>
              </a:xfrm>
              <a:custGeom>
                <a:avLst/>
                <a:gdLst>
                  <a:gd name="T0" fmla="*/ 20 w 149"/>
                  <a:gd name="T1" fmla="*/ 100 h 100"/>
                  <a:gd name="T2" fmla="*/ 129 w 149"/>
                  <a:gd name="T3" fmla="*/ 100 h 100"/>
                  <a:gd name="T4" fmla="*/ 149 w 149"/>
                  <a:gd name="T5" fmla="*/ 61 h 100"/>
                  <a:gd name="T6" fmla="*/ 149 w 149"/>
                  <a:gd name="T7" fmla="*/ 0 h 100"/>
                  <a:gd name="T8" fmla="*/ 0 w 149"/>
                  <a:gd name="T9" fmla="*/ 0 h 100"/>
                  <a:gd name="T10" fmla="*/ 0 w 149"/>
                  <a:gd name="T11" fmla="*/ 61 h 100"/>
                  <a:gd name="T12" fmla="*/ 20 w 149"/>
                  <a:gd name="T1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100">
                    <a:moveTo>
                      <a:pt x="20" y="100"/>
                    </a:moveTo>
                    <a:cubicBezTo>
                      <a:pt x="129" y="100"/>
                      <a:pt x="129" y="100"/>
                      <a:pt x="129" y="100"/>
                    </a:cubicBezTo>
                    <a:cubicBezTo>
                      <a:pt x="141" y="91"/>
                      <a:pt x="149" y="77"/>
                      <a:pt x="149" y="61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0" y="77"/>
                      <a:pt x="8" y="91"/>
                      <a:pt x="20" y="100"/>
                    </a:cubicBez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3058" y="3121"/>
                <a:ext cx="321" cy="55"/>
              </a:xfrm>
              <a:custGeom>
                <a:avLst/>
                <a:gdLst>
                  <a:gd name="T0" fmla="*/ 192 w 192"/>
                  <a:gd name="T1" fmla="*/ 0 h 33"/>
                  <a:gd name="T2" fmla="*/ 96 w 192"/>
                  <a:gd name="T3" fmla="*/ 33 h 33"/>
                  <a:gd name="T4" fmla="*/ 0 w 192"/>
                  <a:gd name="T5" fmla="*/ 0 h 33"/>
                  <a:gd name="T6" fmla="*/ 192 w 192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2" h="33">
                    <a:moveTo>
                      <a:pt x="192" y="0"/>
                    </a:moveTo>
                    <a:cubicBezTo>
                      <a:pt x="176" y="19"/>
                      <a:pt x="139" y="33"/>
                      <a:pt x="96" y="33"/>
                    </a:cubicBezTo>
                    <a:cubicBezTo>
                      <a:pt x="52" y="33"/>
                      <a:pt x="15" y="19"/>
                      <a:pt x="0" y="0"/>
                    </a:cubicBezTo>
                    <a:cubicBezTo>
                      <a:pt x="192" y="0"/>
                      <a:pt x="192" y="0"/>
                      <a:pt x="192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3443208" y="1873887"/>
            <a:ext cx="2455191" cy="1994841"/>
            <a:chOff x="3443208" y="1873887"/>
            <a:chExt cx="2727990" cy="2216490"/>
          </a:xfrm>
        </p:grpSpPr>
        <p:graphicFrame>
          <p:nvGraphicFramePr>
            <p:cNvPr id="2" name="Content Placeholder 3"/>
            <p:cNvGraphicFramePr/>
            <p:nvPr/>
          </p:nvGraphicFramePr>
          <p:xfrm>
            <a:off x="3443208" y="1873887"/>
            <a:ext cx="2727990" cy="22164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4" name="文本框 13"/>
            <p:cNvSpPr txBox="1"/>
            <p:nvPr/>
          </p:nvSpPr>
          <p:spPr>
            <a:xfrm>
              <a:off x="4453564" y="3231376"/>
              <a:ext cx="824089" cy="443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275791"/>
                  </a:solidFill>
                  <a:latin typeface="Arial Rounded MT Bold" panose="020F0704030504030204" pitchFamily="34" charset="0"/>
                </a:rPr>
                <a:t>32</a:t>
              </a:r>
              <a:r>
                <a:rPr lang="en-US" altLang="zh-CN" sz="1600" dirty="0" smtClean="0">
                  <a:solidFill>
                    <a:srgbClr val="275791"/>
                  </a:solidFill>
                  <a:latin typeface="Arial Rounded MT Bold" panose="020F0704030504030204" pitchFamily="34" charset="0"/>
                </a:rPr>
                <a:t>%</a:t>
              </a:r>
              <a:endParaRPr lang="zh-CN" altLang="en-US" sz="1600" dirty="0">
                <a:solidFill>
                  <a:srgbClr val="27579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7" name="Freeform 36"/>
            <p:cNvSpPr>
              <a:spLocks noEditPoints="1"/>
            </p:cNvSpPr>
            <p:nvPr/>
          </p:nvSpPr>
          <p:spPr bwMode="auto">
            <a:xfrm>
              <a:off x="4633997" y="2530620"/>
              <a:ext cx="346412" cy="450512"/>
            </a:xfrm>
            <a:custGeom>
              <a:avLst/>
              <a:gdLst>
                <a:gd name="T0" fmla="*/ 62 w 142"/>
                <a:gd name="T1" fmla="*/ 126 h 185"/>
                <a:gd name="T2" fmla="*/ 142 w 142"/>
                <a:gd name="T3" fmla="*/ 78 h 185"/>
                <a:gd name="T4" fmla="*/ 62 w 142"/>
                <a:gd name="T5" fmla="*/ 126 h 185"/>
                <a:gd name="T6" fmla="*/ 69 w 142"/>
                <a:gd name="T7" fmla="*/ 168 h 185"/>
                <a:gd name="T8" fmla="*/ 66 w 142"/>
                <a:gd name="T9" fmla="*/ 82 h 185"/>
                <a:gd name="T10" fmla="*/ 56 w 142"/>
                <a:gd name="T11" fmla="*/ 0 h 185"/>
                <a:gd name="T12" fmla="*/ 58 w 142"/>
                <a:gd name="T13" fmla="*/ 76 h 185"/>
                <a:gd name="T14" fmla="*/ 0 w 142"/>
                <a:gd name="T15" fmla="*/ 12 h 185"/>
                <a:gd name="T16" fmla="*/ 50 w 142"/>
                <a:gd name="T17" fmla="*/ 87 h 185"/>
                <a:gd name="T18" fmla="*/ 44 w 142"/>
                <a:gd name="T19" fmla="*/ 168 h 185"/>
                <a:gd name="T20" fmla="*/ 15 w 142"/>
                <a:gd name="T21" fmla="*/ 185 h 185"/>
                <a:gd name="T22" fmla="*/ 100 w 142"/>
                <a:gd name="T23" fmla="*/ 185 h 185"/>
                <a:gd name="T24" fmla="*/ 69 w 142"/>
                <a:gd name="T25" fmla="*/ 168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" h="185">
                  <a:moveTo>
                    <a:pt x="62" y="126"/>
                  </a:moveTo>
                  <a:cubicBezTo>
                    <a:pt x="62" y="126"/>
                    <a:pt x="105" y="160"/>
                    <a:pt x="142" y="78"/>
                  </a:cubicBezTo>
                  <a:cubicBezTo>
                    <a:pt x="142" y="78"/>
                    <a:pt x="63" y="64"/>
                    <a:pt x="62" y="126"/>
                  </a:cubicBezTo>
                  <a:close/>
                  <a:moveTo>
                    <a:pt x="69" y="168"/>
                  </a:moveTo>
                  <a:cubicBezTo>
                    <a:pt x="56" y="150"/>
                    <a:pt x="45" y="121"/>
                    <a:pt x="66" y="82"/>
                  </a:cubicBezTo>
                  <a:cubicBezTo>
                    <a:pt x="101" y="13"/>
                    <a:pt x="56" y="0"/>
                    <a:pt x="56" y="0"/>
                  </a:cubicBezTo>
                  <a:cubicBezTo>
                    <a:pt x="56" y="0"/>
                    <a:pt x="95" y="17"/>
                    <a:pt x="58" y="76"/>
                  </a:cubicBezTo>
                  <a:cubicBezTo>
                    <a:pt x="69" y="27"/>
                    <a:pt x="0" y="12"/>
                    <a:pt x="0" y="12"/>
                  </a:cubicBezTo>
                  <a:cubicBezTo>
                    <a:pt x="2" y="86"/>
                    <a:pt x="38" y="89"/>
                    <a:pt x="50" y="87"/>
                  </a:cubicBezTo>
                  <a:cubicBezTo>
                    <a:pt x="28" y="123"/>
                    <a:pt x="35" y="151"/>
                    <a:pt x="44" y="168"/>
                  </a:cubicBezTo>
                  <a:cubicBezTo>
                    <a:pt x="28" y="170"/>
                    <a:pt x="16" y="177"/>
                    <a:pt x="15" y="185"/>
                  </a:cubicBezTo>
                  <a:cubicBezTo>
                    <a:pt x="100" y="185"/>
                    <a:pt x="100" y="185"/>
                    <a:pt x="100" y="185"/>
                  </a:cubicBezTo>
                  <a:cubicBezTo>
                    <a:pt x="98" y="176"/>
                    <a:pt x="85" y="170"/>
                    <a:pt x="69" y="16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6173738" y="1873881"/>
            <a:ext cx="2400631" cy="1950513"/>
            <a:chOff x="6171198" y="1873881"/>
            <a:chExt cx="2727990" cy="2216492"/>
          </a:xfrm>
        </p:grpSpPr>
        <p:graphicFrame>
          <p:nvGraphicFramePr>
            <p:cNvPr id="12" name="Content Placeholder 3"/>
            <p:cNvGraphicFramePr/>
            <p:nvPr/>
          </p:nvGraphicFramePr>
          <p:xfrm>
            <a:off x="6171198" y="1873881"/>
            <a:ext cx="2727990" cy="22164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5" name="文本框 14"/>
            <p:cNvSpPr txBox="1"/>
            <p:nvPr/>
          </p:nvSpPr>
          <p:spPr>
            <a:xfrm>
              <a:off x="7182147" y="3231915"/>
              <a:ext cx="995796" cy="453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275791"/>
                  </a:solidFill>
                  <a:latin typeface="Arial Rounded MT Bold" panose="020F0704030504030204" pitchFamily="34" charset="0"/>
                </a:rPr>
                <a:t>63</a:t>
              </a:r>
              <a:r>
                <a:rPr lang="en-US" altLang="zh-CN" sz="1600" dirty="0" smtClean="0">
                  <a:solidFill>
                    <a:srgbClr val="275791"/>
                  </a:solidFill>
                  <a:latin typeface="Arial Rounded MT Bold" panose="020F0704030504030204" pitchFamily="34" charset="0"/>
                </a:rPr>
                <a:t>%</a:t>
              </a:r>
              <a:endParaRPr lang="zh-CN" altLang="en-US" sz="1600" dirty="0">
                <a:solidFill>
                  <a:srgbClr val="27579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8" name="Freeform 22"/>
            <p:cNvSpPr>
              <a:spLocks noEditPoints="1"/>
            </p:cNvSpPr>
            <p:nvPr/>
          </p:nvSpPr>
          <p:spPr bwMode="auto">
            <a:xfrm>
              <a:off x="7317431" y="2584659"/>
              <a:ext cx="435524" cy="395526"/>
            </a:xfrm>
            <a:custGeom>
              <a:avLst/>
              <a:gdLst>
                <a:gd name="T0" fmla="*/ 179 w 220"/>
                <a:gd name="T1" fmla="*/ 116 h 199"/>
                <a:gd name="T2" fmla="*/ 149 w 220"/>
                <a:gd name="T3" fmla="*/ 128 h 199"/>
                <a:gd name="T4" fmla="*/ 131 w 220"/>
                <a:gd name="T5" fmla="*/ 103 h 199"/>
                <a:gd name="T6" fmla="*/ 131 w 220"/>
                <a:gd name="T7" fmla="*/ 103 h 199"/>
                <a:gd name="T8" fmla="*/ 130 w 220"/>
                <a:gd name="T9" fmla="*/ 102 h 199"/>
                <a:gd name="T10" fmla="*/ 177 w 220"/>
                <a:gd name="T11" fmla="*/ 35 h 199"/>
                <a:gd name="T12" fmla="*/ 175 w 220"/>
                <a:gd name="T13" fmla="*/ 8 h 199"/>
                <a:gd name="T14" fmla="*/ 149 w 220"/>
                <a:gd name="T15" fmla="*/ 15 h 199"/>
                <a:gd name="T16" fmla="*/ 110 w 220"/>
                <a:gd name="T17" fmla="*/ 72 h 199"/>
                <a:gd name="T18" fmla="*/ 70 w 220"/>
                <a:gd name="T19" fmla="*/ 15 h 199"/>
                <a:gd name="T20" fmla="*/ 44 w 220"/>
                <a:gd name="T21" fmla="*/ 6 h 199"/>
                <a:gd name="T22" fmla="*/ 42 w 220"/>
                <a:gd name="T23" fmla="*/ 35 h 199"/>
                <a:gd name="T24" fmla="*/ 89 w 220"/>
                <a:gd name="T25" fmla="*/ 102 h 199"/>
                <a:gd name="T26" fmla="*/ 88 w 220"/>
                <a:gd name="T27" fmla="*/ 103 h 199"/>
                <a:gd name="T28" fmla="*/ 88 w 220"/>
                <a:gd name="T29" fmla="*/ 103 h 199"/>
                <a:gd name="T30" fmla="*/ 71 w 220"/>
                <a:gd name="T31" fmla="*/ 128 h 199"/>
                <a:gd name="T32" fmla="*/ 41 w 220"/>
                <a:gd name="T33" fmla="*/ 116 h 199"/>
                <a:gd name="T34" fmla="*/ 0 w 220"/>
                <a:gd name="T35" fmla="*/ 157 h 199"/>
                <a:gd name="T36" fmla="*/ 41 w 220"/>
                <a:gd name="T37" fmla="*/ 198 h 199"/>
                <a:gd name="T38" fmla="*/ 70 w 220"/>
                <a:gd name="T39" fmla="*/ 189 h 199"/>
                <a:gd name="T40" fmla="*/ 97 w 220"/>
                <a:gd name="T41" fmla="*/ 149 h 199"/>
                <a:gd name="T42" fmla="*/ 102 w 220"/>
                <a:gd name="T43" fmla="*/ 143 h 199"/>
                <a:gd name="T44" fmla="*/ 102 w 220"/>
                <a:gd name="T45" fmla="*/ 143 h 199"/>
                <a:gd name="T46" fmla="*/ 110 w 220"/>
                <a:gd name="T47" fmla="*/ 132 h 199"/>
                <a:gd name="T48" fmla="*/ 110 w 220"/>
                <a:gd name="T49" fmla="*/ 132 h 199"/>
                <a:gd name="T50" fmla="*/ 119 w 220"/>
                <a:gd name="T51" fmla="*/ 145 h 199"/>
                <a:gd name="T52" fmla="*/ 119 w 220"/>
                <a:gd name="T53" fmla="*/ 145 h 199"/>
                <a:gd name="T54" fmla="*/ 125 w 220"/>
                <a:gd name="T55" fmla="*/ 154 h 199"/>
                <a:gd name="T56" fmla="*/ 125 w 220"/>
                <a:gd name="T57" fmla="*/ 154 h 199"/>
                <a:gd name="T58" fmla="*/ 150 w 220"/>
                <a:gd name="T59" fmla="*/ 189 h 199"/>
                <a:gd name="T60" fmla="*/ 179 w 220"/>
                <a:gd name="T61" fmla="*/ 198 h 199"/>
                <a:gd name="T62" fmla="*/ 220 w 220"/>
                <a:gd name="T63" fmla="*/ 157 h 199"/>
                <a:gd name="T64" fmla="*/ 179 w 220"/>
                <a:gd name="T65" fmla="*/ 116 h 199"/>
                <a:gd name="T66" fmla="*/ 41 w 220"/>
                <a:gd name="T67" fmla="*/ 174 h 199"/>
                <a:gd name="T68" fmla="*/ 24 w 220"/>
                <a:gd name="T69" fmla="*/ 157 h 199"/>
                <a:gd name="T70" fmla="*/ 41 w 220"/>
                <a:gd name="T71" fmla="*/ 140 h 199"/>
                <a:gd name="T72" fmla="*/ 58 w 220"/>
                <a:gd name="T73" fmla="*/ 157 h 199"/>
                <a:gd name="T74" fmla="*/ 41 w 220"/>
                <a:gd name="T75" fmla="*/ 174 h 199"/>
                <a:gd name="T76" fmla="*/ 109 w 220"/>
                <a:gd name="T77" fmla="*/ 111 h 199"/>
                <a:gd name="T78" fmla="*/ 100 w 220"/>
                <a:gd name="T79" fmla="*/ 101 h 199"/>
                <a:gd name="T80" fmla="*/ 109 w 220"/>
                <a:gd name="T81" fmla="*/ 92 h 199"/>
                <a:gd name="T82" fmla="*/ 119 w 220"/>
                <a:gd name="T83" fmla="*/ 101 h 199"/>
                <a:gd name="T84" fmla="*/ 109 w 220"/>
                <a:gd name="T85" fmla="*/ 111 h 199"/>
                <a:gd name="T86" fmla="*/ 180 w 220"/>
                <a:gd name="T87" fmla="*/ 174 h 199"/>
                <a:gd name="T88" fmla="*/ 163 w 220"/>
                <a:gd name="T89" fmla="*/ 157 h 199"/>
                <a:gd name="T90" fmla="*/ 180 w 220"/>
                <a:gd name="T91" fmla="*/ 140 h 199"/>
                <a:gd name="T92" fmla="*/ 197 w 220"/>
                <a:gd name="T93" fmla="*/ 157 h 199"/>
                <a:gd name="T94" fmla="*/ 180 w 220"/>
                <a:gd name="T95" fmla="*/ 174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0" h="199">
                  <a:moveTo>
                    <a:pt x="179" y="116"/>
                  </a:moveTo>
                  <a:cubicBezTo>
                    <a:pt x="167" y="116"/>
                    <a:pt x="157" y="121"/>
                    <a:pt x="149" y="128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1" y="103"/>
                    <a:pt x="131" y="103"/>
                    <a:pt x="131" y="103"/>
                  </a:cubicBezTo>
                  <a:cubicBezTo>
                    <a:pt x="130" y="102"/>
                    <a:pt x="130" y="102"/>
                    <a:pt x="130" y="102"/>
                  </a:cubicBezTo>
                  <a:cubicBezTo>
                    <a:pt x="177" y="35"/>
                    <a:pt x="177" y="35"/>
                    <a:pt x="177" y="35"/>
                  </a:cubicBezTo>
                  <a:cubicBezTo>
                    <a:pt x="184" y="25"/>
                    <a:pt x="183" y="13"/>
                    <a:pt x="175" y="8"/>
                  </a:cubicBezTo>
                  <a:cubicBezTo>
                    <a:pt x="167" y="3"/>
                    <a:pt x="156" y="6"/>
                    <a:pt x="149" y="15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70" y="15"/>
                    <a:pt x="70" y="15"/>
                    <a:pt x="70" y="15"/>
                  </a:cubicBezTo>
                  <a:cubicBezTo>
                    <a:pt x="64" y="6"/>
                    <a:pt x="52" y="0"/>
                    <a:pt x="44" y="6"/>
                  </a:cubicBezTo>
                  <a:cubicBezTo>
                    <a:pt x="37" y="11"/>
                    <a:pt x="36" y="25"/>
                    <a:pt x="42" y="35"/>
                  </a:cubicBezTo>
                  <a:cubicBezTo>
                    <a:pt x="89" y="102"/>
                    <a:pt x="89" y="102"/>
                    <a:pt x="89" y="102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88" y="103"/>
                    <a:pt x="88" y="103"/>
                    <a:pt x="88" y="103"/>
                  </a:cubicBezTo>
                  <a:cubicBezTo>
                    <a:pt x="71" y="128"/>
                    <a:pt x="71" y="128"/>
                    <a:pt x="71" y="128"/>
                  </a:cubicBezTo>
                  <a:cubicBezTo>
                    <a:pt x="63" y="121"/>
                    <a:pt x="53" y="116"/>
                    <a:pt x="41" y="116"/>
                  </a:cubicBezTo>
                  <a:cubicBezTo>
                    <a:pt x="18" y="116"/>
                    <a:pt x="0" y="134"/>
                    <a:pt x="0" y="157"/>
                  </a:cubicBezTo>
                  <a:cubicBezTo>
                    <a:pt x="0" y="180"/>
                    <a:pt x="18" y="198"/>
                    <a:pt x="41" y="198"/>
                  </a:cubicBezTo>
                  <a:cubicBezTo>
                    <a:pt x="41" y="198"/>
                    <a:pt x="63" y="199"/>
                    <a:pt x="70" y="189"/>
                  </a:cubicBezTo>
                  <a:cubicBezTo>
                    <a:pt x="97" y="149"/>
                    <a:pt x="97" y="149"/>
                    <a:pt x="97" y="149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19" y="145"/>
                    <a:pt x="119" y="145"/>
                    <a:pt x="119" y="145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25" y="154"/>
                    <a:pt x="125" y="154"/>
                    <a:pt x="125" y="154"/>
                  </a:cubicBezTo>
                  <a:cubicBezTo>
                    <a:pt x="150" y="189"/>
                    <a:pt x="150" y="189"/>
                    <a:pt x="150" y="189"/>
                  </a:cubicBezTo>
                  <a:cubicBezTo>
                    <a:pt x="157" y="199"/>
                    <a:pt x="179" y="198"/>
                    <a:pt x="179" y="198"/>
                  </a:cubicBezTo>
                  <a:cubicBezTo>
                    <a:pt x="201" y="198"/>
                    <a:pt x="220" y="180"/>
                    <a:pt x="220" y="157"/>
                  </a:cubicBezTo>
                  <a:cubicBezTo>
                    <a:pt x="220" y="134"/>
                    <a:pt x="201" y="116"/>
                    <a:pt x="179" y="116"/>
                  </a:cubicBezTo>
                  <a:close/>
                  <a:moveTo>
                    <a:pt x="41" y="174"/>
                  </a:moveTo>
                  <a:cubicBezTo>
                    <a:pt x="32" y="174"/>
                    <a:pt x="24" y="167"/>
                    <a:pt x="24" y="157"/>
                  </a:cubicBezTo>
                  <a:cubicBezTo>
                    <a:pt x="24" y="148"/>
                    <a:pt x="32" y="140"/>
                    <a:pt x="41" y="140"/>
                  </a:cubicBezTo>
                  <a:cubicBezTo>
                    <a:pt x="51" y="140"/>
                    <a:pt x="58" y="148"/>
                    <a:pt x="58" y="157"/>
                  </a:cubicBezTo>
                  <a:cubicBezTo>
                    <a:pt x="58" y="167"/>
                    <a:pt x="51" y="174"/>
                    <a:pt x="41" y="174"/>
                  </a:cubicBezTo>
                  <a:close/>
                  <a:moveTo>
                    <a:pt x="109" y="111"/>
                  </a:moveTo>
                  <a:cubicBezTo>
                    <a:pt x="104" y="111"/>
                    <a:pt x="100" y="107"/>
                    <a:pt x="100" y="101"/>
                  </a:cubicBezTo>
                  <a:cubicBezTo>
                    <a:pt x="100" y="96"/>
                    <a:pt x="104" y="92"/>
                    <a:pt x="109" y="92"/>
                  </a:cubicBezTo>
                  <a:cubicBezTo>
                    <a:pt x="115" y="92"/>
                    <a:pt x="119" y="96"/>
                    <a:pt x="119" y="101"/>
                  </a:cubicBezTo>
                  <a:cubicBezTo>
                    <a:pt x="119" y="107"/>
                    <a:pt x="115" y="111"/>
                    <a:pt x="109" y="111"/>
                  </a:cubicBezTo>
                  <a:close/>
                  <a:moveTo>
                    <a:pt x="180" y="174"/>
                  </a:moveTo>
                  <a:cubicBezTo>
                    <a:pt x="170" y="174"/>
                    <a:pt x="163" y="167"/>
                    <a:pt x="163" y="157"/>
                  </a:cubicBezTo>
                  <a:cubicBezTo>
                    <a:pt x="163" y="148"/>
                    <a:pt x="170" y="140"/>
                    <a:pt x="180" y="140"/>
                  </a:cubicBezTo>
                  <a:cubicBezTo>
                    <a:pt x="189" y="140"/>
                    <a:pt x="197" y="148"/>
                    <a:pt x="197" y="157"/>
                  </a:cubicBezTo>
                  <a:cubicBezTo>
                    <a:pt x="197" y="167"/>
                    <a:pt x="189" y="174"/>
                    <a:pt x="180" y="174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8899188" y="1873884"/>
            <a:ext cx="2392993" cy="1944305"/>
            <a:chOff x="8899188" y="1873884"/>
            <a:chExt cx="2727990" cy="2216490"/>
          </a:xfrm>
        </p:grpSpPr>
        <p:graphicFrame>
          <p:nvGraphicFramePr>
            <p:cNvPr id="11" name="Content Placeholder 3"/>
            <p:cNvGraphicFramePr/>
            <p:nvPr/>
          </p:nvGraphicFramePr>
          <p:xfrm>
            <a:off x="8899188" y="1873884"/>
            <a:ext cx="2727990" cy="221649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文本框 15"/>
            <p:cNvSpPr txBox="1"/>
            <p:nvPr/>
          </p:nvSpPr>
          <p:spPr>
            <a:xfrm>
              <a:off x="9910019" y="3231750"/>
              <a:ext cx="883831" cy="463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rgbClr val="B0DCEA"/>
                  </a:solidFill>
                  <a:latin typeface="Arial Rounded MT Bold" panose="020F0704030504030204" pitchFamily="34" charset="0"/>
                </a:rPr>
                <a:t>80</a:t>
              </a:r>
              <a:r>
                <a:rPr lang="en-US" altLang="zh-CN" sz="1600" dirty="0" smtClean="0">
                  <a:solidFill>
                    <a:srgbClr val="B0DCEA"/>
                  </a:solidFill>
                  <a:latin typeface="Arial Rounded MT Bold" panose="020F0704030504030204" pitchFamily="34" charset="0"/>
                </a:rPr>
                <a:t>%</a:t>
              </a:r>
              <a:endParaRPr lang="en-US" altLang="zh-CN" sz="1600" dirty="0" smtClean="0">
                <a:solidFill>
                  <a:srgbClr val="B0DCEA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10032240" y="2572517"/>
              <a:ext cx="407298" cy="400962"/>
            </a:xfrm>
            <a:custGeom>
              <a:avLst/>
              <a:gdLst>
                <a:gd name="T0" fmla="*/ 94 w 189"/>
                <a:gd name="T1" fmla="*/ 57 h 185"/>
                <a:gd name="T2" fmla="*/ 0 w 189"/>
                <a:gd name="T3" fmla="*/ 79 h 185"/>
                <a:gd name="T4" fmla="*/ 55 w 189"/>
                <a:gd name="T5" fmla="*/ 143 h 185"/>
                <a:gd name="T6" fmla="*/ 94 w 189"/>
                <a:gd name="T7" fmla="*/ 185 h 185"/>
                <a:gd name="T8" fmla="*/ 133 w 189"/>
                <a:gd name="T9" fmla="*/ 143 h 185"/>
                <a:gd name="T10" fmla="*/ 188 w 189"/>
                <a:gd name="T11" fmla="*/ 79 h 185"/>
                <a:gd name="T12" fmla="*/ 94 w 189"/>
                <a:gd name="T13" fmla="*/ 5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85">
                  <a:moveTo>
                    <a:pt x="94" y="57"/>
                  </a:moveTo>
                  <a:cubicBezTo>
                    <a:pt x="70" y="0"/>
                    <a:pt x="1" y="13"/>
                    <a:pt x="0" y="79"/>
                  </a:cubicBezTo>
                  <a:cubicBezTo>
                    <a:pt x="0" y="115"/>
                    <a:pt x="33" y="129"/>
                    <a:pt x="55" y="143"/>
                  </a:cubicBezTo>
                  <a:cubicBezTo>
                    <a:pt x="77" y="157"/>
                    <a:pt x="92" y="176"/>
                    <a:pt x="94" y="185"/>
                  </a:cubicBezTo>
                  <a:cubicBezTo>
                    <a:pt x="97" y="177"/>
                    <a:pt x="113" y="157"/>
                    <a:pt x="133" y="143"/>
                  </a:cubicBezTo>
                  <a:cubicBezTo>
                    <a:pt x="155" y="127"/>
                    <a:pt x="189" y="115"/>
                    <a:pt x="188" y="79"/>
                  </a:cubicBezTo>
                  <a:cubicBezTo>
                    <a:pt x="188" y="13"/>
                    <a:pt x="118" y="2"/>
                    <a:pt x="94" y="57"/>
                  </a:cubicBezTo>
                  <a:close/>
                </a:path>
              </a:pathLst>
            </a:custGeom>
            <a:solidFill>
              <a:srgbClr val="B0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0" name="矩形 29"/>
          <p:cNvSpPr/>
          <p:nvPr/>
        </p:nvSpPr>
        <p:spPr>
          <a:xfrm>
            <a:off x="1221456" y="419402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点击添加内容</a:t>
            </a:r>
            <a:endParaRPr lang="zh-CN" altLang="en-US" b="1" dirty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022373" y="419402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点击添加内容</a:t>
            </a:r>
            <a:endParaRPr lang="zh-CN" altLang="en-US" b="1" dirty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50362" y="419402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点击添加内容</a:t>
            </a:r>
            <a:endParaRPr lang="zh-CN" altLang="en-US" b="1" dirty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478353" y="419402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点击添加内容</a:t>
            </a:r>
            <a:endParaRPr lang="zh-CN" altLang="en-US" b="1" dirty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56645" y="4737737"/>
            <a:ext cx="2241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电子商务指的是利用简单、快捷、低成本的电子通讯方式，买卖双方不谋面地进行各种贸易</a:t>
            </a:r>
            <a:r>
              <a:rPr lang="zh-CN" alt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活动</a:t>
            </a:r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zh-CN" altLang="en-US" sz="1400" dirty="0"/>
          </a:p>
        </p:txBody>
      </p:sp>
      <p:sp>
        <p:nvSpPr>
          <p:cNvPr id="35" name="矩形 34"/>
          <p:cNvSpPr/>
          <p:nvPr/>
        </p:nvSpPr>
        <p:spPr>
          <a:xfrm>
            <a:off x="3686538" y="4737737"/>
            <a:ext cx="2241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电子商务指的是利用简单、快捷、低成本的电子通讯方式，买卖双方不谋面地进行各种贸易</a:t>
            </a:r>
            <a:r>
              <a:rPr lang="zh-CN" alt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活动</a:t>
            </a:r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zh-CN" altLang="en-US" sz="1400" dirty="0"/>
          </a:p>
        </p:txBody>
      </p:sp>
      <p:sp>
        <p:nvSpPr>
          <p:cNvPr id="36" name="矩形 35"/>
          <p:cNvSpPr/>
          <p:nvPr/>
        </p:nvSpPr>
        <p:spPr>
          <a:xfrm>
            <a:off x="6416431" y="4737737"/>
            <a:ext cx="2241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电子商务指的是利用简单、快捷、低成本的电子通讯方式，买卖双方不谋面地进行各种贸易</a:t>
            </a:r>
            <a:r>
              <a:rPr lang="zh-CN" alt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活动</a:t>
            </a:r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zh-CN" altLang="en-US" sz="1400" dirty="0"/>
          </a:p>
        </p:txBody>
      </p:sp>
      <p:sp>
        <p:nvSpPr>
          <p:cNvPr id="37" name="矩形 36"/>
          <p:cNvSpPr/>
          <p:nvPr/>
        </p:nvSpPr>
        <p:spPr>
          <a:xfrm>
            <a:off x="9115224" y="4737737"/>
            <a:ext cx="2241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电子商务指的是利用简单、快捷、低成本的电子通讯方式，买卖双方不谋面地进行各种贸易</a:t>
            </a:r>
            <a:r>
              <a:rPr lang="zh-CN" altLang="en-US" sz="1400" dirty="0" smtClean="0">
                <a:solidFill>
                  <a:srgbClr val="333333"/>
                </a:solidFill>
                <a:latin typeface="Arial" panose="020B0604020202020204" pitchFamily="34" charset="0"/>
              </a:rPr>
              <a:t>活动</a:t>
            </a:r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。</a:t>
            </a:r>
            <a:endParaRPr lang="zh-CN" altLang="en-US" sz="1400" dirty="0"/>
          </a:p>
        </p:txBody>
      </p:sp>
      <p:grpSp>
        <p:nvGrpSpPr>
          <p:cNvPr id="7" name="组合 6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8" name="文本框 7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成功项目展示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300877" y="2805545"/>
            <a:ext cx="832232" cy="786204"/>
            <a:chOff x="4300877" y="2805545"/>
            <a:chExt cx="832232" cy="786204"/>
          </a:xfrm>
        </p:grpSpPr>
        <p:sp>
          <p:nvSpPr>
            <p:cNvPr id="3" name="椭圆 2"/>
            <p:cNvSpPr/>
            <p:nvPr/>
          </p:nvSpPr>
          <p:spPr>
            <a:xfrm>
              <a:off x="4300877" y="2805545"/>
              <a:ext cx="832232" cy="7862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241300" dist="88900" dir="3360000" sx="96000" sy="96000" algn="tl" rotWithShape="0">
                <a:prstClr val="black">
                  <a:alpha val="5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Freeform 115"/>
            <p:cNvSpPr>
              <a:spLocks noEditPoints="1"/>
            </p:cNvSpPr>
            <p:nvPr/>
          </p:nvSpPr>
          <p:spPr bwMode="auto">
            <a:xfrm>
              <a:off x="4555068" y="3037515"/>
              <a:ext cx="323850" cy="322263"/>
            </a:xfrm>
            <a:custGeom>
              <a:avLst/>
              <a:gdLst>
                <a:gd name="T0" fmla="*/ 789 w 1018"/>
                <a:gd name="T1" fmla="*/ 69 h 1017"/>
                <a:gd name="T2" fmla="*/ 765 w 1018"/>
                <a:gd name="T3" fmla="*/ 25 h 1017"/>
                <a:gd name="T4" fmla="*/ 719 w 1018"/>
                <a:gd name="T5" fmla="*/ 1 h 1017"/>
                <a:gd name="T6" fmla="*/ 73 w 1018"/>
                <a:gd name="T7" fmla="*/ 1 h 1017"/>
                <a:gd name="T8" fmla="*/ 27 w 1018"/>
                <a:gd name="T9" fmla="*/ 25 h 1017"/>
                <a:gd name="T10" fmla="*/ 2 w 1018"/>
                <a:gd name="T11" fmla="*/ 69 h 1017"/>
                <a:gd name="T12" fmla="*/ 2 w 1018"/>
                <a:gd name="T13" fmla="*/ 716 h 1017"/>
                <a:gd name="T14" fmla="*/ 28 w 1018"/>
                <a:gd name="T15" fmla="*/ 766 h 1017"/>
                <a:gd name="T16" fmla="*/ 67 w 1018"/>
                <a:gd name="T17" fmla="*/ 789 h 1017"/>
                <a:gd name="T18" fmla="*/ 115 w 1018"/>
                <a:gd name="T19" fmla="*/ 791 h 1017"/>
                <a:gd name="T20" fmla="*/ 163 w 1018"/>
                <a:gd name="T21" fmla="*/ 766 h 1017"/>
                <a:gd name="T22" fmla="*/ 263 w 1018"/>
                <a:gd name="T23" fmla="*/ 745 h 1017"/>
                <a:gd name="T24" fmla="*/ 589 w 1018"/>
                <a:gd name="T25" fmla="*/ 763 h 1017"/>
                <a:gd name="T26" fmla="*/ 634 w 1018"/>
                <a:gd name="T27" fmla="*/ 777 h 1017"/>
                <a:gd name="T28" fmla="*/ 870 w 1018"/>
                <a:gd name="T29" fmla="*/ 1001 h 1017"/>
                <a:gd name="T30" fmla="*/ 923 w 1018"/>
                <a:gd name="T31" fmla="*/ 1017 h 1017"/>
                <a:gd name="T32" fmla="*/ 968 w 1018"/>
                <a:gd name="T33" fmla="*/ 1006 h 1017"/>
                <a:gd name="T34" fmla="*/ 1002 w 1018"/>
                <a:gd name="T35" fmla="*/ 975 h 1017"/>
                <a:gd name="T36" fmla="*/ 1018 w 1018"/>
                <a:gd name="T37" fmla="*/ 921 h 1017"/>
                <a:gd name="T38" fmla="*/ 1011 w 1018"/>
                <a:gd name="T39" fmla="*/ 276 h 1017"/>
                <a:gd name="T40" fmla="*/ 977 w 1018"/>
                <a:gd name="T41" fmla="*/ 238 h 1017"/>
                <a:gd name="T42" fmla="*/ 927 w 1018"/>
                <a:gd name="T43" fmla="*/ 223 h 1017"/>
                <a:gd name="T44" fmla="*/ 102 w 1018"/>
                <a:gd name="T45" fmla="*/ 729 h 1017"/>
                <a:gd name="T46" fmla="*/ 73 w 1018"/>
                <a:gd name="T47" fmla="*/ 721 h 1017"/>
                <a:gd name="T48" fmla="*/ 64 w 1018"/>
                <a:gd name="T49" fmla="*/ 86 h 1017"/>
                <a:gd name="T50" fmla="*/ 80 w 1018"/>
                <a:gd name="T51" fmla="*/ 65 h 1017"/>
                <a:gd name="T52" fmla="*/ 711 w 1018"/>
                <a:gd name="T53" fmla="*/ 65 h 1017"/>
                <a:gd name="T54" fmla="*/ 727 w 1018"/>
                <a:gd name="T55" fmla="*/ 86 h 1017"/>
                <a:gd name="T56" fmla="*/ 720 w 1018"/>
                <a:gd name="T57" fmla="*/ 470 h 1017"/>
                <a:gd name="T58" fmla="*/ 429 w 1018"/>
                <a:gd name="T59" fmla="*/ 476 h 1017"/>
                <a:gd name="T60" fmla="*/ 350 w 1018"/>
                <a:gd name="T61" fmla="*/ 501 h 1017"/>
                <a:gd name="T62" fmla="*/ 954 w 1018"/>
                <a:gd name="T63" fmla="*/ 928 h 1017"/>
                <a:gd name="T64" fmla="*/ 934 w 1018"/>
                <a:gd name="T65" fmla="*/ 951 h 1017"/>
                <a:gd name="T66" fmla="*/ 900 w 1018"/>
                <a:gd name="T67" fmla="*/ 944 h 1017"/>
                <a:gd name="T68" fmla="*/ 645 w 1018"/>
                <a:gd name="T69" fmla="*/ 711 h 1017"/>
                <a:gd name="T70" fmla="*/ 318 w 1018"/>
                <a:gd name="T71" fmla="*/ 700 h 1017"/>
                <a:gd name="T72" fmla="*/ 293 w 1018"/>
                <a:gd name="T73" fmla="*/ 685 h 1017"/>
                <a:gd name="T74" fmla="*/ 379 w 1018"/>
                <a:gd name="T75" fmla="*/ 557 h 1017"/>
                <a:gd name="T76" fmla="*/ 420 w 1018"/>
                <a:gd name="T77" fmla="*/ 540 h 1017"/>
                <a:gd name="T78" fmla="*/ 727 w 1018"/>
                <a:gd name="T79" fmla="*/ 536 h 1017"/>
                <a:gd name="T80" fmla="*/ 770 w 1018"/>
                <a:gd name="T81" fmla="*/ 508 h 1017"/>
                <a:gd name="T82" fmla="*/ 791 w 1018"/>
                <a:gd name="T83" fmla="*/ 461 h 1017"/>
                <a:gd name="T84" fmla="*/ 938 w 1018"/>
                <a:gd name="T85" fmla="*/ 288 h 1017"/>
                <a:gd name="T86" fmla="*/ 955 w 1018"/>
                <a:gd name="T87" fmla="*/ 311 h 1017"/>
                <a:gd name="T88" fmla="*/ 425 w 1018"/>
                <a:gd name="T89" fmla="*/ 373 h 1017"/>
                <a:gd name="T90" fmla="*/ 445 w 1018"/>
                <a:gd name="T91" fmla="*/ 333 h 1017"/>
                <a:gd name="T92" fmla="*/ 416 w 1018"/>
                <a:gd name="T93" fmla="*/ 289 h 1017"/>
                <a:gd name="T94" fmla="*/ 371 w 1018"/>
                <a:gd name="T95" fmla="*/ 294 h 1017"/>
                <a:gd name="T96" fmla="*/ 350 w 1018"/>
                <a:gd name="T97" fmla="*/ 333 h 1017"/>
                <a:gd name="T98" fmla="*/ 380 w 1018"/>
                <a:gd name="T99" fmla="*/ 377 h 1017"/>
                <a:gd name="T100" fmla="*/ 197 w 1018"/>
                <a:gd name="T101" fmla="*/ 286 h 1017"/>
                <a:gd name="T102" fmla="*/ 160 w 1018"/>
                <a:gd name="T103" fmla="*/ 324 h 1017"/>
                <a:gd name="T104" fmla="*/ 174 w 1018"/>
                <a:gd name="T105" fmla="*/ 367 h 1017"/>
                <a:gd name="T106" fmla="*/ 217 w 1018"/>
                <a:gd name="T107" fmla="*/ 380 h 1017"/>
                <a:gd name="T108" fmla="*/ 254 w 1018"/>
                <a:gd name="T109" fmla="*/ 343 h 1017"/>
                <a:gd name="T110" fmla="*/ 240 w 1018"/>
                <a:gd name="T111" fmla="*/ 300 h 1017"/>
                <a:gd name="T112" fmla="*/ 589 w 1018"/>
                <a:gd name="T113" fmla="*/ 380 h 1017"/>
                <a:gd name="T114" fmla="*/ 629 w 1018"/>
                <a:gd name="T115" fmla="*/ 360 h 1017"/>
                <a:gd name="T116" fmla="*/ 633 w 1018"/>
                <a:gd name="T117" fmla="*/ 315 h 1017"/>
                <a:gd name="T118" fmla="*/ 589 w 1018"/>
                <a:gd name="T119" fmla="*/ 286 h 1017"/>
                <a:gd name="T120" fmla="*/ 549 w 1018"/>
                <a:gd name="T121" fmla="*/ 306 h 1017"/>
                <a:gd name="T122" fmla="*/ 545 w 1018"/>
                <a:gd name="T123" fmla="*/ 351 h 1017"/>
                <a:gd name="T124" fmla="*/ 589 w 1018"/>
                <a:gd name="T125" fmla="*/ 38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18" h="1017">
                  <a:moveTo>
                    <a:pt x="927" y="223"/>
                  </a:moveTo>
                  <a:lnTo>
                    <a:pt x="792" y="223"/>
                  </a:lnTo>
                  <a:lnTo>
                    <a:pt x="792" y="86"/>
                  </a:lnTo>
                  <a:lnTo>
                    <a:pt x="792" y="86"/>
                  </a:lnTo>
                  <a:lnTo>
                    <a:pt x="791" y="78"/>
                  </a:lnTo>
                  <a:lnTo>
                    <a:pt x="789" y="69"/>
                  </a:lnTo>
                  <a:lnTo>
                    <a:pt x="787" y="61"/>
                  </a:lnTo>
                  <a:lnTo>
                    <a:pt x="784" y="53"/>
                  </a:lnTo>
                  <a:lnTo>
                    <a:pt x="780" y="45"/>
                  </a:lnTo>
                  <a:lnTo>
                    <a:pt x="776" y="38"/>
                  </a:lnTo>
                  <a:lnTo>
                    <a:pt x="770" y="31"/>
                  </a:lnTo>
                  <a:lnTo>
                    <a:pt x="765" y="25"/>
                  </a:lnTo>
                  <a:lnTo>
                    <a:pt x="758" y="19"/>
                  </a:lnTo>
                  <a:lnTo>
                    <a:pt x="751" y="15"/>
                  </a:lnTo>
                  <a:lnTo>
                    <a:pt x="743" y="10"/>
                  </a:lnTo>
                  <a:lnTo>
                    <a:pt x="736" y="6"/>
                  </a:lnTo>
                  <a:lnTo>
                    <a:pt x="727" y="3"/>
                  </a:lnTo>
                  <a:lnTo>
                    <a:pt x="719" y="1"/>
                  </a:lnTo>
                  <a:lnTo>
                    <a:pt x="709" y="0"/>
                  </a:lnTo>
                  <a:lnTo>
                    <a:pt x="699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3" y="1"/>
                  </a:lnTo>
                  <a:lnTo>
                    <a:pt x="64" y="3"/>
                  </a:lnTo>
                  <a:lnTo>
                    <a:pt x="56" y="6"/>
                  </a:lnTo>
                  <a:lnTo>
                    <a:pt x="48" y="10"/>
                  </a:lnTo>
                  <a:lnTo>
                    <a:pt x="41" y="15"/>
                  </a:lnTo>
                  <a:lnTo>
                    <a:pt x="33" y="19"/>
                  </a:lnTo>
                  <a:lnTo>
                    <a:pt x="27" y="25"/>
                  </a:lnTo>
                  <a:lnTo>
                    <a:pt x="21" y="31"/>
                  </a:lnTo>
                  <a:lnTo>
                    <a:pt x="16" y="38"/>
                  </a:lnTo>
                  <a:lnTo>
                    <a:pt x="12" y="45"/>
                  </a:lnTo>
                  <a:lnTo>
                    <a:pt x="7" y="53"/>
                  </a:lnTo>
                  <a:lnTo>
                    <a:pt x="4" y="61"/>
                  </a:lnTo>
                  <a:lnTo>
                    <a:pt x="2" y="69"/>
                  </a:lnTo>
                  <a:lnTo>
                    <a:pt x="1" y="78"/>
                  </a:lnTo>
                  <a:lnTo>
                    <a:pt x="0" y="86"/>
                  </a:lnTo>
                  <a:lnTo>
                    <a:pt x="0" y="698"/>
                  </a:lnTo>
                  <a:lnTo>
                    <a:pt x="0" y="698"/>
                  </a:lnTo>
                  <a:lnTo>
                    <a:pt x="1" y="708"/>
                  </a:lnTo>
                  <a:lnTo>
                    <a:pt x="2" y="716"/>
                  </a:lnTo>
                  <a:lnTo>
                    <a:pt x="4" y="726"/>
                  </a:lnTo>
                  <a:lnTo>
                    <a:pt x="7" y="735"/>
                  </a:lnTo>
                  <a:lnTo>
                    <a:pt x="12" y="743"/>
                  </a:lnTo>
                  <a:lnTo>
                    <a:pt x="16" y="751"/>
                  </a:lnTo>
                  <a:lnTo>
                    <a:pt x="21" y="758"/>
                  </a:lnTo>
                  <a:lnTo>
                    <a:pt x="28" y="766"/>
                  </a:lnTo>
                  <a:lnTo>
                    <a:pt x="28" y="766"/>
                  </a:lnTo>
                  <a:lnTo>
                    <a:pt x="35" y="772"/>
                  </a:lnTo>
                  <a:lnTo>
                    <a:pt x="43" y="777"/>
                  </a:lnTo>
                  <a:lnTo>
                    <a:pt x="51" y="782"/>
                  </a:lnTo>
                  <a:lnTo>
                    <a:pt x="59" y="786"/>
                  </a:lnTo>
                  <a:lnTo>
                    <a:pt x="67" y="789"/>
                  </a:lnTo>
                  <a:lnTo>
                    <a:pt x="77" y="791"/>
                  </a:lnTo>
                  <a:lnTo>
                    <a:pt x="87" y="792"/>
                  </a:lnTo>
                  <a:lnTo>
                    <a:pt x="95" y="794"/>
                  </a:lnTo>
                  <a:lnTo>
                    <a:pt x="95" y="794"/>
                  </a:lnTo>
                  <a:lnTo>
                    <a:pt x="105" y="792"/>
                  </a:lnTo>
                  <a:lnTo>
                    <a:pt x="115" y="791"/>
                  </a:lnTo>
                  <a:lnTo>
                    <a:pt x="123" y="789"/>
                  </a:lnTo>
                  <a:lnTo>
                    <a:pt x="132" y="786"/>
                  </a:lnTo>
                  <a:lnTo>
                    <a:pt x="140" y="783"/>
                  </a:lnTo>
                  <a:lnTo>
                    <a:pt x="148" y="777"/>
                  </a:lnTo>
                  <a:lnTo>
                    <a:pt x="155" y="772"/>
                  </a:lnTo>
                  <a:lnTo>
                    <a:pt x="163" y="766"/>
                  </a:lnTo>
                  <a:lnTo>
                    <a:pt x="230" y="700"/>
                  </a:lnTo>
                  <a:lnTo>
                    <a:pt x="230" y="700"/>
                  </a:lnTo>
                  <a:lnTo>
                    <a:pt x="236" y="713"/>
                  </a:lnTo>
                  <a:lnTo>
                    <a:pt x="243" y="726"/>
                  </a:lnTo>
                  <a:lnTo>
                    <a:pt x="252" y="737"/>
                  </a:lnTo>
                  <a:lnTo>
                    <a:pt x="263" y="745"/>
                  </a:lnTo>
                  <a:lnTo>
                    <a:pt x="276" y="753"/>
                  </a:lnTo>
                  <a:lnTo>
                    <a:pt x="288" y="759"/>
                  </a:lnTo>
                  <a:lnTo>
                    <a:pt x="303" y="762"/>
                  </a:lnTo>
                  <a:lnTo>
                    <a:pt x="318" y="763"/>
                  </a:lnTo>
                  <a:lnTo>
                    <a:pt x="589" y="763"/>
                  </a:lnTo>
                  <a:lnTo>
                    <a:pt x="589" y="763"/>
                  </a:lnTo>
                  <a:lnTo>
                    <a:pt x="597" y="763"/>
                  </a:lnTo>
                  <a:lnTo>
                    <a:pt x="605" y="765"/>
                  </a:lnTo>
                  <a:lnTo>
                    <a:pt x="612" y="767"/>
                  </a:lnTo>
                  <a:lnTo>
                    <a:pt x="620" y="770"/>
                  </a:lnTo>
                  <a:lnTo>
                    <a:pt x="626" y="773"/>
                  </a:lnTo>
                  <a:lnTo>
                    <a:pt x="634" y="777"/>
                  </a:lnTo>
                  <a:lnTo>
                    <a:pt x="640" y="782"/>
                  </a:lnTo>
                  <a:lnTo>
                    <a:pt x="646" y="787"/>
                  </a:lnTo>
                  <a:lnTo>
                    <a:pt x="855" y="989"/>
                  </a:lnTo>
                  <a:lnTo>
                    <a:pt x="855" y="989"/>
                  </a:lnTo>
                  <a:lnTo>
                    <a:pt x="862" y="995"/>
                  </a:lnTo>
                  <a:lnTo>
                    <a:pt x="870" y="1001"/>
                  </a:lnTo>
                  <a:lnTo>
                    <a:pt x="877" y="1006"/>
                  </a:lnTo>
                  <a:lnTo>
                    <a:pt x="886" y="1010"/>
                  </a:lnTo>
                  <a:lnTo>
                    <a:pt x="895" y="1012"/>
                  </a:lnTo>
                  <a:lnTo>
                    <a:pt x="903" y="1016"/>
                  </a:lnTo>
                  <a:lnTo>
                    <a:pt x="913" y="1017"/>
                  </a:lnTo>
                  <a:lnTo>
                    <a:pt x="923" y="1017"/>
                  </a:lnTo>
                  <a:lnTo>
                    <a:pt x="923" y="1017"/>
                  </a:lnTo>
                  <a:lnTo>
                    <a:pt x="932" y="1017"/>
                  </a:lnTo>
                  <a:lnTo>
                    <a:pt x="941" y="1016"/>
                  </a:lnTo>
                  <a:lnTo>
                    <a:pt x="950" y="1012"/>
                  </a:lnTo>
                  <a:lnTo>
                    <a:pt x="959" y="1010"/>
                  </a:lnTo>
                  <a:lnTo>
                    <a:pt x="968" y="1006"/>
                  </a:lnTo>
                  <a:lnTo>
                    <a:pt x="975" y="1001"/>
                  </a:lnTo>
                  <a:lnTo>
                    <a:pt x="983" y="995"/>
                  </a:lnTo>
                  <a:lnTo>
                    <a:pt x="990" y="989"/>
                  </a:lnTo>
                  <a:lnTo>
                    <a:pt x="990" y="989"/>
                  </a:lnTo>
                  <a:lnTo>
                    <a:pt x="997" y="982"/>
                  </a:lnTo>
                  <a:lnTo>
                    <a:pt x="1002" y="975"/>
                  </a:lnTo>
                  <a:lnTo>
                    <a:pt x="1006" y="966"/>
                  </a:lnTo>
                  <a:lnTo>
                    <a:pt x="1011" y="958"/>
                  </a:lnTo>
                  <a:lnTo>
                    <a:pt x="1014" y="949"/>
                  </a:lnTo>
                  <a:lnTo>
                    <a:pt x="1016" y="941"/>
                  </a:lnTo>
                  <a:lnTo>
                    <a:pt x="1017" y="931"/>
                  </a:lnTo>
                  <a:lnTo>
                    <a:pt x="1018" y="921"/>
                  </a:lnTo>
                  <a:lnTo>
                    <a:pt x="1018" y="311"/>
                  </a:lnTo>
                  <a:lnTo>
                    <a:pt x="1018" y="311"/>
                  </a:lnTo>
                  <a:lnTo>
                    <a:pt x="1017" y="301"/>
                  </a:lnTo>
                  <a:lnTo>
                    <a:pt x="1016" y="292"/>
                  </a:lnTo>
                  <a:lnTo>
                    <a:pt x="1014" y="284"/>
                  </a:lnTo>
                  <a:lnTo>
                    <a:pt x="1011" y="276"/>
                  </a:lnTo>
                  <a:lnTo>
                    <a:pt x="1007" y="269"/>
                  </a:lnTo>
                  <a:lnTo>
                    <a:pt x="1002" y="261"/>
                  </a:lnTo>
                  <a:lnTo>
                    <a:pt x="997" y="255"/>
                  </a:lnTo>
                  <a:lnTo>
                    <a:pt x="991" y="248"/>
                  </a:lnTo>
                  <a:lnTo>
                    <a:pt x="985" y="243"/>
                  </a:lnTo>
                  <a:lnTo>
                    <a:pt x="977" y="238"/>
                  </a:lnTo>
                  <a:lnTo>
                    <a:pt x="970" y="233"/>
                  </a:lnTo>
                  <a:lnTo>
                    <a:pt x="962" y="230"/>
                  </a:lnTo>
                  <a:lnTo>
                    <a:pt x="954" y="227"/>
                  </a:lnTo>
                  <a:lnTo>
                    <a:pt x="945" y="225"/>
                  </a:lnTo>
                  <a:lnTo>
                    <a:pt x="935" y="224"/>
                  </a:lnTo>
                  <a:lnTo>
                    <a:pt x="927" y="223"/>
                  </a:lnTo>
                  <a:lnTo>
                    <a:pt x="927" y="223"/>
                  </a:lnTo>
                  <a:close/>
                  <a:moveTo>
                    <a:pt x="118" y="721"/>
                  </a:moveTo>
                  <a:lnTo>
                    <a:pt x="118" y="721"/>
                  </a:lnTo>
                  <a:lnTo>
                    <a:pt x="114" y="725"/>
                  </a:lnTo>
                  <a:lnTo>
                    <a:pt x="108" y="727"/>
                  </a:lnTo>
                  <a:lnTo>
                    <a:pt x="102" y="729"/>
                  </a:lnTo>
                  <a:lnTo>
                    <a:pt x="95" y="729"/>
                  </a:lnTo>
                  <a:lnTo>
                    <a:pt x="90" y="729"/>
                  </a:lnTo>
                  <a:lnTo>
                    <a:pt x="83" y="727"/>
                  </a:lnTo>
                  <a:lnTo>
                    <a:pt x="78" y="725"/>
                  </a:lnTo>
                  <a:lnTo>
                    <a:pt x="73" y="721"/>
                  </a:lnTo>
                  <a:lnTo>
                    <a:pt x="73" y="721"/>
                  </a:lnTo>
                  <a:lnTo>
                    <a:pt x="70" y="715"/>
                  </a:lnTo>
                  <a:lnTo>
                    <a:pt x="66" y="710"/>
                  </a:lnTo>
                  <a:lnTo>
                    <a:pt x="64" y="704"/>
                  </a:lnTo>
                  <a:lnTo>
                    <a:pt x="64" y="698"/>
                  </a:lnTo>
                  <a:lnTo>
                    <a:pt x="64" y="86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6" y="78"/>
                  </a:lnTo>
                  <a:lnTo>
                    <a:pt x="68" y="74"/>
                  </a:lnTo>
                  <a:lnTo>
                    <a:pt x="72" y="70"/>
                  </a:lnTo>
                  <a:lnTo>
                    <a:pt x="76" y="67"/>
                  </a:lnTo>
                  <a:lnTo>
                    <a:pt x="80" y="65"/>
                  </a:lnTo>
                  <a:lnTo>
                    <a:pt x="86" y="63"/>
                  </a:lnTo>
                  <a:lnTo>
                    <a:pt x="92" y="63"/>
                  </a:lnTo>
                  <a:lnTo>
                    <a:pt x="699" y="63"/>
                  </a:lnTo>
                  <a:lnTo>
                    <a:pt x="699" y="63"/>
                  </a:lnTo>
                  <a:lnTo>
                    <a:pt x="706" y="63"/>
                  </a:lnTo>
                  <a:lnTo>
                    <a:pt x="711" y="65"/>
                  </a:lnTo>
                  <a:lnTo>
                    <a:pt x="715" y="67"/>
                  </a:lnTo>
                  <a:lnTo>
                    <a:pt x="720" y="70"/>
                  </a:lnTo>
                  <a:lnTo>
                    <a:pt x="723" y="74"/>
                  </a:lnTo>
                  <a:lnTo>
                    <a:pt x="725" y="78"/>
                  </a:lnTo>
                  <a:lnTo>
                    <a:pt x="727" y="82"/>
                  </a:lnTo>
                  <a:lnTo>
                    <a:pt x="727" y="86"/>
                  </a:lnTo>
                  <a:lnTo>
                    <a:pt x="727" y="452"/>
                  </a:lnTo>
                  <a:lnTo>
                    <a:pt x="727" y="452"/>
                  </a:lnTo>
                  <a:lnTo>
                    <a:pt x="727" y="458"/>
                  </a:lnTo>
                  <a:lnTo>
                    <a:pt x="725" y="462"/>
                  </a:lnTo>
                  <a:lnTo>
                    <a:pt x="723" y="466"/>
                  </a:lnTo>
                  <a:lnTo>
                    <a:pt x="720" y="470"/>
                  </a:lnTo>
                  <a:lnTo>
                    <a:pt x="715" y="473"/>
                  </a:lnTo>
                  <a:lnTo>
                    <a:pt x="711" y="475"/>
                  </a:lnTo>
                  <a:lnTo>
                    <a:pt x="706" y="476"/>
                  </a:lnTo>
                  <a:lnTo>
                    <a:pt x="699" y="476"/>
                  </a:lnTo>
                  <a:lnTo>
                    <a:pt x="429" y="476"/>
                  </a:lnTo>
                  <a:lnTo>
                    <a:pt x="429" y="476"/>
                  </a:lnTo>
                  <a:lnTo>
                    <a:pt x="415" y="477"/>
                  </a:lnTo>
                  <a:lnTo>
                    <a:pt x="401" y="479"/>
                  </a:lnTo>
                  <a:lnTo>
                    <a:pt x="387" y="482"/>
                  </a:lnTo>
                  <a:lnTo>
                    <a:pt x="374" y="487"/>
                  </a:lnTo>
                  <a:lnTo>
                    <a:pt x="361" y="493"/>
                  </a:lnTo>
                  <a:lnTo>
                    <a:pt x="350" y="501"/>
                  </a:lnTo>
                  <a:lnTo>
                    <a:pt x="339" y="508"/>
                  </a:lnTo>
                  <a:lnTo>
                    <a:pt x="328" y="518"/>
                  </a:lnTo>
                  <a:lnTo>
                    <a:pt x="118" y="721"/>
                  </a:lnTo>
                  <a:close/>
                  <a:moveTo>
                    <a:pt x="955" y="921"/>
                  </a:moveTo>
                  <a:lnTo>
                    <a:pt x="955" y="921"/>
                  </a:lnTo>
                  <a:lnTo>
                    <a:pt x="954" y="928"/>
                  </a:lnTo>
                  <a:lnTo>
                    <a:pt x="951" y="934"/>
                  </a:lnTo>
                  <a:lnTo>
                    <a:pt x="949" y="939"/>
                  </a:lnTo>
                  <a:lnTo>
                    <a:pt x="945" y="944"/>
                  </a:lnTo>
                  <a:lnTo>
                    <a:pt x="945" y="944"/>
                  </a:lnTo>
                  <a:lnTo>
                    <a:pt x="940" y="948"/>
                  </a:lnTo>
                  <a:lnTo>
                    <a:pt x="934" y="951"/>
                  </a:lnTo>
                  <a:lnTo>
                    <a:pt x="929" y="952"/>
                  </a:lnTo>
                  <a:lnTo>
                    <a:pt x="923" y="953"/>
                  </a:lnTo>
                  <a:lnTo>
                    <a:pt x="916" y="952"/>
                  </a:lnTo>
                  <a:lnTo>
                    <a:pt x="911" y="951"/>
                  </a:lnTo>
                  <a:lnTo>
                    <a:pt x="904" y="948"/>
                  </a:lnTo>
                  <a:lnTo>
                    <a:pt x="900" y="944"/>
                  </a:lnTo>
                  <a:lnTo>
                    <a:pt x="691" y="742"/>
                  </a:lnTo>
                  <a:lnTo>
                    <a:pt x="691" y="742"/>
                  </a:lnTo>
                  <a:lnTo>
                    <a:pt x="680" y="732"/>
                  </a:lnTo>
                  <a:lnTo>
                    <a:pt x="668" y="724"/>
                  </a:lnTo>
                  <a:lnTo>
                    <a:pt x="656" y="716"/>
                  </a:lnTo>
                  <a:lnTo>
                    <a:pt x="645" y="711"/>
                  </a:lnTo>
                  <a:lnTo>
                    <a:pt x="631" y="706"/>
                  </a:lnTo>
                  <a:lnTo>
                    <a:pt x="618" y="702"/>
                  </a:lnTo>
                  <a:lnTo>
                    <a:pt x="604" y="700"/>
                  </a:lnTo>
                  <a:lnTo>
                    <a:pt x="589" y="700"/>
                  </a:lnTo>
                  <a:lnTo>
                    <a:pt x="318" y="700"/>
                  </a:lnTo>
                  <a:lnTo>
                    <a:pt x="318" y="700"/>
                  </a:lnTo>
                  <a:lnTo>
                    <a:pt x="313" y="699"/>
                  </a:lnTo>
                  <a:lnTo>
                    <a:pt x="308" y="698"/>
                  </a:lnTo>
                  <a:lnTo>
                    <a:pt x="302" y="696"/>
                  </a:lnTo>
                  <a:lnTo>
                    <a:pt x="298" y="693"/>
                  </a:lnTo>
                  <a:lnTo>
                    <a:pt x="295" y="689"/>
                  </a:lnTo>
                  <a:lnTo>
                    <a:pt x="293" y="685"/>
                  </a:lnTo>
                  <a:lnTo>
                    <a:pt x="291" y="681"/>
                  </a:lnTo>
                  <a:lnTo>
                    <a:pt x="291" y="677"/>
                  </a:lnTo>
                  <a:lnTo>
                    <a:pt x="291" y="642"/>
                  </a:lnTo>
                  <a:lnTo>
                    <a:pt x="372" y="563"/>
                  </a:lnTo>
                  <a:lnTo>
                    <a:pt x="372" y="563"/>
                  </a:lnTo>
                  <a:lnTo>
                    <a:pt x="379" y="557"/>
                  </a:lnTo>
                  <a:lnTo>
                    <a:pt x="385" y="553"/>
                  </a:lnTo>
                  <a:lnTo>
                    <a:pt x="391" y="549"/>
                  </a:lnTo>
                  <a:lnTo>
                    <a:pt x="398" y="546"/>
                  </a:lnTo>
                  <a:lnTo>
                    <a:pt x="405" y="544"/>
                  </a:lnTo>
                  <a:lnTo>
                    <a:pt x="413" y="541"/>
                  </a:lnTo>
                  <a:lnTo>
                    <a:pt x="420" y="540"/>
                  </a:lnTo>
                  <a:lnTo>
                    <a:pt x="429" y="540"/>
                  </a:lnTo>
                  <a:lnTo>
                    <a:pt x="699" y="540"/>
                  </a:lnTo>
                  <a:lnTo>
                    <a:pt x="699" y="540"/>
                  </a:lnTo>
                  <a:lnTo>
                    <a:pt x="709" y="539"/>
                  </a:lnTo>
                  <a:lnTo>
                    <a:pt x="719" y="538"/>
                  </a:lnTo>
                  <a:lnTo>
                    <a:pt x="727" y="536"/>
                  </a:lnTo>
                  <a:lnTo>
                    <a:pt x="736" y="533"/>
                  </a:lnTo>
                  <a:lnTo>
                    <a:pt x="743" y="530"/>
                  </a:lnTo>
                  <a:lnTo>
                    <a:pt x="751" y="525"/>
                  </a:lnTo>
                  <a:lnTo>
                    <a:pt x="758" y="520"/>
                  </a:lnTo>
                  <a:lnTo>
                    <a:pt x="765" y="515"/>
                  </a:lnTo>
                  <a:lnTo>
                    <a:pt x="770" y="508"/>
                  </a:lnTo>
                  <a:lnTo>
                    <a:pt x="776" y="502"/>
                  </a:lnTo>
                  <a:lnTo>
                    <a:pt x="780" y="494"/>
                  </a:lnTo>
                  <a:lnTo>
                    <a:pt x="784" y="487"/>
                  </a:lnTo>
                  <a:lnTo>
                    <a:pt x="787" y="478"/>
                  </a:lnTo>
                  <a:lnTo>
                    <a:pt x="789" y="471"/>
                  </a:lnTo>
                  <a:lnTo>
                    <a:pt x="791" y="461"/>
                  </a:lnTo>
                  <a:lnTo>
                    <a:pt x="792" y="452"/>
                  </a:lnTo>
                  <a:lnTo>
                    <a:pt x="792" y="286"/>
                  </a:lnTo>
                  <a:lnTo>
                    <a:pt x="927" y="286"/>
                  </a:lnTo>
                  <a:lnTo>
                    <a:pt x="927" y="286"/>
                  </a:lnTo>
                  <a:lnTo>
                    <a:pt x="932" y="287"/>
                  </a:lnTo>
                  <a:lnTo>
                    <a:pt x="938" y="288"/>
                  </a:lnTo>
                  <a:lnTo>
                    <a:pt x="942" y="290"/>
                  </a:lnTo>
                  <a:lnTo>
                    <a:pt x="946" y="294"/>
                  </a:lnTo>
                  <a:lnTo>
                    <a:pt x="949" y="297"/>
                  </a:lnTo>
                  <a:lnTo>
                    <a:pt x="953" y="301"/>
                  </a:lnTo>
                  <a:lnTo>
                    <a:pt x="954" y="305"/>
                  </a:lnTo>
                  <a:lnTo>
                    <a:pt x="955" y="311"/>
                  </a:lnTo>
                  <a:lnTo>
                    <a:pt x="955" y="921"/>
                  </a:lnTo>
                  <a:close/>
                  <a:moveTo>
                    <a:pt x="398" y="380"/>
                  </a:moveTo>
                  <a:lnTo>
                    <a:pt x="398" y="380"/>
                  </a:lnTo>
                  <a:lnTo>
                    <a:pt x="408" y="380"/>
                  </a:lnTo>
                  <a:lnTo>
                    <a:pt x="416" y="377"/>
                  </a:lnTo>
                  <a:lnTo>
                    <a:pt x="425" y="373"/>
                  </a:lnTo>
                  <a:lnTo>
                    <a:pt x="431" y="367"/>
                  </a:lnTo>
                  <a:lnTo>
                    <a:pt x="438" y="360"/>
                  </a:lnTo>
                  <a:lnTo>
                    <a:pt x="442" y="351"/>
                  </a:lnTo>
                  <a:lnTo>
                    <a:pt x="444" y="343"/>
                  </a:lnTo>
                  <a:lnTo>
                    <a:pt x="445" y="333"/>
                  </a:lnTo>
                  <a:lnTo>
                    <a:pt x="445" y="333"/>
                  </a:lnTo>
                  <a:lnTo>
                    <a:pt x="444" y="324"/>
                  </a:lnTo>
                  <a:lnTo>
                    <a:pt x="442" y="315"/>
                  </a:lnTo>
                  <a:lnTo>
                    <a:pt x="438" y="306"/>
                  </a:lnTo>
                  <a:lnTo>
                    <a:pt x="431" y="300"/>
                  </a:lnTo>
                  <a:lnTo>
                    <a:pt x="425" y="294"/>
                  </a:lnTo>
                  <a:lnTo>
                    <a:pt x="416" y="289"/>
                  </a:lnTo>
                  <a:lnTo>
                    <a:pt x="408" y="286"/>
                  </a:lnTo>
                  <a:lnTo>
                    <a:pt x="398" y="286"/>
                  </a:lnTo>
                  <a:lnTo>
                    <a:pt x="398" y="286"/>
                  </a:lnTo>
                  <a:lnTo>
                    <a:pt x="388" y="286"/>
                  </a:lnTo>
                  <a:lnTo>
                    <a:pt x="380" y="289"/>
                  </a:lnTo>
                  <a:lnTo>
                    <a:pt x="371" y="294"/>
                  </a:lnTo>
                  <a:lnTo>
                    <a:pt x="364" y="300"/>
                  </a:lnTo>
                  <a:lnTo>
                    <a:pt x="358" y="306"/>
                  </a:lnTo>
                  <a:lnTo>
                    <a:pt x="354" y="315"/>
                  </a:lnTo>
                  <a:lnTo>
                    <a:pt x="351" y="324"/>
                  </a:lnTo>
                  <a:lnTo>
                    <a:pt x="350" y="333"/>
                  </a:lnTo>
                  <a:lnTo>
                    <a:pt x="350" y="333"/>
                  </a:lnTo>
                  <a:lnTo>
                    <a:pt x="351" y="343"/>
                  </a:lnTo>
                  <a:lnTo>
                    <a:pt x="354" y="351"/>
                  </a:lnTo>
                  <a:lnTo>
                    <a:pt x="358" y="360"/>
                  </a:lnTo>
                  <a:lnTo>
                    <a:pt x="364" y="367"/>
                  </a:lnTo>
                  <a:lnTo>
                    <a:pt x="371" y="373"/>
                  </a:lnTo>
                  <a:lnTo>
                    <a:pt x="380" y="377"/>
                  </a:lnTo>
                  <a:lnTo>
                    <a:pt x="388" y="380"/>
                  </a:lnTo>
                  <a:lnTo>
                    <a:pt x="398" y="380"/>
                  </a:lnTo>
                  <a:lnTo>
                    <a:pt x="398" y="380"/>
                  </a:lnTo>
                  <a:close/>
                  <a:moveTo>
                    <a:pt x="207" y="286"/>
                  </a:moveTo>
                  <a:lnTo>
                    <a:pt x="207" y="286"/>
                  </a:lnTo>
                  <a:lnTo>
                    <a:pt x="197" y="286"/>
                  </a:lnTo>
                  <a:lnTo>
                    <a:pt x="189" y="289"/>
                  </a:lnTo>
                  <a:lnTo>
                    <a:pt x="180" y="294"/>
                  </a:lnTo>
                  <a:lnTo>
                    <a:pt x="174" y="300"/>
                  </a:lnTo>
                  <a:lnTo>
                    <a:pt x="167" y="306"/>
                  </a:lnTo>
                  <a:lnTo>
                    <a:pt x="163" y="315"/>
                  </a:lnTo>
                  <a:lnTo>
                    <a:pt x="160" y="324"/>
                  </a:lnTo>
                  <a:lnTo>
                    <a:pt x="160" y="333"/>
                  </a:lnTo>
                  <a:lnTo>
                    <a:pt x="160" y="333"/>
                  </a:lnTo>
                  <a:lnTo>
                    <a:pt x="160" y="343"/>
                  </a:lnTo>
                  <a:lnTo>
                    <a:pt x="163" y="351"/>
                  </a:lnTo>
                  <a:lnTo>
                    <a:pt x="167" y="360"/>
                  </a:lnTo>
                  <a:lnTo>
                    <a:pt x="174" y="367"/>
                  </a:lnTo>
                  <a:lnTo>
                    <a:pt x="180" y="373"/>
                  </a:lnTo>
                  <a:lnTo>
                    <a:pt x="189" y="377"/>
                  </a:lnTo>
                  <a:lnTo>
                    <a:pt x="197" y="380"/>
                  </a:lnTo>
                  <a:lnTo>
                    <a:pt x="207" y="380"/>
                  </a:lnTo>
                  <a:lnTo>
                    <a:pt x="207" y="380"/>
                  </a:lnTo>
                  <a:lnTo>
                    <a:pt x="217" y="380"/>
                  </a:lnTo>
                  <a:lnTo>
                    <a:pt x="225" y="377"/>
                  </a:lnTo>
                  <a:lnTo>
                    <a:pt x="234" y="373"/>
                  </a:lnTo>
                  <a:lnTo>
                    <a:pt x="240" y="367"/>
                  </a:lnTo>
                  <a:lnTo>
                    <a:pt x="247" y="360"/>
                  </a:lnTo>
                  <a:lnTo>
                    <a:pt x="251" y="351"/>
                  </a:lnTo>
                  <a:lnTo>
                    <a:pt x="254" y="343"/>
                  </a:lnTo>
                  <a:lnTo>
                    <a:pt x="254" y="333"/>
                  </a:lnTo>
                  <a:lnTo>
                    <a:pt x="254" y="333"/>
                  </a:lnTo>
                  <a:lnTo>
                    <a:pt x="254" y="324"/>
                  </a:lnTo>
                  <a:lnTo>
                    <a:pt x="251" y="315"/>
                  </a:lnTo>
                  <a:lnTo>
                    <a:pt x="247" y="306"/>
                  </a:lnTo>
                  <a:lnTo>
                    <a:pt x="240" y="300"/>
                  </a:lnTo>
                  <a:lnTo>
                    <a:pt x="234" y="294"/>
                  </a:lnTo>
                  <a:lnTo>
                    <a:pt x="225" y="289"/>
                  </a:lnTo>
                  <a:lnTo>
                    <a:pt x="217" y="286"/>
                  </a:lnTo>
                  <a:lnTo>
                    <a:pt x="207" y="286"/>
                  </a:lnTo>
                  <a:lnTo>
                    <a:pt x="207" y="286"/>
                  </a:lnTo>
                  <a:close/>
                  <a:moveTo>
                    <a:pt x="589" y="380"/>
                  </a:moveTo>
                  <a:lnTo>
                    <a:pt x="589" y="380"/>
                  </a:lnTo>
                  <a:lnTo>
                    <a:pt x="598" y="380"/>
                  </a:lnTo>
                  <a:lnTo>
                    <a:pt x="607" y="377"/>
                  </a:lnTo>
                  <a:lnTo>
                    <a:pt x="616" y="373"/>
                  </a:lnTo>
                  <a:lnTo>
                    <a:pt x="622" y="367"/>
                  </a:lnTo>
                  <a:lnTo>
                    <a:pt x="629" y="360"/>
                  </a:lnTo>
                  <a:lnTo>
                    <a:pt x="633" y="351"/>
                  </a:lnTo>
                  <a:lnTo>
                    <a:pt x="635" y="343"/>
                  </a:lnTo>
                  <a:lnTo>
                    <a:pt x="636" y="333"/>
                  </a:lnTo>
                  <a:lnTo>
                    <a:pt x="636" y="333"/>
                  </a:lnTo>
                  <a:lnTo>
                    <a:pt x="635" y="324"/>
                  </a:lnTo>
                  <a:lnTo>
                    <a:pt x="633" y="315"/>
                  </a:lnTo>
                  <a:lnTo>
                    <a:pt x="629" y="306"/>
                  </a:lnTo>
                  <a:lnTo>
                    <a:pt x="622" y="300"/>
                  </a:lnTo>
                  <a:lnTo>
                    <a:pt x="616" y="294"/>
                  </a:lnTo>
                  <a:lnTo>
                    <a:pt x="607" y="289"/>
                  </a:lnTo>
                  <a:lnTo>
                    <a:pt x="598" y="286"/>
                  </a:lnTo>
                  <a:lnTo>
                    <a:pt x="589" y="286"/>
                  </a:lnTo>
                  <a:lnTo>
                    <a:pt x="589" y="286"/>
                  </a:lnTo>
                  <a:lnTo>
                    <a:pt x="579" y="286"/>
                  </a:lnTo>
                  <a:lnTo>
                    <a:pt x="570" y="289"/>
                  </a:lnTo>
                  <a:lnTo>
                    <a:pt x="562" y="294"/>
                  </a:lnTo>
                  <a:lnTo>
                    <a:pt x="554" y="300"/>
                  </a:lnTo>
                  <a:lnTo>
                    <a:pt x="549" y="306"/>
                  </a:lnTo>
                  <a:lnTo>
                    <a:pt x="545" y="315"/>
                  </a:lnTo>
                  <a:lnTo>
                    <a:pt x="542" y="324"/>
                  </a:lnTo>
                  <a:lnTo>
                    <a:pt x="541" y="333"/>
                  </a:lnTo>
                  <a:lnTo>
                    <a:pt x="541" y="333"/>
                  </a:lnTo>
                  <a:lnTo>
                    <a:pt x="542" y="343"/>
                  </a:lnTo>
                  <a:lnTo>
                    <a:pt x="545" y="351"/>
                  </a:lnTo>
                  <a:lnTo>
                    <a:pt x="549" y="360"/>
                  </a:lnTo>
                  <a:lnTo>
                    <a:pt x="554" y="367"/>
                  </a:lnTo>
                  <a:lnTo>
                    <a:pt x="562" y="373"/>
                  </a:lnTo>
                  <a:lnTo>
                    <a:pt x="570" y="377"/>
                  </a:lnTo>
                  <a:lnTo>
                    <a:pt x="579" y="380"/>
                  </a:lnTo>
                  <a:lnTo>
                    <a:pt x="589" y="380"/>
                  </a:lnTo>
                  <a:lnTo>
                    <a:pt x="589" y="380"/>
                  </a:lnTo>
                  <a:close/>
                </a:path>
              </a:pathLst>
            </a:custGeom>
            <a:solidFill>
              <a:srgbClr val="1E5F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3600">
                <a:solidFill>
                  <a:srgbClr val="1F497D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066852" y="2805545"/>
            <a:ext cx="832232" cy="786204"/>
            <a:chOff x="6066852" y="2805545"/>
            <a:chExt cx="832232" cy="786204"/>
          </a:xfrm>
        </p:grpSpPr>
        <p:sp>
          <p:nvSpPr>
            <p:cNvPr id="4" name="椭圆 3"/>
            <p:cNvSpPr/>
            <p:nvPr/>
          </p:nvSpPr>
          <p:spPr>
            <a:xfrm>
              <a:off x="6066852" y="2805545"/>
              <a:ext cx="832232" cy="7862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241300" dist="88900" dir="3360000" sx="96000" sy="96000" algn="tl" rotWithShape="0">
                <a:prstClr val="black">
                  <a:alpha val="5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Freeform 33"/>
            <p:cNvSpPr>
              <a:spLocks noEditPoints="1"/>
            </p:cNvSpPr>
            <p:nvPr/>
          </p:nvSpPr>
          <p:spPr bwMode="auto">
            <a:xfrm>
              <a:off x="6279655" y="3037515"/>
              <a:ext cx="406625" cy="348535"/>
            </a:xfrm>
            <a:custGeom>
              <a:avLst/>
              <a:gdLst>
                <a:gd name="T0" fmla="*/ 126 w 130"/>
                <a:gd name="T1" fmla="*/ 18 h 112"/>
                <a:gd name="T2" fmla="*/ 106 w 130"/>
                <a:gd name="T3" fmla="*/ 2 h 112"/>
                <a:gd name="T4" fmla="*/ 101 w 130"/>
                <a:gd name="T5" fmla="*/ 0 h 112"/>
                <a:gd name="T6" fmla="*/ 29 w 130"/>
                <a:gd name="T7" fmla="*/ 0 h 112"/>
                <a:gd name="T8" fmla="*/ 24 w 130"/>
                <a:gd name="T9" fmla="*/ 2 h 112"/>
                <a:gd name="T10" fmla="*/ 4 w 130"/>
                <a:gd name="T11" fmla="*/ 18 h 112"/>
                <a:gd name="T12" fmla="*/ 1 w 130"/>
                <a:gd name="T13" fmla="*/ 27 h 112"/>
                <a:gd name="T14" fmla="*/ 9 w 130"/>
                <a:gd name="T15" fmla="*/ 51 h 112"/>
                <a:gd name="T16" fmla="*/ 14 w 130"/>
                <a:gd name="T17" fmla="*/ 56 h 112"/>
                <a:gd name="T18" fmla="*/ 17 w 130"/>
                <a:gd name="T19" fmla="*/ 56 h 112"/>
                <a:gd name="T20" fmla="*/ 21 w 130"/>
                <a:gd name="T21" fmla="*/ 55 h 112"/>
                <a:gd name="T22" fmla="*/ 21 w 130"/>
                <a:gd name="T23" fmla="*/ 104 h 112"/>
                <a:gd name="T24" fmla="*/ 29 w 130"/>
                <a:gd name="T25" fmla="*/ 112 h 112"/>
                <a:gd name="T26" fmla="*/ 101 w 130"/>
                <a:gd name="T27" fmla="*/ 112 h 112"/>
                <a:gd name="T28" fmla="*/ 109 w 130"/>
                <a:gd name="T29" fmla="*/ 104 h 112"/>
                <a:gd name="T30" fmla="*/ 109 w 130"/>
                <a:gd name="T31" fmla="*/ 55 h 112"/>
                <a:gd name="T32" fmla="*/ 113 w 130"/>
                <a:gd name="T33" fmla="*/ 56 h 112"/>
                <a:gd name="T34" fmla="*/ 116 w 130"/>
                <a:gd name="T35" fmla="*/ 56 h 112"/>
                <a:gd name="T36" fmla="*/ 121 w 130"/>
                <a:gd name="T37" fmla="*/ 51 h 112"/>
                <a:gd name="T38" fmla="*/ 129 w 130"/>
                <a:gd name="T39" fmla="*/ 27 h 112"/>
                <a:gd name="T40" fmla="*/ 126 w 130"/>
                <a:gd name="T41" fmla="*/ 18 h 112"/>
                <a:gd name="T42" fmla="*/ 80 w 130"/>
                <a:gd name="T43" fmla="*/ 8 h 112"/>
                <a:gd name="T44" fmla="*/ 65 w 130"/>
                <a:gd name="T45" fmla="*/ 16 h 112"/>
                <a:gd name="T46" fmla="*/ 50 w 130"/>
                <a:gd name="T47" fmla="*/ 8 h 112"/>
                <a:gd name="T48" fmla="*/ 80 w 130"/>
                <a:gd name="T49" fmla="*/ 8 h 112"/>
                <a:gd name="T50" fmla="*/ 113 w 130"/>
                <a:gd name="T51" fmla="*/ 48 h 112"/>
                <a:gd name="T52" fmla="*/ 101 w 130"/>
                <a:gd name="T53" fmla="*/ 40 h 112"/>
                <a:gd name="T54" fmla="*/ 101 w 130"/>
                <a:gd name="T55" fmla="*/ 104 h 112"/>
                <a:gd name="T56" fmla="*/ 29 w 130"/>
                <a:gd name="T57" fmla="*/ 104 h 112"/>
                <a:gd name="T58" fmla="*/ 29 w 130"/>
                <a:gd name="T59" fmla="*/ 40 h 112"/>
                <a:gd name="T60" fmla="*/ 17 w 130"/>
                <a:gd name="T61" fmla="*/ 48 h 112"/>
                <a:gd name="T62" fmla="*/ 9 w 130"/>
                <a:gd name="T63" fmla="*/ 24 h 112"/>
                <a:gd name="T64" fmla="*/ 29 w 130"/>
                <a:gd name="T65" fmla="*/ 8 h 112"/>
                <a:gd name="T66" fmla="*/ 46 w 130"/>
                <a:gd name="T67" fmla="*/ 8 h 112"/>
                <a:gd name="T68" fmla="*/ 65 w 130"/>
                <a:gd name="T69" fmla="*/ 20 h 112"/>
                <a:gd name="T70" fmla="*/ 84 w 130"/>
                <a:gd name="T71" fmla="*/ 8 h 112"/>
                <a:gd name="T72" fmla="*/ 101 w 130"/>
                <a:gd name="T73" fmla="*/ 8 h 112"/>
                <a:gd name="T74" fmla="*/ 121 w 130"/>
                <a:gd name="T75" fmla="*/ 24 h 112"/>
                <a:gd name="T76" fmla="*/ 113 w 130"/>
                <a:gd name="T77" fmla="*/ 48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0" h="112">
                  <a:moveTo>
                    <a:pt x="126" y="18"/>
                  </a:moveTo>
                  <a:cubicBezTo>
                    <a:pt x="106" y="2"/>
                    <a:pt x="106" y="2"/>
                    <a:pt x="106" y="2"/>
                  </a:cubicBezTo>
                  <a:cubicBezTo>
                    <a:pt x="105" y="1"/>
                    <a:pt x="103" y="0"/>
                    <a:pt x="101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5" y="1"/>
                    <a:pt x="24" y="2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1" y="20"/>
                    <a:pt x="0" y="23"/>
                    <a:pt x="1" y="27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0" y="53"/>
                    <a:pt x="12" y="55"/>
                    <a:pt x="14" y="56"/>
                  </a:cubicBezTo>
                  <a:cubicBezTo>
                    <a:pt x="15" y="56"/>
                    <a:pt x="16" y="56"/>
                    <a:pt x="17" y="56"/>
                  </a:cubicBezTo>
                  <a:cubicBezTo>
                    <a:pt x="18" y="56"/>
                    <a:pt x="20" y="56"/>
                    <a:pt x="21" y="55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1" y="108"/>
                    <a:pt x="25" y="112"/>
                    <a:pt x="29" y="112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5" y="112"/>
                    <a:pt x="109" y="108"/>
                    <a:pt x="109" y="104"/>
                  </a:cubicBezTo>
                  <a:cubicBezTo>
                    <a:pt x="109" y="55"/>
                    <a:pt x="109" y="55"/>
                    <a:pt x="109" y="55"/>
                  </a:cubicBezTo>
                  <a:cubicBezTo>
                    <a:pt x="110" y="56"/>
                    <a:pt x="112" y="56"/>
                    <a:pt x="113" y="56"/>
                  </a:cubicBezTo>
                  <a:cubicBezTo>
                    <a:pt x="114" y="56"/>
                    <a:pt x="115" y="56"/>
                    <a:pt x="116" y="56"/>
                  </a:cubicBezTo>
                  <a:cubicBezTo>
                    <a:pt x="118" y="55"/>
                    <a:pt x="120" y="53"/>
                    <a:pt x="121" y="51"/>
                  </a:cubicBezTo>
                  <a:cubicBezTo>
                    <a:pt x="129" y="27"/>
                    <a:pt x="129" y="27"/>
                    <a:pt x="129" y="27"/>
                  </a:cubicBezTo>
                  <a:cubicBezTo>
                    <a:pt x="130" y="23"/>
                    <a:pt x="129" y="20"/>
                    <a:pt x="126" y="18"/>
                  </a:cubicBezTo>
                  <a:close/>
                  <a:moveTo>
                    <a:pt x="80" y="8"/>
                  </a:moveTo>
                  <a:cubicBezTo>
                    <a:pt x="78" y="13"/>
                    <a:pt x="72" y="16"/>
                    <a:pt x="65" y="16"/>
                  </a:cubicBezTo>
                  <a:cubicBezTo>
                    <a:pt x="58" y="16"/>
                    <a:pt x="52" y="13"/>
                    <a:pt x="50" y="8"/>
                  </a:cubicBezTo>
                  <a:lnTo>
                    <a:pt x="80" y="8"/>
                  </a:lnTo>
                  <a:close/>
                  <a:moveTo>
                    <a:pt x="113" y="48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104"/>
                    <a:pt x="101" y="104"/>
                    <a:pt x="101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48" y="15"/>
                    <a:pt x="56" y="20"/>
                    <a:pt x="65" y="20"/>
                  </a:cubicBezTo>
                  <a:cubicBezTo>
                    <a:pt x="74" y="20"/>
                    <a:pt x="82" y="15"/>
                    <a:pt x="84" y="8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21" y="24"/>
                    <a:pt x="121" y="24"/>
                    <a:pt x="121" y="24"/>
                  </a:cubicBezTo>
                  <a:lnTo>
                    <a:pt x="113" y="48"/>
                  </a:lnTo>
                  <a:close/>
                </a:path>
              </a:pathLst>
            </a:custGeom>
            <a:solidFill>
              <a:srgbClr val="B0DCE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832827" y="2805545"/>
            <a:ext cx="832232" cy="786204"/>
            <a:chOff x="7832827" y="2805545"/>
            <a:chExt cx="832232" cy="786204"/>
          </a:xfrm>
        </p:grpSpPr>
        <p:sp>
          <p:nvSpPr>
            <p:cNvPr id="5" name="椭圆 4"/>
            <p:cNvSpPr/>
            <p:nvPr/>
          </p:nvSpPr>
          <p:spPr>
            <a:xfrm>
              <a:off x="7832827" y="2805545"/>
              <a:ext cx="832232" cy="7862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241300" dist="88900" dir="3360000" sx="96000" sy="96000" algn="tl" rotWithShape="0">
                <a:prstClr val="black">
                  <a:alpha val="5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Freeform 20"/>
            <p:cNvSpPr/>
            <p:nvPr/>
          </p:nvSpPr>
          <p:spPr bwMode="auto">
            <a:xfrm>
              <a:off x="8084937" y="3118848"/>
              <a:ext cx="328011" cy="267202"/>
            </a:xfrm>
            <a:custGeom>
              <a:avLst/>
              <a:gdLst>
                <a:gd name="T0" fmla="*/ 280 w 280"/>
                <a:gd name="T1" fmla="*/ 27 h 228"/>
                <a:gd name="T2" fmla="*/ 247 w 280"/>
                <a:gd name="T3" fmla="*/ 36 h 228"/>
                <a:gd name="T4" fmla="*/ 272 w 280"/>
                <a:gd name="T5" fmla="*/ 5 h 228"/>
                <a:gd name="T6" fmla="*/ 236 w 280"/>
                <a:gd name="T7" fmla="*/ 19 h 228"/>
                <a:gd name="T8" fmla="*/ 194 w 280"/>
                <a:gd name="T9" fmla="*/ 0 h 228"/>
                <a:gd name="T10" fmla="*/ 136 w 280"/>
                <a:gd name="T11" fmla="*/ 58 h 228"/>
                <a:gd name="T12" fmla="*/ 138 w 280"/>
                <a:gd name="T13" fmla="*/ 71 h 228"/>
                <a:gd name="T14" fmla="*/ 19 w 280"/>
                <a:gd name="T15" fmla="*/ 11 h 228"/>
                <a:gd name="T16" fmla="*/ 12 w 280"/>
                <a:gd name="T17" fmla="*/ 40 h 228"/>
                <a:gd name="T18" fmla="*/ 37 w 280"/>
                <a:gd name="T19" fmla="*/ 88 h 228"/>
                <a:gd name="T20" fmla="*/ 11 w 280"/>
                <a:gd name="T21" fmla="*/ 80 h 228"/>
                <a:gd name="T22" fmla="*/ 11 w 280"/>
                <a:gd name="T23" fmla="*/ 81 h 228"/>
                <a:gd name="T24" fmla="*/ 57 w 280"/>
                <a:gd name="T25" fmla="*/ 138 h 228"/>
                <a:gd name="T26" fmla="*/ 42 w 280"/>
                <a:gd name="T27" fmla="*/ 140 h 228"/>
                <a:gd name="T28" fmla="*/ 31 w 280"/>
                <a:gd name="T29" fmla="*/ 139 h 228"/>
                <a:gd name="T30" fmla="*/ 85 w 280"/>
                <a:gd name="T31" fmla="*/ 178 h 228"/>
                <a:gd name="T32" fmla="*/ 14 w 280"/>
                <a:gd name="T33" fmla="*/ 203 h 228"/>
                <a:gd name="T34" fmla="*/ 0 w 280"/>
                <a:gd name="T35" fmla="*/ 202 h 228"/>
                <a:gd name="T36" fmla="*/ 88 w 280"/>
                <a:gd name="T37" fmla="*/ 228 h 228"/>
                <a:gd name="T38" fmla="*/ 251 w 280"/>
                <a:gd name="T39" fmla="*/ 65 h 228"/>
                <a:gd name="T40" fmla="*/ 251 w 280"/>
                <a:gd name="T41" fmla="*/ 57 h 228"/>
                <a:gd name="T42" fmla="*/ 280 w 280"/>
                <a:gd name="T43" fmla="*/ 2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0" h="228">
                  <a:moveTo>
                    <a:pt x="280" y="27"/>
                  </a:moveTo>
                  <a:cubicBezTo>
                    <a:pt x="270" y="32"/>
                    <a:pt x="259" y="35"/>
                    <a:pt x="247" y="36"/>
                  </a:cubicBezTo>
                  <a:cubicBezTo>
                    <a:pt x="259" y="29"/>
                    <a:pt x="268" y="18"/>
                    <a:pt x="272" y="5"/>
                  </a:cubicBezTo>
                  <a:cubicBezTo>
                    <a:pt x="261" y="11"/>
                    <a:pt x="249" y="16"/>
                    <a:pt x="236" y="19"/>
                  </a:cubicBezTo>
                  <a:cubicBezTo>
                    <a:pt x="225" y="7"/>
                    <a:pt x="210" y="0"/>
                    <a:pt x="194" y="0"/>
                  </a:cubicBezTo>
                  <a:cubicBezTo>
                    <a:pt x="162" y="0"/>
                    <a:pt x="136" y="26"/>
                    <a:pt x="136" y="58"/>
                  </a:cubicBezTo>
                  <a:cubicBezTo>
                    <a:pt x="136" y="62"/>
                    <a:pt x="137" y="67"/>
                    <a:pt x="138" y="71"/>
                  </a:cubicBezTo>
                  <a:cubicBezTo>
                    <a:pt x="90" y="69"/>
                    <a:pt x="48" y="46"/>
                    <a:pt x="19" y="11"/>
                  </a:cubicBezTo>
                  <a:cubicBezTo>
                    <a:pt x="14" y="19"/>
                    <a:pt x="12" y="29"/>
                    <a:pt x="12" y="40"/>
                  </a:cubicBezTo>
                  <a:cubicBezTo>
                    <a:pt x="12" y="60"/>
                    <a:pt x="22" y="77"/>
                    <a:pt x="37" y="88"/>
                  </a:cubicBezTo>
                  <a:cubicBezTo>
                    <a:pt x="28" y="87"/>
                    <a:pt x="19" y="85"/>
                    <a:pt x="11" y="80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11" y="109"/>
                    <a:pt x="31" y="132"/>
                    <a:pt x="57" y="138"/>
                  </a:cubicBezTo>
                  <a:cubicBezTo>
                    <a:pt x="52" y="139"/>
                    <a:pt x="47" y="140"/>
                    <a:pt x="42" y="140"/>
                  </a:cubicBezTo>
                  <a:cubicBezTo>
                    <a:pt x="38" y="140"/>
                    <a:pt x="35" y="139"/>
                    <a:pt x="31" y="139"/>
                  </a:cubicBezTo>
                  <a:cubicBezTo>
                    <a:pt x="39" y="161"/>
                    <a:pt x="60" y="178"/>
                    <a:pt x="85" y="178"/>
                  </a:cubicBezTo>
                  <a:cubicBezTo>
                    <a:pt x="65" y="194"/>
                    <a:pt x="40" y="203"/>
                    <a:pt x="14" y="203"/>
                  </a:cubicBezTo>
                  <a:cubicBezTo>
                    <a:pt x="9" y="203"/>
                    <a:pt x="4" y="203"/>
                    <a:pt x="0" y="202"/>
                  </a:cubicBezTo>
                  <a:cubicBezTo>
                    <a:pt x="25" y="219"/>
                    <a:pt x="55" y="228"/>
                    <a:pt x="88" y="228"/>
                  </a:cubicBezTo>
                  <a:cubicBezTo>
                    <a:pt x="194" y="228"/>
                    <a:pt x="251" y="140"/>
                    <a:pt x="251" y="65"/>
                  </a:cubicBezTo>
                  <a:cubicBezTo>
                    <a:pt x="251" y="62"/>
                    <a:pt x="251" y="60"/>
                    <a:pt x="251" y="57"/>
                  </a:cubicBezTo>
                  <a:cubicBezTo>
                    <a:pt x="263" y="49"/>
                    <a:pt x="272" y="39"/>
                    <a:pt x="280" y="27"/>
                  </a:cubicBezTo>
                  <a:close/>
                </a:path>
              </a:pathLst>
            </a:custGeom>
            <a:solidFill>
              <a:srgbClr val="1E5F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98802" y="2805545"/>
            <a:ext cx="832232" cy="786204"/>
            <a:chOff x="9598802" y="2805545"/>
            <a:chExt cx="832232" cy="786204"/>
          </a:xfrm>
        </p:grpSpPr>
        <p:sp>
          <p:nvSpPr>
            <p:cNvPr id="6" name="椭圆 5"/>
            <p:cNvSpPr/>
            <p:nvPr/>
          </p:nvSpPr>
          <p:spPr>
            <a:xfrm>
              <a:off x="9598802" y="2805545"/>
              <a:ext cx="832232" cy="7862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  <a:effectLst>
              <a:outerShdw blurRad="241300" dist="88900" dir="3360000" sx="96000" sy="96000" algn="tl" rotWithShape="0">
                <a:prstClr val="black">
                  <a:alpha val="5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Freeform 208"/>
            <p:cNvSpPr>
              <a:spLocks noEditPoints="1"/>
            </p:cNvSpPr>
            <p:nvPr/>
          </p:nvSpPr>
          <p:spPr bwMode="auto">
            <a:xfrm>
              <a:off x="9853870" y="3038469"/>
              <a:ext cx="322096" cy="320354"/>
            </a:xfrm>
            <a:custGeom>
              <a:avLst/>
              <a:gdLst/>
              <a:ahLst/>
              <a:cxnLst>
                <a:cxn ang="0">
                  <a:pos x="268" y="350"/>
                </a:cxn>
                <a:cxn ang="0">
                  <a:pos x="248" y="358"/>
                </a:cxn>
                <a:cxn ang="0">
                  <a:pos x="208" y="368"/>
                </a:cxn>
                <a:cxn ang="0">
                  <a:pos x="186" y="368"/>
                </a:cxn>
                <a:cxn ang="0">
                  <a:pos x="148" y="364"/>
                </a:cxn>
                <a:cxn ang="0">
                  <a:pos x="114" y="354"/>
                </a:cxn>
                <a:cxn ang="0">
                  <a:pos x="82" y="336"/>
                </a:cxn>
                <a:cxn ang="0">
                  <a:pos x="54" y="314"/>
                </a:cxn>
                <a:cxn ang="0">
                  <a:pos x="32" y="288"/>
                </a:cxn>
                <a:cxn ang="0">
                  <a:pos x="16" y="256"/>
                </a:cxn>
                <a:cxn ang="0">
                  <a:pos x="4" y="222"/>
                </a:cxn>
                <a:cxn ang="0">
                  <a:pos x="0" y="184"/>
                </a:cxn>
                <a:cxn ang="0">
                  <a:pos x="2" y="166"/>
                </a:cxn>
                <a:cxn ang="0">
                  <a:pos x="8" y="130"/>
                </a:cxn>
                <a:cxn ang="0">
                  <a:pos x="22" y="98"/>
                </a:cxn>
                <a:cxn ang="0">
                  <a:pos x="40" y="70"/>
                </a:cxn>
                <a:cxn ang="0">
                  <a:pos x="64" y="46"/>
                </a:cxn>
                <a:cxn ang="0">
                  <a:pos x="90" y="26"/>
                </a:cxn>
                <a:cxn ang="0">
                  <a:pos x="122" y="10"/>
                </a:cxn>
                <a:cxn ang="0">
                  <a:pos x="156" y="2"/>
                </a:cxn>
                <a:cxn ang="0">
                  <a:pos x="174" y="184"/>
                </a:cxn>
                <a:cxn ang="0">
                  <a:pos x="176" y="190"/>
                </a:cxn>
                <a:cxn ang="0">
                  <a:pos x="370" y="172"/>
                </a:cxn>
                <a:cxn ang="0">
                  <a:pos x="196" y="0"/>
                </a:cxn>
                <a:cxn ang="0">
                  <a:pos x="214" y="2"/>
                </a:cxn>
                <a:cxn ang="0">
                  <a:pos x="246" y="10"/>
                </a:cxn>
                <a:cxn ang="0">
                  <a:pos x="276" y="24"/>
                </a:cxn>
                <a:cxn ang="0">
                  <a:pos x="304" y="42"/>
                </a:cxn>
                <a:cxn ang="0">
                  <a:pos x="326" y="66"/>
                </a:cxn>
                <a:cxn ang="0">
                  <a:pos x="346" y="92"/>
                </a:cxn>
                <a:cxn ang="0">
                  <a:pos x="360" y="122"/>
                </a:cxn>
                <a:cxn ang="0">
                  <a:pos x="368" y="156"/>
                </a:cxn>
                <a:cxn ang="0">
                  <a:pos x="370" y="172"/>
                </a:cxn>
                <a:cxn ang="0">
                  <a:pos x="344" y="150"/>
                </a:cxn>
                <a:cxn ang="0">
                  <a:pos x="336" y="126"/>
                </a:cxn>
                <a:cxn ang="0">
                  <a:pos x="314" y="86"/>
                </a:cxn>
                <a:cxn ang="0">
                  <a:pos x="282" y="54"/>
                </a:cxn>
                <a:cxn ang="0">
                  <a:pos x="242" y="32"/>
                </a:cxn>
                <a:cxn ang="0">
                  <a:pos x="220" y="150"/>
                </a:cxn>
                <a:cxn ang="0">
                  <a:pos x="288" y="338"/>
                </a:cxn>
                <a:cxn ang="0">
                  <a:pos x="320" y="310"/>
                </a:cxn>
                <a:cxn ang="0">
                  <a:pos x="344" y="278"/>
                </a:cxn>
                <a:cxn ang="0">
                  <a:pos x="362" y="238"/>
                </a:cxn>
                <a:cxn ang="0">
                  <a:pos x="370" y="196"/>
                </a:cxn>
                <a:cxn ang="0">
                  <a:pos x="288" y="338"/>
                </a:cxn>
              </a:cxnLst>
              <a:rect l="0" t="0" r="r" b="b"/>
              <a:pathLst>
                <a:path w="370" h="368">
                  <a:moveTo>
                    <a:pt x="176" y="190"/>
                  </a:moveTo>
                  <a:lnTo>
                    <a:pt x="268" y="350"/>
                  </a:lnTo>
                  <a:lnTo>
                    <a:pt x="268" y="350"/>
                  </a:lnTo>
                  <a:lnTo>
                    <a:pt x="248" y="358"/>
                  </a:lnTo>
                  <a:lnTo>
                    <a:pt x="228" y="364"/>
                  </a:lnTo>
                  <a:lnTo>
                    <a:pt x="208" y="368"/>
                  </a:lnTo>
                  <a:lnTo>
                    <a:pt x="186" y="368"/>
                  </a:lnTo>
                  <a:lnTo>
                    <a:pt x="186" y="368"/>
                  </a:lnTo>
                  <a:lnTo>
                    <a:pt x="166" y="368"/>
                  </a:lnTo>
                  <a:lnTo>
                    <a:pt x="148" y="364"/>
                  </a:lnTo>
                  <a:lnTo>
                    <a:pt x="130" y="360"/>
                  </a:lnTo>
                  <a:lnTo>
                    <a:pt x="114" y="354"/>
                  </a:lnTo>
                  <a:lnTo>
                    <a:pt x="98" y="346"/>
                  </a:lnTo>
                  <a:lnTo>
                    <a:pt x="82" y="336"/>
                  </a:lnTo>
                  <a:lnTo>
                    <a:pt x="68" y="326"/>
                  </a:lnTo>
                  <a:lnTo>
                    <a:pt x="54" y="314"/>
                  </a:lnTo>
                  <a:lnTo>
                    <a:pt x="42" y="302"/>
                  </a:lnTo>
                  <a:lnTo>
                    <a:pt x="32" y="288"/>
                  </a:lnTo>
                  <a:lnTo>
                    <a:pt x="24" y="272"/>
                  </a:lnTo>
                  <a:lnTo>
                    <a:pt x="16" y="256"/>
                  </a:lnTo>
                  <a:lnTo>
                    <a:pt x="10" y="238"/>
                  </a:lnTo>
                  <a:lnTo>
                    <a:pt x="4" y="222"/>
                  </a:lnTo>
                  <a:lnTo>
                    <a:pt x="2" y="202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66"/>
                  </a:lnTo>
                  <a:lnTo>
                    <a:pt x="4" y="148"/>
                  </a:lnTo>
                  <a:lnTo>
                    <a:pt x="8" y="130"/>
                  </a:lnTo>
                  <a:lnTo>
                    <a:pt x="14" y="114"/>
                  </a:lnTo>
                  <a:lnTo>
                    <a:pt x="22" y="98"/>
                  </a:lnTo>
                  <a:lnTo>
                    <a:pt x="30" y="84"/>
                  </a:lnTo>
                  <a:lnTo>
                    <a:pt x="40" y="70"/>
                  </a:lnTo>
                  <a:lnTo>
                    <a:pt x="52" y="58"/>
                  </a:lnTo>
                  <a:lnTo>
                    <a:pt x="64" y="46"/>
                  </a:lnTo>
                  <a:lnTo>
                    <a:pt x="76" y="34"/>
                  </a:lnTo>
                  <a:lnTo>
                    <a:pt x="90" y="26"/>
                  </a:lnTo>
                  <a:lnTo>
                    <a:pt x="106" y="18"/>
                  </a:lnTo>
                  <a:lnTo>
                    <a:pt x="122" y="10"/>
                  </a:lnTo>
                  <a:lnTo>
                    <a:pt x="138" y="6"/>
                  </a:lnTo>
                  <a:lnTo>
                    <a:pt x="156" y="2"/>
                  </a:lnTo>
                  <a:lnTo>
                    <a:pt x="174" y="0"/>
                  </a:lnTo>
                  <a:lnTo>
                    <a:pt x="174" y="184"/>
                  </a:lnTo>
                  <a:lnTo>
                    <a:pt x="174" y="184"/>
                  </a:lnTo>
                  <a:lnTo>
                    <a:pt x="176" y="190"/>
                  </a:lnTo>
                  <a:lnTo>
                    <a:pt x="176" y="190"/>
                  </a:lnTo>
                  <a:close/>
                  <a:moveTo>
                    <a:pt x="370" y="172"/>
                  </a:moveTo>
                  <a:lnTo>
                    <a:pt x="196" y="17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14" y="2"/>
                  </a:lnTo>
                  <a:lnTo>
                    <a:pt x="230" y="4"/>
                  </a:lnTo>
                  <a:lnTo>
                    <a:pt x="246" y="10"/>
                  </a:lnTo>
                  <a:lnTo>
                    <a:pt x="262" y="16"/>
                  </a:lnTo>
                  <a:lnTo>
                    <a:pt x="276" y="24"/>
                  </a:lnTo>
                  <a:lnTo>
                    <a:pt x="290" y="32"/>
                  </a:lnTo>
                  <a:lnTo>
                    <a:pt x="304" y="42"/>
                  </a:lnTo>
                  <a:lnTo>
                    <a:pt x="316" y="54"/>
                  </a:lnTo>
                  <a:lnTo>
                    <a:pt x="326" y="66"/>
                  </a:lnTo>
                  <a:lnTo>
                    <a:pt x="336" y="78"/>
                  </a:lnTo>
                  <a:lnTo>
                    <a:pt x="346" y="92"/>
                  </a:lnTo>
                  <a:lnTo>
                    <a:pt x="354" y="106"/>
                  </a:lnTo>
                  <a:lnTo>
                    <a:pt x="360" y="122"/>
                  </a:lnTo>
                  <a:lnTo>
                    <a:pt x="364" y="138"/>
                  </a:lnTo>
                  <a:lnTo>
                    <a:pt x="368" y="156"/>
                  </a:lnTo>
                  <a:lnTo>
                    <a:pt x="370" y="172"/>
                  </a:lnTo>
                  <a:lnTo>
                    <a:pt x="370" y="172"/>
                  </a:lnTo>
                  <a:close/>
                  <a:moveTo>
                    <a:pt x="220" y="150"/>
                  </a:moveTo>
                  <a:lnTo>
                    <a:pt x="344" y="150"/>
                  </a:lnTo>
                  <a:lnTo>
                    <a:pt x="344" y="150"/>
                  </a:lnTo>
                  <a:lnTo>
                    <a:pt x="336" y="126"/>
                  </a:lnTo>
                  <a:lnTo>
                    <a:pt x="326" y="106"/>
                  </a:lnTo>
                  <a:lnTo>
                    <a:pt x="314" y="86"/>
                  </a:lnTo>
                  <a:lnTo>
                    <a:pt x="300" y="70"/>
                  </a:lnTo>
                  <a:lnTo>
                    <a:pt x="282" y="54"/>
                  </a:lnTo>
                  <a:lnTo>
                    <a:pt x="264" y="42"/>
                  </a:lnTo>
                  <a:lnTo>
                    <a:pt x="242" y="32"/>
                  </a:lnTo>
                  <a:lnTo>
                    <a:pt x="220" y="26"/>
                  </a:lnTo>
                  <a:lnTo>
                    <a:pt x="220" y="150"/>
                  </a:lnTo>
                  <a:close/>
                  <a:moveTo>
                    <a:pt x="288" y="338"/>
                  </a:moveTo>
                  <a:lnTo>
                    <a:pt x="288" y="338"/>
                  </a:lnTo>
                  <a:lnTo>
                    <a:pt x="304" y="326"/>
                  </a:lnTo>
                  <a:lnTo>
                    <a:pt x="320" y="310"/>
                  </a:lnTo>
                  <a:lnTo>
                    <a:pt x="334" y="294"/>
                  </a:lnTo>
                  <a:lnTo>
                    <a:pt x="344" y="278"/>
                  </a:lnTo>
                  <a:lnTo>
                    <a:pt x="354" y="258"/>
                  </a:lnTo>
                  <a:lnTo>
                    <a:pt x="362" y="238"/>
                  </a:lnTo>
                  <a:lnTo>
                    <a:pt x="366" y="218"/>
                  </a:lnTo>
                  <a:lnTo>
                    <a:pt x="370" y="196"/>
                  </a:lnTo>
                  <a:lnTo>
                    <a:pt x="206" y="196"/>
                  </a:lnTo>
                  <a:lnTo>
                    <a:pt x="288" y="338"/>
                  </a:lnTo>
                  <a:close/>
                </a:path>
              </a:pathLst>
            </a:custGeom>
            <a:solidFill>
              <a:srgbClr val="B0DCEA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1" name="等腰三角形 10"/>
          <p:cNvSpPr/>
          <p:nvPr/>
        </p:nvSpPr>
        <p:spPr>
          <a:xfrm rot="5400000">
            <a:off x="3517262" y="3180728"/>
            <a:ext cx="217370" cy="1434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 rot="5400000">
            <a:off x="5491295" y="3180728"/>
            <a:ext cx="217370" cy="1434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 rot="5400000">
            <a:off x="7257270" y="3180728"/>
            <a:ext cx="217370" cy="1434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5400000">
            <a:off x="9023245" y="3180728"/>
            <a:ext cx="217370" cy="14344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1245950" y="2346113"/>
            <a:ext cx="1705068" cy="1705068"/>
            <a:chOff x="1245950" y="2346113"/>
            <a:chExt cx="1705068" cy="1705068"/>
          </a:xfrm>
        </p:grpSpPr>
        <p:sp>
          <p:nvSpPr>
            <p:cNvPr id="2" name="椭圆 1"/>
            <p:cNvSpPr/>
            <p:nvPr/>
          </p:nvSpPr>
          <p:spPr>
            <a:xfrm>
              <a:off x="1245950" y="2346113"/>
              <a:ext cx="1705068" cy="1705068"/>
            </a:xfrm>
            <a:prstGeom prst="ellipse">
              <a:avLst/>
            </a:prstGeom>
            <a:gradFill>
              <a:gsLst>
                <a:gs pos="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625250" y="2800286"/>
              <a:ext cx="1153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chemeClr val="bg1"/>
                  </a:solidFill>
                  <a:latin typeface="Avenir LT Std 65 Medium" panose="020B0803020203020204" pitchFamily="34" charset="0"/>
                </a:rPr>
                <a:t>86.5</a:t>
              </a:r>
              <a:r>
                <a:rPr lang="en-US" altLang="zh-CN" dirty="0" smtClean="0">
                  <a:solidFill>
                    <a:schemeClr val="bg1"/>
                  </a:solidFill>
                  <a:latin typeface="Avenir LT Std 65 Medium" panose="020B0803020203020204" pitchFamily="34" charset="0"/>
                </a:rPr>
                <a:t>%</a:t>
              </a:r>
              <a:endParaRPr lang="zh-CN" altLang="en-US" sz="2400" dirty="0">
                <a:solidFill>
                  <a:schemeClr val="bg1"/>
                </a:solidFill>
                <a:latin typeface="Avenir LT Std 65 Medium" panose="020B0803020203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513227" y="3267692"/>
              <a:ext cx="11705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+mn-ea"/>
                </a:rPr>
                <a:t>添加标题 </a:t>
              </a:r>
              <a:endParaRPr lang="zh-CN" altLang="en-US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1096195" y="4825659"/>
            <a:ext cx="2562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ADVANTAGE</a:t>
            </a:r>
            <a:endParaRPr lang="zh-CN" altLang="en-US" sz="2000" b="1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096195" y="5324952"/>
            <a:ext cx="10168007" cy="1012145"/>
            <a:chOff x="1096195" y="5324952"/>
            <a:chExt cx="10168007" cy="1012145"/>
          </a:xfrm>
        </p:grpSpPr>
        <p:sp>
          <p:nvSpPr>
            <p:cNvPr id="18" name="矩形 17"/>
            <p:cNvSpPr/>
            <p:nvPr/>
          </p:nvSpPr>
          <p:spPr>
            <a:xfrm>
              <a:off x="1096195" y="5324952"/>
              <a:ext cx="101680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纵观互联网发展，商务活动一直是驱动互联网发展的强大力量。</a:t>
              </a:r>
              <a:r>
                <a:rPr lang="en-US" altLang="zh-CN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1995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年，互联网上的商务信息量首次超过科教业务信息量，这是互联网此后形成爆炸性发展的标志，也是电子商务产生并从此大规模发展的标志。</a:t>
              </a:r>
              <a:endParaRPr lang="zh-CN" altLang="en-US" sz="12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1096195" y="5875432"/>
              <a:ext cx="101680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纵观互联网发展，商务活动一直是驱动互联网发展的强大力量。</a:t>
              </a:r>
              <a:r>
                <a:rPr lang="en-US" altLang="zh-CN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1995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年，互联网上的商务信息量首次超过科教业务信息量，这是互联网此后形成爆炸性发展的标志，也是电子商务产生并从此大规模发展的标志。</a:t>
              </a:r>
              <a:endParaRPr lang="zh-CN" altLang="en-US" sz="1200" dirty="0"/>
            </a:p>
          </p:txBody>
        </p:sp>
      </p:grpSp>
      <p:sp>
        <p:nvSpPr>
          <p:cNvPr id="20" name="矩形 19"/>
          <p:cNvSpPr/>
          <p:nvPr/>
        </p:nvSpPr>
        <p:spPr>
          <a:xfrm>
            <a:off x="4302432" y="390435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TOPIC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68407" y="390435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TOPIC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832827" y="390435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TOPIC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600825" y="3904352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chemeClr val="tx2">
                    <a:lumMod val="75000"/>
                  </a:schemeClr>
                </a:solidFill>
                <a:latin typeface="+mn-ea"/>
              </a:rPr>
              <a:t>TOPIC</a:t>
            </a:r>
            <a:endParaRPr lang="zh-CN" altLang="en-US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31" name="文本框 30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成功项目展示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0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3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6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475"/>
                                </p:stCondLst>
                                <p:childTnLst>
                                  <p:par>
                                    <p:cTn id="7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7" grpId="0"/>
          <p:bldP spid="20" grpId="0"/>
          <p:bldP spid="21" grpId="0"/>
          <p:bldP spid="22" grpId="0"/>
          <p:bldP spid="23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1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4" dur="7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7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4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3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5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60" dur="75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62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8" dur="75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0475"/>
                                </p:stCondLst>
                                <p:childTnLst>
                                  <p:par>
                                    <p:cTn id="70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2" dur="75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 animBg="1"/>
          <p:bldP spid="14" grpId="0" animBg="1"/>
          <p:bldP spid="17" grpId="0"/>
          <p:bldP spid="20" grpId="0"/>
          <p:bldP spid="21" grpId="0"/>
          <p:bldP spid="22" grpId="0"/>
          <p:bldP spid="23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弧形 24"/>
          <p:cNvSpPr/>
          <p:nvPr/>
        </p:nvSpPr>
        <p:spPr>
          <a:xfrm rot="2632979" flipV="1">
            <a:off x="-7328090" y="-22655026"/>
            <a:ext cx="25978130" cy="25978130"/>
          </a:xfrm>
          <a:prstGeom prst="arc">
            <a:avLst>
              <a:gd name="adj1" fmla="val 17586307"/>
              <a:gd name="adj2" fmla="val 20255387"/>
            </a:avLst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 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1628560" y="1918238"/>
            <a:ext cx="1375580" cy="1299502"/>
            <a:chOff x="1628560" y="1918238"/>
            <a:chExt cx="1375580" cy="1299502"/>
          </a:xfrm>
        </p:grpSpPr>
        <p:grpSp>
          <p:nvGrpSpPr>
            <p:cNvPr id="6" name="组合 5"/>
            <p:cNvGrpSpPr/>
            <p:nvPr/>
          </p:nvGrpSpPr>
          <p:grpSpPr>
            <a:xfrm>
              <a:off x="1628560" y="1918238"/>
              <a:ext cx="1375580" cy="1299502"/>
              <a:chOff x="1400328" y="2316984"/>
              <a:chExt cx="1451730" cy="137144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400328" y="2316984"/>
                <a:ext cx="1451730" cy="1371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457200" sx="81000" sy="81000" algn="ctr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1474869" y="2387402"/>
                <a:ext cx="1302648" cy="123060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1751287" y="242267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790428" y="1918238"/>
            <a:ext cx="1375580" cy="1299502"/>
            <a:chOff x="8790428" y="1918238"/>
            <a:chExt cx="1375580" cy="1299502"/>
          </a:xfrm>
        </p:grpSpPr>
        <p:grpSp>
          <p:nvGrpSpPr>
            <p:cNvPr id="22" name="组合 21"/>
            <p:cNvGrpSpPr/>
            <p:nvPr/>
          </p:nvGrpSpPr>
          <p:grpSpPr>
            <a:xfrm>
              <a:off x="8790428" y="1918238"/>
              <a:ext cx="1375580" cy="1299502"/>
              <a:chOff x="1400328" y="2316984"/>
              <a:chExt cx="1451730" cy="1371440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1400328" y="2316984"/>
                <a:ext cx="1451730" cy="1371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457200" sx="81000" sy="81000" algn="ctr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1474869" y="2387402"/>
                <a:ext cx="1302648" cy="123060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/>
            <p:cNvSpPr/>
            <p:nvPr/>
          </p:nvSpPr>
          <p:spPr>
            <a:xfrm>
              <a:off x="8987381" y="242267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034556" y="2289230"/>
            <a:ext cx="1375580" cy="1299502"/>
            <a:chOff x="7034556" y="2289230"/>
            <a:chExt cx="1375580" cy="1299502"/>
          </a:xfrm>
        </p:grpSpPr>
        <p:sp>
          <p:nvSpPr>
            <p:cNvPr id="20" name="椭圆 19"/>
            <p:cNvSpPr/>
            <p:nvPr/>
          </p:nvSpPr>
          <p:spPr>
            <a:xfrm>
              <a:off x="7034556" y="2289230"/>
              <a:ext cx="1375580" cy="129950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9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457200" sx="81000" sy="81000" algn="ct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7168348" y="275431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solidFill>
                    <a:schemeClr val="bg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b="1" dirty="0">
                <a:solidFill>
                  <a:schemeClr val="bg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381550" y="2289230"/>
            <a:ext cx="1375580" cy="1299502"/>
            <a:chOff x="3381550" y="2289230"/>
            <a:chExt cx="1375580" cy="1299502"/>
          </a:xfrm>
        </p:grpSpPr>
        <p:grpSp>
          <p:nvGrpSpPr>
            <p:cNvPr id="7" name="组合 6"/>
            <p:cNvGrpSpPr/>
            <p:nvPr/>
          </p:nvGrpSpPr>
          <p:grpSpPr>
            <a:xfrm>
              <a:off x="3381550" y="2289230"/>
              <a:ext cx="1375580" cy="1299502"/>
              <a:chOff x="1400328" y="2316984"/>
              <a:chExt cx="1451730" cy="1371440"/>
            </a:xfrm>
          </p:grpSpPr>
          <p:sp>
            <p:nvSpPr>
              <p:cNvPr id="8" name="椭圆 7"/>
              <p:cNvSpPr/>
              <p:nvPr/>
            </p:nvSpPr>
            <p:spPr>
              <a:xfrm>
                <a:off x="1400328" y="2316984"/>
                <a:ext cx="1451730" cy="1371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457200" sx="81000" sy="81000" algn="ctr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1474869" y="2387402"/>
                <a:ext cx="1302648" cy="123060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3513037" y="275431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210935" y="2355954"/>
            <a:ext cx="1375580" cy="1299502"/>
            <a:chOff x="5210935" y="2355954"/>
            <a:chExt cx="1375580" cy="1299502"/>
          </a:xfrm>
        </p:grpSpPr>
        <p:grpSp>
          <p:nvGrpSpPr>
            <p:cNvPr id="10" name="组合 9"/>
            <p:cNvGrpSpPr/>
            <p:nvPr/>
          </p:nvGrpSpPr>
          <p:grpSpPr>
            <a:xfrm>
              <a:off x="5210935" y="2355954"/>
              <a:ext cx="1375580" cy="1299502"/>
              <a:chOff x="1400328" y="2316984"/>
              <a:chExt cx="1451730" cy="137144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1400328" y="2316984"/>
                <a:ext cx="1451730" cy="1371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457200" sx="81000" sy="81000" algn="ctr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1474869" y="2387402"/>
                <a:ext cx="1302648" cy="123060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矩形 29"/>
            <p:cNvSpPr/>
            <p:nvPr/>
          </p:nvSpPr>
          <p:spPr>
            <a:xfrm>
              <a:off x="5344727" y="2899867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1096195" y="4320445"/>
            <a:ext cx="2562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ADVANTAGE</a:t>
            </a:r>
            <a:endParaRPr lang="zh-CN" altLang="en-US" sz="2000" b="1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96195" y="4907153"/>
            <a:ext cx="10168007" cy="1012145"/>
            <a:chOff x="1096195" y="4907153"/>
            <a:chExt cx="10168007" cy="1012145"/>
          </a:xfrm>
        </p:grpSpPr>
        <p:sp>
          <p:nvSpPr>
            <p:cNvPr id="32" name="矩形 31"/>
            <p:cNvSpPr/>
            <p:nvPr/>
          </p:nvSpPr>
          <p:spPr>
            <a:xfrm>
              <a:off x="1096195" y="4907153"/>
              <a:ext cx="101680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纵观互联网发展，商务活动一直是驱动互联网发展的强大力量。</a:t>
              </a:r>
              <a:r>
                <a:rPr lang="en-US" altLang="zh-CN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1995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年，互联网上的商务信息量首次超过科教业务信息量，这是互联网此后形成爆炸性发展的标志，也是电子商务产生并从此大规模发展的标志。</a:t>
              </a:r>
              <a:endParaRPr lang="zh-CN" altLang="en-US" sz="1200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1096195" y="5457633"/>
              <a:ext cx="1016800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纵观互联网发展，商务活动一直是驱动互联网发展的强大力量。</a:t>
              </a:r>
              <a:r>
                <a:rPr lang="en-US" altLang="zh-CN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1995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年，互联网上的商务信息量首次超过科教业务信息量，这是互联网此后形成爆炸性发展的标志，也是电子商务产生并从此大规模发展的标志。</a:t>
              </a:r>
              <a:endParaRPr lang="zh-CN" altLang="en-US" sz="1200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13" name="文本框 12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成功项目展示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474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12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2881520" y="2695622"/>
            <a:ext cx="1463108" cy="1464225"/>
            <a:chOff x="2608412" y="2250828"/>
            <a:chExt cx="1825264" cy="1826658"/>
          </a:xfrm>
        </p:grpSpPr>
        <p:grpSp>
          <p:nvGrpSpPr>
            <p:cNvPr id="2" name="组合 1"/>
            <p:cNvGrpSpPr/>
            <p:nvPr/>
          </p:nvGrpSpPr>
          <p:grpSpPr>
            <a:xfrm>
              <a:off x="2608412" y="2777984"/>
              <a:ext cx="1375580" cy="1299502"/>
              <a:chOff x="1400328" y="2316985"/>
              <a:chExt cx="1451730" cy="1371441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400328" y="2316985"/>
                <a:ext cx="1451730" cy="13714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457200" sx="81000" sy="81000" algn="ctr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椭圆 3"/>
              <p:cNvSpPr/>
              <p:nvPr/>
            </p:nvSpPr>
            <p:spPr>
              <a:xfrm>
                <a:off x="1474869" y="2387402"/>
                <a:ext cx="1302648" cy="123060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0" name="直接连接符 9"/>
            <p:cNvCxnSpPr>
              <a:stCxn id="4" idx="7"/>
            </p:cNvCxnSpPr>
            <p:nvPr/>
          </p:nvCxnSpPr>
          <p:spPr>
            <a:xfrm flipV="1">
              <a:off x="3732599" y="2250828"/>
              <a:ext cx="701077" cy="764646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7962776" y="3093894"/>
            <a:ext cx="1550944" cy="1510748"/>
            <a:chOff x="7787841" y="2938981"/>
            <a:chExt cx="1911151" cy="1861619"/>
          </a:xfrm>
        </p:grpSpPr>
        <p:grpSp>
          <p:nvGrpSpPr>
            <p:cNvPr id="6" name="组合 5"/>
            <p:cNvGrpSpPr/>
            <p:nvPr/>
          </p:nvGrpSpPr>
          <p:grpSpPr>
            <a:xfrm>
              <a:off x="8323412" y="2938981"/>
              <a:ext cx="1375580" cy="1299502"/>
              <a:chOff x="1400328" y="2316984"/>
              <a:chExt cx="1451730" cy="137144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1400328" y="2316984"/>
                <a:ext cx="1451730" cy="137144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>
                <a:outerShdw blurRad="457200" sx="81000" sy="81000" algn="ctr" rotWithShape="0">
                  <a:prstClr val="black">
                    <a:alpha val="4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1474869" y="2387402"/>
                <a:ext cx="1302648" cy="1230604"/>
              </a:xfrm>
              <a:prstGeom prst="ellipse">
                <a:avLst/>
              </a:prstGeom>
              <a:noFill/>
              <a:ln w="6350">
                <a:solidFill>
                  <a:schemeClr val="bg1">
                    <a:lumMod val="85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15" name="直接连接符 14"/>
            <p:cNvCxnSpPr>
              <a:stCxn id="7" idx="3"/>
            </p:cNvCxnSpPr>
            <p:nvPr/>
          </p:nvCxnSpPr>
          <p:spPr>
            <a:xfrm flipH="1">
              <a:off x="7787841" y="4048175"/>
              <a:ext cx="737020" cy="752425"/>
            </a:xfrm>
            <a:prstGeom prst="line">
              <a:avLst/>
            </a:prstGeom>
            <a:ln w="25400">
              <a:solidFill>
                <a:schemeClr val="bg1">
                  <a:lumMod val="85000"/>
                </a:schemeClr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4907894" y="2250828"/>
            <a:ext cx="2491616" cy="2353814"/>
            <a:chOff x="4907894" y="2250828"/>
            <a:chExt cx="2491616" cy="2353814"/>
          </a:xfrm>
        </p:grpSpPr>
        <p:sp>
          <p:nvSpPr>
            <p:cNvPr id="5" name="椭圆 4"/>
            <p:cNvSpPr/>
            <p:nvPr/>
          </p:nvSpPr>
          <p:spPr>
            <a:xfrm>
              <a:off x="4907894" y="2250828"/>
              <a:ext cx="2491616" cy="2353814"/>
            </a:xfrm>
            <a:prstGeom prst="ellipse">
              <a:avLst/>
            </a:prstGeom>
            <a:gradFill>
              <a:gsLst>
                <a:gs pos="0">
                  <a:srgbClr val="8FB4E1">
                    <a:alpha val="92000"/>
                  </a:srgbClr>
                </a:gs>
                <a:gs pos="33000">
                  <a:srgbClr val="2471CE">
                    <a:alpha val="80000"/>
                  </a:srgbClr>
                </a:gs>
                <a:gs pos="100000">
                  <a:srgbClr val="2471CE"/>
                </a:gs>
              </a:gsLst>
              <a:lin ang="6000000" scaled="0"/>
            </a:gradFill>
            <a:ln>
              <a:noFill/>
            </a:ln>
            <a:effectLst>
              <a:outerShdw blurRad="457200" sx="81000" sy="81000" algn="ctr" rotWithShape="0">
                <a:prstClr val="black">
                  <a:alpha val="4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8" name="Group 84"/>
            <p:cNvGrpSpPr/>
            <p:nvPr/>
          </p:nvGrpSpPr>
          <p:grpSpPr>
            <a:xfrm>
              <a:off x="5836586" y="2768393"/>
              <a:ext cx="634232" cy="474624"/>
              <a:chOff x="7900988" y="6013451"/>
              <a:chExt cx="239713" cy="179388"/>
            </a:xfrm>
            <a:solidFill>
              <a:schemeClr val="bg1"/>
            </a:solidFill>
          </p:grpSpPr>
          <p:sp>
            <p:nvSpPr>
              <p:cNvPr id="19" name="Freeform 261"/>
              <p:cNvSpPr>
                <a:spLocks noEditPoints="1"/>
              </p:cNvSpPr>
              <p:nvPr/>
            </p:nvSpPr>
            <p:spPr bwMode="auto">
              <a:xfrm>
                <a:off x="7900988" y="6013451"/>
                <a:ext cx="239713" cy="179388"/>
              </a:xfrm>
              <a:custGeom>
                <a:avLst/>
                <a:gdLst>
                  <a:gd name="T0" fmla="*/ 50 w 64"/>
                  <a:gd name="T1" fmla="*/ 20 h 48"/>
                  <a:gd name="T2" fmla="*/ 46 w 64"/>
                  <a:gd name="T3" fmla="*/ 21 h 48"/>
                  <a:gd name="T4" fmla="*/ 44 w 64"/>
                  <a:gd name="T5" fmla="*/ 16 h 48"/>
                  <a:gd name="T6" fmla="*/ 49 w 64"/>
                  <a:gd name="T7" fmla="*/ 4 h 48"/>
                  <a:gd name="T8" fmla="*/ 50 w 64"/>
                  <a:gd name="T9" fmla="*/ 3 h 48"/>
                  <a:gd name="T10" fmla="*/ 50 w 64"/>
                  <a:gd name="T11" fmla="*/ 1 h 48"/>
                  <a:gd name="T12" fmla="*/ 48 w 64"/>
                  <a:gd name="T13" fmla="*/ 0 h 48"/>
                  <a:gd name="T14" fmla="*/ 47 w 64"/>
                  <a:gd name="T15" fmla="*/ 0 h 48"/>
                  <a:gd name="T16" fmla="*/ 38 w 64"/>
                  <a:gd name="T17" fmla="*/ 0 h 48"/>
                  <a:gd name="T18" fmla="*/ 36 w 64"/>
                  <a:gd name="T19" fmla="*/ 2 h 48"/>
                  <a:gd name="T20" fmla="*/ 38 w 64"/>
                  <a:gd name="T21" fmla="*/ 4 h 48"/>
                  <a:gd name="T22" fmla="*/ 45 w 64"/>
                  <a:gd name="T23" fmla="*/ 4 h 48"/>
                  <a:gd name="T24" fmla="*/ 41 w 64"/>
                  <a:gd name="T25" fmla="*/ 12 h 48"/>
                  <a:gd name="T26" fmla="*/ 20 w 64"/>
                  <a:gd name="T27" fmla="*/ 12 h 48"/>
                  <a:gd name="T28" fmla="*/ 18 w 64"/>
                  <a:gd name="T29" fmla="*/ 13 h 48"/>
                  <a:gd name="T30" fmla="*/ 16 w 64"/>
                  <a:gd name="T31" fmla="*/ 20 h 48"/>
                  <a:gd name="T32" fmla="*/ 14 w 64"/>
                  <a:gd name="T33" fmla="*/ 20 h 48"/>
                  <a:gd name="T34" fmla="*/ 0 w 64"/>
                  <a:gd name="T35" fmla="*/ 34 h 48"/>
                  <a:gd name="T36" fmla="*/ 14 w 64"/>
                  <a:gd name="T37" fmla="*/ 48 h 48"/>
                  <a:gd name="T38" fmla="*/ 28 w 64"/>
                  <a:gd name="T39" fmla="*/ 34 h 48"/>
                  <a:gd name="T40" fmla="*/ 20 w 64"/>
                  <a:gd name="T41" fmla="*/ 21 h 48"/>
                  <a:gd name="T42" fmla="*/ 21 w 64"/>
                  <a:gd name="T43" fmla="*/ 19 h 48"/>
                  <a:gd name="T44" fmla="*/ 24 w 64"/>
                  <a:gd name="T45" fmla="*/ 16 h 48"/>
                  <a:gd name="T46" fmla="*/ 39 w 64"/>
                  <a:gd name="T47" fmla="*/ 16 h 48"/>
                  <a:gd name="T48" fmla="*/ 39 w 64"/>
                  <a:gd name="T49" fmla="*/ 17 h 48"/>
                  <a:gd name="T50" fmla="*/ 41 w 64"/>
                  <a:gd name="T51" fmla="*/ 21 h 48"/>
                  <a:gd name="T52" fmla="*/ 42 w 64"/>
                  <a:gd name="T53" fmla="*/ 22 h 48"/>
                  <a:gd name="T54" fmla="*/ 36 w 64"/>
                  <a:gd name="T55" fmla="*/ 34 h 48"/>
                  <a:gd name="T56" fmla="*/ 50 w 64"/>
                  <a:gd name="T57" fmla="*/ 48 h 48"/>
                  <a:gd name="T58" fmla="*/ 64 w 64"/>
                  <a:gd name="T59" fmla="*/ 34 h 48"/>
                  <a:gd name="T60" fmla="*/ 50 w 64"/>
                  <a:gd name="T61" fmla="*/ 20 h 48"/>
                  <a:gd name="T62" fmla="*/ 24 w 64"/>
                  <a:gd name="T63" fmla="*/ 34 h 48"/>
                  <a:gd name="T64" fmla="*/ 14 w 64"/>
                  <a:gd name="T65" fmla="*/ 44 h 48"/>
                  <a:gd name="T66" fmla="*/ 4 w 64"/>
                  <a:gd name="T67" fmla="*/ 34 h 48"/>
                  <a:gd name="T68" fmla="*/ 14 w 64"/>
                  <a:gd name="T69" fmla="*/ 24 h 48"/>
                  <a:gd name="T70" fmla="*/ 15 w 64"/>
                  <a:gd name="T71" fmla="*/ 24 h 48"/>
                  <a:gd name="T72" fmla="*/ 13 w 64"/>
                  <a:gd name="T73" fmla="*/ 30 h 48"/>
                  <a:gd name="T74" fmla="*/ 14 w 64"/>
                  <a:gd name="T75" fmla="*/ 33 h 48"/>
                  <a:gd name="T76" fmla="*/ 15 w 64"/>
                  <a:gd name="T77" fmla="*/ 33 h 48"/>
                  <a:gd name="T78" fmla="*/ 16 w 64"/>
                  <a:gd name="T79" fmla="*/ 31 h 48"/>
                  <a:gd name="T80" fmla="*/ 18 w 64"/>
                  <a:gd name="T81" fmla="*/ 25 h 48"/>
                  <a:gd name="T82" fmla="*/ 24 w 64"/>
                  <a:gd name="T83" fmla="*/ 34 h 48"/>
                  <a:gd name="T84" fmla="*/ 50 w 64"/>
                  <a:gd name="T85" fmla="*/ 44 h 48"/>
                  <a:gd name="T86" fmla="*/ 40 w 64"/>
                  <a:gd name="T87" fmla="*/ 34 h 48"/>
                  <a:gd name="T88" fmla="*/ 44 w 64"/>
                  <a:gd name="T89" fmla="*/ 26 h 48"/>
                  <a:gd name="T90" fmla="*/ 49 w 64"/>
                  <a:gd name="T91" fmla="*/ 35 h 48"/>
                  <a:gd name="T92" fmla="*/ 52 w 64"/>
                  <a:gd name="T93" fmla="*/ 36 h 48"/>
                  <a:gd name="T94" fmla="*/ 52 w 64"/>
                  <a:gd name="T95" fmla="*/ 36 h 48"/>
                  <a:gd name="T96" fmla="*/ 53 w 64"/>
                  <a:gd name="T97" fmla="*/ 35 h 48"/>
                  <a:gd name="T98" fmla="*/ 53 w 64"/>
                  <a:gd name="T99" fmla="*/ 33 h 48"/>
                  <a:gd name="T100" fmla="*/ 48 w 64"/>
                  <a:gd name="T101" fmla="*/ 24 h 48"/>
                  <a:gd name="T102" fmla="*/ 50 w 64"/>
                  <a:gd name="T103" fmla="*/ 24 h 48"/>
                  <a:gd name="T104" fmla="*/ 60 w 64"/>
                  <a:gd name="T105" fmla="*/ 34 h 48"/>
                  <a:gd name="T106" fmla="*/ 50 w 64"/>
                  <a:gd name="T107" fmla="*/ 4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4" h="48">
                    <a:moveTo>
                      <a:pt x="50" y="20"/>
                    </a:moveTo>
                    <a:cubicBezTo>
                      <a:pt x="49" y="20"/>
                      <a:pt x="47" y="20"/>
                      <a:pt x="46" y="21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50" y="3"/>
                      <a:pt x="50" y="3"/>
                      <a:pt x="50" y="3"/>
                    </a:cubicBezTo>
                    <a:cubicBezTo>
                      <a:pt x="50" y="2"/>
                      <a:pt x="50" y="1"/>
                      <a:pt x="50" y="1"/>
                    </a:cubicBezTo>
                    <a:cubicBezTo>
                      <a:pt x="49" y="0"/>
                      <a:pt x="49" y="0"/>
                      <a:pt x="48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6" y="1"/>
                      <a:pt x="36" y="2"/>
                    </a:cubicBezTo>
                    <a:cubicBezTo>
                      <a:pt x="36" y="3"/>
                      <a:pt x="37" y="4"/>
                      <a:pt x="38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1" y="12"/>
                      <a:pt x="41" y="12"/>
                      <a:pt x="41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19" y="12"/>
                      <a:pt x="18" y="13"/>
                      <a:pt x="18" y="13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4" y="20"/>
                    </a:cubicBezTo>
                    <a:cubicBezTo>
                      <a:pt x="6" y="20"/>
                      <a:pt x="0" y="26"/>
                      <a:pt x="0" y="34"/>
                    </a:cubicBezTo>
                    <a:cubicBezTo>
                      <a:pt x="0" y="42"/>
                      <a:pt x="6" y="48"/>
                      <a:pt x="14" y="48"/>
                    </a:cubicBezTo>
                    <a:cubicBezTo>
                      <a:pt x="22" y="48"/>
                      <a:pt x="28" y="42"/>
                      <a:pt x="28" y="34"/>
                    </a:cubicBezTo>
                    <a:cubicBezTo>
                      <a:pt x="28" y="28"/>
                      <a:pt x="25" y="23"/>
                      <a:pt x="20" y="21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17"/>
                      <a:pt x="23" y="16"/>
                      <a:pt x="24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21"/>
                      <a:pt x="41" y="21"/>
                      <a:pt x="41" y="21"/>
                    </a:cubicBezTo>
                    <a:cubicBezTo>
                      <a:pt x="42" y="22"/>
                      <a:pt x="42" y="22"/>
                      <a:pt x="42" y="22"/>
                    </a:cubicBezTo>
                    <a:cubicBezTo>
                      <a:pt x="38" y="25"/>
                      <a:pt x="36" y="29"/>
                      <a:pt x="36" y="34"/>
                    </a:cubicBezTo>
                    <a:cubicBezTo>
                      <a:pt x="36" y="42"/>
                      <a:pt x="42" y="48"/>
                      <a:pt x="50" y="48"/>
                    </a:cubicBezTo>
                    <a:cubicBezTo>
                      <a:pt x="58" y="48"/>
                      <a:pt x="64" y="42"/>
                      <a:pt x="64" y="34"/>
                    </a:cubicBezTo>
                    <a:cubicBezTo>
                      <a:pt x="64" y="26"/>
                      <a:pt x="58" y="20"/>
                      <a:pt x="50" y="20"/>
                    </a:cubicBezTo>
                    <a:close/>
                    <a:moveTo>
                      <a:pt x="24" y="34"/>
                    </a:moveTo>
                    <a:cubicBezTo>
                      <a:pt x="24" y="40"/>
                      <a:pt x="20" y="44"/>
                      <a:pt x="14" y="44"/>
                    </a:cubicBezTo>
                    <a:cubicBezTo>
                      <a:pt x="8" y="44"/>
                      <a:pt x="4" y="40"/>
                      <a:pt x="4" y="34"/>
                    </a:cubicBezTo>
                    <a:cubicBezTo>
                      <a:pt x="4" y="28"/>
                      <a:pt x="8" y="24"/>
                      <a:pt x="14" y="24"/>
                    </a:cubicBezTo>
                    <a:cubicBezTo>
                      <a:pt x="14" y="24"/>
                      <a:pt x="14" y="24"/>
                      <a:pt x="15" y="24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2" y="31"/>
                      <a:pt x="13" y="32"/>
                      <a:pt x="14" y="33"/>
                    </a:cubicBezTo>
                    <a:cubicBezTo>
                      <a:pt x="14" y="33"/>
                      <a:pt x="15" y="33"/>
                      <a:pt x="15" y="33"/>
                    </a:cubicBezTo>
                    <a:cubicBezTo>
                      <a:pt x="16" y="32"/>
                      <a:pt x="16" y="32"/>
                      <a:pt x="16" y="31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22" y="27"/>
                      <a:pt x="24" y="30"/>
                      <a:pt x="24" y="34"/>
                    </a:cubicBezTo>
                    <a:close/>
                    <a:moveTo>
                      <a:pt x="50" y="44"/>
                    </a:moveTo>
                    <a:cubicBezTo>
                      <a:pt x="44" y="44"/>
                      <a:pt x="40" y="40"/>
                      <a:pt x="40" y="34"/>
                    </a:cubicBezTo>
                    <a:cubicBezTo>
                      <a:pt x="40" y="31"/>
                      <a:pt x="42" y="28"/>
                      <a:pt x="44" y="26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6"/>
                      <a:pt x="51" y="37"/>
                      <a:pt x="52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3" y="35"/>
                      <a:pt x="53" y="35"/>
                    </a:cubicBezTo>
                    <a:cubicBezTo>
                      <a:pt x="53" y="34"/>
                      <a:pt x="53" y="34"/>
                      <a:pt x="53" y="33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9" y="24"/>
                      <a:pt x="49" y="24"/>
                      <a:pt x="50" y="24"/>
                    </a:cubicBezTo>
                    <a:cubicBezTo>
                      <a:pt x="56" y="24"/>
                      <a:pt x="60" y="28"/>
                      <a:pt x="60" y="34"/>
                    </a:cubicBezTo>
                    <a:cubicBezTo>
                      <a:pt x="60" y="40"/>
                      <a:pt x="56" y="44"/>
                      <a:pt x="50" y="4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0" name="Freeform 262"/>
              <p:cNvSpPr/>
              <p:nvPr/>
            </p:nvSpPr>
            <p:spPr bwMode="auto">
              <a:xfrm>
                <a:off x="7945438" y="6027738"/>
                <a:ext cx="57150" cy="15875"/>
              </a:xfrm>
              <a:custGeom>
                <a:avLst/>
                <a:gdLst>
                  <a:gd name="T0" fmla="*/ 2 w 15"/>
                  <a:gd name="T1" fmla="*/ 4 h 4"/>
                  <a:gd name="T2" fmla="*/ 8 w 15"/>
                  <a:gd name="T3" fmla="*/ 4 h 4"/>
                  <a:gd name="T4" fmla="*/ 15 w 15"/>
                  <a:gd name="T5" fmla="*/ 1 h 4"/>
                  <a:gd name="T6" fmla="*/ 15 w 15"/>
                  <a:gd name="T7" fmla="*/ 1 h 4"/>
                  <a:gd name="T8" fmla="*/ 14 w 15"/>
                  <a:gd name="T9" fmla="*/ 0 h 4"/>
                  <a:gd name="T10" fmla="*/ 2 w 15"/>
                  <a:gd name="T11" fmla="*/ 0 h 4"/>
                  <a:gd name="T12" fmla="*/ 0 w 15"/>
                  <a:gd name="T13" fmla="*/ 2 h 4"/>
                  <a:gd name="T14" fmla="*/ 2 w 15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">
                    <a:moveTo>
                      <a:pt x="2" y="4"/>
                    </a:moveTo>
                    <a:cubicBezTo>
                      <a:pt x="8" y="4"/>
                      <a:pt x="8" y="4"/>
                      <a:pt x="8" y="4"/>
                    </a:cubicBezTo>
                    <a:cubicBezTo>
                      <a:pt x="11" y="4"/>
                      <a:pt x="13" y="3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4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grpFill/>
              <a:ln w="12700">
                <a:solidFill>
                  <a:schemeClr val="bg1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22" name="矩形 21"/>
          <p:cNvSpPr/>
          <p:nvPr/>
        </p:nvSpPr>
        <p:spPr>
          <a:xfrm>
            <a:off x="5450637" y="3411960"/>
            <a:ext cx="14061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spc="300" dirty="0">
                <a:solidFill>
                  <a:schemeClr val="bg1"/>
                </a:solidFill>
                <a:latin typeface="Arial" panose="020B0604020202020204" pitchFamily="34" charset="0"/>
              </a:rPr>
              <a:t>电子商务指的是</a:t>
            </a:r>
            <a:r>
              <a:rPr lang="zh-CN" altLang="en-US" sz="1200" spc="300" dirty="0" smtClean="0">
                <a:solidFill>
                  <a:schemeClr val="bg1"/>
                </a:solidFill>
                <a:latin typeface="Arial" panose="020B0604020202020204" pitchFamily="34" charset="0"/>
              </a:rPr>
              <a:t>利用</a:t>
            </a:r>
            <a:endParaRPr lang="en-US" altLang="zh-CN" sz="1200" spc="300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zh-CN" altLang="en-US" sz="1200" spc="300" dirty="0" smtClean="0">
                <a:solidFill>
                  <a:schemeClr val="bg1"/>
                </a:solidFill>
                <a:latin typeface="Arial" panose="020B0604020202020204" pitchFamily="34" charset="0"/>
              </a:rPr>
              <a:t>简单</a:t>
            </a:r>
            <a:r>
              <a:rPr lang="zh-CN" altLang="en-US" sz="1200" spc="300" dirty="0">
                <a:solidFill>
                  <a:schemeClr val="bg1"/>
                </a:solidFill>
                <a:latin typeface="Arial" panose="020B0604020202020204" pitchFamily="34" charset="0"/>
              </a:rPr>
              <a:t>、快捷</a:t>
            </a:r>
            <a:r>
              <a:rPr lang="zh-CN" altLang="en-US" sz="1200" spc="300" dirty="0" smtClean="0">
                <a:solidFill>
                  <a:schemeClr val="bg1"/>
                </a:solidFill>
                <a:latin typeface="Arial" panose="020B0604020202020204" pitchFamily="34" charset="0"/>
              </a:rPr>
              <a:t>、低成本的</a:t>
            </a:r>
            <a:r>
              <a:rPr lang="zh-CN" altLang="en-US" sz="1200" spc="300" dirty="0">
                <a:solidFill>
                  <a:schemeClr val="bg1"/>
                </a:solidFill>
                <a:latin typeface="Arial" panose="020B0604020202020204" pitchFamily="34" charset="0"/>
              </a:rPr>
              <a:t>电子通讯</a:t>
            </a:r>
            <a:r>
              <a:rPr lang="zh-CN" altLang="en-US" sz="1200" spc="300" dirty="0" smtClean="0">
                <a:solidFill>
                  <a:schemeClr val="bg1"/>
                </a:solidFill>
                <a:latin typeface="Arial" panose="020B0604020202020204" pitchFamily="34" charset="0"/>
              </a:rPr>
              <a:t>方式</a:t>
            </a:r>
            <a:endParaRPr lang="zh-CN" altLang="en-US" sz="1200" spc="300" dirty="0">
              <a:solidFill>
                <a:schemeClr val="bg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651087" y="5054063"/>
            <a:ext cx="3395930" cy="1263548"/>
            <a:chOff x="1651087" y="5054063"/>
            <a:chExt cx="3395930" cy="1263548"/>
          </a:xfrm>
        </p:grpSpPr>
        <p:sp>
          <p:nvSpPr>
            <p:cNvPr id="23" name="矩形 22"/>
            <p:cNvSpPr/>
            <p:nvPr/>
          </p:nvSpPr>
          <p:spPr>
            <a:xfrm>
              <a:off x="2104160" y="5054063"/>
              <a:ext cx="2489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Avenir LT Std 65 Medium" panose="020B0803020203020204" pitchFamily="34" charset="0"/>
                </a:rPr>
                <a:t>POWER POINT 201X</a:t>
              </a:r>
              <a:endParaRPr lang="zh-CN" altLang="en-US" dirty="0">
                <a:latin typeface="Avenir LT Std 65 Medium" panose="020B080302020302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651087" y="5486614"/>
              <a:ext cx="33959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/>
                <a:t>比如你通过打电话或发传真的方式来与客户进行商贸活动，似乎也可以称作为电子商务</a:t>
              </a:r>
              <a:endParaRPr lang="zh-CN" altLang="en-US" sz="16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257597" y="5054063"/>
            <a:ext cx="3395930" cy="1263548"/>
            <a:chOff x="7257597" y="5054063"/>
            <a:chExt cx="3395930" cy="1263548"/>
          </a:xfrm>
        </p:grpSpPr>
        <p:sp>
          <p:nvSpPr>
            <p:cNvPr id="24" name="矩形 23"/>
            <p:cNvSpPr/>
            <p:nvPr/>
          </p:nvSpPr>
          <p:spPr>
            <a:xfrm>
              <a:off x="7710670" y="5054063"/>
              <a:ext cx="24897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latin typeface="Avenir LT Std 65 Medium" panose="020B0803020203020204" pitchFamily="34" charset="0"/>
                </a:rPr>
                <a:t>POWER POINT 201X</a:t>
              </a:r>
              <a:endParaRPr lang="zh-CN" altLang="en-US" dirty="0">
                <a:latin typeface="Avenir LT Std 65 Medium" panose="020B0803020203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257597" y="5486614"/>
              <a:ext cx="339593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dirty="0"/>
                <a:t>比如你通过打电话或发传真的方式来与客户进行商贸活动，似乎也可以称作为电子商务</a:t>
              </a:r>
              <a:endParaRPr lang="zh-CN" altLang="en-US" sz="1600" dirty="0"/>
            </a:p>
          </p:txBody>
        </p:sp>
      </p:grpSp>
      <p:sp>
        <p:nvSpPr>
          <p:cNvPr id="28" name="Freeform 14"/>
          <p:cNvSpPr>
            <a:spLocks noEditPoints="1"/>
          </p:cNvSpPr>
          <p:nvPr/>
        </p:nvSpPr>
        <p:spPr bwMode="auto">
          <a:xfrm>
            <a:off x="3228493" y="3439281"/>
            <a:ext cx="408700" cy="399465"/>
          </a:xfrm>
          <a:custGeom>
            <a:avLst/>
            <a:gdLst>
              <a:gd name="T0" fmla="*/ 74 w 82"/>
              <a:gd name="T1" fmla="*/ 6 h 80"/>
              <a:gd name="T2" fmla="*/ 67 w 82"/>
              <a:gd name="T3" fmla="*/ 27 h 80"/>
              <a:gd name="T4" fmla="*/ 65 w 82"/>
              <a:gd name="T5" fmla="*/ 30 h 80"/>
              <a:gd name="T6" fmla="*/ 75 w 82"/>
              <a:gd name="T7" fmla="*/ 71 h 80"/>
              <a:gd name="T8" fmla="*/ 66 w 82"/>
              <a:gd name="T9" fmla="*/ 80 h 80"/>
              <a:gd name="T10" fmla="*/ 44 w 82"/>
              <a:gd name="T11" fmla="*/ 50 h 80"/>
              <a:gd name="T12" fmla="*/ 36 w 82"/>
              <a:gd name="T13" fmla="*/ 57 h 80"/>
              <a:gd name="T14" fmla="*/ 39 w 82"/>
              <a:gd name="T15" fmla="*/ 70 h 80"/>
              <a:gd name="T16" fmla="*/ 34 w 82"/>
              <a:gd name="T17" fmla="*/ 75 h 80"/>
              <a:gd name="T18" fmla="*/ 26 w 82"/>
              <a:gd name="T19" fmla="*/ 61 h 80"/>
              <a:gd name="T20" fmla="*/ 21 w 82"/>
              <a:gd name="T21" fmla="*/ 67 h 80"/>
              <a:gd name="T22" fmla="*/ 16 w 82"/>
              <a:gd name="T23" fmla="*/ 62 h 80"/>
              <a:gd name="T24" fmla="*/ 21 w 82"/>
              <a:gd name="T25" fmla="*/ 57 h 80"/>
              <a:gd name="T26" fmla="*/ 7 w 82"/>
              <a:gd name="T27" fmla="*/ 50 h 80"/>
              <a:gd name="T28" fmla="*/ 12 w 82"/>
              <a:gd name="T29" fmla="*/ 44 h 80"/>
              <a:gd name="T30" fmla="*/ 25 w 82"/>
              <a:gd name="T31" fmla="*/ 47 h 80"/>
              <a:gd name="T32" fmla="*/ 32 w 82"/>
              <a:gd name="T33" fmla="*/ 39 h 80"/>
              <a:gd name="T34" fmla="*/ 0 w 82"/>
              <a:gd name="T35" fmla="*/ 18 h 80"/>
              <a:gd name="T36" fmla="*/ 9 w 82"/>
              <a:gd name="T37" fmla="*/ 8 h 80"/>
              <a:gd name="T38" fmla="*/ 51 w 82"/>
              <a:gd name="T39" fmla="*/ 16 h 80"/>
              <a:gd name="T40" fmla="*/ 53 w 82"/>
              <a:gd name="T41" fmla="*/ 13 h 80"/>
              <a:gd name="T42" fmla="*/ 74 w 82"/>
              <a:gd name="T43" fmla="*/ 6 h 80"/>
              <a:gd name="T44" fmla="*/ 82 w 82"/>
              <a:gd name="T45" fmla="*/ 50 h 80"/>
              <a:gd name="T46" fmla="*/ 74 w 82"/>
              <a:gd name="T47" fmla="*/ 42 h 80"/>
              <a:gd name="T48" fmla="*/ 72 w 82"/>
              <a:gd name="T49" fmla="*/ 44 h 80"/>
              <a:gd name="T50" fmla="*/ 76 w 82"/>
              <a:gd name="T51" fmla="*/ 57 h 80"/>
              <a:gd name="T52" fmla="*/ 82 w 82"/>
              <a:gd name="T53" fmla="*/ 50 h 80"/>
              <a:gd name="T54" fmla="*/ 29 w 82"/>
              <a:gd name="T55" fmla="*/ 0 h 80"/>
              <a:gd name="T56" fmla="*/ 23 w 82"/>
              <a:gd name="T57" fmla="*/ 7 h 80"/>
              <a:gd name="T58" fmla="*/ 36 w 82"/>
              <a:gd name="T59" fmla="*/ 10 h 80"/>
              <a:gd name="T60" fmla="*/ 37 w 82"/>
              <a:gd name="T61" fmla="*/ 8 h 80"/>
              <a:gd name="T62" fmla="*/ 29 w 82"/>
              <a:gd name="T63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2" h="80">
                <a:moveTo>
                  <a:pt x="74" y="6"/>
                </a:moveTo>
                <a:cubicBezTo>
                  <a:pt x="76" y="15"/>
                  <a:pt x="74" y="21"/>
                  <a:pt x="67" y="27"/>
                </a:cubicBezTo>
                <a:cubicBezTo>
                  <a:pt x="65" y="30"/>
                  <a:pt x="65" y="30"/>
                  <a:pt x="65" y="30"/>
                </a:cubicBezTo>
                <a:cubicBezTo>
                  <a:pt x="75" y="71"/>
                  <a:pt x="75" y="71"/>
                  <a:pt x="75" y="71"/>
                </a:cubicBezTo>
                <a:cubicBezTo>
                  <a:pt x="66" y="80"/>
                  <a:pt x="66" y="80"/>
                  <a:pt x="66" y="80"/>
                </a:cubicBezTo>
                <a:cubicBezTo>
                  <a:pt x="44" y="50"/>
                  <a:pt x="44" y="50"/>
                  <a:pt x="44" y="50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70"/>
                  <a:pt x="39" y="70"/>
                  <a:pt x="39" y="70"/>
                </a:cubicBezTo>
                <a:cubicBezTo>
                  <a:pt x="34" y="75"/>
                  <a:pt x="34" y="75"/>
                  <a:pt x="34" y="75"/>
                </a:cubicBezTo>
                <a:cubicBezTo>
                  <a:pt x="26" y="61"/>
                  <a:pt x="26" y="61"/>
                  <a:pt x="26" y="61"/>
                </a:cubicBezTo>
                <a:cubicBezTo>
                  <a:pt x="21" y="67"/>
                  <a:pt x="21" y="67"/>
                  <a:pt x="21" y="67"/>
                </a:cubicBezTo>
                <a:cubicBezTo>
                  <a:pt x="16" y="62"/>
                  <a:pt x="16" y="62"/>
                  <a:pt x="16" y="62"/>
                </a:cubicBezTo>
                <a:cubicBezTo>
                  <a:pt x="21" y="57"/>
                  <a:pt x="21" y="57"/>
                  <a:pt x="21" y="57"/>
                </a:cubicBezTo>
                <a:cubicBezTo>
                  <a:pt x="7" y="50"/>
                  <a:pt x="7" y="50"/>
                  <a:pt x="7" y="50"/>
                </a:cubicBezTo>
                <a:cubicBezTo>
                  <a:pt x="12" y="44"/>
                  <a:pt x="12" y="44"/>
                  <a:pt x="12" y="44"/>
                </a:cubicBezTo>
                <a:cubicBezTo>
                  <a:pt x="25" y="47"/>
                  <a:pt x="25" y="47"/>
                  <a:pt x="25" y="47"/>
                </a:cubicBezTo>
                <a:cubicBezTo>
                  <a:pt x="32" y="39"/>
                  <a:pt x="32" y="39"/>
                  <a:pt x="32" y="39"/>
                </a:cubicBezTo>
                <a:cubicBezTo>
                  <a:pt x="0" y="18"/>
                  <a:pt x="0" y="18"/>
                  <a:pt x="0" y="18"/>
                </a:cubicBezTo>
                <a:cubicBezTo>
                  <a:pt x="9" y="8"/>
                  <a:pt x="9" y="8"/>
                  <a:pt x="9" y="8"/>
                </a:cubicBezTo>
                <a:cubicBezTo>
                  <a:pt x="51" y="16"/>
                  <a:pt x="51" y="16"/>
                  <a:pt x="51" y="16"/>
                </a:cubicBezTo>
                <a:cubicBezTo>
                  <a:pt x="53" y="13"/>
                  <a:pt x="53" y="13"/>
                  <a:pt x="53" y="13"/>
                </a:cubicBezTo>
                <a:cubicBezTo>
                  <a:pt x="60" y="5"/>
                  <a:pt x="67" y="4"/>
                  <a:pt x="74" y="6"/>
                </a:cubicBezTo>
                <a:close/>
                <a:moveTo>
                  <a:pt x="82" y="50"/>
                </a:moveTo>
                <a:cubicBezTo>
                  <a:pt x="74" y="42"/>
                  <a:pt x="74" y="42"/>
                  <a:pt x="74" y="42"/>
                </a:cubicBezTo>
                <a:cubicBezTo>
                  <a:pt x="72" y="44"/>
                  <a:pt x="72" y="44"/>
                  <a:pt x="72" y="44"/>
                </a:cubicBezTo>
                <a:cubicBezTo>
                  <a:pt x="76" y="57"/>
                  <a:pt x="76" y="57"/>
                  <a:pt x="76" y="57"/>
                </a:cubicBezTo>
                <a:cubicBezTo>
                  <a:pt x="82" y="50"/>
                  <a:pt x="82" y="50"/>
                  <a:pt x="82" y="50"/>
                </a:cubicBezTo>
                <a:close/>
                <a:moveTo>
                  <a:pt x="29" y="0"/>
                </a:moveTo>
                <a:cubicBezTo>
                  <a:pt x="23" y="7"/>
                  <a:pt x="23" y="7"/>
                  <a:pt x="23" y="7"/>
                </a:cubicBezTo>
                <a:cubicBezTo>
                  <a:pt x="36" y="10"/>
                  <a:pt x="36" y="10"/>
                  <a:pt x="36" y="10"/>
                </a:cubicBezTo>
                <a:cubicBezTo>
                  <a:pt x="37" y="8"/>
                  <a:pt x="37" y="8"/>
                  <a:pt x="37" y="8"/>
                </a:cubicBezTo>
                <a:lnTo>
                  <a:pt x="29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36"/>
          <p:cNvGrpSpPr>
            <a:grpSpLocks noChangeAspect="1"/>
          </p:cNvGrpSpPr>
          <p:nvPr/>
        </p:nvGrpSpPr>
        <p:grpSpPr bwMode="auto">
          <a:xfrm>
            <a:off x="8743217" y="3411960"/>
            <a:ext cx="424690" cy="406936"/>
            <a:chOff x="6434" y="2598"/>
            <a:chExt cx="311" cy="298"/>
          </a:xfrm>
        </p:grpSpPr>
        <p:sp>
          <p:nvSpPr>
            <p:cNvPr id="30" name="AutoShape 35"/>
            <p:cNvSpPr>
              <a:spLocks noChangeAspect="1" noChangeArrowheads="1" noTextEdit="1"/>
            </p:cNvSpPr>
            <p:nvPr/>
          </p:nvSpPr>
          <p:spPr bwMode="auto">
            <a:xfrm>
              <a:off x="6434" y="2598"/>
              <a:ext cx="311" cy="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37"/>
            <p:cNvSpPr/>
            <p:nvPr/>
          </p:nvSpPr>
          <p:spPr bwMode="auto">
            <a:xfrm>
              <a:off x="6657" y="2708"/>
              <a:ext cx="31" cy="159"/>
            </a:xfrm>
            <a:custGeom>
              <a:avLst/>
              <a:gdLst>
                <a:gd name="T0" fmla="*/ 0 w 31"/>
                <a:gd name="T1" fmla="*/ 0 h 159"/>
                <a:gd name="T2" fmla="*/ 31 w 31"/>
                <a:gd name="T3" fmla="*/ 8 h 159"/>
                <a:gd name="T4" fmla="*/ 3 w 31"/>
                <a:gd name="T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59">
                  <a:moveTo>
                    <a:pt x="0" y="0"/>
                  </a:moveTo>
                  <a:lnTo>
                    <a:pt x="31" y="8"/>
                  </a:lnTo>
                  <a:lnTo>
                    <a:pt x="3" y="159"/>
                  </a:lnTo>
                </a:path>
              </a:pathLst>
            </a:custGeom>
            <a:noFill/>
            <a:ln w="34925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8"/>
            <p:cNvSpPr/>
            <p:nvPr/>
          </p:nvSpPr>
          <p:spPr bwMode="auto">
            <a:xfrm>
              <a:off x="6485" y="2708"/>
              <a:ext cx="34" cy="159"/>
            </a:xfrm>
            <a:custGeom>
              <a:avLst/>
              <a:gdLst>
                <a:gd name="T0" fmla="*/ 29 w 34"/>
                <a:gd name="T1" fmla="*/ 159 h 159"/>
                <a:gd name="T2" fmla="*/ 0 w 34"/>
                <a:gd name="T3" fmla="*/ 8 h 159"/>
                <a:gd name="T4" fmla="*/ 34 w 34"/>
                <a:gd name="T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" h="159">
                  <a:moveTo>
                    <a:pt x="29" y="159"/>
                  </a:moveTo>
                  <a:lnTo>
                    <a:pt x="0" y="8"/>
                  </a:lnTo>
                  <a:lnTo>
                    <a:pt x="34" y="0"/>
                  </a:lnTo>
                </a:path>
              </a:pathLst>
            </a:custGeom>
            <a:noFill/>
            <a:ln w="34925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39"/>
            <p:cNvSpPr>
              <a:spLocks noChangeShapeType="1"/>
            </p:cNvSpPr>
            <p:nvPr/>
          </p:nvSpPr>
          <p:spPr bwMode="auto">
            <a:xfrm flipV="1">
              <a:off x="6587" y="2687"/>
              <a:ext cx="0" cy="159"/>
            </a:xfrm>
            <a:prstGeom prst="line">
              <a:avLst/>
            </a:prstGeom>
            <a:noFill/>
            <a:ln w="34925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40"/>
            <p:cNvSpPr/>
            <p:nvPr/>
          </p:nvSpPr>
          <p:spPr bwMode="auto">
            <a:xfrm>
              <a:off x="6519" y="2632"/>
              <a:ext cx="138" cy="76"/>
            </a:xfrm>
            <a:custGeom>
              <a:avLst/>
              <a:gdLst>
                <a:gd name="T0" fmla="*/ 138 w 138"/>
                <a:gd name="T1" fmla="*/ 0 h 76"/>
                <a:gd name="T2" fmla="*/ 138 w 138"/>
                <a:gd name="T3" fmla="*/ 76 h 76"/>
                <a:gd name="T4" fmla="*/ 68 w 138"/>
                <a:gd name="T5" fmla="*/ 55 h 76"/>
                <a:gd name="T6" fmla="*/ 68 w 138"/>
                <a:gd name="T7" fmla="*/ 55 h 76"/>
                <a:gd name="T8" fmla="*/ 0 w 138"/>
                <a:gd name="T9" fmla="*/ 76 h 76"/>
                <a:gd name="T10" fmla="*/ 0 w 138"/>
                <a:gd name="T11" fmla="*/ 0 h 76"/>
                <a:gd name="T12" fmla="*/ 138 w 138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" h="76">
                  <a:moveTo>
                    <a:pt x="138" y="0"/>
                  </a:moveTo>
                  <a:lnTo>
                    <a:pt x="138" y="76"/>
                  </a:lnTo>
                  <a:lnTo>
                    <a:pt x="68" y="55"/>
                  </a:lnTo>
                  <a:lnTo>
                    <a:pt x="68" y="55"/>
                  </a:lnTo>
                  <a:lnTo>
                    <a:pt x="0" y="76"/>
                  </a:lnTo>
                  <a:lnTo>
                    <a:pt x="0" y="0"/>
                  </a:lnTo>
                  <a:lnTo>
                    <a:pt x="138" y="0"/>
                  </a:lnTo>
                  <a:close/>
                </a:path>
              </a:pathLst>
            </a:custGeom>
            <a:noFill/>
            <a:ln w="34925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6555" y="2599"/>
              <a:ext cx="63" cy="33"/>
            </a:xfrm>
            <a:prstGeom prst="rect">
              <a:avLst/>
            </a:prstGeom>
            <a:noFill/>
            <a:ln w="34925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42"/>
            <p:cNvSpPr>
              <a:spLocks noChangeShapeType="1"/>
            </p:cNvSpPr>
            <p:nvPr/>
          </p:nvSpPr>
          <p:spPr bwMode="auto">
            <a:xfrm>
              <a:off x="6542" y="2664"/>
              <a:ext cx="95" cy="0"/>
            </a:xfrm>
            <a:prstGeom prst="line">
              <a:avLst/>
            </a:prstGeom>
            <a:noFill/>
            <a:ln w="34925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43"/>
            <p:cNvSpPr/>
            <p:nvPr/>
          </p:nvSpPr>
          <p:spPr bwMode="auto">
            <a:xfrm>
              <a:off x="6435" y="2870"/>
              <a:ext cx="52" cy="26"/>
            </a:xfrm>
            <a:custGeom>
              <a:avLst/>
              <a:gdLst>
                <a:gd name="T0" fmla="*/ 35 w 35"/>
                <a:gd name="T1" fmla="*/ 0 h 18"/>
                <a:gd name="T2" fmla="*/ 17 w 35"/>
                <a:gd name="T3" fmla="*/ 18 h 18"/>
                <a:gd name="T4" fmla="*/ 0 w 3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">
                  <a:moveTo>
                    <a:pt x="35" y="0"/>
                  </a:moveTo>
                  <a:cubicBezTo>
                    <a:pt x="35" y="10"/>
                    <a:pt x="27" y="18"/>
                    <a:pt x="17" y="18"/>
                  </a:cubicBezTo>
                  <a:cubicBezTo>
                    <a:pt x="8" y="18"/>
                    <a:pt x="0" y="1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44"/>
            <p:cNvSpPr/>
            <p:nvPr/>
          </p:nvSpPr>
          <p:spPr bwMode="auto">
            <a:xfrm>
              <a:off x="6487" y="2870"/>
              <a:ext cx="51" cy="26"/>
            </a:xfrm>
            <a:custGeom>
              <a:avLst/>
              <a:gdLst>
                <a:gd name="T0" fmla="*/ 35 w 35"/>
                <a:gd name="T1" fmla="*/ 0 h 18"/>
                <a:gd name="T2" fmla="*/ 18 w 35"/>
                <a:gd name="T3" fmla="*/ 18 h 18"/>
                <a:gd name="T4" fmla="*/ 0 w 3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">
                  <a:moveTo>
                    <a:pt x="35" y="0"/>
                  </a:moveTo>
                  <a:cubicBezTo>
                    <a:pt x="35" y="10"/>
                    <a:pt x="27" y="18"/>
                    <a:pt x="18" y="18"/>
                  </a:cubicBezTo>
                  <a:cubicBezTo>
                    <a:pt x="8" y="18"/>
                    <a:pt x="0" y="1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45"/>
            <p:cNvSpPr/>
            <p:nvPr/>
          </p:nvSpPr>
          <p:spPr bwMode="auto">
            <a:xfrm>
              <a:off x="6538" y="2870"/>
              <a:ext cx="51" cy="26"/>
            </a:xfrm>
            <a:custGeom>
              <a:avLst/>
              <a:gdLst>
                <a:gd name="T0" fmla="*/ 35 w 35"/>
                <a:gd name="T1" fmla="*/ 0 h 18"/>
                <a:gd name="T2" fmla="*/ 18 w 35"/>
                <a:gd name="T3" fmla="*/ 18 h 18"/>
                <a:gd name="T4" fmla="*/ 0 w 3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">
                  <a:moveTo>
                    <a:pt x="35" y="0"/>
                  </a:moveTo>
                  <a:cubicBezTo>
                    <a:pt x="35" y="10"/>
                    <a:pt x="27" y="18"/>
                    <a:pt x="18" y="18"/>
                  </a:cubicBezTo>
                  <a:cubicBezTo>
                    <a:pt x="8" y="18"/>
                    <a:pt x="0" y="1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6589" y="2870"/>
              <a:ext cx="51" cy="26"/>
            </a:xfrm>
            <a:custGeom>
              <a:avLst/>
              <a:gdLst>
                <a:gd name="T0" fmla="*/ 35 w 35"/>
                <a:gd name="T1" fmla="*/ 0 h 18"/>
                <a:gd name="T2" fmla="*/ 18 w 35"/>
                <a:gd name="T3" fmla="*/ 18 h 18"/>
                <a:gd name="T4" fmla="*/ 0 w 3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">
                  <a:moveTo>
                    <a:pt x="35" y="0"/>
                  </a:moveTo>
                  <a:cubicBezTo>
                    <a:pt x="35" y="10"/>
                    <a:pt x="28" y="18"/>
                    <a:pt x="18" y="18"/>
                  </a:cubicBezTo>
                  <a:cubicBezTo>
                    <a:pt x="8" y="18"/>
                    <a:pt x="0" y="1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47"/>
            <p:cNvSpPr/>
            <p:nvPr/>
          </p:nvSpPr>
          <p:spPr bwMode="auto">
            <a:xfrm>
              <a:off x="6641" y="2870"/>
              <a:ext cx="51" cy="26"/>
            </a:xfrm>
            <a:custGeom>
              <a:avLst/>
              <a:gdLst>
                <a:gd name="T0" fmla="*/ 35 w 35"/>
                <a:gd name="T1" fmla="*/ 0 h 18"/>
                <a:gd name="T2" fmla="*/ 17 w 35"/>
                <a:gd name="T3" fmla="*/ 18 h 18"/>
                <a:gd name="T4" fmla="*/ 0 w 3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">
                  <a:moveTo>
                    <a:pt x="35" y="0"/>
                  </a:moveTo>
                  <a:cubicBezTo>
                    <a:pt x="35" y="10"/>
                    <a:pt x="27" y="18"/>
                    <a:pt x="17" y="18"/>
                  </a:cubicBezTo>
                  <a:cubicBezTo>
                    <a:pt x="7" y="18"/>
                    <a:pt x="0" y="1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6692" y="2870"/>
              <a:ext cx="52" cy="26"/>
            </a:xfrm>
            <a:custGeom>
              <a:avLst/>
              <a:gdLst>
                <a:gd name="T0" fmla="*/ 35 w 35"/>
                <a:gd name="T1" fmla="*/ 0 h 18"/>
                <a:gd name="T2" fmla="*/ 17 w 35"/>
                <a:gd name="T3" fmla="*/ 18 h 18"/>
                <a:gd name="T4" fmla="*/ 0 w 35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8">
                  <a:moveTo>
                    <a:pt x="35" y="0"/>
                  </a:moveTo>
                  <a:cubicBezTo>
                    <a:pt x="35" y="10"/>
                    <a:pt x="27" y="18"/>
                    <a:pt x="17" y="18"/>
                  </a:cubicBezTo>
                  <a:cubicBezTo>
                    <a:pt x="8" y="18"/>
                    <a:pt x="0" y="1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231815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14" name="文本框 13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成功项目展示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椭圆 20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椭圆 26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2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25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773334" y="1828801"/>
            <a:ext cx="863600" cy="3288631"/>
            <a:chOff x="6773334" y="1828801"/>
            <a:chExt cx="863600" cy="3288631"/>
          </a:xfrm>
        </p:grpSpPr>
        <p:sp>
          <p:nvSpPr>
            <p:cNvPr id="3" name="圆角矩形 2"/>
            <p:cNvSpPr/>
            <p:nvPr/>
          </p:nvSpPr>
          <p:spPr>
            <a:xfrm>
              <a:off x="6773334" y="1828801"/>
              <a:ext cx="863600" cy="32886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6885881" y="2116727"/>
              <a:ext cx="638506" cy="638506"/>
              <a:chOff x="9380356" y="3434076"/>
              <a:chExt cx="915360" cy="915360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9380356" y="3434076"/>
                <a:ext cx="915360" cy="915360"/>
              </a:xfrm>
              <a:prstGeom prst="ellipse">
                <a:avLst/>
              </a:prstGeom>
              <a:solidFill>
                <a:srgbClr val="B0DCEA"/>
              </a:solidFill>
              <a:ln>
                <a:noFill/>
              </a:ln>
              <a:effectLst>
                <a:outerShdw blurRad="190500" dist="38100" dir="2700000" sx="101000" sy="101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AutoShape 11"/>
              <p:cNvSpPr>
                <a:spLocks noChangeAspect="1" noChangeArrowheads="1" noTextEdit="1"/>
              </p:cNvSpPr>
              <p:nvPr/>
            </p:nvSpPr>
            <p:spPr bwMode="auto">
              <a:xfrm>
                <a:off x="9701221" y="3471537"/>
                <a:ext cx="318542" cy="4000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7105026" y="2321163"/>
              <a:ext cx="219902" cy="219414"/>
            </a:xfrm>
            <a:custGeom>
              <a:avLst/>
              <a:gdLst>
                <a:gd name="T0" fmla="*/ 145 w 166"/>
                <a:gd name="T1" fmla="*/ 0 h 166"/>
                <a:gd name="T2" fmla="*/ 21 w 166"/>
                <a:gd name="T3" fmla="*/ 0 h 166"/>
                <a:gd name="T4" fmla="*/ 0 w 166"/>
                <a:gd name="T5" fmla="*/ 21 h 166"/>
                <a:gd name="T6" fmla="*/ 0 w 166"/>
                <a:gd name="T7" fmla="*/ 145 h 166"/>
                <a:gd name="T8" fmla="*/ 21 w 166"/>
                <a:gd name="T9" fmla="*/ 166 h 166"/>
                <a:gd name="T10" fmla="*/ 145 w 166"/>
                <a:gd name="T11" fmla="*/ 166 h 166"/>
                <a:gd name="T12" fmla="*/ 166 w 166"/>
                <a:gd name="T13" fmla="*/ 145 h 166"/>
                <a:gd name="T14" fmla="*/ 166 w 166"/>
                <a:gd name="T15" fmla="*/ 21 h 166"/>
                <a:gd name="T16" fmla="*/ 145 w 166"/>
                <a:gd name="T17" fmla="*/ 0 h 166"/>
                <a:gd name="T18" fmla="*/ 119 w 166"/>
                <a:gd name="T19" fmla="*/ 26 h 166"/>
                <a:gd name="T20" fmla="*/ 125 w 166"/>
                <a:gd name="T21" fmla="*/ 20 h 166"/>
                <a:gd name="T22" fmla="*/ 140 w 166"/>
                <a:gd name="T23" fmla="*/ 20 h 166"/>
                <a:gd name="T24" fmla="*/ 146 w 166"/>
                <a:gd name="T25" fmla="*/ 26 h 166"/>
                <a:gd name="T26" fmla="*/ 146 w 166"/>
                <a:gd name="T27" fmla="*/ 41 h 166"/>
                <a:gd name="T28" fmla="*/ 140 w 166"/>
                <a:gd name="T29" fmla="*/ 47 h 166"/>
                <a:gd name="T30" fmla="*/ 125 w 166"/>
                <a:gd name="T31" fmla="*/ 47 h 166"/>
                <a:gd name="T32" fmla="*/ 119 w 166"/>
                <a:gd name="T33" fmla="*/ 41 h 166"/>
                <a:gd name="T34" fmla="*/ 119 w 166"/>
                <a:gd name="T35" fmla="*/ 26 h 166"/>
                <a:gd name="T36" fmla="*/ 83 w 166"/>
                <a:gd name="T37" fmla="*/ 47 h 166"/>
                <a:gd name="T38" fmla="*/ 118 w 166"/>
                <a:gd name="T39" fmla="*/ 83 h 166"/>
                <a:gd name="T40" fmla="*/ 83 w 166"/>
                <a:gd name="T41" fmla="*/ 118 h 166"/>
                <a:gd name="T42" fmla="*/ 47 w 166"/>
                <a:gd name="T43" fmla="*/ 83 h 166"/>
                <a:gd name="T44" fmla="*/ 83 w 166"/>
                <a:gd name="T45" fmla="*/ 47 h 166"/>
                <a:gd name="T46" fmla="*/ 150 w 166"/>
                <a:gd name="T47" fmla="*/ 144 h 166"/>
                <a:gd name="T48" fmla="*/ 144 w 166"/>
                <a:gd name="T49" fmla="*/ 150 h 166"/>
                <a:gd name="T50" fmla="*/ 22 w 166"/>
                <a:gd name="T51" fmla="*/ 150 h 166"/>
                <a:gd name="T52" fmla="*/ 16 w 166"/>
                <a:gd name="T53" fmla="*/ 144 h 166"/>
                <a:gd name="T54" fmla="*/ 16 w 166"/>
                <a:gd name="T55" fmla="*/ 71 h 166"/>
                <a:gd name="T56" fmla="*/ 33 w 166"/>
                <a:gd name="T57" fmla="*/ 71 h 166"/>
                <a:gd name="T58" fmla="*/ 31 w 166"/>
                <a:gd name="T59" fmla="*/ 83 h 166"/>
                <a:gd name="T60" fmla="*/ 83 w 166"/>
                <a:gd name="T61" fmla="*/ 134 h 166"/>
                <a:gd name="T62" fmla="*/ 135 w 166"/>
                <a:gd name="T63" fmla="*/ 83 h 166"/>
                <a:gd name="T64" fmla="*/ 133 w 166"/>
                <a:gd name="T65" fmla="*/ 71 h 166"/>
                <a:gd name="T66" fmla="*/ 150 w 166"/>
                <a:gd name="T67" fmla="*/ 71 h 166"/>
                <a:gd name="T68" fmla="*/ 150 w 166"/>
                <a:gd name="T69" fmla="*/ 14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6" h="166">
                  <a:moveTo>
                    <a:pt x="145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56"/>
                    <a:pt x="9" y="166"/>
                    <a:pt x="21" y="166"/>
                  </a:cubicBezTo>
                  <a:cubicBezTo>
                    <a:pt x="145" y="166"/>
                    <a:pt x="145" y="166"/>
                    <a:pt x="145" y="166"/>
                  </a:cubicBezTo>
                  <a:cubicBezTo>
                    <a:pt x="156" y="166"/>
                    <a:pt x="166" y="156"/>
                    <a:pt x="166" y="145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9"/>
                    <a:pt x="156" y="0"/>
                    <a:pt x="145" y="0"/>
                  </a:cubicBezTo>
                  <a:close/>
                  <a:moveTo>
                    <a:pt x="119" y="26"/>
                  </a:moveTo>
                  <a:cubicBezTo>
                    <a:pt x="119" y="22"/>
                    <a:pt x="121" y="20"/>
                    <a:pt x="125" y="2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3" y="20"/>
                    <a:pt x="146" y="22"/>
                    <a:pt x="146" y="26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4"/>
                    <a:pt x="143" y="47"/>
                    <a:pt x="140" y="47"/>
                  </a:cubicBezTo>
                  <a:cubicBezTo>
                    <a:pt x="125" y="47"/>
                    <a:pt x="125" y="47"/>
                    <a:pt x="125" y="47"/>
                  </a:cubicBezTo>
                  <a:cubicBezTo>
                    <a:pt x="121" y="47"/>
                    <a:pt x="119" y="44"/>
                    <a:pt x="119" y="41"/>
                  </a:cubicBezTo>
                  <a:lnTo>
                    <a:pt x="119" y="26"/>
                  </a:lnTo>
                  <a:close/>
                  <a:moveTo>
                    <a:pt x="83" y="47"/>
                  </a:moveTo>
                  <a:cubicBezTo>
                    <a:pt x="103" y="47"/>
                    <a:pt x="118" y="63"/>
                    <a:pt x="118" y="83"/>
                  </a:cubicBezTo>
                  <a:cubicBezTo>
                    <a:pt x="118" y="102"/>
                    <a:pt x="103" y="118"/>
                    <a:pt x="83" y="118"/>
                  </a:cubicBezTo>
                  <a:cubicBezTo>
                    <a:pt x="63" y="118"/>
                    <a:pt x="47" y="102"/>
                    <a:pt x="47" y="83"/>
                  </a:cubicBezTo>
                  <a:cubicBezTo>
                    <a:pt x="47" y="63"/>
                    <a:pt x="63" y="47"/>
                    <a:pt x="83" y="47"/>
                  </a:cubicBezTo>
                  <a:close/>
                  <a:moveTo>
                    <a:pt x="150" y="144"/>
                  </a:moveTo>
                  <a:cubicBezTo>
                    <a:pt x="150" y="147"/>
                    <a:pt x="147" y="150"/>
                    <a:pt x="144" y="150"/>
                  </a:cubicBezTo>
                  <a:cubicBezTo>
                    <a:pt x="22" y="150"/>
                    <a:pt x="22" y="150"/>
                    <a:pt x="22" y="150"/>
                  </a:cubicBezTo>
                  <a:cubicBezTo>
                    <a:pt x="19" y="150"/>
                    <a:pt x="16" y="147"/>
                    <a:pt x="16" y="144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33" y="71"/>
                    <a:pt x="33" y="71"/>
                    <a:pt x="33" y="71"/>
                  </a:cubicBezTo>
                  <a:cubicBezTo>
                    <a:pt x="32" y="75"/>
                    <a:pt x="31" y="79"/>
                    <a:pt x="31" y="83"/>
                  </a:cubicBezTo>
                  <a:cubicBezTo>
                    <a:pt x="31" y="111"/>
                    <a:pt x="54" y="134"/>
                    <a:pt x="83" y="134"/>
                  </a:cubicBezTo>
                  <a:cubicBezTo>
                    <a:pt x="111" y="134"/>
                    <a:pt x="135" y="111"/>
                    <a:pt x="135" y="83"/>
                  </a:cubicBezTo>
                  <a:cubicBezTo>
                    <a:pt x="135" y="79"/>
                    <a:pt x="134" y="75"/>
                    <a:pt x="133" y="71"/>
                  </a:cubicBezTo>
                  <a:cubicBezTo>
                    <a:pt x="150" y="71"/>
                    <a:pt x="150" y="71"/>
                    <a:pt x="150" y="71"/>
                  </a:cubicBezTo>
                  <a:lnTo>
                    <a:pt x="150" y="1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608667" y="1828801"/>
            <a:ext cx="863600" cy="3288631"/>
            <a:chOff x="1608667" y="1828801"/>
            <a:chExt cx="863600" cy="3288631"/>
          </a:xfrm>
        </p:grpSpPr>
        <p:sp>
          <p:nvSpPr>
            <p:cNvPr id="2" name="圆角矩形 1"/>
            <p:cNvSpPr/>
            <p:nvPr/>
          </p:nvSpPr>
          <p:spPr>
            <a:xfrm>
              <a:off x="1608667" y="1828801"/>
              <a:ext cx="863600" cy="328863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721214" y="2116727"/>
              <a:ext cx="638506" cy="638506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Freeform 9"/>
            <p:cNvSpPr>
              <a:spLocks noEditPoints="1"/>
            </p:cNvSpPr>
            <p:nvPr/>
          </p:nvSpPr>
          <p:spPr bwMode="auto">
            <a:xfrm>
              <a:off x="1896410" y="2315130"/>
              <a:ext cx="288114" cy="231480"/>
            </a:xfrm>
            <a:custGeom>
              <a:avLst/>
              <a:gdLst>
                <a:gd name="T0" fmla="*/ 192 w 222"/>
                <a:gd name="T1" fmla="*/ 56 h 178"/>
                <a:gd name="T2" fmla="*/ 199 w 222"/>
                <a:gd name="T3" fmla="*/ 9 h 178"/>
                <a:gd name="T4" fmla="*/ 136 w 222"/>
                <a:gd name="T5" fmla="*/ 27 h 178"/>
                <a:gd name="T6" fmla="*/ 111 w 222"/>
                <a:gd name="T7" fmla="*/ 40 h 178"/>
                <a:gd name="T8" fmla="*/ 93 w 222"/>
                <a:gd name="T9" fmla="*/ 33 h 178"/>
                <a:gd name="T10" fmla="*/ 86 w 222"/>
                <a:gd name="T11" fmla="*/ 27 h 178"/>
                <a:gd name="T12" fmla="*/ 86 w 222"/>
                <a:gd name="T13" fmla="*/ 27 h 178"/>
                <a:gd name="T14" fmla="*/ 23 w 222"/>
                <a:gd name="T15" fmla="*/ 9 h 178"/>
                <a:gd name="T16" fmla="*/ 30 w 222"/>
                <a:gd name="T17" fmla="*/ 56 h 178"/>
                <a:gd name="T18" fmla="*/ 0 w 222"/>
                <a:gd name="T19" fmla="*/ 63 h 178"/>
                <a:gd name="T20" fmla="*/ 23 w 222"/>
                <a:gd name="T21" fmla="*/ 110 h 178"/>
                <a:gd name="T22" fmla="*/ 42 w 222"/>
                <a:gd name="T23" fmla="*/ 178 h 178"/>
                <a:gd name="T24" fmla="*/ 199 w 222"/>
                <a:gd name="T25" fmla="*/ 159 h 178"/>
                <a:gd name="T26" fmla="*/ 222 w 222"/>
                <a:gd name="T27" fmla="*/ 110 h 178"/>
                <a:gd name="T28" fmla="*/ 179 w 222"/>
                <a:gd name="T29" fmla="*/ 63 h 178"/>
                <a:gd name="T30" fmla="*/ 148 w 222"/>
                <a:gd name="T31" fmla="*/ 37 h 178"/>
                <a:gd name="T32" fmla="*/ 190 w 222"/>
                <a:gd name="T33" fmla="*/ 27 h 178"/>
                <a:gd name="T34" fmla="*/ 159 w 222"/>
                <a:gd name="T35" fmla="*/ 51 h 178"/>
                <a:gd name="T36" fmla="*/ 148 w 222"/>
                <a:gd name="T37" fmla="*/ 37 h 178"/>
                <a:gd name="T38" fmla="*/ 32 w 222"/>
                <a:gd name="T39" fmla="*/ 27 h 178"/>
                <a:gd name="T40" fmla="*/ 43 w 222"/>
                <a:gd name="T41" fmla="*/ 16 h 178"/>
                <a:gd name="T42" fmla="*/ 74 w 222"/>
                <a:gd name="T43" fmla="*/ 37 h 178"/>
                <a:gd name="T44" fmla="*/ 63 w 222"/>
                <a:gd name="T45" fmla="*/ 51 h 178"/>
                <a:gd name="T46" fmla="*/ 76 w 222"/>
                <a:gd name="T47" fmla="*/ 90 h 178"/>
                <a:gd name="T48" fmla="*/ 51 w 222"/>
                <a:gd name="T49" fmla="*/ 94 h 178"/>
                <a:gd name="T50" fmla="*/ 47 w 222"/>
                <a:gd name="T51" fmla="*/ 80 h 178"/>
                <a:gd name="T52" fmla="*/ 76 w 222"/>
                <a:gd name="T53" fmla="*/ 90 h 178"/>
                <a:gd name="T54" fmla="*/ 123 w 222"/>
                <a:gd name="T55" fmla="*/ 156 h 178"/>
                <a:gd name="T56" fmla="*/ 88 w 222"/>
                <a:gd name="T57" fmla="*/ 145 h 178"/>
                <a:gd name="T58" fmla="*/ 134 w 222"/>
                <a:gd name="T59" fmla="*/ 80 h 178"/>
                <a:gd name="T60" fmla="*/ 175 w 222"/>
                <a:gd name="T61" fmla="*/ 90 h 178"/>
                <a:gd name="T62" fmla="*/ 150 w 222"/>
                <a:gd name="T63" fmla="*/ 94 h 178"/>
                <a:gd name="T64" fmla="*/ 146 w 222"/>
                <a:gd name="T65" fmla="*/ 80 h 178"/>
                <a:gd name="T66" fmla="*/ 175 w 222"/>
                <a:gd name="T67" fmla="*/ 9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2" h="178">
                  <a:moveTo>
                    <a:pt x="179" y="63"/>
                  </a:moveTo>
                  <a:cubicBezTo>
                    <a:pt x="184" y="61"/>
                    <a:pt x="188" y="59"/>
                    <a:pt x="192" y="56"/>
                  </a:cubicBezTo>
                  <a:cubicBezTo>
                    <a:pt x="200" y="49"/>
                    <a:pt x="206" y="39"/>
                    <a:pt x="206" y="27"/>
                  </a:cubicBezTo>
                  <a:cubicBezTo>
                    <a:pt x="206" y="20"/>
                    <a:pt x="204" y="14"/>
                    <a:pt x="199" y="9"/>
                  </a:cubicBezTo>
                  <a:cubicBezTo>
                    <a:pt x="194" y="4"/>
                    <a:pt x="187" y="0"/>
                    <a:pt x="179" y="0"/>
                  </a:cubicBezTo>
                  <a:cubicBezTo>
                    <a:pt x="166" y="0"/>
                    <a:pt x="151" y="8"/>
                    <a:pt x="136" y="27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33" y="30"/>
                    <a:pt x="122" y="40"/>
                    <a:pt x="111" y="40"/>
                  </a:cubicBezTo>
                  <a:cubicBezTo>
                    <a:pt x="111" y="40"/>
                    <a:pt x="111" y="40"/>
                    <a:pt x="111" y="40"/>
                  </a:cubicBezTo>
                  <a:cubicBezTo>
                    <a:pt x="104" y="40"/>
                    <a:pt x="98" y="37"/>
                    <a:pt x="93" y="33"/>
                  </a:cubicBezTo>
                  <a:cubicBezTo>
                    <a:pt x="91" y="32"/>
                    <a:pt x="89" y="30"/>
                    <a:pt x="88" y="29"/>
                  </a:cubicBezTo>
                  <a:cubicBezTo>
                    <a:pt x="87" y="28"/>
                    <a:pt x="87" y="28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86" y="27"/>
                    <a:pt x="86" y="27"/>
                    <a:pt x="86" y="27"/>
                  </a:cubicBezTo>
                  <a:cubicBezTo>
                    <a:pt x="71" y="8"/>
                    <a:pt x="56" y="0"/>
                    <a:pt x="43" y="0"/>
                  </a:cubicBezTo>
                  <a:cubicBezTo>
                    <a:pt x="35" y="0"/>
                    <a:pt x="28" y="4"/>
                    <a:pt x="23" y="9"/>
                  </a:cubicBezTo>
                  <a:cubicBezTo>
                    <a:pt x="18" y="14"/>
                    <a:pt x="16" y="20"/>
                    <a:pt x="16" y="27"/>
                  </a:cubicBezTo>
                  <a:cubicBezTo>
                    <a:pt x="16" y="39"/>
                    <a:pt x="22" y="49"/>
                    <a:pt x="30" y="56"/>
                  </a:cubicBezTo>
                  <a:cubicBezTo>
                    <a:pt x="34" y="59"/>
                    <a:pt x="38" y="61"/>
                    <a:pt x="4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59"/>
                    <a:pt x="23" y="159"/>
                    <a:pt x="23" y="159"/>
                  </a:cubicBezTo>
                  <a:cubicBezTo>
                    <a:pt x="23" y="169"/>
                    <a:pt x="31" y="178"/>
                    <a:pt x="42" y="178"/>
                  </a:cubicBezTo>
                  <a:cubicBezTo>
                    <a:pt x="180" y="178"/>
                    <a:pt x="180" y="178"/>
                    <a:pt x="180" y="178"/>
                  </a:cubicBezTo>
                  <a:cubicBezTo>
                    <a:pt x="191" y="178"/>
                    <a:pt x="199" y="169"/>
                    <a:pt x="199" y="159"/>
                  </a:cubicBezTo>
                  <a:cubicBezTo>
                    <a:pt x="199" y="110"/>
                    <a:pt x="199" y="110"/>
                    <a:pt x="199" y="110"/>
                  </a:cubicBezTo>
                  <a:cubicBezTo>
                    <a:pt x="222" y="110"/>
                    <a:pt x="222" y="110"/>
                    <a:pt x="222" y="110"/>
                  </a:cubicBezTo>
                  <a:cubicBezTo>
                    <a:pt x="222" y="63"/>
                    <a:pt x="222" y="63"/>
                    <a:pt x="222" y="63"/>
                  </a:cubicBezTo>
                  <a:lnTo>
                    <a:pt x="179" y="63"/>
                  </a:lnTo>
                  <a:close/>
                  <a:moveTo>
                    <a:pt x="148" y="37"/>
                  </a:moveTo>
                  <a:cubicBezTo>
                    <a:pt x="148" y="37"/>
                    <a:pt x="148" y="37"/>
                    <a:pt x="148" y="37"/>
                  </a:cubicBezTo>
                  <a:cubicBezTo>
                    <a:pt x="162" y="20"/>
                    <a:pt x="173" y="16"/>
                    <a:pt x="179" y="16"/>
                  </a:cubicBezTo>
                  <a:cubicBezTo>
                    <a:pt x="186" y="16"/>
                    <a:pt x="190" y="21"/>
                    <a:pt x="190" y="27"/>
                  </a:cubicBezTo>
                  <a:cubicBezTo>
                    <a:pt x="190" y="33"/>
                    <a:pt x="187" y="39"/>
                    <a:pt x="182" y="43"/>
                  </a:cubicBezTo>
                  <a:cubicBezTo>
                    <a:pt x="176" y="48"/>
                    <a:pt x="168" y="51"/>
                    <a:pt x="159" y="51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41" y="45"/>
                    <a:pt x="148" y="37"/>
                    <a:pt x="148" y="37"/>
                  </a:cubicBezTo>
                  <a:close/>
                  <a:moveTo>
                    <a:pt x="40" y="43"/>
                  </a:moveTo>
                  <a:cubicBezTo>
                    <a:pt x="35" y="39"/>
                    <a:pt x="32" y="33"/>
                    <a:pt x="32" y="27"/>
                  </a:cubicBezTo>
                  <a:cubicBezTo>
                    <a:pt x="32" y="21"/>
                    <a:pt x="36" y="16"/>
                    <a:pt x="43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49" y="16"/>
                    <a:pt x="60" y="20"/>
                    <a:pt x="74" y="37"/>
                  </a:cubicBezTo>
                  <a:cubicBezTo>
                    <a:pt x="74" y="37"/>
                    <a:pt x="74" y="37"/>
                    <a:pt x="74" y="37"/>
                  </a:cubicBezTo>
                  <a:cubicBezTo>
                    <a:pt x="74" y="37"/>
                    <a:pt x="81" y="45"/>
                    <a:pt x="91" y="51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54" y="51"/>
                    <a:pt x="46" y="48"/>
                    <a:pt x="40" y="43"/>
                  </a:cubicBezTo>
                  <a:close/>
                  <a:moveTo>
                    <a:pt x="76" y="90"/>
                  </a:moveTo>
                  <a:cubicBezTo>
                    <a:pt x="76" y="92"/>
                    <a:pt x="74" y="94"/>
                    <a:pt x="72" y="94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49" y="94"/>
                    <a:pt x="47" y="92"/>
                    <a:pt x="47" y="90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76" y="80"/>
                    <a:pt x="76" y="80"/>
                    <a:pt x="76" y="80"/>
                  </a:cubicBezTo>
                  <a:lnTo>
                    <a:pt x="76" y="90"/>
                  </a:lnTo>
                  <a:close/>
                  <a:moveTo>
                    <a:pt x="134" y="145"/>
                  </a:moveTo>
                  <a:cubicBezTo>
                    <a:pt x="134" y="151"/>
                    <a:pt x="129" y="156"/>
                    <a:pt x="123" y="156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3" y="156"/>
                    <a:pt x="88" y="151"/>
                    <a:pt x="88" y="145"/>
                  </a:cubicBezTo>
                  <a:cubicBezTo>
                    <a:pt x="88" y="80"/>
                    <a:pt x="88" y="80"/>
                    <a:pt x="88" y="80"/>
                  </a:cubicBezTo>
                  <a:cubicBezTo>
                    <a:pt x="134" y="80"/>
                    <a:pt x="134" y="80"/>
                    <a:pt x="134" y="80"/>
                  </a:cubicBezTo>
                  <a:lnTo>
                    <a:pt x="134" y="145"/>
                  </a:lnTo>
                  <a:close/>
                  <a:moveTo>
                    <a:pt x="175" y="90"/>
                  </a:moveTo>
                  <a:cubicBezTo>
                    <a:pt x="175" y="92"/>
                    <a:pt x="173" y="94"/>
                    <a:pt x="171" y="94"/>
                  </a:cubicBezTo>
                  <a:cubicBezTo>
                    <a:pt x="150" y="94"/>
                    <a:pt x="150" y="94"/>
                    <a:pt x="150" y="94"/>
                  </a:cubicBezTo>
                  <a:cubicBezTo>
                    <a:pt x="148" y="94"/>
                    <a:pt x="146" y="92"/>
                    <a:pt x="146" y="9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75" y="80"/>
                    <a:pt x="175" y="80"/>
                    <a:pt x="175" y="80"/>
                  </a:cubicBezTo>
                  <a:lnTo>
                    <a:pt x="175" y="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218565"/>
              <a:endParaRPr lang="en-US" sz="2400">
                <a:solidFill>
                  <a:srgbClr val="003229"/>
                </a:solidFill>
                <a:latin typeface="Calibri" panose="020F050202020403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875616" y="3543550"/>
            <a:ext cx="329702" cy="329702"/>
            <a:chOff x="1875616" y="3543550"/>
            <a:chExt cx="329702" cy="329702"/>
          </a:xfrm>
        </p:grpSpPr>
        <p:sp>
          <p:nvSpPr>
            <p:cNvPr id="5" name="椭圆 4"/>
            <p:cNvSpPr/>
            <p:nvPr/>
          </p:nvSpPr>
          <p:spPr>
            <a:xfrm>
              <a:off x="1875616" y="3543550"/>
              <a:ext cx="329702" cy="329702"/>
            </a:xfrm>
            <a:prstGeom prst="ellipse">
              <a:avLst/>
            </a:prstGeom>
            <a:solidFill>
              <a:srgbClr val="D1E2F7"/>
            </a:solidFill>
            <a:ln w="3175">
              <a:solidFill>
                <a:srgbClr val="A6C7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1956299" y="3624233"/>
              <a:ext cx="168336" cy="168336"/>
            </a:xfrm>
            <a:prstGeom prst="ellipse">
              <a:avLst/>
            </a:prstGeom>
            <a:solidFill>
              <a:srgbClr val="247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040283" y="3543550"/>
            <a:ext cx="329702" cy="329702"/>
            <a:chOff x="1875616" y="3543550"/>
            <a:chExt cx="329702" cy="329702"/>
          </a:xfrm>
        </p:grpSpPr>
        <p:sp>
          <p:nvSpPr>
            <p:cNvPr id="8" name="椭圆 7"/>
            <p:cNvSpPr/>
            <p:nvPr/>
          </p:nvSpPr>
          <p:spPr>
            <a:xfrm>
              <a:off x="1875616" y="3543550"/>
              <a:ext cx="329702" cy="329702"/>
            </a:xfrm>
            <a:prstGeom prst="ellipse">
              <a:avLst/>
            </a:prstGeom>
            <a:solidFill>
              <a:srgbClr val="D1E2F7"/>
            </a:solidFill>
            <a:ln w="3175">
              <a:solidFill>
                <a:srgbClr val="B0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56299" y="3624233"/>
              <a:ext cx="168336" cy="168336"/>
            </a:xfrm>
            <a:prstGeom prst="ellipse">
              <a:avLst/>
            </a:prstGeom>
            <a:solidFill>
              <a:srgbClr val="B0DCEA"/>
            </a:solidFill>
            <a:ln>
              <a:solidFill>
                <a:srgbClr val="B0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875616" y="4469982"/>
            <a:ext cx="329702" cy="329702"/>
            <a:chOff x="1875616" y="3543550"/>
            <a:chExt cx="329702" cy="329702"/>
          </a:xfrm>
        </p:grpSpPr>
        <p:sp>
          <p:nvSpPr>
            <p:cNvPr id="11" name="椭圆 10"/>
            <p:cNvSpPr/>
            <p:nvPr/>
          </p:nvSpPr>
          <p:spPr>
            <a:xfrm>
              <a:off x="1875616" y="3543550"/>
              <a:ext cx="329702" cy="329702"/>
            </a:xfrm>
            <a:prstGeom prst="ellipse">
              <a:avLst/>
            </a:prstGeom>
            <a:solidFill>
              <a:srgbClr val="D1E2F7"/>
            </a:solidFill>
            <a:ln w="3175">
              <a:solidFill>
                <a:srgbClr val="A6C7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956299" y="3624233"/>
              <a:ext cx="168336" cy="168336"/>
            </a:xfrm>
            <a:prstGeom prst="ellipse">
              <a:avLst/>
            </a:prstGeom>
            <a:solidFill>
              <a:srgbClr val="247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040283" y="4469982"/>
            <a:ext cx="329702" cy="329702"/>
            <a:chOff x="1875616" y="3543550"/>
            <a:chExt cx="329702" cy="329702"/>
          </a:xfrm>
        </p:grpSpPr>
        <p:sp>
          <p:nvSpPr>
            <p:cNvPr id="14" name="椭圆 13"/>
            <p:cNvSpPr/>
            <p:nvPr/>
          </p:nvSpPr>
          <p:spPr>
            <a:xfrm>
              <a:off x="1875616" y="3543550"/>
              <a:ext cx="329702" cy="329702"/>
            </a:xfrm>
            <a:prstGeom prst="ellipse">
              <a:avLst/>
            </a:prstGeom>
            <a:solidFill>
              <a:srgbClr val="D1E2F7"/>
            </a:solidFill>
            <a:ln w="3175">
              <a:solidFill>
                <a:srgbClr val="B0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1956299" y="3624233"/>
              <a:ext cx="168336" cy="168336"/>
            </a:xfrm>
            <a:prstGeom prst="ellipse">
              <a:avLst/>
            </a:prstGeom>
            <a:solidFill>
              <a:srgbClr val="B0DCEA"/>
            </a:solidFill>
            <a:ln>
              <a:solidFill>
                <a:srgbClr val="B0DC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796744" y="2116727"/>
            <a:ext cx="241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venir LT Std 65 Medium" panose="020B0803020203020204" pitchFamily="34" charset="0"/>
              </a:rPr>
              <a:t>ADD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Avenir LT Std 65 Medium" panose="020B0803020203020204" pitchFamily="34" charset="0"/>
            </a:endParaRPr>
          </a:p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Avenir LT Std 65 Medium" panose="020B0803020203020204" pitchFamily="34" charset="0"/>
              </a:rPr>
              <a:t>YOUR TEXT HERE</a:t>
            </a:r>
            <a:endParaRPr lang="zh-CN" altLang="en-US" dirty="0">
              <a:solidFill>
                <a:schemeClr val="tx2">
                  <a:lumMod val="75000"/>
                </a:schemeClr>
              </a:solidFill>
              <a:latin typeface="Avenir LT Std 65 Medium" panose="020B0803020203020204" pitchFamily="34" charset="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961411" y="2116727"/>
            <a:ext cx="241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B0DCEA"/>
                </a:solidFill>
                <a:latin typeface="Avenir LT Std 65 Medium" panose="020B0803020203020204" pitchFamily="34" charset="0"/>
              </a:rPr>
              <a:t>ADD</a:t>
            </a:r>
            <a:endParaRPr lang="en-US" altLang="zh-CN" dirty="0" smtClean="0">
              <a:solidFill>
                <a:srgbClr val="B0DCEA"/>
              </a:solidFill>
              <a:latin typeface="Avenir LT Std 65 Medium" panose="020B0803020203020204" pitchFamily="34" charset="0"/>
            </a:endParaRPr>
          </a:p>
          <a:p>
            <a:r>
              <a:rPr lang="en-US" altLang="zh-CN" dirty="0" smtClean="0">
                <a:solidFill>
                  <a:srgbClr val="B0DCEA"/>
                </a:solidFill>
                <a:latin typeface="Avenir LT Std 65 Medium" panose="020B0803020203020204" pitchFamily="34" charset="0"/>
              </a:rPr>
              <a:t>YOUR TEXT HERE</a:t>
            </a:r>
            <a:endParaRPr lang="en-US" altLang="zh-CN" dirty="0" smtClean="0">
              <a:solidFill>
                <a:srgbClr val="B0DCEA"/>
              </a:solidFill>
              <a:latin typeface="Avenir LT Std 65 Medium" panose="020B0803020203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2683437" y="3523735"/>
            <a:ext cx="3837881" cy="806666"/>
            <a:chOff x="2683437" y="3523735"/>
            <a:chExt cx="3837881" cy="806666"/>
          </a:xfrm>
        </p:grpSpPr>
        <p:sp>
          <p:nvSpPr>
            <p:cNvPr id="36" name="矩形 35"/>
            <p:cNvSpPr/>
            <p:nvPr/>
          </p:nvSpPr>
          <p:spPr>
            <a:xfrm>
              <a:off x="2701838" y="352373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点击添加内容</a:t>
              </a:r>
              <a:endPara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2683437" y="3868736"/>
              <a:ext cx="3837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企业内部必须运营在一个基于完善的管理思想和工作流程的</a:t>
              </a:r>
              <a:r>
                <a:rPr lang="en-US" altLang="zh-CN" sz="1200" dirty="0"/>
                <a:t>"</a:t>
              </a:r>
              <a:r>
                <a:rPr lang="zh-CN" altLang="en-US" sz="1200" dirty="0"/>
                <a:t>企业资源计划系统</a:t>
              </a:r>
              <a:r>
                <a:rPr lang="en-US" altLang="zh-CN" sz="1200" dirty="0"/>
                <a:t>"</a:t>
              </a:r>
              <a:r>
                <a:rPr lang="zh-CN" altLang="en-US" sz="1200" dirty="0"/>
                <a:t>之上。</a:t>
              </a:r>
              <a:endParaRPr lang="zh-CN" altLang="en-US" sz="1200" dirty="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2683437" y="4450167"/>
            <a:ext cx="3837881" cy="806666"/>
            <a:chOff x="2683437" y="4450167"/>
            <a:chExt cx="3837881" cy="806666"/>
          </a:xfrm>
        </p:grpSpPr>
        <p:sp>
          <p:nvSpPr>
            <p:cNvPr id="38" name="矩形 37"/>
            <p:cNvSpPr/>
            <p:nvPr/>
          </p:nvSpPr>
          <p:spPr>
            <a:xfrm>
              <a:off x="2701838" y="4450167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点击添加内容</a:t>
              </a:r>
              <a:endPara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2683437" y="4795168"/>
              <a:ext cx="3837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企业内部必须运营在一个基于完善的管理思想和工作流程的</a:t>
              </a:r>
              <a:r>
                <a:rPr lang="en-US" altLang="zh-CN" sz="1200" dirty="0"/>
                <a:t>"</a:t>
              </a:r>
              <a:r>
                <a:rPr lang="zh-CN" altLang="en-US" sz="1200" dirty="0"/>
                <a:t>企业资源计划系统</a:t>
              </a:r>
              <a:r>
                <a:rPr lang="en-US" altLang="zh-CN" sz="1200" dirty="0"/>
                <a:t>"</a:t>
              </a:r>
              <a:r>
                <a:rPr lang="zh-CN" altLang="en-US" sz="1200" dirty="0"/>
                <a:t>之上。</a:t>
              </a:r>
              <a:endParaRPr lang="zh-CN" altLang="en-US" sz="1200" dirty="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59407" y="3523735"/>
            <a:ext cx="3837881" cy="806666"/>
            <a:chOff x="7959407" y="3523735"/>
            <a:chExt cx="3837881" cy="806666"/>
          </a:xfrm>
        </p:grpSpPr>
        <p:sp>
          <p:nvSpPr>
            <p:cNvPr id="39" name="矩形 38"/>
            <p:cNvSpPr/>
            <p:nvPr/>
          </p:nvSpPr>
          <p:spPr>
            <a:xfrm>
              <a:off x="7961411" y="3523735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点击添加内容</a:t>
              </a:r>
              <a:endPara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7959407" y="3868736"/>
              <a:ext cx="3837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企业内部必须运营在一个基于完善的管理思想和工作流程的</a:t>
              </a:r>
              <a:r>
                <a:rPr lang="en-US" altLang="zh-CN" sz="1200" dirty="0"/>
                <a:t>"</a:t>
              </a:r>
              <a:r>
                <a:rPr lang="zh-CN" altLang="en-US" sz="1200" dirty="0"/>
                <a:t>企业资源计划系统</a:t>
              </a:r>
              <a:r>
                <a:rPr lang="en-US" altLang="zh-CN" sz="1200" dirty="0"/>
                <a:t>"</a:t>
              </a:r>
              <a:r>
                <a:rPr lang="zh-CN" altLang="en-US" sz="1200" dirty="0"/>
                <a:t>之上。</a:t>
              </a:r>
              <a:endParaRPr lang="zh-CN" altLang="en-US" sz="1200" dirty="0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959407" y="4450167"/>
            <a:ext cx="3837881" cy="806666"/>
            <a:chOff x="7959407" y="4450167"/>
            <a:chExt cx="3837881" cy="806666"/>
          </a:xfrm>
        </p:grpSpPr>
        <p:sp>
          <p:nvSpPr>
            <p:cNvPr id="40" name="矩形 39"/>
            <p:cNvSpPr/>
            <p:nvPr/>
          </p:nvSpPr>
          <p:spPr>
            <a:xfrm>
              <a:off x="7961411" y="4450167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点击添加内容</a:t>
              </a:r>
              <a:endPara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7959407" y="4795168"/>
              <a:ext cx="38378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企业内部必须运营在一个基于完善的管理思想和工作流程的</a:t>
              </a:r>
              <a:r>
                <a:rPr lang="en-US" altLang="zh-CN" sz="1200" dirty="0"/>
                <a:t>"</a:t>
              </a:r>
              <a:r>
                <a:rPr lang="zh-CN" altLang="en-US" sz="1200" dirty="0"/>
                <a:t>企业资源计划系统</a:t>
              </a:r>
              <a:r>
                <a:rPr lang="en-US" altLang="zh-CN" sz="1200" dirty="0"/>
                <a:t>"</a:t>
              </a:r>
              <a:r>
                <a:rPr lang="zh-CN" altLang="en-US" sz="1200" dirty="0"/>
                <a:t>之上。</a:t>
              </a:r>
              <a:endParaRPr lang="zh-CN" altLang="en-US" sz="12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24" name="文本框 23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成功项目展示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椭圆 25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15240" y="0"/>
            <a:ext cx="12162155" cy="6858000"/>
          </a:xfrm>
          <a:prstGeom prst="rect">
            <a:avLst/>
          </a:prstGeom>
        </p:spPr>
      </p:pic>
      <p:grpSp>
        <p:nvGrpSpPr>
          <p:cNvPr id="35" name="组合 34"/>
          <p:cNvGrpSpPr>
            <a:grpSpLocks noChangeAspect="1"/>
          </p:cNvGrpSpPr>
          <p:nvPr/>
        </p:nvGrpSpPr>
        <p:grpSpPr>
          <a:xfrm>
            <a:off x="2821305" y="575310"/>
            <a:ext cx="6334125" cy="2327275"/>
            <a:chOff x="2786" y="1821"/>
            <a:chExt cx="13628" cy="72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36" name="图片 35" descr="zzzzz_0000s_0003_矩形-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973" y="-1366"/>
              <a:ext cx="7254" cy="13628"/>
            </a:xfrm>
            <a:prstGeom prst="rect">
              <a:avLst/>
            </a:prstGeom>
          </p:spPr>
        </p:pic>
        <p:sp>
          <p:nvSpPr>
            <p:cNvPr id="37" name="矩形 36"/>
            <p:cNvSpPr/>
            <p:nvPr/>
          </p:nvSpPr>
          <p:spPr>
            <a:xfrm>
              <a:off x="4344" y="3262"/>
              <a:ext cx="10344" cy="427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69695" y="3201670"/>
            <a:ext cx="10963910" cy="2580005"/>
            <a:chOff x="2157" y="3914"/>
            <a:chExt cx="17266" cy="4063"/>
          </a:xfrm>
        </p:grpSpPr>
        <p:grpSp>
          <p:nvGrpSpPr>
            <p:cNvPr id="21" name="组合 20"/>
            <p:cNvGrpSpPr/>
            <p:nvPr/>
          </p:nvGrpSpPr>
          <p:grpSpPr>
            <a:xfrm>
              <a:off x="10779" y="6535"/>
              <a:ext cx="1442" cy="1442"/>
              <a:chOff x="9402813" y="3190802"/>
              <a:chExt cx="915360" cy="915360"/>
            </a:xfrm>
          </p:grpSpPr>
          <p:sp>
            <p:nvSpPr>
              <p:cNvPr id="9" name="椭圆 8"/>
              <p:cNvSpPr/>
              <p:nvPr/>
            </p:nvSpPr>
            <p:spPr>
              <a:xfrm>
                <a:off x="9402813" y="3190802"/>
                <a:ext cx="915360" cy="915360"/>
              </a:xfrm>
              <a:prstGeom prst="ellipse">
                <a:avLst/>
              </a:prstGeom>
              <a:solidFill>
                <a:srgbClr val="B0DCEA"/>
              </a:solidFill>
              <a:ln>
                <a:noFill/>
              </a:ln>
              <a:effectLst>
                <a:outerShdw blurRad="190500" dist="38100" dir="2700000" sx="101000" sy="101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" name="Group 12"/>
              <p:cNvGrpSpPr>
                <a:grpSpLocks noChangeAspect="1"/>
              </p:cNvGrpSpPr>
              <p:nvPr/>
            </p:nvGrpSpPr>
            <p:grpSpPr bwMode="auto">
              <a:xfrm>
                <a:off x="9701221" y="3471537"/>
                <a:ext cx="318542" cy="400028"/>
                <a:chOff x="4430" y="1945"/>
                <a:chExt cx="344" cy="432"/>
              </a:xfrm>
            </p:grpSpPr>
            <p:sp>
              <p:nvSpPr>
                <p:cNvPr id="27" name="AutoShape 1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430" y="1945"/>
                  <a:ext cx="34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8" name="Freeform 13"/>
                <p:cNvSpPr>
                  <a:spLocks noEditPoints="1"/>
                </p:cNvSpPr>
                <p:nvPr/>
              </p:nvSpPr>
              <p:spPr bwMode="auto">
                <a:xfrm>
                  <a:off x="4424" y="1945"/>
                  <a:ext cx="350" cy="432"/>
                </a:xfrm>
                <a:custGeom>
                  <a:avLst/>
                  <a:gdLst>
                    <a:gd name="T0" fmla="*/ 61 w 128"/>
                    <a:gd name="T1" fmla="*/ 18 h 159"/>
                    <a:gd name="T2" fmla="*/ 64 w 128"/>
                    <a:gd name="T3" fmla="*/ 68 h 159"/>
                    <a:gd name="T4" fmla="*/ 68 w 128"/>
                    <a:gd name="T5" fmla="*/ 53 h 159"/>
                    <a:gd name="T6" fmla="*/ 77 w 128"/>
                    <a:gd name="T7" fmla="*/ 47 h 159"/>
                    <a:gd name="T8" fmla="*/ 84 w 128"/>
                    <a:gd name="T9" fmla="*/ 61 h 159"/>
                    <a:gd name="T10" fmla="*/ 89 w 128"/>
                    <a:gd name="T11" fmla="*/ 62 h 159"/>
                    <a:gd name="T12" fmla="*/ 95 w 128"/>
                    <a:gd name="T13" fmla="*/ 54 h 159"/>
                    <a:gd name="T14" fmla="*/ 105 w 128"/>
                    <a:gd name="T15" fmla="*/ 61 h 159"/>
                    <a:gd name="T16" fmla="*/ 104 w 128"/>
                    <a:gd name="T17" fmla="*/ 64 h 159"/>
                    <a:gd name="T18" fmla="*/ 105 w 128"/>
                    <a:gd name="T19" fmla="*/ 72 h 159"/>
                    <a:gd name="T20" fmla="*/ 107 w 128"/>
                    <a:gd name="T21" fmla="*/ 69 h 159"/>
                    <a:gd name="T22" fmla="*/ 116 w 128"/>
                    <a:gd name="T23" fmla="*/ 69 h 159"/>
                    <a:gd name="T24" fmla="*/ 101 w 128"/>
                    <a:gd name="T25" fmla="*/ 131 h 159"/>
                    <a:gd name="T26" fmla="*/ 56 w 128"/>
                    <a:gd name="T27" fmla="*/ 149 h 159"/>
                    <a:gd name="T28" fmla="*/ 40 w 128"/>
                    <a:gd name="T29" fmla="*/ 112 h 159"/>
                    <a:gd name="T30" fmla="*/ 14 w 128"/>
                    <a:gd name="T31" fmla="*/ 80 h 159"/>
                    <a:gd name="T32" fmla="*/ 25 w 128"/>
                    <a:gd name="T33" fmla="*/ 79 h 159"/>
                    <a:gd name="T34" fmla="*/ 42 w 128"/>
                    <a:gd name="T35" fmla="*/ 92 h 159"/>
                    <a:gd name="T36" fmla="*/ 46 w 128"/>
                    <a:gd name="T37" fmla="*/ 18 h 159"/>
                    <a:gd name="T38" fmla="*/ 53 w 128"/>
                    <a:gd name="T39" fmla="*/ 10 h 159"/>
                    <a:gd name="T40" fmla="*/ 53 w 128"/>
                    <a:gd name="T41" fmla="*/ 0 h 159"/>
                    <a:gd name="T42" fmla="*/ 36 w 128"/>
                    <a:gd name="T43" fmla="*/ 18 h 159"/>
                    <a:gd name="T44" fmla="*/ 36 w 128"/>
                    <a:gd name="T45" fmla="*/ 75 h 159"/>
                    <a:gd name="T46" fmla="*/ 20 w 128"/>
                    <a:gd name="T47" fmla="*/ 67 h 159"/>
                    <a:gd name="T48" fmla="*/ 8 w 128"/>
                    <a:gd name="T49" fmla="*/ 98 h 159"/>
                    <a:gd name="T50" fmla="*/ 46 w 128"/>
                    <a:gd name="T51" fmla="*/ 135 h 159"/>
                    <a:gd name="T52" fmla="*/ 46 w 128"/>
                    <a:gd name="T53" fmla="*/ 159 h 159"/>
                    <a:gd name="T54" fmla="*/ 101 w 128"/>
                    <a:gd name="T55" fmla="*/ 159 h 159"/>
                    <a:gd name="T56" fmla="*/ 111 w 128"/>
                    <a:gd name="T57" fmla="*/ 149 h 159"/>
                    <a:gd name="T58" fmla="*/ 125 w 128"/>
                    <a:gd name="T59" fmla="*/ 87 h 159"/>
                    <a:gd name="T60" fmla="*/ 126 w 128"/>
                    <a:gd name="T61" fmla="*/ 86 h 159"/>
                    <a:gd name="T62" fmla="*/ 128 w 128"/>
                    <a:gd name="T63" fmla="*/ 74 h 159"/>
                    <a:gd name="T64" fmla="*/ 115 w 128"/>
                    <a:gd name="T65" fmla="*/ 58 h 159"/>
                    <a:gd name="T66" fmla="*/ 95 w 128"/>
                    <a:gd name="T67" fmla="*/ 44 h 159"/>
                    <a:gd name="T68" fmla="*/ 77 w 128"/>
                    <a:gd name="T69" fmla="*/ 37 h 159"/>
                    <a:gd name="T70" fmla="*/ 71 w 128"/>
                    <a:gd name="T71" fmla="*/ 38 h 159"/>
                    <a:gd name="T72" fmla="*/ 71 w 128"/>
                    <a:gd name="T73" fmla="*/ 18 h 159"/>
                    <a:gd name="T74" fmla="*/ 53 w 128"/>
                    <a:gd name="T75" fmla="*/ 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8" h="159">
                      <a:moveTo>
                        <a:pt x="53" y="10"/>
                      </a:moveTo>
                      <a:cubicBezTo>
                        <a:pt x="57" y="10"/>
                        <a:pt x="61" y="14"/>
                        <a:pt x="61" y="18"/>
                      </a:cubicBezTo>
                      <a:cubicBezTo>
                        <a:pt x="61" y="18"/>
                        <a:pt x="61" y="64"/>
                        <a:pt x="61" y="64"/>
                      </a:cubicBezTo>
                      <a:cubicBezTo>
                        <a:pt x="61" y="66"/>
                        <a:pt x="62" y="68"/>
                        <a:pt x="64" y="68"/>
                      </a:cubicBezTo>
                      <a:cubicBezTo>
                        <a:pt x="66" y="68"/>
                        <a:pt x="68" y="65"/>
                        <a:pt x="68" y="61"/>
                      </a:cubicBezTo>
                      <a:cubicBezTo>
                        <a:pt x="68" y="53"/>
                        <a:pt x="68" y="53"/>
                        <a:pt x="68" y="53"/>
                      </a:cubicBezTo>
                      <a:cubicBezTo>
                        <a:pt x="68" y="49"/>
                        <a:pt x="71" y="48"/>
                        <a:pt x="75" y="47"/>
                      </a:cubicBezTo>
                      <a:cubicBezTo>
                        <a:pt x="76" y="47"/>
                        <a:pt x="77" y="47"/>
                        <a:pt x="77" y="47"/>
                      </a:cubicBezTo>
                      <a:cubicBezTo>
                        <a:pt x="81" y="47"/>
                        <a:pt x="83" y="48"/>
                        <a:pt x="83" y="52"/>
                      </a:cubicBezTo>
                      <a:cubicBezTo>
                        <a:pt x="84" y="61"/>
                        <a:pt x="84" y="61"/>
                        <a:pt x="84" y="61"/>
                      </a:cubicBezTo>
                      <a:cubicBezTo>
                        <a:pt x="84" y="63"/>
                        <a:pt x="85" y="64"/>
                        <a:pt x="86" y="64"/>
                      </a:cubicBezTo>
                      <a:cubicBezTo>
                        <a:pt x="87" y="64"/>
                        <a:pt x="89" y="62"/>
                        <a:pt x="89" y="62"/>
                      </a:cubicBezTo>
                      <a:cubicBezTo>
                        <a:pt x="90" y="58"/>
                        <a:pt x="90" y="58"/>
                        <a:pt x="90" y="58"/>
                      </a:cubicBezTo>
                      <a:cubicBezTo>
                        <a:pt x="90" y="55"/>
                        <a:pt x="92" y="54"/>
                        <a:pt x="95" y="54"/>
                      </a:cubicBezTo>
                      <a:cubicBezTo>
                        <a:pt x="95" y="54"/>
                        <a:pt x="96" y="54"/>
                        <a:pt x="97" y="54"/>
                      </a:cubicBezTo>
                      <a:cubicBezTo>
                        <a:pt x="101" y="55"/>
                        <a:pt x="105" y="57"/>
                        <a:pt x="105" y="61"/>
                      </a:cubicBezTo>
                      <a:cubicBezTo>
                        <a:pt x="104" y="64"/>
                        <a:pt x="104" y="64"/>
                        <a:pt x="104" y="64"/>
                      </a:cubicBezTo>
                      <a:cubicBezTo>
                        <a:pt x="104" y="64"/>
                        <a:pt x="104" y="64"/>
                        <a:pt x="104" y="64"/>
                      </a:cubicBezTo>
                      <a:cubicBezTo>
                        <a:pt x="104" y="64"/>
                        <a:pt x="101" y="72"/>
                        <a:pt x="103" y="72"/>
                      </a:cubicBezTo>
                      <a:cubicBezTo>
                        <a:pt x="104" y="72"/>
                        <a:pt x="104" y="72"/>
                        <a:pt x="105" y="72"/>
                      </a:cubicBezTo>
                      <a:cubicBezTo>
                        <a:pt x="105" y="72"/>
                        <a:pt x="105" y="72"/>
                        <a:pt x="105" y="72"/>
                      </a:cubicBezTo>
                      <a:cubicBezTo>
                        <a:pt x="107" y="69"/>
                        <a:pt x="107" y="69"/>
                        <a:pt x="107" y="69"/>
                      </a:cubicBezTo>
                      <a:cubicBezTo>
                        <a:pt x="108" y="68"/>
                        <a:pt x="109" y="67"/>
                        <a:pt x="110" y="67"/>
                      </a:cubicBezTo>
                      <a:cubicBezTo>
                        <a:pt x="112" y="67"/>
                        <a:pt x="114" y="68"/>
                        <a:pt x="116" y="69"/>
                      </a:cubicBezTo>
                      <a:cubicBezTo>
                        <a:pt x="119" y="72"/>
                        <a:pt x="118" y="76"/>
                        <a:pt x="116" y="84"/>
                      </a:cubicBezTo>
                      <a:cubicBezTo>
                        <a:pt x="101" y="131"/>
                        <a:pt x="101" y="131"/>
                        <a:pt x="101" y="131"/>
                      </a:cubicBezTo>
                      <a:cubicBezTo>
                        <a:pt x="101" y="149"/>
                        <a:pt x="101" y="149"/>
                        <a:pt x="101" y="149"/>
                      </a:cubicBezTo>
                      <a:cubicBezTo>
                        <a:pt x="56" y="149"/>
                        <a:pt x="56" y="149"/>
                        <a:pt x="56" y="149"/>
                      </a:cubicBezTo>
                      <a:cubicBezTo>
                        <a:pt x="56" y="130"/>
                        <a:pt x="56" y="130"/>
                        <a:pt x="56" y="130"/>
                      </a:cubicBezTo>
                      <a:cubicBezTo>
                        <a:pt x="56" y="130"/>
                        <a:pt x="48" y="126"/>
                        <a:pt x="40" y="112"/>
                      </a:cubicBezTo>
                      <a:cubicBezTo>
                        <a:pt x="15" y="91"/>
                        <a:pt x="15" y="91"/>
                        <a:pt x="15" y="91"/>
                      </a:cubicBezTo>
                      <a:cubicBezTo>
                        <a:pt x="12" y="88"/>
                        <a:pt x="11" y="83"/>
                        <a:pt x="14" y="80"/>
                      </a:cubicBezTo>
                      <a:cubicBezTo>
                        <a:pt x="16" y="78"/>
                        <a:pt x="18" y="77"/>
                        <a:pt x="20" y="77"/>
                      </a:cubicBezTo>
                      <a:cubicBezTo>
                        <a:pt x="22" y="77"/>
                        <a:pt x="23" y="78"/>
                        <a:pt x="25" y="79"/>
                      </a:cubicBezTo>
                      <a:cubicBezTo>
                        <a:pt x="39" y="91"/>
                        <a:pt x="39" y="91"/>
                        <a:pt x="39" y="91"/>
                      </a:cubicBezTo>
                      <a:cubicBezTo>
                        <a:pt x="40" y="91"/>
                        <a:pt x="41" y="92"/>
                        <a:pt x="42" y="92"/>
                      </a:cubicBezTo>
                      <a:cubicBezTo>
                        <a:pt x="45" y="92"/>
                        <a:pt x="46" y="85"/>
                        <a:pt x="46" y="67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6" y="14"/>
                        <a:pt x="49" y="11"/>
                        <a:pt x="53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moveTo>
                        <a:pt x="53" y="0"/>
                      </a:move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48" y="1"/>
                        <a:pt x="44" y="3"/>
                        <a:pt x="40" y="6"/>
                      </a:cubicBezTo>
                      <a:cubicBezTo>
                        <a:pt x="37" y="9"/>
                        <a:pt x="36" y="14"/>
                        <a:pt x="36" y="18"/>
                      </a:cubicBezTo>
                      <a:cubicBezTo>
                        <a:pt x="36" y="67"/>
                        <a:pt x="36" y="67"/>
                        <a:pt x="36" y="67"/>
                      </a:cubicBezTo>
                      <a:cubicBezTo>
                        <a:pt x="36" y="70"/>
                        <a:pt x="36" y="73"/>
                        <a:pt x="36" y="75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28" y="69"/>
                        <a:pt x="24" y="67"/>
                        <a:pt x="20" y="67"/>
                      </a:cubicBezTo>
                      <a:cubicBezTo>
                        <a:pt x="15" y="67"/>
                        <a:pt x="10" y="70"/>
                        <a:pt x="6" y="74"/>
                      </a:cubicBezTo>
                      <a:cubicBezTo>
                        <a:pt x="0" y="81"/>
                        <a:pt x="1" y="92"/>
                        <a:pt x="8" y="98"/>
                      </a:cubicBezTo>
                      <a:cubicBezTo>
                        <a:pt x="33" y="119"/>
                        <a:pt x="33" y="119"/>
                        <a:pt x="33" y="119"/>
                      </a:cubicBezTo>
                      <a:cubicBezTo>
                        <a:pt x="37" y="127"/>
                        <a:pt x="43" y="132"/>
                        <a:pt x="46" y="135"/>
                      </a:cubicBezTo>
                      <a:cubicBezTo>
                        <a:pt x="46" y="149"/>
                        <a:pt x="46" y="149"/>
                        <a:pt x="46" y="149"/>
                      </a:cubicBezTo>
                      <a:cubicBezTo>
                        <a:pt x="46" y="159"/>
                        <a:pt x="46" y="159"/>
                        <a:pt x="46" y="159"/>
                      </a:cubicBezTo>
                      <a:cubicBezTo>
                        <a:pt x="56" y="159"/>
                        <a:pt x="56" y="159"/>
                        <a:pt x="56" y="159"/>
                      </a:cubicBezTo>
                      <a:cubicBezTo>
                        <a:pt x="101" y="159"/>
                        <a:pt x="101" y="159"/>
                        <a:pt x="101" y="159"/>
                      </a:cubicBezTo>
                      <a:cubicBezTo>
                        <a:pt x="111" y="159"/>
                        <a:pt x="111" y="159"/>
                        <a:pt x="111" y="159"/>
                      </a:cubicBezTo>
                      <a:cubicBezTo>
                        <a:pt x="111" y="149"/>
                        <a:pt x="111" y="149"/>
                        <a:pt x="111" y="149"/>
                      </a:cubicBezTo>
                      <a:cubicBezTo>
                        <a:pt x="111" y="133"/>
                        <a:pt x="111" y="133"/>
                        <a:pt x="111" y="133"/>
                      </a:cubicBezTo>
                      <a:cubicBezTo>
                        <a:pt x="125" y="87"/>
                        <a:pt x="125" y="87"/>
                        <a:pt x="125" y="87"/>
                      </a:cubicBezTo>
                      <a:cubicBezTo>
                        <a:pt x="125" y="87"/>
                        <a:pt x="125" y="87"/>
                        <a:pt x="125" y="87"/>
                      </a:cubicBezTo>
                      <a:cubicBezTo>
                        <a:pt x="126" y="86"/>
                        <a:pt x="126" y="86"/>
                        <a:pt x="126" y="86"/>
                      </a:cubicBezTo>
                      <a:cubicBezTo>
                        <a:pt x="126" y="85"/>
                        <a:pt x="126" y="85"/>
                        <a:pt x="126" y="85"/>
                      </a:cubicBezTo>
                      <a:cubicBezTo>
                        <a:pt x="127" y="81"/>
                        <a:pt x="128" y="78"/>
                        <a:pt x="128" y="74"/>
                      </a:cubicBezTo>
                      <a:cubicBezTo>
                        <a:pt x="128" y="67"/>
                        <a:pt x="124" y="63"/>
                        <a:pt x="121" y="61"/>
                      </a:cubicBezTo>
                      <a:cubicBezTo>
                        <a:pt x="119" y="60"/>
                        <a:pt x="117" y="59"/>
                        <a:pt x="115" y="58"/>
                      </a:cubicBezTo>
                      <a:cubicBezTo>
                        <a:pt x="114" y="52"/>
                        <a:pt x="110" y="46"/>
                        <a:pt x="99" y="44"/>
                      </a:cubicBezTo>
                      <a:cubicBezTo>
                        <a:pt x="97" y="44"/>
                        <a:pt x="96" y="44"/>
                        <a:pt x="95" y="44"/>
                      </a:cubicBezTo>
                      <a:cubicBezTo>
                        <a:pt x="93" y="44"/>
                        <a:pt x="92" y="44"/>
                        <a:pt x="91" y="44"/>
                      </a:cubicBezTo>
                      <a:cubicBezTo>
                        <a:pt x="88" y="40"/>
                        <a:pt x="84" y="37"/>
                        <a:pt x="77" y="37"/>
                      </a:cubicBezTo>
                      <a:cubicBezTo>
                        <a:pt x="76" y="37"/>
                        <a:pt x="75" y="37"/>
                        <a:pt x="75" y="37"/>
                      </a:cubicBezTo>
                      <a:cubicBezTo>
                        <a:pt x="73" y="38"/>
                        <a:pt x="72" y="38"/>
                        <a:pt x="71" y="38"/>
                      </a:cubicBezTo>
                      <a:cubicBezTo>
                        <a:pt x="71" y="29"/>
                        <a:pt x="71" y="20"/>
                        <a:pt x="71" y="18"/>
                      </a:cubicBezTo>
                      <a:cubicBezTo>
                        <a:pt x="71" y="18"/>
                        <a:pt x="71" y="18"/>
                        <a:pt x="71" y="18"/>
                      </a:cubicBezTo>
                      <a:cubicBezTo>
                        <a:pt x="71" y="17"/>
                        <a:pt x="71" y="17"/>
                        <a:pt x="71" y="17"/>
                      </a:cubicBezTo>
                      <a:cubicBezTo>
                        <a:pt x="71" y="8"/>
                        <a:pt x="63" y="0"/>
                        <a:pt x="5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2225">
                  <a:noFill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2276" y="6535"/>
              <a:ext cx="1442" cy="1442"/>
              <a:chOff x="3978759" y="3190802"/>
              <a:chExt cx="915360" cy="915360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3978759" y="3190802"/>
                <a:ext cx="915360" cy="915360"/>
              </a:xfrm>
              <a:prstGeom prst="ellipse">
                <a:avLst/>
              </a:prstGeom>
              <a:solidFill>
                <a:srgbClr val="B0DCEA"/>
              </a:solidFill>
              <a:ln>
                <a:noFill/>
              </a:ln>
              <a:effectLst>
                <a:outerShdw blurRad="190500" dist="38100" dir="2700000" sx="101000" sy="101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Freeform 29"/>
              <p:cNvSpPr>
                <a:spLocks noChangeArrowheads="1"/>
              </p:cNvSpPr>
              <p:nvPr/>
            </p:nvSpPr>
            <p:spPr bwMode="auto">
              <a:xfrm>
                <a:off x="4275120" y="3505112"/>
                <a:ext cx="322638" cy="332880"/>
              </a:xfrm>
              <a:custGeom>
                <a:avLst/>
                <a:gdLst>
                  <a:gd name="T0" fmla="*/ 111726 w 444"/>
                  <a:gd name="T1" fmla="*/ 150538 h 462"/>
                  <a:gd name="T2" fmla="*/ 111726 w 444"/>
                  <a:gd name="T3" fmla="*/ 150538 h 462"/>
                  <a:gd name="T4" fmla="*/ 144162 w 444"/>
                  <a:gd name="T5" fmla="*/ 114802 h 462"/>
                  <a:gd name="T6" fmla="*/ 199574 w 444"/>
                  <a:gd name="T7" fmla="*/ 31716 h 462"/>
                  <a:gd name="T8" fmla="*/ 191916 w 444"/>
                  <a:gd name="T9" fmla="*/ 23675 h 462"/>
                  <a:gd name="T10" fmla="*/ 155875 w 444"/>
                  <a:gd name="T11" fmla="*/ 23675 h 462"/>
                  <a:gd name="T12" fmla="*/ 100013 w 444"/>
                  <a:gd name="T13" fmla="*/ 0 h 462"/>
                  <a:gd name="T14" fmla="*/ 44150 w 444"/>
                  <a:gd name="T15" fmla="*/ 23675 h 462"/>
                  <a:gd name="T16" fmla="*/ 8109 w 444"/>
                  <a:gd name="T17" fmla="*/ 23675 h 462"/>
                  <a:gd name="T18" fmla="*/ 0 w 444"/>
                  <a:gd name="T19" fmla="*/ 31716 h 462"/>
                  <a:gd name="T20" fmla="*/ 55863 w 444"/>
                  <a:gd name="T21" fmla="*/ 114802 h 462"/>
                  <a:gd name="T22" fmla="*/ 87849 w 444"/>
                  <a:gd name="T23" fmla="*/ 150538 h 462"/>
                  <a:gd name="T24" fmla="*/ 87849 w 444"/>
                  <a:gd name="T25" fmla="*/ 166172 h 462"/>
                  <a:gd name="T26" fmla="*/ 48204 w 444"/>
                  <a:gd name="T27" fmla="*/ 185827 h 462"/>
                  <a:gd name="T28" fmla="*/ 100013 w 444"/>
                  <a:gd name="T29" fmla="*/ 205928 h 462"/>
                  <a:gd name="T30" fmla="*/ 147766 w 444"/>
                  <a:gd name="T31" fmla="*/ 185827 h 462"/>
                  <a:gd name="T32" fmla="*/ 111726 w 444"/>
                  <a:gd name="T33" fmla="*/ 166172 h 462"/>
                  <a:gd name="T34" fmla="*/ 111726 w 444"/>
                  <a:gd name="T35" fmla="*/ 150538 h 462"/>
                  <a:gd name="T36" fmla="*/ 144162 w 444"/>
                  <a:gd name="T37" fmla="*/ 94700 h 462"/>
                  <a:gd name="T38" fmla="*/ 144162 w 444"/>
                  <a:gd name="T39" fmla="*/ 94700 h 462"/>
                  <a:gd name="T40" fmla="*/ 155875 w 444"/>
                  <a:gd name="T41" fmla="*/ 39756 h 462"/>
                  <a:gd name="T42" fmla="*/ 183807 w 444"/>
                  <a:gd name="T43" fmla="*/ 39756 h 462"/>
                  <a:gd name="T44" fmla="*/ 144162 w 444"/>
                  <a:gd name="T45" fmla="*/ 94700 h 462"/>
                  <a:gd name="T46" fmla="*/ 100013 w 444"/>
                  <a:gd name="T47" fmla="*/ 16081 h 462"/>
                  <a:gd name="T48" fmla="*/ 100013 w 444"/>
                  <a:gd name="T49" fmla="*/ 16081 h 462"/>
                  <a:gd name="T50" fmla="*/ 144162 w 444"/>
                  <a:gd name="T51" fmla="*/ 31716 h 462"/>
                  <a:gd name="T52" fmla="*/ 100013 w 444"/>
                  <a:gd name="T53" fmla="*/ 51370 h 462"/>
                  <a:gd name="T54" fmla="*/ 55863 w 444"/>
                  <a:gd name="T55" fmla="*/ 31716 h 462"/>
                  <a:gd name="T56" fmla="*/ 100013 w 444"/>
                  <a:gd name="T57" fmla="*/ 16081 h 462"/>
                  <a:gd name="T58" fmla="*/ 16218 w 444"/>
                  <a:gd name="T59" fmla="*/ 39756 h 462"/>
                  <a:gd name="T60" fmla="*/ 16218 w 444"/>
                  <a:gd name="T61" fmla="*/ 39756 h 462"/>
                  <a:gd name="T62" fmla="*/ 44150 w 444"/>
                  <a:gd name="T63" fmla="*/ 39756 h 462"/>
                  <a:gd name="T64" fmla="*/ 55863 w 444"/>
                  <a:gd name="T65" fmla="*/ 94700 h 462"/>
                  <a:gd name="T66" fmla="*/ 16218 w 444"/>
                  <a:gd name="T67" fmla="*/ 39756 h 4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444" h="462">
                    <a:moveTo>
                      <a:pt x="248" y="337"/>
                    </a:moveTo>
                    <a:lnTo>
                      <a:pt x="248" y="337"/>
                    </a:lnTo>
                    <a:cubicBezTo>
                      <a:pt x="248" y="302"/>
                      <a:pt x="275" y="283"/>
                      <a:pt x="320" y="257"/>
                    </a:cubicBezTo>
                    <a:cubicBezTo>
                      <a:pt x="373" y="221"/>
                      <a:pt x="443" y="177"/>
                      <a:pt x="443" y="71"/>
                    </a:cubicBezTo>
                    <a:cubicBezTo>
                      <a:pt x="443" y="62"/>
                      <a:pt x="434" y="53"/>
                      <a:pt x="426" y="53"/>
                    </a:cubicBezTo>
                    <a:cubicBezTo>
                      <a:pt x="346" y="53"/>
                      <a:pt x="346" y="53"/>
                      <a:pt x="346" y="53"/>
                    </a:cubicBezTo>
                    <a:cubicBezTo>
                      <a:pt x="328" y="27"/>
                      <a:pt x="293" y="0"/>
                      <a:pt x="222" y="0"/>
                    </a:cubicBezTo>
                    <a:cubicBezTo>
                      <a:pt x="151" y="0"/>
                      <a:pt x="116" y="27"/>
                      <a:pt x="98" y="53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9" y="53"/>
                      <a:pt x="0" y="62"/>
                      <a:pt x="0" y="71"/>
                    </a:cubicBezTo>
                    <a:cubicBezTo>
                      <a:pt x="0" y="177"/>
                      <a:pt x="62" y="221"/>
                      <a:pt x="124" y="257"/>
                    </a:cubicBezTo>
                    <a:cubicBezTo>
                      <a:pt x="169" y="283"/>
                      <a:pt x="195" y="302"/>
                      <a:pt x="195" y="337"/>
                    </a:cubicBezTo>
                    <a:cubicBezTo>
                      <a:pt x="195" y="372"/>
                      <a:pt x="195" y="372"/>
                      <a:pt x="195" y="372"/>
                    </a:cubicBezTo>
                    <a:cubicBezTo>
                      <a:pt x="142" y="381"/>
                      <a:pt x="107" y="399"/>
                      <a:pt x="107" y="416"/>
                    </a:cubicBezTo>
                    <a:cubicBezTo>
                      <a:pt x="107" y="443"/>
                      <a:pt x="160" y="461"/>
                      <a:pt x="222" y="461"/>
                    </a:cubicBezTo>
                    <a:cubicBezTo>
                      <a:pt x="283" y="461"/>
                      <a:pt x="328" y="443"/>
                      <a:pt x="328" y="416"/>
                    </a:cubicBezTo>
                    <a:cubicBezTo>
                      <a:pt x="328" y="399"/>
                      <a:pt x="302" y="381"/>
                      <a:pt x="248" y="372"/>
                    </a:cubicBezTo>
                    <a:lnTo>
                      <a:pt x="248" y="337"/>
                    </a:lnTo>
                    <a:close/>
                    <a:moveTo>
                      <a:pt x="320" y="212"/>
                    </a:moveTo>
                    <a:lnTo>
                      <a:pt x="320" y="212"/>
                    </a:lnTo>
                    <a:cubicBezTo>
                      <a:pt x="337" y="186"/>
                      <a:pt x="346" y="142"/>
                      <a:pt x="346" y="89"/>
                    </a:cubicBezTo>
                    <a:cubicBezTo>
                      <a:pt x="408" y="89"/>
                      <a:pt x="408" y="89"/>
                      <a:pt x="408" y="89"/>
                    </a:cubicBezTo>
                    <a:cubicBezTo>
                      <a:pt x="399" y="151"/>
                      <a:pt x="364" y="186"/>
                      <a:pt x="320" y="212"/>
                    </a:cubicBezTo>
                    <a:close/>
                    <a:moveTo>
                      <a:pt x="222" y="36"/>
                    </a:moveTo>
                    <a:lnTo>
                      <a:pt x="222" y="36"/>
                    </a:lnTo>
                    <a:cubicBezTo>
                      <a:pt x="293" y="36"/>
                      <a:pt x="320" y="62"/>
                      <a:pt x="320" y="71"/>
                    </a:cubicBezTo>
                    <a:cubicBezTo>
                      <a:pt x="320" y="80"/>
                      <a:pt x="293" y="106"/>
                      <a:pt x="222" y="115"/>
                    </a:cubicBezTo>
                    <a:cubicBezTo>
                      <a:pt x="151" y="106"/>
                      <a:pt x="124" y="80"/>
                      <a:pt x="124" y="71"/>
                    </a:cubicBezTo>
                    <a:cubicBezTo>
                      <a:pt x="124" y="62"/>
                      <a:pt x="151" y="36"/>
                      <a:pt x="222" y="36"/>
                    </a:cubicBezTo>
                    <a:close/>
                    <a:moveTo>
                      <a:pt x="36" y="89"/>
                    </a:moveTo>
                    <a:lnTo>
                      <a:pt x="36" y="89"/>
                    </a:lnTo>
                    <a:cubicBezTo>
                      <a:pt x="98" y="89"/>
                      <a:pt x="98" y="89"/>
                      <a:pt x="98" y="89"/>
                    </a:cubicBezTo>
                    <a:cubicBezTo>
                      <a:pt x="98" y="142"/>
                      <a:pt x="107" y="186"/>
                      <a:pt x="124" y="212"/>
                    </a:cubicBezTo>
                    <a:cubicBezTo>
                      <a:pt x="80" y="186"/>
                      <a:pt x="36" y="151"/>
                      <a:pt x="36" y="8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0708" y="3963"/>
              <a:ext cx="1442" cy="1442"/>
              <a:chOff x="6690786" y="3190802"/>
              <a:chExt cx="915360" cy="915360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6690786" y="3190802"/>
                <a:ext cx="915360" cy="915360"/>
              </a:xfrm>
              <a:prstGeom prst="ellipse">
                <a:avLst/>
              </a:prstGeom>
              <a:gradFill>
                <a:gsLst>
                  <a:gs pos="0">
                    <a:srgbClr val="8FB4E1">
                      <a:alpha val="90000"/>
                    </a:srgbClr>
                  </a:gs>
                  <a:gs pos="33000">
                    <a:srgbClr val="306BB2">
                      <a:alpha val="81000"/>
                    </a:srgbClr>
                  </a:gs>
                  <a:gs pos="100000">
                    <a:srgbClr val="275791"/>
                  </a:gs>
                </a:gsLst>
                <a:lin ang="6000000" scaled="0"/>
              </a:gradFill>
              <a:ln>
                <a:noFill/>
              </a:ln>
              <a:effectLst>
                <a:outerShdw blurRad="190500" dist="38100" dir="2700000" sx="101000" sy="101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AutoShape 117"/>
              <p:cNvSpPr/>
              <p:nvPr/>
            </p:nvSpPr>
            <p:spPr bwMode="auto">
              <a:xfrm>
                <a:off x="6975290" y="3518709"/>
                <a:ext cx="346350" cy="259908"/>
              </a:xfrm>
              <a:custGeom>
                <a:avLst/>
                <a:gdLst>
                  <a:gd name="T0" fmla="+- 0 10799 1"/>
                  <a:gd name="T1" fmla="*/ T0 w 21596"/>
                  <a:gd name="T2" fmla="*/ 10800 h 21600"/>
                  <a:gd name="T3" fmla="+- 0 10799 1"/>
                  <a:gd name="T4" fmla="*/ T3 w 21596"/>
                  <a:gd name="T5" fmla="*/ 10800 h 21600"/>
                  <a:gd name="T6" fmla="+- 0 10799 1"/>
                  <a:gd name="T7" fmla="*/ T6 w 21596"/>
                  <a:gd name="T8" fmla="*/ 10800 h 21600"/>
                  <a:gd name="T9" fmla="+- 0 10799 1"/>
                  <a:gd name="T10" fmla="*/ T9 w 215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596" h="21600">
                    <a:moveTo>
                      <a:pt x="4511" y="2151"/>
                    </a:moveTo>
                    <a:lnTo>
                      <a:pt x="6064" y="3877"/>
                    </a:lnTo>
                    <a:lnTo>
                      <a:pt x="4246" y="6302"/>
                    </a:lnTo>
                    <a:lnTo>
                      <a:pt x="1353" y="6302"/>
                    </a:lnTo>
                    <a:cubicBezTo>
                      <a:pt x="1353" y="6302"/>
                      <a:pt x="4511" y="2151"/>
                      <a:pt x="4511" y="2151"/>
                    </a:cubicBezTo>
                    <a:close/>
                    <a:moveTo>
                      <a:pt x="17348" y="6302"/>
                    </a:moveTo>
                    <a:lnTo>
                      <a:pt x="15531" y="3877"/>
                    </a:lnTo>
                    <a:lnTo>
                      <a:pt x="17082" y="2153"/>
                    </a:lnTo>
                    <a:lnTo>
                      <a:pt x="20191" y="6302"/>
                    </a:lnTo>
                    <a:cubicBezTo>
                      <a:pt x="20191" y="6302"/>
                      <a:pt x="17348" y="6302"/>
                      <a:pt x="17348" y="6302"/>
                    </a:cubicBezTo>
                    <a:close/>
                    <a:moveTo>
                      <a:pt x="17264" y="7202"/>
                    </a:moveTo>
                    <a:lnTo>
                      <a:pt x="19663" y="7202"/>
                    </a:lnTo>
                    <a:lnTo>
                      <a:pt x="13021" y="16638"/>
                    </a:lnTo>
                    <a:cubicBezTo>
                      <a:pt x="13021" y="16638"/>
                      <a:pt x="17264" y="7202"/>
                      <a:pt x="17264" y="7202"/>
                    </a:cubicBezTo>
                    <a:close/>
                    <a:moveTo>
                      <a:pt x="8574" y="16637"/>
                    </a:moveTo>
                    <a:lnTo>
                      <a:pt x="1933" y="7202"/>
                    </a:lnTo>
                    <a:lnTo>
                      <a:pt x="4330" y="7202"/>
                    </a:lnTo>
                    <a:cubicBezTo>
                      <a:pt x="4330" y="7202"/>
                      <a:pt x="8574" y="16637"/>
                      <a:pt x="8574" y="16637"/>
                    </a:cubicBezTo>
                    <a:close/>
                    <a:moveTo>
                      <a:pt x="8429" y="7202"/>
                    </a:moveTo>
                    <a:lnTo>
                      <a:pt x="10084" y="18249"/>
                    </a:lnTo>
                    <a:lnTo>
                      <a:pt x="5117" y="7202"/>
                    </a:lnTo>
                    <a:cubicBezTo>
                      <a:pt x="5117" y="7202"/>
                      <a:pt x="8429" y="7202"/>
                      <a:pt x="8429" y="7202"/>
                    </a:cubicBezTo>
                    <a:close/>
                    <a:moveTo>
                      <a:pt x="6584" y="4456"/>
                    </a:moveTo>
                    <a:lnTo>
                      <a:pt x="8246" y="6302"/>
                    </a:lnTo>
                    <a:lnTo>
                      <a:pt x="5200" y="6302"/>
                    </a:lnTo>
                    <a:cubicBezTo>
                      <a:pt x="5200" y="6302"/>
                      <a:pt x="6584" y="4456"/>
                      <a:pt x="6584" y="4456"/>
                    </a:cubicBezTo>
                    <a:close/>
                    <a:moveTo>
                      <a:pt x="6543" y="3238"/>
                    </a:moveTo>
                    <a:lnTo>
                      <a:pt x="5250" y="1800"/>
                    </a:lnTo>
                    <a:lnTo>
                      <a:pt x="7621" y="1800"/>
                    </a:lnTo>
                    <a:cubicBezTo>
                      <a:pt x="7621" y="1800"/>
                      <a:pt x="6543" y="3238"/>
                      <a:pt x="6543" y="3238"/>
                    </a:cubicBezTo>
                    <a:close/>
                    <a:moveTo>
                      <a:pt x="10797" y="3466"/>
                    </a:moveTo>
                    <a:lnTo>
                      <a:pt x="9299" y="1800"/>
                    </a:lnTo>
                    <a:lnTo>
                      <a:pt x="12296" y="1800"/>
                    </a:lnTo>
                    <a:cubicBezTo>
                      <a:pt x="12296" y="1800"/>
                      <a:pt x="10797" y="3466"/>
                      <a:pt x="10797" y="3466"/>
                    </a:cubicBezTo>
                    <a:close/>
                    <a:moveTo>
                      <a:pt x="13974" y="1800"/>
                    </a:moveTo>
                    <a:lnTo>
                      <a:pt x="16345" y="1800"/>
                    </a:lnTo>
                    <a:lnTo>
                      <a:pt x="15052" y="3238"/>
                    </a:lnTo>
                    <a:cubicBezTo>
                      <a:pt x="15052" y="3238"/>
                      <a:pt x="13974" y="1800"/>
                      <a:pt x="13974" y="1800"/>
                    </a:cubicBezTo>
                    <a:close/>
                    <a:moveTo>
                      <a:pt x="13349" y="6302"/>
                    </a:moveTo>
                    <a:lnTo>
                      <a:pt x="15011" y="4456"/>
                    </a:lnTo>
                    <a:lnTo>
                      <a:pt x="16394" y="6302"/>
                    </a:lnTo>
                    <a:cubicBezTo>
                      <a:pt x="16394" y="6302"/>
                      <a:pt x="13349" y="6302"/>
                      <a:pt x="13349" y="6302"/>
                    </a:cubicBezTo>
                    <a:close/>
                    <a:moveTo>
                      <a:pt x="13166" y="7202"/>
                    </a:moveTo>
                    <a:lnTo>
                      <a:pt x="16478" y="7202"/>
                    </a:lnTo>
                    <a:lnTo>
                      <a:pt x="11511" y="18249"/>
                    </a:lnTo>
                    <a:cubicBezTo>
                      <a:pt x="11511" y="18249"/>
                      <a:pt x="13166" y="7202"/>
                      <a:pt x="13166" y="7202"/>
                    </a:cubicBezTo>
                    <a:close/>
                    <a:moveTo>
                      <a:pt x="12478" y="7202"/>
                    </a:moveTo>
                    <a:lnTo>
                      <a:pt x="10797" y="18414"/>
                    </a:lnTo>
                    <a:lnTo>
                      <a:pt x="9117" y="7202"/>
                    </a:lnTo>
                    <a:cubicBezTo>
                      <a:pt x="9117" y="7202"/>
                      <a:pt x="12478" y="7202"/>
                      <a:pt x="12478" y="7202"/>
                    </a:cubicBezTo>
                    <a:close/>
                    <a:moveTo>
                      <a:pt x="8773" y="5716"/>
                    </a:moveTo>
                    <a:lnTo>
                      <a:pt x="7064" y="3817"/>
                    </a:lnTo>
                    <a:lnTo>
                      <a:pt x="8426" y="2000"/>
                    </a:lnTo>
                    <a:lnTo>
                      <a:pt x="10270" y="4051"/>
                    </a:lnTo>
                    <a:cubicBezTo>
                      <a:pt x="10270" y="4051"/>
                      <a:pt x="8773" y="5716"/>
                      <a:pt x="8773" y="5716"/>
                    </a:cubicBezTo>
                    <a:close/>
                    <a:moveTo>
                      <a:pt x="11325" y="4051"/>
                    </a:moveTo>
                    <a:lnTo>
                      <a:pt x="13169" y="2000"/>
                    </a:lnTo>
                    <a:lnTo>
                      <a:pt x="14531" y="3817"/>
                    </a:lnTo>
                    <a:lnTo>
                      <a:pt x="12822" y="5716"/>
                    </a:lnTo>
                    <a:cubicBezTo>
                      <a:pt x="12822" y="5716"/>
                      <a:pt x="11325" y="4051"/>
                      <a:pt x="11325" y="4051"/>
                    </a:cubicBezTo>
                    <a:close/>
                    <a:moveTo>
                      <a:pt x="12296" y="6302"/>
                    </a:moveTo>
                    <a:lnTo>
                      <a:pt x="9299" y="6302"/>
                    </a:lnTo>
                    <a:lnTo>
                      <a:pt x="10797" y="4638"/>
                    </a:lnTo>
                    <a:cubicBezTo>
                      <a:pt x="10797" y="4638"/>
                      <a:pt x="12296" y="6302"/>
                      <a:pt x="12296" y="6302"/>
                    </a:cubicBezTo>
                    <a:close/>
                    <a:moveTo>
                      <a:pt x="21200" y="5102"/>
                    </a:moveTo>
                    <a:lnTo>
                      <a:pt x="17771" y="527"/>
                    </a:lnTo>
                    <a:cubicBezTo>
                      <a:pt x="17518" y="189"/>
                      <a:pt x="17176" y="0"/>
                      <a:pt x="16817" y="0"/>
                    </a:cubicBezTo>
                    <a:lnTo>
                      <a:pt x="4779" y="0"/>
                    </a:lnTo>
                    <a:cubicBezTo>
                      <a:pt x="4420" y="0"/>
                      <a:pt x="4077" y="189"/>
                      <a:pt x="3824" y="527"/>
                    </a:cubicBezTo>
                    <a:lnTo>
                      <a:pt x="395" y="5102"/>
                    </a:lnTo>
                    <a:cubicBezTo>
                      <a:pt x="131" y="5455"/>
                      <a:pt x="-1" y="5921"/>
                      <a:pt x="-1" y="6387"/>
                    </a:cubicBezTo>
                    <a:cubicBezTo>
                      <a:pt x="1" y="6810"/>
                      <a:pt x="114" y="7233"/>
                      <a:pt x="341" y="7573"/>
                    </a:cubicBezTo>
                    <a:lnTo>
                      <a:pt x="9788" y="20995"/>
                    </a:lnTo>
                    <a:cubicBezTo>
                      <a:pt x="10045" y="21379"/>
                      <a:pt x="10412" y="21599"/>
                      <a:pt x="10797" y="21599"/>
                    </a:cubicBezTo>
                    <a:cubicBezTo>
                      <a:pt x="11183" y="21599"/>
                      <a:pt x="11550" y="21379"/>
                      <a:pt x="11807" y="20995"/>
                    </a:cubicBezTo>
                    <a:lnTo>
                      <a:pt x="21255" y="7573"/>
                    </a:lnTo>
                    <a:cubicBezTo>
                      <a:pt x="21485" y="7226"/>
                      <a:pt x="21598" y="6791"/>
                      <a:pt x="21595" y="6359"/>
                    </a:cubicBezTo>
                    <a:cubicBezTo>
                      <a:pt x="21593" y="5902"/>
                      <a:pt x="21459" y="5449"/>
                      <a:pt x="21200" y="510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9525" tIns="9525" rIns="9525" bIns="9525" anchor="ctr"/>
              <a:lstStyle/>
              <a:p>
                <a:pPr algn="ctr" defTabSz="1143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75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sp>
          <p:nvSpPr>
            <p:cNvPr id="23" name="文本框 22"/>
            <p:cNvSpPr txBox="1"/>
            <p:nvPr/>
          </p:nvSpPr>
          <p:spPr>
            <a:xfrm>
              <a:off x="2277" y="4175"/>
              <a:ext cx="894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年度工作概述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2349" y="3914"/>
              <a:ext cx="1442" cy="1442"/>
              <a:chOff x="1266732" y="3132847"/>
              <a:chExt cx="915360" cy="915360"/>
            </a:xfrm>
          </p:grpSpPr>
          <p:sp>
            <p:nvSpPr>
              <p:cNvPr id="3" name="椭圆 2"/>
              <p:cNvSpPr/>
              <p:nvPr/>
            </p:nvSpPr>
            <p:spPr>
              <a:xfrm>
                <a:off x="1266732" y="3132847"/>
                <a:ext cx="915360" cy="915360"/>
              </a:xfrm>
              <a:prstGeom prst="ellipse">
                <a:avLst/>
              </a:prstGeom>
              <a:gradFill>
                <a:gsLst>
                  <a:gs pos="0">
                    <a:srgbClr val="8FB4E1">
                      <a:alpha val="90000"/>
                    </a:srgbClr>
                  </a:gs>
                  <a:gs pos="33000">
                    <a:srgbClr val="306BB2">
                      <a:alpha val="81000"/>
                    </a:srgbClr>
                  </a:gs>
                  <a:gs pos="100000">
                    <a:srgbClr val="275791"/>
                  </a:gs>
                </a:gsLst>
                <a:lin ang="6000000" scaled="0"/>
              </a:gradFill>
              <a:ln>
                <a:noFill/>
              </a:ln>
              <a:effectLst>
                <a:outerShdw blurRad="190500" dist="38100" dir="2700000" sx="101000" sy="101000" algn="tl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Freeform 9"/>
              <p:cNvSpPr>
                <a:spLocks noEditPoints="1"/>
              </p:cNvSpPr>
              <p:nvPr/>
            </p:nvSpPr>
            <p:spPr bwMode="auto">
              <a:xfrm>
                <a:off x="1516948" y="3470185"/>
                <a:ext cx="414928" cy="245882"/>
              </a:xfrm>
              <a:custGeom>
                <a:avLst/>
                <a:gdLst>
                  <a:gd name="T0" fmla="*/ 53 w 392"/>
                  <a:gd name="T1" fmla="*/ 226 h 231"/>
                  <a:gd name="T2" fmla="*/ 53 w 392"/>
                  <a:gd name="T3" fmla="*/ 226 h 231"/>
                  <a:gd name="T4" fmla="*/ 181 w 392"/>
                  <a:gd name="T5" fmla="*/ 226 h 231"/>
                  <a:gd name="T6" fmla="*/ 182 w 392"/>
                  <a:gd name="T7" fmla="*/ 226 h 231"/>
                  <a:gd name="T8" fmla="*/ 194 w 392"/>
                  <a:gd name="T9" fmla="*/ 224 h 231"/>
                  <a:gd name="T10" fmla="*/ 194 w 392"/>
                  <a:gd name="T11" fmla="*/ 226 h 231"/>
                  <a:gd name="T12" fmla="*/ 201 w 392"/>
                  <a:gd name="T13" fmla="*/ 231 h 231"/>
                  <a:gd name="T14" fmla="*/ 319 w 392"/>
                  <a:gd name="T15" fmla="*/ 231 h 231"/>
                  <a:gd name="T16" fmla="*/ 392 w 392"/>
                  <a:gd name="T17" fmla="*/ 160 h 231"/>
                  <a:gd name="T18" fmla="*/ 319 w 392"/>
                  <a:gd name="T19" fmla="*/ 88 h 231"/>
                  <a:gd name="T20" fmla="*/ 229 w 392"/>
                  <a:gd name="T21" fmla="*/ 0 h 231"/>
                  <a:gd name="T22" fmla="*/ 141 w 392"/>
                  <a:gd name="T23" fmla="*/ 71 h 231"/>
                  <a:gd name="T24" fmla="*/ 118 w 392"/>
                  <a:gd name="T25" fmla="*/ 66 h 231"/>
                  <a:gd name="T26" fmla="*/ 76 w 392"/>
                  <a:gd name="T27" fmla="*/ 83 h 231"/>
                  <a:gd name="T28" fmla="*/ 57 w 392"/>
                  <a:gd name="T29" fmla="*/ 120 h 231"/>
                  <a:gd name="T30" fmla="*/ 0 w 392"/>
                  <a:gd name="T31" fmla="*/ 173 h 231"/>
                  <a:gd name="T32" fmla="*/ 53 w 392"/>
                  <a:gd name="T33" fmla="*/ 226 h 231"/>
                  <a:gd name="T34" fmla="*/ 229 w 392"/>
                  <a:gd name="T35" fmla="*/ 15 h 231"/>
                  <a:gd name="T36" fmla="*/ 304 w 392"/>
                  <a:gd name="T37" fmla="*/ 90 h 231"/>
                  <a:gd name="T38" fmla="*/ 304 w 392"/>
                  <a:gd name="T39" fmla="*/ 96 h 231"/>
                  <a:gd name="T40" fmla="*/ 306 w 392"/>
                  <a:gd name="T41" fmla="*/ 102 h 231"/>
                  <a:gd name="T42" fmla="*/ 312 w 392"/>
                  <a:gd name="T43" fmla="*/ 104 h 231"/>
                  <a:gd name="T44" fmla="*/ 319 w 392"/>
                  <a:gd name="T45" fmla="*/ 103 h 231"/>
                  <a:gd name="T46" fmla="*/ 378 w 392"/>
                  <a:gd name="T47" fmla="*/ 160 h 231"/>
                  <a:gd name="T48" fmla="*/ 319 w 392"/>
                  <a:gd name="T49" fmla="*/ 216 h 231"/>
                  <a:gd name="T50" fmla="*/ 220 w 392"/>
                  <a:gd name="T51" fmla="*/ 216 h 231"/>
                  <a:gd name="T52" fmla="*/ 231 w 392"/>
                  <a:gd name="T53" fmla="*/ 186 h 231"/>
                  <a:gd name="T54" fmla="*/ 232 w 392"/>
                  <a:gd name="T55" fmla="*/ 177 h 231"/>
                  <a:gd name="T56" fmla="*/ 204 w 392"/>
                  <a:gd name="T57" fmla="*/ 134 h 231"/>
                  <a:gd name="T58" fmla="*/ 179 w 392"/>
                  <a:gd name="T59" fmla="*/ 125 h 231"/>
                  <a:gd name="T60" fmla="*/ 155 w 392"/>
                  <a:gd name="T61" fmla="*/ 79 h 231"/>
                  <a:gd name="T62" fmla="*/ 229 w 392"/>
                  <a:gd name="T63" fmla="*/ 15 h 231"/>
                  <a:gd name="T64" fmla="*/ 53 w 392"/>
                  <a:gd name="T65" fmla="*/ 135 h 231"/>
                  <a:gd name="T66" fmla="*/ 58 w 392"/>
                  <a:gd name="T67" fmla="*/ 135 h 231"/>
                  <a:gd name="T68" fmla="*/ 63 w 392"/>
                  <a:gd name="T69" fmla="*/ 136 h 231"/>
                  <a:gd name="T70" fmla="*/ 68 w 392"/>
                  <a:gd name="T71" fmla="*/ 134 h 231"/>
                  <a:gd name="T72" fmla="*/ 71 w 392"/>
                  <a:gd name="T73" fmla="*/ 129 h 231"/>
                  <a:gd name="T74" fmla="*/ 71 w 392"/>
                  <a:gd name="T75" fmla="*/ 124 h 231"/>
                  <a:gd name="T76" fmla="*/ 86 w 392"/>
                  <a:gd name="T77" fmla="*/ 93 h 231"/>
                  <a:gd name="T78" fmla="*/ 118 w 392"/>
                  <a:gd name="T79" fmla="*/ 81 h 231"/>
                  <a:gd name="T80" fmla="*/ 165 w 392"/>
                  <a:gd name="T81" fmla="*/ 128 h 231"/>
                  <a:gd name="T82" fmla="*/ 165 w 392"/>
                  <a:gd name="T83" fmla="*/ 131 h 231"/>
                  <a:gd name="T84" fmla="*/ 164 w 392"/>
                  <a:gd name="T85" fmla="*/ 137 h 231"/>
                  <a:gd name="T86" fmla="*/ 166 w 392"/>
                  <a:gd name="T87" fmla="*/ 143 h 231"/>
                  <a:gd name="T88" fmla="*/ 172 w 392"/>
                  <a:gd name="T89" fmla="*/ 145 h 231"/>
                  <a:gd name="T90" fmla="*/ 178 w 392"/>
                  <a:gd name="T91" fmla="*/ 144 h 231"/>
                  <a:gd name="T92" fmla="*/ 182 w 392"/>
                  <a:gd name="T93" fmla="*/ 144 h 231"/>
                  <a:gd name="T94" fmla="*/ 217 w 392"/>
                  <a:gd name="T95" fmla="*/ 177 h 231"/>
                  <a:gd name="T96" fmla="*/ 182 w 392"/>
                  <a:gd name="T97" fmla="*/ 211 h 231"/>
                  <a:gd name="T98" fmla="*/ 54 w 392"/>
                  <a:gd name="T99" fmla="*/ 211 h 231"/>
                  <a:gd name="T100" fmla="*/ 53 w 392"/>
                  <a:gd name="T101" fmla="*/ 211 h 231"/>
                  <a:gd name="T102" fmla="*/ 15 w 392"/>
                  <a:gd name="T103" fmla="*/ 173 h 231"/>
                  <a:gd name="T104" fmla="*/ 53 w 392"/>
                  <a:gd name="T105" fmla="*/ 13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92" h="231">
                    <a:moveTo>
                      <a:pt x="53" y="226"/>
                    </a:moveTo>
                    <a:cubicBezTo>
                      <a:pt x="53" y="226"/>
                      <a:pt x="53" y="226"/>
                      <a:pt x="53" y="226"/>
                    </a:cubicBezTo>
                    <a:cubicBezTo>
                      <a:pt x="181" y="226"/>
                      <a:pt x="181" y="226"/>
                      <a:pt x="181" y="226"/>
                    </a:cubicBezTo>
                    <a:cubicBezTo>
                      <a:pt x="182" y="226"/>
                      <a:pt x="182" y="226"/>
                      <a:pt x="182" y="226"/>
                    </a:cubicBezTo>
                    <a:cubicBezTo>
                      <a:pt x="186" y="226"/>
                      <a:pt x="190" y="225"/>
                      <a:pt x="194" y="224"/>
                    </a:cubicBezTo>
                    <a:cubicBezTo>
                      <a:pt x="194" y="225"/>
                      <a:pt x="194" y="225"/>
                      <a:pt x="194" y="226"/>
                    </a:cubicBezTo>
                    <a:cubicBezTo>
                      <a:pt x="195" y="229"/>
                      <a:pt x="198" y="231"/>
                      <a:pt x="201" y="231"/>
                    </a:cubicBezTo>
                    <a:cubicBezTo>
                      <a:pt x="319" y="231"/>
                      <a:pt x="319" y="231"/>
                      <a:pt x="319" y="231"/>
                    </a:cubicBezTo>
                    <a:cubicBezTo>
                      <a:pt x="360" y="231"/>
                      <a:pt x="392" y="199"/>
                      <a:pt x="392" y="160"/>
                    </a:cubicBezTo>
                    <a:cubicBezTo>
                      <a:pt x="392" y="120"/>
                      <a:pt x="360" y="89"/>
                      <a:pt x="319" y="88"/>
                    </a:cubicBezTo>
                    <a:cubicBezTo>
                      <a:pt x="318" y="39"/>
                      <a:pt x="278" y="0"/>
                      <a:pt x="229" y="0"/>
                    </a:cubicBezTo>
                    <a:cubicBezTo>
                      <a:pt x="186" y="0"/>
                      <a:pt x="150" y="30"/>
                      <a:pt x="141" y="71"/>
                    </a:cubicBezTo>
                    <a:cubicBezTo>
                      <a:pt x="134" y="68"/>
                      <a:pt x="126" y="66"/>
                      <a:pt x="118" y="66"/>
                    </a:cubicBezTo>
                    <a:cubicBezTo>
                      <a:pt x="102" y="66"/>
                      <a:pt x="87" y="72"/>
                      <a:pt x="76" y="83"/>
                    </a:cubicBezTo>
                    <a:cubicBezTo>
                      <a:pt x="65" y="92"/>
                      <a:pt x="59" y="106"/>
                      <a:pt x="57" y="120"/>
                    </a:cubicBezTo>
                    <a:cubicBezTo>
                      <a:pt x="26" y="118"/>
                      <a:pt x="0" y="142"/>
                      <a:pt x="0" y="173"/>
                    </a:cubicBezTo>
                    <a:cubicBezTo>
                      <a:pt x="0" y="202"/>
                      <a:pt x="24" y="225"/>
                      <a:pt x="53" y="226"/>
                    </a:cubicBezTo>
                    <a:close/>
                    <a:moveTo>
                      <a:pt x="229" y="15"/>
                    </a:moveTo>
                    <a:cubicBezTo>
                      <a:pt x="270" y="15"/>
                      <a:pt x="304" y="49"/>
                      <a:pt x="304" y="90"/>
                    </a:cubicBezTo>
                    <a:cubicBezTo>
                      <a:pt x="304" y="92"/>
                      <a:pt x="304" y="94"/>
                      <a:pt x="304" y="96"/>
                    </a:cubicBezTo>
                    <a:cubicBezTo>
                      <a:pt x="304" y="98"/>
                      <a:pt x="305" y="100"/>
                      <a:pt x="306" y="102"/>
                    </a:cubicBezTo>
                    <a:cubicBezTo>
                      <a:pt x="308" y="103"/>
                      <a:pt x="310" y="104"/>
                      <a:pt x="312" y="104"/>
                    </a:cubicBezTo>
                    <a:cubicBezTo>
                      <a:pt x="314" y="103"/>
                      <a:pt x="317" y="103"/>
                      <a:pt x="319" y="103"/>
                    </a:cubicBezTo>
                    <a:cubicBezTo>
                      <a:pt x="351" y="103"/>
                      <a:pt x="378" y="128"/>
                      <a:pt x="378" y="160"/>
                    </a:cubicBezTo>
                    <a:cubicBezTo>
                      <a:pt x="378" y="191"/>
                      <a:pt x="351" y="216"/>
                      <a:pt x="319" y="216"/>
                    </a:cubicBezTo>
                    <a:cubicBezTo>
                      <a:pt x="220" y="216"/>
                      <a:pt x="220" y="216"/>
                      <a:pt x="220" y="216"/>
                    </a:cubicBezTo>
                    <a:cubicBezTo>
                      <a:pt x="226" y="207"/>
                      <a:pt x="230" y="197"/>
                      <a:pt x="231" y="186"/>
                    </a:cubicBezTo>
                    <a:cubicBezTo>
                      <a:pt x="231" y="183"/>
                      <a:pt x="232" y="180"/>
                      <a:pt x="232" y="177"/>
                    </a:cubicBezTo>
                    <a:cubicBezTo>
                      <a:pt x="232" y="158"/>
                      <a:pt x="220" y="142"/>
                      <a:pt x="204" y="134"/>
                    </a:cubicBezTo>
                    <a:cubicBezTo>
                      <a:pt x="197" y="129"/>
                      <a:pt x="188" y="126"/>
                      <a:pt x="179" y="125"/>
                    </a:cubicBezTo>
                    <a:cubicBezTo>
                      <a:pt x="179" y="106"/>
                      <a:pt x="169" y="89"/>
                      <a:pt x="155" y="79"/>
                    </a:cubicBezTo>
                    <a:cubicBezTo>
                      <a:pt x="161" y="42"/>
                      <a:pt x="192" y="15"/>
                      <a:pt x="229" y="15"/>
                    </a:cubicBezTo>
                    <a:close/>
                    <a:moveTo>
                      <a:pt x="53" y="135"/>
                    </a:moveTo>
                    <a:cubicBezTo>
                      <a:pt x="55" y="135"/>
                      <a:pt x="56" y="135"/>
                      <a:pt x="58" y="135"/>
                    </a:cubicBezTo>
                    <a:cubicBezTo>
                      <a:pt x="63" y="136"/>
                      <a:pt x="63" y="136"/>
                      <a:pt x="63" y="136"/>
                    </a:cubicBezTo>
                    <a:cubicBezTo>
                      <a:pt x="65" y="136"/>
                      <a:pt x="67" y="135"/>
                      <a:pt x="68" y="134"/>
                    </a:cubicBezTo>
                    <a:cubicBezTo>
                      <a:pt x="70" y="133"/>
                      <a:pt x="71" y="131"/>
                      <a:pt x="71" y="129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2" y="112"/>
                      <a:pt x="77" y="101"/>
                      <a:pt x="86" y="93"/>
                    </a:cubicBezTo>
                    <a:cubicBezTo>
                      <a:pt x="95" y="85"/>
                      <a:pt x="106" y="81"/>
                      <a:pt x="118" y="81"/>
                    </a:cubicBezTo>
                    <a:cubicBezTo>
                      <a:pt x="144" y="81"/>
                      <a:pt x="165" y="102"/>
                      <a:pt x="165" y="128"/>
                    </a:cubicBezTo>
                    <a:cubicBezTo>
                      <a:pt x="165" y="129"/>
                      <a:pt x="165" y="130"/>
                      <a:pt x="165" y="131"/>
                    </a:cubicBezTo>
                    <a:cubicBezTo>
                      <a:pt x="164" y="137"/>
                      <a:pt x="164" y="137"/>
                      <a:pt x="164" y="137"/>
                    </a:cubicBezTo>
                    <a:cubicBezTo>
                      <a:pt x="164" y="139"/>
                      <a:pt x="165" y="141"/>
                      <a:pt x="166" y="143"/>
                    </a:cubicBezTo>
                    <a:cubicBezTo>
                      <a:pt x="168" y="144"/>
                      <a:pt x="170" y="145"/>
                      <a:pt x="172" y="145"/>
                    </a:cubicBezTo>
                    <a:cubicBezTo>
                      <a:pt x="178" y="144"/>
                      <a:pt x="178" y="144"/>
                      <a:pt x="178" y="144"/>
                    </a:cubicBezTo>
                    <a:cubicBezTo>
                      <a:pt x="179" y="144"/>
                      <a:pt x="180" y="144"/>
                      <a:pt x="182" y="144"/>
                    </a:cubicBezTo>
                    <a:cubicBezTo>
                      <a:pt x="201" y="144"/>
                      <a:pt x="217" y="159"/>
                      <a:pt x="217" y="177"/>
                    </a:cubicBezTo>
                    <a:cubicBezTo>
                      <a:pt x="217" y="196"/>
                      <a:pt x="201" y="211"/>
                      <a:pt x="182" y="211"/>
                    </a:cubicBezTo>
                    <a:cubicBezTo>
                      <a:pt x="54" y="211"/>
                      <a:pt x="54" y="211"/>
                      <a:pt x="54" y="211"/>
                    </a:cubicBezTo>
                    <a:cubicBezTo>
                      <a:pt x="53" y="211"/>
                      <a:pt x="53" y="211"/>
                      <a:pt x="53" y="211"/>
                    </a:cubicBezTo>
                    <a:cubicBezTo>
                      <a:pt x="32" y="211"/>
                      <a:pt x="15" y="194"/>
                      <a:pt x="15" y="173"/>
                    </a:cubicBezTo>
                    <a:cubicBezTo>
                      <a:pt x="15" y="152"/>
                      <a:pt x="32" y="135"/>
                      <a:pt x="53" y="13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2157" y="6795"/>
              <a:ext cx="894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工作完成情况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443" y="4227"/>
              <a:ext cx="894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成功项目展示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0479" y="6832"/>
              <a:ext cx="8945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明年工作计划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78863" y="1083945"/>
            <a:ext cx="5372042" cy="1276350"/>
            <a:chOff x="5205848" y="1282149"/>
            <a:chExt cx="3407965" cy="1276705"/>
          </a:xfrm>
        </p:grpSpPr>
        <p:sp>
          <p:nvSpPr>
            <p:cNvPr id="2" name="文本框 1"/>
            <p:cNvSpPr txBox="1"/>
            <p:nvPr/>
          </p:nvSpPr>
          <p:spPr>
            <a:xfrm>
              <a:off x="5205848" y="1282149"/>
              <a:ext cx="727363" cy="127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700" dirty="0" smtClean="0">
                  <a:solidFill>
                    <a:srgbClr val="4684BE"/>
                  </a:solidFill>
                  <a:latin typeface="Neutra Text Light SC" panose="02000000000000000000" pitchFamily="50" charset="0"/>
                </a:rPr>
                <a:t>C</a:t>
              </a:r>
              <a:endParaRPr lang="en-US" altLang="zh-CN" sz="7700" dirty="0" smtClean="0">
                <a:solidFill>
                  <a:srgbClr val="4684BE"/>
                </a:solidFill>
                <a:latin typeface="Neutra Text Light SC" panose="02000000000000000000" pitchFamily="50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665850" y="1765835"/>
              <a:ext cx="2947963" cy="52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4684BE"/>
                  </a:solidFill>
                  <a:latin typeface="Neutra Text Light SC" panose="02000000000000000000" pitchFamily="50" charset="0"/>
                </a:rPr>
                <a:t>ONTENTS</a:t>
              </a:r>
              <a:endParaRPr lang="en-US" altLang="zh-CN" sz="2800" dirty="0" smtClean="0">
                <a:solidFill>
                  <a:srgbClr val="4684BE"/>
                </a:solidFill>
                <a:latin typeface="Neutra Text Light SC" panose="02000000000000000000" pitchFamily="50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75565" y="-1270"/>
            <a:ext cx="12101830" cy="6858000"/>
          </a:xfrm>
          <a:prstGeom prst="rect">
            <a:avLst/>
          </a:prstGeom>
        </p:spPr>
      </p:pic>
      <p:pic>
        <p:nvPicPr>
          <p:cNvPr id="6" name="图片 5" descr="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7679055" cy="69176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22676" y="1157605"/>
            <a:ext cx="7034545" cy="5405120"/>
            <a:chOff x="4435" y="1821"/>
            <a:chExt cx="13590" cy="85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 descr="zzzzz_0000s_0003_矩形-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503" y="3753"/>
              <a:ext cx="8512" cy="464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111" y="4414"/>
              <a:ext cx="10914" cy="427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等腰三角形 20"/>
          <p:cNvSpPr/>
          <p:nvPr/>
        </p:nvSpPr>
        <p:spPr>
          <a:xfrm flipV="1">
            <a:off x="10676432" y="6338273"/>
            <a:ext cx="440336" cy="224236"/>
          </a:xfrm>
          <a:prstGeom prst="triangl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937534" y="3350445"/>
            <a:ext cx="5679904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90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04</a:t>
            </a:r>
            <a:endParaRPr lang="en-US" altLang="zh-CN" sz="90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ts val="7000"/>
              </a:lnSpc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明年工作计划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839648" y="1536700"/>
            <a:ext cx="254000" cy="4171950"/>
            <a:chOff x="723900" y="1536700"/>
            <a:chExt cx="254000" cy="4171950"/>
          </a:xfrm>
          <a:solidFill>
            <a:schemeClr val="tx2">
              <a:lumMod val="75000"/>
            </a:schemeClr>
          </a:solidFill>
        </p:grpSpPr>
        <p:sp>
          <p:nvSpPr>
            <p:cNvPr id="42" name="圆角矩形 41"/>
            <p:cNvSpPr/>
            <p:nvPr/>
          </p:nvSpPr>
          <p:spPr>
            <a:xfrm>
              <a:off x="723900" y="1536700"/>
              <a:ext cx="254000" cy="4171950"/>
            </a:xfrm>
            <a:prstGeom prst="roundRect">
              <a:avLst>
                <a:gd name="adj" fmla="val 50000"/>
              </a:avLst>
            </a:prstGeom>
            <a:solidFill>
              <a:srgbClr val="1E5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723900" y="5334000"/>
              <a:ext cx="254000" cy="374650"/>
            </a:xfrm>
            <a:prstGeom prst="roundRect">
              <a:avLst>
                <a:gd name="adj" fmla="val 50000"/>
              </a:avLst>
            </a:prstGeom>
            <a:solidFill>
              <a:srgbClr val="1E5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1</a:t>
              </a:r>
              <a:endParaRPr lang="zh-CN" altLang="en-US" sz="1400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779448" y="2978150"/>
            <a:ext cx="254000" cy="2730500"/>
            <a:chOff x="1663700" y="2978150"/>
            <a:chExt cx="254000" cy="2730500"/>
          </a:xfrm>
          <a:solidFill>
            <a:schemeClr val="tx2">
              <a:lumMod val="75000"/>
            </a:schemeClr>
          </a:solidFill>
        </p:grpSpPr>
        <p:sp>
          <p:nvSpPr>
            <p:cNvPr id="45" name="圆角矩形 44"/>
            <p:cNvSpPr/>
            <p:nvPr/>
          </p:nvSpPr>
          <p:spPr>
            <a:xfrm>
              <a:off x="1663700" y="2978150"/>
              <a:ext cx="254000" cy="2730500"/>
            </a:xfrm>
            <a:prstGeom prst="roundRect">
              <a:avLst>
                <a:gd name="adj" fmla="val 50000"/>
              </a:avLst>
            </a:prstGeom>
            <a:solidFill>
              <a:srgbClr val="1E5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1663700" y="5334000"/>
              <a:ext cx="254000" cy="374650"/>
            </a:xfrm>
            <a:prstGeom prst="roundRect">
              <a:avLst>
                <a:gd name="adj" fmla="val 50000"/>
              </a:avLst>
            </a:prstGeom>
            <a:solidFill>
              <a:srgbClr val="1E5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2</a:t>
              </a:r>
              <a:endParaRPr lang="zh-CN" altLang="en-US" sz="1400" dirty="0">
                <a:solidFill>
                  <a:prstClr val="white"/>
                </a:solidFill>
                <a:latin typeface="Arial Rounded MT Bold" panose="020F07040305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719248" y="2413000"/>
            <a:ext cx="254000" cy="3295650"/>
            <a:chOff x="2603500" y="2413000"/>
            <a:chExt cx="254000" cy="3295650"/>
          </a:xfrm>
          <a:solidFill>
            <a:srgbClr val="1E5FAE"/>
          </a:solidFill>
        </p:grpSpPr>
        <p:sp>
          <p:nvSpPr>
            <p:cNvPr id="48" name="圆角矩形 47"/>
            <p:cNvSpPr/>
            <p:nvPr/>
          </p:nvSpPr>
          <p:spPr>
            <a:xfrm>
              <a:off x="2603500" y="2413000"/>
              <a:ext cx="254000" cy="32956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2603500" y="5334000"/>
              <a:ext cx="254000" cy="3746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3</a:t>
              </a:r>
              <a:endParaRPr lang="zh-CN" altLang="en-US" sz="1400" dirty="0">
                <a:solidFill>
                  <a:prstClr val="white"/>
                </a:solidFill>
                <a:latin typeface="Arial Rounded MT Bold" panose="020F07040305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59048" y="2006600"/>
            <a:ext cx="254000" cy="3702050"/>
            <a:chOff x="3543300" y="2006600"/>
            <a:chExt cx="254000" cy="3702050"/>
          </a:xfrm>
          <a:solidFill>
            <a:srgbClr val="B0DCEA"/>
          </a:solidFill>
        </p:grpSpPr>
        <p:sp>
          <p:nvSpPr>
            <p:cNvPr id="51" name="圆角矩形 50"/>
            <p:cNvSpPr/>
            <p:nvPr/>
          </p:nvSpPr>
          <p:spPr>
            <a:xfrm>
              <a:off x="3543300" y="2006600"/>
              <a:ext cx="254000" cy="37020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3543300" y="5334000"/>
              <a:ext cx="254000" cy="3746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4</a:t>
              </a:r>
              <a:endParaRPr lang="zh-CN" altLang="en-US" sz="1400" dirty="0">
                <a:solidFill>
                  <a:prstClr val="white"/>
                </a:solidFill>
                <a:latin typeface="Arial Rounded MT Bold" panose="020F07040305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4598848" y="3479800"/>
            <a:ext cx="254000" cy="2228850"/>
            <a:chOff x="4483100" y="3479800"/>
            <a:chExt cx="254000" cy="2228850"/>
          </a:xfrm>
          <a:solidFill>
            <a:srgbClr val="1E5FAE"/>
          </a:solidFill>
        </p:grpSpPr>
        <p:sp>
          <p:nvSpPr>
            <p:cNvPr id="54" name="圆角矩形 53"/>
            <p:cNvSpPr/>
            <p:nvPr/>
          </p:nvSpPr>
          <p:spPr>
            <a:xfrm>
              <a:off x="4483100" y="3479800"/>
              <a:ext cx="254000" cy="22288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4483100" y="5334000"/>
              <a:ext cx="254000" cy="3746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5</a:t>
              </a:r>
              <a:endParaRPr lang="zh-CN" altLang="en-US" sz="1400" dirty="0">
                <a:solidFill>
                  <a:prstClr val="white"/>
                </a:solidFill>
                <a:latin typeface="Arial Rounded MT Bold" panose="020F07040305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5538648" y="2711450"/>
            <a:ext cx="254000" cy="2997200"/>
            <a:chOff x="5422900" y="2711450"/>
            <a:chExt cx="254000" cy="2997200"/>
          </a:xfrm>
          <a:solidFill>
            <a:srgbClr val="1E5FAE"/>
          </a:solidFill>
        </p:grpSpPr>
        <p:sp>
          <p:nvSpPr>
            <p:cNvPr id="57" name="圆角矩形 56"/>
            <p:cNvSpPr/>
            <p:nvPr/>
          </p:nvSpPr>
          <p:spPr>
            <a:xfrm>
              <a:off x="5422900" y="2711450"/>
              <a:ext cx="254000" cy="299720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prstClr val="white"/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5422900" y="5334000"/>
              <a:ext cx="254000" cy="37465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>
                  <a:solidFill>
                    <a:prstClr val="white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6</a:t>
              </a:r>
              <a:endParaRPr lang="zh-CN" altLang="en-US" sz="1400" dirty="0">
                <a:solidFill>
                  <a:prstClr val="white"/>
                </a:solidFill>
                <a:latin typeface="Arial Rounded MT Bold" panose="020F07040305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1093648" y="1536700"/>
            <a:ext cx="5181824" cy="2312432"/>
            <a:chOff x="977900" y="1536700"/>
            <a:chExt cx="5181824" cy="2312432"/>
          </a:xfrm>
        </p:grpSpPr>
        <p:sp>
          <p:nvSpPr>
            <p:cNvPr id="60" name="矩形 59"/>
            <p:cNvSpPr/>
            <p:nvPr/>
          </p:nvSpPr>
          <p:spPr>
            <a:xfrm>
              <a:off x="977900" y="1536700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98</a:t>
              </a:r>
              <a:r>
                <a:rPr lang="en-US" altLang="zh-CN" sz="1000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%</a:t>
              </a:r>
              <a:endParaRPr lang="en-US" altLang="zh-CN" sz="1000" b="1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1917700" y="2978150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65</a:t>
              </a:r>
              <a:r>
                <a:rPr lang="en-US" altLang="zh-CN" sz="1000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%</a:t>
              </a:r>
              <a:endParaRPr lang="en-US" altLang="zh-CN" sz="1000" b="1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2857500" y="2413000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70</a:t>
              </a:r>
              <a:r>
                <a:rPr lang="en-US" altLang="zh-CN" sz="1000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%</a:t>
              </a:r>
              <a:endParaRPr lang="en-US" altLang="zh-CN" sz="1000" b="1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3797300" y="2006600"/>
              <a:ext cx="4812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85</a:t>
              </a:r>
              <a:r>
                <a:rPr lang="en-US" altLang="zh-CN" sz="1000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%</a:t>
              </a:r>
              <a:endParaRPr lang="en-US" altLang="zh-CN" sz="1000" b="1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737100" y="3479800"/>
              <a:ext cx="4764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55</a:t>
              </a:r>
              <a:r>
                <a:rPr lang="en-US" altLang="zh-CN" sz="1000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%</a:t>
              </a:r>
              <a:endParaRPr lang="en-US" altLang="zh-CN" sz="1000" b="1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676900" y="2711450"/>
              <a:ext cx="4828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68</a:t>
              </a:r>
              <a:r>
                <a:rPr lang="en-US" altLang="zh-CN" sz="1000" b="1" dirty="0">
                  <a:solidFill>
                    <a:schemeClr val="bg2">
                      <a:lumMod val="10000"/>
                    </a:schemeClr>
                  </a:solidFill>
                  <a:latin typeface="Agency FB" panose="020B0503020202020204" pitchFamily="34" charset="0"/>
                  <a:ea typeface="微软雅黑" panose="020B0503020204020204" charset="-122"/>
                </a:rPr>
                <a:t>%</a:t>
              </a:r>
              <a:endParaRPr lang="en-US" altLang="zh-CN" sz="1000" b="1" dirty="0">
                <a:solidFill>
                  <a:schemeClr val="bg2">
                    <a:lumMod val="10000"/>
                  </a:schemeClr>
                </a:solidFill>
                <a:latin typeface="Agency FB" panose="020B0503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7494412" y="4363483"/>
            <a:ext cx="836159" cy="684743"/>
            <a:chOff x="7169114" y="3258582"/>
            <a:chExt cx="836159" cy="684743"/>
          </a:xfrm>
          <a:solidFill>
            <a:schemeClr val="accent2"/>
          </a:solidFill>
        </p:grpSpPr>
        <p:sp>
          <p:nvSpPr>
            <p:cNvPr id="67" name="任意多边形 66"/>
            <p:cNvSpPr/>
            <p:nvPr/>
          </p:nvSpPr>
          <p:spPr>
            <a:xfrm>
              <a:off x="7169114" y="3258582"/>
              <a:ext cx="266772" cy="684743"/>
            </a:xfrm>
            <a:custGeom>
              <a:avLst/>
              <a:gdLst>
                <a:gd name="connsiteX0" fmla="*/ 50834 w 266772"/>
                <a:gd name="connsiteY0" fmla="*/ 116876 h 684743"/>
                <a:gd name="connsiteX1" fmla="*/ 56482 w 266772"/>
                <a:gd name="connsiteY1" fmla="*/ 116876 h 684743"/>
                <a:gd name="connsiteX2" fmla="*/ 96021 w 266772"/>
                <a:gd name="connsiteY2" fmla="*/ 116876 h 684743"/>
                <a:gd name="connsiteX3" fmla="*/ 97324 w 266772"/>
                <a:gd name="connsiteY3" fmla="*/ 130780 h 684743"/>
                <a:gd name="connsiteX4" fmla="*/ 98628 w 266772"/>
                <a:gd name="connsiteY4" fmla="*/ 140338 h 684743"/>
                <a:gd name="connsiteX5" fmla="*/ 100366 w 266772"/>
                <a:gd name="connsiteY5" fmla="*/ 151200 h 684743"/>
                <a:gd name="connsiteX6" fmla="*/ 102538 w 266772"/>
                <a:gd name="connsiteY6" fmla="*/ 163366 h 684743"/>
                <a:gd name="connsiteX7" fmla="*/ 106014 w 266772"/>
                <a:gd name="connsiteY7" fmla="*/ 175966 h 684743"/>
                <a:gd name="connsiteX8" fmla="*/ 109924 w 266772"/>
                <a:gd name="connsiteY8" fmla="*/ 189435 h 684743"/>
                <a:gd name="connsiteX9" fmla="*/ 114704 w 266772"/>
                <a:gd name="connsiteY9" fmla="*/ 203338 h 684743"/>
                <a:gd name="connsiteX10" fmla="*/ 116441 w 266772"/>
                <a:gd name="connsiteY10" fmla="*/ 194214 h 684743"/>
                <a:gd name="connsiteX11" fmla="*/ 119048 w 266772"/>
                <a:gd name="connsiteY11" fmla="*/ 185524 h 684743"/>
                <a:gd name="connsiteX12" fmla="*/ 121221 w 266772"/>
                <a:gd name="connsiteY12" fmla="*/ 177269 h 684743"/>
                <a:gd name="connsiteX13" fmla="*/ 123828 w 266772"/>
                <a:gd name="connsiteY13" fmla="*/ 169883 h 684743"/>
                <a:gd name="connsiteX14" fmla="*/ 128172 w 266772"/>
                <a:gd name="connsiteY14" fmla="*/ 158586 h 684743"/>
                <a:gd name="connsiteX15" fmla="*/ 130345 w 266772"/>
                <a:gd name="connsiteY15" fmla="*/ 154242 h 684743"/>
                <a:gd name="connsiteX16" fmla="*/ 120786 w 266772"/>
                <a:gd name="connsiteY16" fmla="*/ 144683 h 684743"/>
                <a:gd name="connsiteX17" fmla="*/ 133386 w 266772"/>
                <a:gd name="connsiteY17" fmla="*/ 131649 h 684743"/>
                <a:gd name="connsiteX18" fmla="*/ 146421 w 266772"/>
                <a:gd name="connsiteY18" fmla="*/ 144683 h 684743"/>
                <a:gd name="connsiteX19" fmla="*/ 136862 w 266772"/>
                <a:gd name="connsiteY19" fmla="*/ 154242 h 684743"/>
                <a:gd name="connsiteX20" fmla="*/ 138600 w 266772"/>
                <a:gd name="connsiteY20" fmla="*/ 158586 h 684743"/>
                <a:gd name="connsiteX21" fmla="*/ 142945 w 266772"/>
                <a:gd name="connsiteY21" fmla="*/ 169883 h 684743"/>
                <a:gd name="connsiteX22" fmla="*/ 145552 w 266772"/>
                <a:gd name="connsiteY22" fmla="*/ 177269 h 684743"/>
                <a:gd name="connsiteX23" fmla="*/ 148159 w 266772"/>
                <a:gd name="connsiteY23" fmla="*/ 185524 h 684743"/>
                <a:gd name="connsiteX24" fmla="*/ 150331 w 266772"/>
                <a:gd name="connsiteY24" fmla="*/ 194214 h 684743"/>
                <a:gd name="connsiteX25" fmla="*/ 152069 w 266772"/>
                <a:gd name="connsiteY25" fmla="*/ 203338 h 684743"/>
                <a:gd name="connsiteX26" fmla="*/ 157283 w 266772"/>
                <a:gd name="connsiteY26" fmla="*/ 189435 h 684743"/>
                <a:gd name="connsiteX27" fmla="*/ 161193 w 266772"/>
                <a:gd name="connsiteY27" fmla="*/ 175966 h 684743"/>
                <a:gd name="connsiteX28" fmla="*/ 164234 w 266772"/>
                <a:gd name="connsiteY28" fmla="*/ 163366 h 684743"/>
                <a:gd name="connsiteX29" fmla="*/ 166841 w 266772"/>
                <a:gd name="connsiteY29" fmla="*/ 151200 h 684743"/>
                <a:gd name="connsiteX30" fmla="*/ 168579 w 266772"/>
                <a:gd name="connsiteY30" fmla="*/ 140338 h 684743"/>
                <a:gd name="connsiteX31" fmla="*/ 169883 w 266772"/>
                <a:gd name="connsiteY31" fmla="*/ 130780 h 684743"/>
                <a:gd name="connsiteX32" fmla="*/ 171186 w 266772"/>
                <a:gd name="connsiteY32" fmla="*/ 116876 h 684743"/>
                <a:gd name="connsiteX33" fmla="*/ 210290 w 266772"/>
                <a:gd name="connsiteY33" fmla="*/ 116876 h 684743"/>
                <a:gd name="connsiteX34" fmla="*/ 215938 w 266772"/>
                <a:gd name="connsiteY34" fmla="*/ 116876 h 684743"/>
                <a:gd name="connsiteX35" fmla="*/ 221586 w 266772"/>
                <a:gd name="connsiteY35" fmla="*/ 117745 h 684743"/>
                <a:gd name="connsiteX36" fmla="*/ 227234 w 266772"/>
                <a:gd name="connsiteY36" fmla="*/ 119049 h 684743"/>
                <a:gd name="connsiteX37" fmla="*/ 232448 w 266772"/>
                <a:gd name="connsiteY37" fmla="*/ 121221 h 684743"/>
                <a:gd name="connsiteX38" fmla="*/ 237227 w 266772"/>
                <a:gd name="connsiteY38" fmla="*/ 123393 h 684743"/>
                <a:gd name="connsiteX39" fmla="*/ 242007 w 266772"/>
                <a:gd name="connsiteY39" fmla="*/ 126435 h 684743"/>
                <a:gd name="connsiteX40" fmla="*/ 246352 w 266772"/>
                <a:gd name="connsiteY40" fmla="*/ 129476 h 684743"/>
                <a:gd name="connsiteX41" fmla="*/ 250262 w 266772"/>
                <a:gd name="connsiteY41" fmla="*/ 133387 h 684743"/>
                <a:gd name="connsiteX42" fmla="*/ 254172 w 266772"/>
                <a:gd name="connsiteY42" fmla="*/ 137297 h 684743"/>
                <a:gd name="connsiteX43" fmla="*/ 257214 w 266772"/>
                <a:gd name="connsiteY43" fmla="*/ 141642 h 684743"/>
                <a:gd name="connsiteX44" fmla="*/ 260255 w 266772"/>
                <a:gd name="connsiteY44" fmla="*/ 146421 h 684743"/>
                <a:gd name="connsiteX45" fmla="*/ 262427 w 266772"/>
                <a:gd name="connsiteY45" fmla="*/ 151200 h 684743"/>
                <a:gd name="connsiteX46" fmla="*/ 264600 w 266772"/>
                <a:gd name="connsiteY46" fmla="*/ 156414 h 684743"/>
                <a:gd name="connsiteX47" fmla="*/ 265903 w 266772"/>
                <a:gd name="connsiteY47" fmla="*/ 162062 h 684743"/>
                <a:gd name="connsiteX48" fmla="*/ 266772 w 266772"/>
                <a:gd name="connsiteY48" fmla="*/ 167276 h 684743"/>
                <a:gd name="connsiteX49" fmla="*/ 266772 w 266772"/>
                <a:gd name="connsiteY49" fmla="*/ 173359 h 684743"/>
                <a:gd name="connsiteX50" fmla="*/ 266772 w 266772"/>
                <a:gd name="connsiteY50" fmla="*/ 371917 h 684743"/>
                <a:gd name="connsiteX51" fmla="*/ 266338 w 266772"/>
                <a:gd name="connsiteY51" fmla="*/ 376262 h 684743"/>
                <a:gd name="connsiteX52" fmla="*/ 265034 w 266772"/>
                <a:gd name="connsiteY52" fmla="*/ 380172 h 684743"/>
                <a:gd name="connsiteX53" fmla="*/ 263296 w 266772"/>
                <a:gd name="connsiteY53" fmla="*/ 384082 h 684743"/>
                <a:gd name="connsiteX54" fmla="*/ 260689 w 266772"/>
                <a:gd name="connsiteY54" fmla="*/ 387124 h 684743"/>
                <a:gd name="connsiteX55" fmla="*/ 257214 w 266772"/>
                <a:gd name="connsiteY55" fmla="*/ 389730 h 684743"/>
                <a:gd name="connsiteX56" fmla="*/ 253738 w 266772"/>
                <a:gd name="connsiteY56" fmla="*/ 391903 h 684743"/>
                <a:gd name="connsiteX57" fmla="*/ 249827 w 266772"/>
                <a:gd name="connsiteY57" fmla="*/ 393206 h 684743"/>
                <a:gd name="connsiteX58" fmla="*/ 245048 w 266772"/>
                <a:gd name="connsiteY58" fmla="*/ 393641 h 684743"/>
                <a:gd name="connsiteX59" fmla="*/ 240703 w 266772"/>
                <a:gd name="connsiteY59" fmla="*/ 393206 h 684743"/>
                <a:gd name="connsiteX60" fmla="*/ 236793 w 266772"/>
                <a:gd name="connsiteY60" fmla="*/ 391903 h 684743"/>
                <a:gd name="connsiteX61" fmla="*/ 233317 w 266772"/>
                <a:gd name="connsiteY61" fmla="*/ 389730 h 684743"/>
                <a:gd name="connsiteX62" fmla="*/ 229841 w 266772"/>
                <a:gd name="connsiteY62" fmla="*/ 387124 h 684743"/>
                <a:gd name="connsiteX63" fmla="*/ 227234 w 266772"/>
                <a:gd name="connsiteY63" fmla="*/ 384082 h 684743"/>
                <a:gd name="connsiteX64" fmla="*/ 225062 w 266772"/>
                <a:gd name="connsiteY64" fmla="*/ 380172 h 684743"/>
                <a:gd name="connsiteX65" fmla="*/ 224193 w 266772"/>
                <a:gd name="connsiteY65" fmla="*/ 376262 h 684743"/>
                <a:gd name="connsiteX66" fmla="*/ 223759 w 266772"/>
                <a:gd name="connsiteY66" fmla="*/ 371917 h 684743"/>
                <a:gd name="connsiteX67" fmla="*/ 223759 w 266772"/>
                <a:gd name="connsiteY67" fmla="*/ 205510 h 684743"/>
                <a:gd name="connsiteX68" fmla="*/ 202469 w 266772"/>
                <a:gd name="connsiteY68" fmla="*/ 205510 h 684743"/>
                <a:gd name="connsiteX69" fmla="*/ 202469 w 266772"/>
                <a:gd name="connsiteY69" fmla="*/ 657805 h 684743"/>
                <a:gd name="connsiteX70" fmla="*/ 202469 w 266772"/>
                <a:gd name="connsiteY70" fmla="*/ 660412 h 684743"/>
                <a:gd name="connsiteX71" fmla="*/ 202034 w 266772"/>
                <a:gd name="connsiteY71" fmla="*/ 663019 h 684743"/>
                <a:gd name="connsiteX72" fmla="*/ 201165 w 266772"/>
                <a:gd name="connsiteY72" fmla="*/ 665626 h 684743"/>
                <a:gd name="connsiteX73" fmla="*/ 200296 w 266772"/>
                <a:gd name="connsiteY73" fmla="*/ 668233 h 684743"/>
                <a:gd name="connsiteX74" fmla="*/ 197690 w 266772"/>
                <a:gd name="connsiteY74" fmla="*/ 673012 h 684743"/>
                <a:gd name="connsiteX75" fmla="*/ 194648 w 266772"/>
                <a:gd name="connsiteY75" fmla="*/ 676923 h 684743"/>
                <a:gd name="connsiteX76" fmla="*/ 190303 w 266772"/>
                <a:gd name="connsiteY76" fmla="*/ 680398 h 684743"/>
                <a:gd name="connsiteX77" fmla="*/ 185959 w 266772"/>
                <a:gd name="connsiteY77" fmla="*/ 683005 h 684743"/>
                <a:gd name="connsiteX78" fmla="*/ 183352 w 266772"/>
                <a:gd name="connsiteY78" fmla="*/ 683874 h 684743"/>
                <a:gd name="connsiteX79" fmla="*/ 180745 w 266772"/>
                <a:gd name="connsiteY79" fmla="*/ 684309 h 684743"/>
                <a:gd name="connsiteX80" fmla="*/ 178138 w 266772"/>
                <a:gd name="connsiteY80" fmla="*/ 684743 h 684743"/>
                <a:gd name="connsiteX81" fmla="*/ 175097 w 266772"/>
                <a:gd name="connsiteY81" fmla="*/ 684743 h 684743"/>
                <a:gd name="connsiteX82" fmla="*/ 172490 w 266772"/>
                <a:gd name="connsiteY82" fmla="*/ 684743 h 684743"/>
                <a:gd name="connsiteX83" fmla="*/ 169883 w 266772"/>
                <a:gd name="connsiteY83" fmla="*/ 684309 h 684743"/>
                <a:gd name="connsiteX84" fmla="*/ 167276 w 266772"/>
                <a:gd name="connsiteY84" fmla="*/ 683874 h 684743"/>
                <a:gd name="connsiteX85" fmla="*/ 164669 w 266772"/>
                <a:gd name="connsiteY85" fmla="*/ 683005 h 684743"/>
                <a:gd name="connsiteX86" fmla="*/ 159890 w 266772"/>
                <a:gd name="connsiteY86" fmla="*/ 680398 h 684743"/>
                <a:gd name="connsiteX87" fmla="*/ 155979 w 266772"/>
                <a:gd name="connsiteY87" fmla="*/ 676923 h 684743"/>
                <a:gd name="connsiteX88" fmla="*/ 152503 w 266772"/>
                <a:gd name="connsiteY88" fmla="*/ 673012 h 684743"/>
                <a:gd name="connsiteX89" fmla="*/ 149897 w 266772"/>
                <a:gd name="connsiteY89" fmla="*/ 668233 h 684743"/>
                <a:gd name="connsiteX90" fmla="*/ 149028 w 266772"/>
                <a:gd name="connsiteY90" fmla="*/ 665626 h 684743"/>
                <a:gd name="connsiteX91" fmla="*/ 148593 w 266772"/>
                <a:gd name="connsiteY91" fmla="*/ 663019 h 684743"/>
                <a:gd name="connsiteX92" fmla="*/ 148159 w 266772"/>
                <a:gd name="connsiteY92" fmla="*/ 660412 h 684743"/>
                <a:gd name="connsiteX93" fmla="*/ 148159 w 266772"/>
                <a:gd name="connsiteY93" fmla="*/ 657805 h 684743"/>
                <a:gd name="connsiteX94" fmla="*/ 148159 w 266772"/>
                <a:gd name="connsiteY94" fmla="*/ 393641 h 684743"/>
                <a:gd name="connsiteX95" fmla="*/ 124262 w 266772"/>
                <a:gd name="connsiteY95" fmla="*/ 393641 h 684743"/>
                <a:gd name="connsiteX96" fmla="*/ 124262 w 266772"/>
                <a:gd name="connsiteY96" fmla="*/ 657805 h 684743"/>
                <a:gd name="connsiteX97" fmla="*/ 124262 w 266772"/>
                <a:gd name="connsiteY97" fmla="*/ 660412 h 684743"/>
                <a:gd name="connsiteX98" fmla="*/ 123828 w 266772"/>
                <a:gd name="connsiteY98" fmla="*/ 663019 h 684743"/>
                <a:gd name="connsiteX99" fmla="*/ 122959 w 266772"/>
                <a:gd name="connsiteY99" fmla="*/ 665626 h 684743"/>
                <a:gd name="connsiteX100" fmla="*/ 122090 w 266772"/>
                <a:gd name="connsiteY100" fmla="*/ 668233 h 684743"/>
                <a:gd name="connsiteX101" fmla="*/ 119483 w 266772"/>
                <a:gd name="connsiteY101" fmla="*/ 673012 h 684743"/>
                <a:gd name="connsiteX102" fmla="*/ 116007 w 266772"/>
                <a:gd name="connsiteY102" fmla="*/ 676923 h 684743"/>
                <a:gd name="connsiteX103" fmla="*/ 112097 w 266772"/>
                <a:gd name="connsiteY103" fmla="*/ 680398 h 684743"/>
                <a:gd name="connsiteX104" fmla="*/ 107752 w 266772"/>
                <a:gd name="connsiteY104" fmla="*/ 683005 h 684743"/>
                <a:gd name="connsiteX105" fmla="*/ 105145 w 266772"/>
                <a:gd name="connsiteY105" fmla="*/ 683874 h 684743"/>
                <a:gd name="connsiteX106" fmla="*/ 102538 w 266772"/>
                <a:gd name="connsiteY106" fmla="*/ 684309 h 684743"/>
                <a:gd name="connsiteX107" fmla="*/ 99931 w 266772"/>
                <a:gd name="connsiteY107" fmla="*/ 684743 h 684743"/>
                <a:gd name="connsiteX108" fmla="*/ 96890 w 266772"/>
                <a:gd name="connsiteY108" fmla="*/ 684743 h 684743"/>
                <a:gd name="connsiteX109" fmla="*/ 91676 w 266772"/>
                <a:gd name="connsiteY109" fmla="*/ 684743 h 684743"/>
                <a:gd name="connsiteX110" fmla="*/ 89069 w 266772"/>
                <a:gd name="connsiteY110" fmla="*/ 684743 h 684743"/>
                <a:gd name="connsiteX111" fmla="*/ 86462 w 266772"/>
                <a:gd name="connsiteY111" fmla="*/ 684309 h 684743"/>
                <a:gd name="connsiteX112" fmla="*/ 83855 w 266772"/>
                <a:gd name="connsiteY112" fmla="*/ 683874 h 684743"/>
                <a:gd name="connsiteX113" fmla="*/ 81248 w 266772"/>
                <a:gd name="connsiteY113" fmla="*/ 683005 h 684743"/>
                <a:gd name="connsiteX114" fmla="*/ 76469 w 266772"/>
                <a:gd name="connsiteY114" fmla="*/ 680398 h 684743"/>
                <a:gd name="connsiteX115" fmla="*/ 72558 w 266772"/>
                <a:gd name="connsiteY115" fmla="*/ 676923 h 684743"/>
                <a:gd name="connsiteX116" fmla="*/ 69082 w 266772"/>
                <a:gd name="connsiteY116" fmla="*/ 673012 h 684743"/>
                <a:gd name="connsiteX117" fmla="*/ 66476 w 266772"/>
                <a:gd name="connsiteY117" fmla="*/ 668233 h 684743"/>
                <a:gd name="connsiteX118" fmla="*/ 65607 w 266772"/>
                <a:gd name="connsiteY118" fmla="*/ 665626 h 684743"/>
                <a:gd name="connsiteX119" fmla="*/ 65172 w 266772"/>
                <a:gd name="connsiteY119" fmla="*/ 663019 h 684743"/>
                <a:gd name="connsiteX120" fmla="*/ 64738 w 266772"/>
                <a:gd name="connsiteY120" fmla="*/ 660412 h 684743"/>
                <a:gd name="connsiteX121" fmla="*/ 64738 w 266772"/>
                <a:gd name="connsiteY121" fmla="*/ 657805 h 684743"/>
                <a:gd name="connsiteX122" fmla="*/ 64738 w 266772"/>
                <a:gd name="connsiteY122" fmla="*/ 205510 h 684743"/>
                <a:gd name="connsiteX123" fmla="*/ 43448 w 266772"/>
                <a:gd name="connsiteY123" fmla="*/ 205510 h 684743"/>
                <a:gd name="connsiteX124" fmla="*/ 43448 w 266772"/>
                <a:gd name="connsiteY124" fmla="*/ 371917 h 684743"/>
                <a:gd name="connsiteX125" fmla="*/ 43013 w 266772"/>
                <a:gd name="connsiteY125" fmla="*/ 376262 h 684743"/>
                <a:gd name="connsiteX126" fmla="*/ 41710 w 266772"/>
                <a:gd name="connsiteY126" fmla="*/ 380606 h 684743"/>
                <a:gd name="connsiteX127" fmla="*/ 39538 w 266772"/>
                <a:gd name="connsiteY127" fmla="*/ 384082 h 684743"/>
                <a:gd name="connsiteX128" fmla="*/ 36931 w 266772"/>
                <a:gd name="connsiteY128" fmla="*/ 387558 h 684743"/>
                <a:gd name="connsiteX129" fmla="*/ 33455 w 266772"/>
                <a:gd name="connsiteY129" fmla="*/ 390165 h 684743"/>
                <a:gd name="connsiteX130" fmla="*/ 29979 w 266772"/>
                <a:gd name="connsiteY130" fmla="*/ 391903 h 684743"/>
                <a:gd name="connsiteX131" fmla="*/ 25634 w 266772"/>
                <a:gd name="connsiteY131" fmla="*/ 393206 h 684743"/>
                <a:gd name="connsiteX132" fmla="*/ 21289 w 266772"/>
                <a:gd name="connsiteY132" fmla="*/ 393641 h 684743"/>
                <a:gd name="connsiteX133" fmla="*/ 16945 w 266772"/>
                <a:gd name="connsiteY133" fmla="*/ 393206 h 684743"/>
                <a:gd name="connsiteX134" fmla="*/ 13034 w 266772"/>
                <a:gd name="connsiteY134" fmla="*/ 391468 h 684743"/>
                <a:gd name="connsiteX135" fmla="*/ 9558 w 266772"/>
                <a:gd name="connsiteY135" fmla="*/ 389730 h 684743"/>
                <a:gd name="connsiteX136" fmla="*/ 6082 w 266772"/>
                <a:gd name="connsiteY136" fmla="*/ 386689 h 684743"/>
                <a:gd name="connsiteX137" fmla="*/ 3476 w 266772"/>
                <a:gd name="connsiteY137" fmla="*/ 383648 h 684743"/>
                <a:gd name="connsiteX138" fmla="*/ 1738 w 266772"/>
                <a:gd name="connsiteY138" fmla="*/ 379737 h 684743"/>
                <a:gd name="connsiteX139" fmla="*/ 434 w 266772"/>
                <a:gd name="connsiteY139" fmla="*/ 375393 h 684743"/>
                <a:gd name="connsiteX140" fmla="*/ 0 w 266772"/>
                <a:gd name="connsiteY140" fmla="*/ 371048 h 684743"/>
                <a:gd name="connsiteX141" fmla="*/ 0 w 266772"/>
                <a:gd name="connsiteY141" fmla="*/ 173359 h 684743"/>
                <a:gd name="connsiteX142" fmla="*/ 434 w 266772"/>
                <a:gd name="connsiteY142" fmla="*/ 167276 h 684743"/>
                <a:gd name="connsiteX143" fmla="*/ 1303 w 266772"/>
                <a:gd name="connsiteY143" fmla="*/ 162062 h 684743"/>
                <a:gd name="connsiteX144" fmla="*/ 2607 w 266772"/>
                <a:gd name="connsiteY144" fmla="*/ 156414 h 684743"/>
                <a:gd name="connsiteX145" fmla="*/ 4345 w 266772"/>
                <a:gd name="connsiteY145" fmla="*/ 151200 h 684743"/>
                <a:gd name="connsiteX146" fmla="*/ 6951 w 266772"/>
                <a:gd name="connsiteY146" fmla="*/ 146421 h 684743"/>
                <a:gd name="connsiteX147" fmla="*/ 9558 w 266772"/>
                <a:gd name="connsiteY147" fmla="*/ 141642 h 684743"/>
                <a:gd name="connsiteX148" fmla="*/ 13034 w 266772"/>
                <a:gd name="connsiteY148" fmla="*/ 137297 h 684743"/>
                <a:gd name="connsiteX149" fmla="*/ 16510 w 266772"/>
                <a:gd name="connsiteY149" fmla="*/ 133387 h 684743"/>
                <a:gd name="connsiteX150" fmla="*/ 20855 w 266772"/>
                <a:gd name="connsiteY150" fmla="*/ 129476 h 684743"/>
                <a:gd name="connsiteX151" fmla="*/ 25200 w 266772"/>
                <a:gd name="connsiteY151" fmla="*/ 126435 h 684743"/>
                <a:gd name="connsiteX152" fmla="*/ 29545 w 266772"/>
                <a:gd name="connsiteY152" fmla="*/ 123393 h 684743"/>
                <a:gd name="connsiteX153" fmla="*/ 34758 w 266772"/>
                <a:gd name="connsiteY153" fmla="*/ 121221 h 684743"/>
                <a:gd name="connsiteX154" fmla="*/ 39972 w 266772"/>
                <a:gd name="connsiteY154" fmla="*/ 119049 h 684743"/>
                <a:gd name="connsiteX155" fmla="*/ 45186 w 266772"/>
                <a:gd name="connsiteY155" fmla="*/ 117745 h 684743"/>
                <a:gd name="connsiteX156" fmla="*/ 133759 w 266772"/>
                <a:gd name="connsiteY156" fmla="*/ 0 h 684743"/>
                <a:gd name="connsiteX157" fmla="*/ 185959 w 266772"/>
                <a:gd name="connsiteY157" fmla="*/ 52200 h 684743"/>
                <a:gd name="connsiteX158" fmla="*/ 133759 w 266772"/>
                <a:gd name="connsiteY158" fmla="*/ 104400 h 684743"/>
                <a:gd name="connsiteX159" fmla="*/ 81559 w 266772"/>
                <a:gd name="connsiteY159" fmla="*/ 52200 h 684743"/>
                <a:gd name="connsiteX160" fmla="*/ 133759 w 266772"/>
                <a:gd name="connsiteY160" fmla="*/ 0 h 68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6772" h="684743">
                  <a:moveTo>
                    <a:pt x="50834" y="116876"/>
                  </a:moveTo>
                  <a:lnTo>
                    <a:pt x="56482" y="116876"/>
                  </a:lnTo>
                  <a:lnTo>
                    <a:pt x="96021" y="116876"/>
                  </a:lnTo>
                  <a:lnTo>
                    <a:pt x="97324" y="130780"/>
                  </a:lnTo>
                  <a:lnTo>
                    <a:pt x="98628" y="140338"/>
                  </a:lnTo>
                  <a:lnTo>
                    <a:pt x="100366" y="151200"/>
                  </a:lnTo>
                  <a:lnTo>
                    <a:pt x="102538" y="163366"/>
                  </a:lnTo>
                  <a:lnTo>
                    <a:pt x="106014" y="175966"/>
                  </a:lnTo>
                  <a:lnTo>
                    <a:pt x="109924" y="189435"/>
                  </a:lnTo>
                  <a:lnTo>
                    <a:pt x="114704" y="203338"/>
                  </a:lnTo>
                  <a:lnTo>
                    <a:pt x="116441" y="194214"/>
                  </a:lnTo>
                  <a:lnTo>
                    <a:pt x="119048" y="185524"/>
                  </a:lnTo>
                  <a:lnTo>
                    <a:pt x="121221" y="177269"/>
                  </a:lnTo>
                  <a:lnTo>
                    <a:pt x="123828" y="169883"/>
                  </a:lnTo>
                  <a:lnTo>
                    <a:pt x="128172" y="158586"/>
                  </a:lnTo>
                  <a:lnTo>
                    <a:pt x="130345" y="154242"/>
                  </a:lnTo>
                  <a:lnTo>
                    <a:pt x="120786" y="144683"/>
                  </a:lnTo>
                  <a:lnTo>
                    <a:pt x="133386" y="131649"/>
                  </a:lnTo>
                  <a:lnTo>
                    <a:pt x="146421" y="144683"/>
                  </a:lnTo>
                  <a:lnTo>
                    <a:pt x="136862" y="154242"/>
                  </a:lnTo>
                  <a:lnTo>
                    <a:pt x="138600" y="158586"/>
                  </a:lnTo>
                  <a:lnTo>
                    <a:pt x="142945" y="169883"/>
                  </a:lnTo>
                  <a:lnTo>
                    <a:pt x="145552" y="177269"/>
                  </a:lnTo>
                  <a:lnTo>
                    <a:pt x="148159" y="185524"/>
                  </a:lnTo>
                  <a:lnTo>
                    <a:pt x="150331" y="194214"/>
                  </a:lnTo>
                  <a:lnTo>
                    <a:pt x="152069" y="203338"/>
                  </a:lnTo>
                  <a:lnTo>
                    <a:pt x="157283" y="189435"/>
                  </a:lnTo>
                  <a:lnTo>
                    <a:pt x="161193" y="175966"/>
                  </a:lnTo>
                  <a:lnTo>
                    <a:pt x="164234" y="163366"/>
                  </a:lnTo>
                  <a:lnTo>
                    <a:pt x="166841" y="151200"/>
                  </a:lnTo>
                  <a:lnTo>
                    <a:pt x="168579" y="140338"/>
                  </a:lnTo>
                  <a:lnTo>
                    <a:pt x="169883" y="130780"/>
                  </a:lnTo>
                  <a:lnTo>
                    <a:pt x="171186" y="116876"/>
                  </a:lnTo>
                  <a:lnTo>
                    <a:pt x="210290" y="116876"/>
                  </a:lnTo>
                  <a:lnTo>
                    <a:pt x="215938" y="116876"/>
                  </a:lnTo>
                  <a:lnTo>
                    <a:pt x="221586" y="117745"/>
                  </a:lnTo>
                  <a:lnTo>
                    <a:pt x="227234" y="119049"/>
                  </a:lnTo>
                  <a:lnTo>
                    <a:pt x="232448" y="121221"/>
                  </a:lnTo>
                  <a:lnTo>
                    <a:pt x="237227" y="123393"/>
                  </a:lnTo>
                  <a:lnTo>
                    <a:pt x="242007" y="126435"/>
                  </a:lnTo>
                  <a:lnTo>
                    <a:pt x="246352" y="129476"/>
                  </a:lnTo>
                  <a:lnTo>
                    <a:pt x="250262" y="133387"/>
                  </a:lnTo>
                  <a:lnTo>
                    <a:pt x="254172" y="137297"/>
                  </a:lnTo>
                  <a:lnTo>
                    <a:pt x="257214" y="141642"/>
                  </a:lnTo>
                  <a:lnTo>
                    <a:pt x="260255" y="146421"/>
                  </a:lnTo>
                  <a:lnTo>
                    <a:pt x="262427" y="151200"/>
                  </a:lnTo>
                  <a:lnTo>
                    <a:pt x="264600" y="156414"/>
                  </a:lnTo>
                  <a:lnTo>
                    <a:pt x="265903" y="162062"/>
                  </a:lnTo>
                  <a:lnTo>
                    <a:pt x="266772" y="167276"/>
                  </a:lnTo>
                  <a:lnTo>
                    <a:pt x="266772" y="173359"/>
                  </a:lnTo>
                  <a:lnTo>
                    <a:pt x="266772" y="371917"/>
                  </a:lnTo>
                  <a:lnTo>
                    <a:pt x="266338" y="376262"/>
                  </a:lnTo>
                  <a:lnTo>
                    <a:pt x="265034" y="380172"/>
                  </a:lnTo>
                  <a:lnTo>
                    <a:pt x="263296" y="384082"/>
                  </a:lnTo>
                  <a:lnTo>
                    <a:pt x="260689" y="387124"/>
                  </a:lnTo>
                  <a:lnTo>
                    <a:pt x="257214" y="389730"/>
                  </a:lnTo>
                  <a:lnTo>
                    <a:pt x="253738" y="391903"/>
                  </a:lnTo>
                  <a:lnTo>
                    <a:pt x="249827" y="393206"/>
                  </a:lnTo>
                  <a:lnTo>
                    <a:pt x="245048" y="393641"/>
                  </a:lnTo>
                  <a:lnTo>
                    <a:pt x="240703" y="393206"/>
                  </a:lnTo>
                  <a:lnTo>
                    <a:pt x="236793" y="391903"/>
                  </a:lnTo>
                  <a:lnTo>
                    <a:pt x="233317" y="389730"/>
                  </a:lnTo>
                  <a:lnTo>
                    <a:pt x="229841" y="387124"/>
                  </a:lnTo>
                  <a:lnTo>
                    <a:pt x="227234" y="384082"/>
                  </a:lnTo>
                  <a:lnTo>
                    <a:pt x="225062" y="380172"/>
                  </a:lnTo>
                  <a:lnTo>
                    <a:pt x="224193" y="376262"/>
                  </a:lnTo>
                  <a:lnTo>
                    <a:pt x="223759" y="371917"/>
                  </a:lnTo>
                  <a:lnTo>
                    <a:pt x="223759" y="205510"/>
                  </a:lnTo>
                  <a:lnTo>
                    <a:pt x="202469" y="205510"/>
                  </a:lnTo>
                  <a:lnTo>
                    <a:pt x="202469" y="657805"/>
                  </a:lnTo>
                  <a:lnTo>
                    <a:pt x="202469" y="660412"/>
                  </a:lnTo>
                  <a:lnTo>
                    <a:pt x="202034" y="663019"/>
                  </a:lnTo>
                  <a:lnTo>
                    <a:pt x="201165" y="665626"/>
                  </a:lnTo>
                  <a:lnTo>
                    <a:pt x="200296" y="668233"/>
                  </a:lnTo>
                  <a:lnTo>
                    <a:pt x="197690" y="673012"/>
                  </a:lnTo>
                  <a:lnTo>
                    <a:pt x="194648" y="676923"/>
                  </a:lnTo>
                  <a:lnTo>
                    <a:pt x="190303" y="680398"/>
                  </a:lnTo>
                  <a:lnTo>
                    <a:pt x="185959" y="683005"/>
                  </a:lnTo>
                  <a:lnTo>
                    <a:pt x="183352" y="683874"/>
                  </a:lnTo>
                  <a:lnTo>
                    <a:pt x="180745" y="684309"/>
                  </a:lnTo>
                  <a:lnTo>
                    <a:pt x="178138" y="684743"/>
                  </a:lnTo>
                  <a:lnTo>
                    <a:pt x="175097" y="684743"/>
                  </a:lnTo>
                  <a:lnTo>
                    <a:pt x="172490" y="684743"/>
                  </a:lnTo>
                  <a:lnTo>
                    <a:pt x="169883" y="684309"/>
                  </a:lnTo>
                  <a:lnTo>
                    <a:pt x="167276" y="683874"/>
                  </a:lnTo>
                  <a:lnTo>
                    <a:pt x="164669" y="683005"/>
                  </a:lnTo>
                  <a:lnTo>
                    <a:pt x="159890" y="680398"/>
                  </a:lnTo>
                  <a:lnTo>
                    <a:pt x="155979" y="676923"/>
                  </a:lnTo>
                  <a:lnTo>
                    <a:pt x="152503" y="673012"/>
                  </a:lnTo>
                  <a:lnTo>
                    <a:pt x="149897" y="668233"/>
                  </a:lnTo>
                  <a:lnTo>
                    <a:pt x="149028" y="665626"/>
                  </a:lnTo>
                  <a:lnTo>
                    <a:pt x="148593" y="663019"/>
                  </a:lnTo>
                  <a:lnTo>
                    <a:pt x="148159" y="660412"/>
                  </a:lnTo>
                  <a:lnTo>
                    <a:pt x="148159" y="657805"/>
                  </a:lnTo>
                  <a:lnTo>
                    <a:pt x="148159" y="393641"/>
                  </a:lnTo>
                  <a:lnTo>
                    <a:pt x="124262" y="393641"/>
                  </a:lnTo>
                  <a:lnTo>
                    <a:pt x="124262" y="657805"/>
                  </a:lnTo>
                  <a:lnTo>
                    <a:pt x="124262" y="660412"/>
                  </a:lnTo>
                  <a:lnTo>
                    <a:pt x="123828" y="663019"/>
                  </a:lnTo>
                  <a:lnTo>
                    <a:pt x="122959" y="665626"/>
                  </a:lnTo>
                  <a:lnTo>
                    <a:pt x="122090" y="668233"/>
                  </a:lnTo>
                  <a:lnTo>
                    <a:pt x="119483" y="673012"/>
                  </a:lnTo>
                  <a:lnTo>
                    <a:pt x="116007" y="676923"/>
                  </a:lnTo>
                  <a:lnTo>
                    <a:pt x="112097" y="680398"/>
                  </a:lnTo>
                  <a:lnTo>
                    <a:pt x="107752" y="683005"/>
                  </a:lnTo>
                  <a:lnTo>
                    <a:pt x="105145" y="683874"/>
                  </a:lnTo>
                  <a:lnTo>
                    <a:pt x="102538" y="684309"/>
                  </a:lnTo>
                  <a:lnTo>
                    <a:pt x="99931" y="684743"/>
                  </a:lnTo>
                  <a:lnTo>
                    <a:pt x="96890" y="684743"/>
                  </a:lnTo>
                  <a:lnTo>
                    <a:pt x="91676" y="684743"/>
                  </a:lnTo>
                  <a:lnTo>
                    <a:pt x="89069" y="684743"/>
                  </a:lnTo>
                  <a:lnTo>
                    <a:pt x="86462" y="684309"/>
                  </a:lnTo>
                  <a:lnTo>
                    <a:pt x="83855" y="683874"/>
                  </a:lnTo>
                  <a:lnTo>
                    <a:pt x="81248" y="683005"/>
                  </a:lnTo>
                  <a:lnTo>
                    <a:pt x="76469" y="680398"/>
                  </a:lnTo>
                  <a:lnTo>
                    <a:pt x="72558" y="676923"/>
                  </a:lnTo>
                  <a:lnTo>
                    <a:pt x="69082" y="673012"/>
                  </a:lnTo>
                  <a:lnTo>
                    <a:pt x="66476" y="668233"/>
                  </a:lnTo>
                  <a:lnTo>
                    <a:pt x="65607" y="665626"/>
                  </a:lnTo>
                  <a:lnTo>
                    <a:pt x="65172" y="663019"/>
                  </a:lnTo>
                  <a:lnTo>
                    <a:pt x="64738" y="660412"/>
                  </a:lnTo>
                  <a:lnTo>
                    <a:pt x="64738" y="657805"/>
                  </a:lnTo>
                  <a:lnTo>
                    <a:pt x="64738" y="205510"/>
                  </a:lnTo>
                  <a:lnTo>
                    <a:pt x="43448" y="205510"/>
                  </a:lnTo>
                  <a:lnTo>
                    <a:pt x="43448" y="371917"/>
                  </a:lnTo>
                  <a:lnTo>
                    <a:pt x="43013" y="376262"/>
                  </a:lnTo>
                  <a:lnTo>
                    <a:pt x="41710" y="380606"/>
                  </a:lnTo>
                  <a:lnTo>
                    <a:pt x="39538" y="384082"/>
                  </a:lnTo>
                  <a:lnTo>
                    <a:pt x="36931" y="387558"/>
                  </a:lnTo>
                  <a:lnTo>
                    <a:pt x="33455" y="390165"/>
                  </a:lnTo>
                  <a:lnTo>
                    <a:pt x="29979" y="391903"/>
                  </a:lnTo>
                  <a:lnTo>
                    <a:pt x="25634" y="393206"/>
                  </a:lnTo>
                  <a:lnTo>
                    <a:pt x="21289" y="393641"/>
                  </a:lnTo>
                  <a:lnTo>
                    <a:pt x="16945" y="393206"/>
                  </a:lnTo>
                  <a:lnTo>
                    <a:pt x="13034" y="391468"/>
                  </a:lnTo>
                  <a:lnTo>
                    <a:pt x="9558" y="389730"/>
                  </a:lnTo>
                  <a:lnTo>
                    <a:pt x="6082" y="386689"/>
                  </a:lnTo>
                  <a:lnTo>
                    <a:pt x="3476" y="383648"/>
                  </a:lnTo>
                  <a:lnTo>
                    <a:pt x="1738" y="379737"/>
                  </a:lnTo>
                  <a:lnTo>
                    <a:pt x="434" y="375393"/>
                  </a:lnTo>
                  <a:lnTo>
                    <a:pt x="0" y="371048"/>
                  </a:lnTo>
                  <a:lnTo>
                    <a:pt x="0" y="173359"/>
                  </a:lnTo>
                  <a:lnTo>
                    <a:pt x="434" y="167276"/>
                  </a:lnTo>
                  <a:lnTo>
                    <a:pt x="1303" y="162062"/>
                  </a:lnTo>
                  <a:lnTo>
                    <a:pt x="2607" y="156414"/>
                  </a:lnTo>
                  <a:lnTo>
                    <a:pt x="4345" y="151200"/>
                  </a:lnTo>
                  <a:lnTo>
                    <a:pt x="6951" y="146421"/>
                  </a:lnTo>
                  <a:lnTo>
                    <a:pt x="9558" y="141642"/>
                  </a:lnTo>
                  <a:lnTo>
                    <a:pt x="13034" y="137297"/>
                  </a:lnTo>
                  <a:lnTo>
                    <a:pt x="16510" y="133387"/>
                  </a:lnTo>
                  <a:lnTo>
                    <a:pt x="20855" y="129476"/>
                  </a:lnTo>
                  <a:lnTo>
                    <a:pt x="25200" y="126435"/>
                  </a:lnTo>
                  <a:lnTo>
                    <a:pt x="29545" y="123393"/>
                  </a:lnTo>
                  <a:lnTo>
                    <a:pt x="34758" y="121221"/>
                  </a:lnTo>
                  <a:lnTo>
                    <a:pt x="39972" y="119049"/>
                  </a:lnTo>
                  <a:lnTo>
                    <a:pt x="45186" y="117745"/>
                  </a:lnTo>
                  <a:close/>
                  <a:moveTo>
                    <a:pt x="133759" y="0"/>
                  </a:moveTo>
                  <a:cubicBezTo>
                    <a:pt x="162588" y="0"/>
                    <a:pt x="185959" y="23371"/>
                    <a:pt x="185959" y="52200"/>
                  </a:cubicBezTo>
                  <a:cubicBezTo>
                    <a:pt x="185959" y="81029"/>
                    <a:pt x="162588" y="104400"/>
                    <a:pt x="133759" y="104400"/>
                  </a:cubicBezTo>
                  <a:cubicBezTo>
                    <a:pt x="104930" y="104400"/>
                    <a:pt x="81559" y="81029"/>
                    <a:pt x="81559" y="52200"/>
                  </a:cubicBezTo>
                  <a:cubicBezTo>
                    <a:pt x="81559" y="23371"/>
                    <a:pt x="104930" y="0"/>
                    <a:pt x="133759" y="0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>
                    <a:lumMod val="6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7435886" y="3573993"/>
              <a:ext cx="569387" cy="369332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85</a:t>
              </a:r>
              <a:r>
                <a:rPr lang="en-US" altLang="zh-CN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%</a:t>
              </a:r>
              <a:endParaRPr lang="zh-CN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7408717" y="2877583"/>
            <a:ext cx="874799" cy="684743"/>
            <a:chOff x="8588369" y="3258582"/>
            <a:chExt cx="874799" cy="684743"/>
          </a:xfrm>
          <a:solidFill>
            <a:srgbClr val="B0DCEA"/>
          </a:solidFill>
        </p:grpSpPr>
        <p:sp>
          <p:nvSpPr>
            <p:cNvPr id="70" name="任意多边形 69"/>
            <p:cNvSpPr/>
            <p:nvPr/>
          </p:nvSpPr>
          <p:spPr>
            <a:xfrm>
              <a:off x="8588369" y="3258582"/>
              <a:ext cx="305412" cy="684743"/>
            </a:xfrm>
            <a:custGeom>
              <a:avLst/>
              <a:gdLst>
                <a:gd name="connsiteX0" fmla="*/ 116411 w 305412"/>
                <a:gd name="connsiteY0" fmla="*/ 121280 h 684743"/>
                <a:gd name="connsiteX1" fmla="*/ 189444 w 305412"/>
                <a:gd name="connsiteY1" fmla="*/ 121280 h 684743"/>
                <a:gd name="connsiteX2" fmla="*/ 196084 w 305412"/>
                <a:gd name="connsiteY2" fmla="*/ 121723 h 684743"/>
                <a:gd name="connsiteX3" fmla="*/ 202280 w 305412"/>
                <a:gd name="connsiteY3" fmla="*/ 122608 h 684743"/>
                <a:gd name="connsiteX4" fmla="*/ 208920 w 305412"/>
                <a:gd name="connsiteY4" fmla="*/ 123936 h 684743"/>
                <a:gd name="connsiteX5" fmla="*/ 215117 w 305412"/>
                <a:gd name="connsiteY5" fmla="*/ 125707 h 684743"/>
                <a:gd name="connsiteX6" fmla="*/ 220871 w 305412"/>
                <a:gd name="connsiteY6" fmla="*/ 127920 h 684743"/>
                <a:gd name="connsiteX7" fmla="*/ 226625 w 305412"/>
                <a:gd name="connsiteY7" fmla="*/ 130575 h 684743"/>
                <a:gd name="connsiteX8" fmla="*/ 231936 w 305412"/>
                <a:gd name="connsiteY8" fmla="*/ 134116 h 684743"/>
                <a:gd name="connsiteX9" fmla="*/ 237248 w 305412"/>
                <a:gd name="connsiteY9" fmla="*/ 137657 h 684743"/>
                <a:gd name="connsiteX10" fmla="*/ 242117 w 305412"/>
                <a:gd name="connsiteY10" fmla="*/ 141641 h 684743"/>
                <a:gd name="connsiteX11" fmla="*/ 246543 w 305412"/>
                <a:gd name="connsiteY11" fmla="*/ 146067 h 684743"/>
                <a:gd name="connsiteX12" fmla="*/ 250969 w 305412"/>
                <a:gd name="connsiteY12" fmla="*/ 150936 h 684743"/>
                <a:gd name="connsiteX13" fmla="*/ 254510 w 305412"/>
                <a:gd name="connsiteY13" fmla="*/ 156248 h 684743"/>
                <a:gd name="connsiteX14" fmla="*/ 258051 w 305412"/>
                <a:gd name="connsiteY14" fmla="*/ 161559 h 684743"/>
                <a:gd name="connsiteX15" fmla="*/ 260707 w 305412"/>
                <a:gd name="connsiteY15" fmla="*/ 167313 h 684743"/>
                <a:gd name="connsiteX16" fmla="*/ 263363 w 305412"/>
                <a:gd name="connsiteY16" fmla="*/ 173510 h 684743"/>
                <a:gd name="connsiteX17" fmla="*/ 265576 w 305412"/>
                <a:gd name="connsiteY17" fmla="*/ 179707 h 684743"/>
                <a:gd name="connsiteX18" fmla="*/ 304527 w 305412"/>
                <a:gd name="connsiteY18" fmla="*/ 327544 h 684743"/>
                <a:gd name="connsiteX19" fmla="*/ 304970 w 305412"/>
                <a:gd name="connsiteY19" fmla="*/ 330200 h 684743"/>
                <a:gd name="connsiteX20" fmla="*/ 305412 w 305412"/>
                <a:gd name="connsiteY20" fmla="*/ 332856 h 684743"/>
                <a:gd name="connsiteX21" fmla="*/ 305412 w 305412"/>
                <a:gd name="connsiteY21" fmla="*/ 335511 h 684743"/>
                <a:gd name="connsiteX22" fmla="*/ 304970 w 305412"/>
                <a:gd name="connsiteY22" fmla="*/ 337724 h 684743"/>
                <a:gd name="connsiteX23" fmla="*/ 304084 w 305412"/>
                <a:gd name="connsiteY23" fmla="*/ 339938 h 684743"/>
                <a:gd name="connsiteX24" fmla="*/ 303199 w 305412"/>
                <a:gd name="connsiteY24" fmla="*/ 342151 h 684743"/>
                <a:gd name="connsiteX25" fmla="*/ 300986 w 305412"/>
                <a:gd name="connsiteY25" fmla="*/ 346577 h 684743"/>
                <a:gd name="connsiteX26" fmla="*/ 297445 w 305412"/>
                <a:gd name="connsiteY26" fmla="*/ 349675 h 684743"/>
                <a:gd name="connsiteX27" fmla="*/ 295674 w 305412"/>
                <a:gd name="connsiteY27" fmla="*/ 351446 h 684743"/>
                <a:gd name="connsiteX28" fmla="*/ 293461 w 305412"/>
                <a:gd name="connsiteY28" fmla="*/ 352331 h 684743"/>
                <a:gd name="connsiteX29" fmla="*/ 291248 w 305412"/>
                <a:gd name="connsiteY29" fmla="*/ 353659 h 684743"/>
                <a:gd name="connsiteX30" fmla="*/ 289035 w 305412"/>
                <a:gd name="connsiteY30" fmla="*/ 354102 h 684743"/>
                <a:gd name="connsiteX31" fmla="*/ 286379 w 305412"/>
                <a:gd name="connsiteY31" fmla="*/ 354544 h 684743"/>
                <a:gd name="connsiteX32" fmla="*/ 283724 w 305412"/>
                <a:gd name="connsiteY32" fmla="*/ 354987 h 684743"/>
                <a:gd name="connsiteX33" fmla="*/ 280183 w 305412"/>
                <a:gd name="connsiteY33" fmla="*/ 354544 h 684743"/>
                <a:gd name="connsiteX34" fmla="*/ 276642 w 305412"/>
                <a:gd name="connsiteY34" fmla="*/ 353659 h 684743"/>
                <a:gd name="connsiteX35" fmla="*/ 273543 w 305412"/>
                <a:gd name="connsiteY35" fmla="*/ 352331 h 684743"/>
                <a:gd name="connsiteX36" fmla="*/ 270887 w 305412"/>
                <a:gd name="connsiteY36" fmla="*/ 350118 h 684743"/>
                <a:gd name="connsiteX37" fmla="*/ 268232 w 305412"/>
                <a:gd name="connsiteY37" fmla="*/ 347905 h 684743"/>
                <a:gd name="connsiteX38" fmla="*/ 266019 w 305412"/>
                <a:gd name="connsiteY38" fmla="*/ 345249 h 684743"/>
                <a:gd name="connsiteX39" fmla="*/ 264248 w 305412"/>
                <a:gd name="connsiteY39" fmla="*/ 342151 h 684743"/>
                <a:gd name="connsiteX40" fmla="*/ 262920 w 305412"/>
                <a:gd name="connsiteY40" fmla="*/ 338610 h 684743"/>
                <a:gd name="connsiteX41" fmla="*/ 223969 w 305412"/>
                <a:gd name="connsiteY41" fmla="*/ 192543 h 684743"/>
                <a:gd name="connsiteX42" fmla="*/ 213346 w 305412"/>
                <a:gd name="connsiteY42" fmla="*/ 192543 h 684743"/>
                <a:gd name="connsiteX43" fmla="*/ 281953 w 305412"/>
                <a:gd name="connsiteY43" fmla="*/ 450151 h 684743"/>
                <a:gd name="connsiteX44" fmla="*/ 219985 w 305412"/>
                <a:gd name="connsiteY44" fmla="*/ 450151 h 684743"/>
                <a:gd name="connsiteX45" fmla="*/ 219985 w 305412"/>
                <a:gd name="connsiteY45" fmla="*/ 653759 h 684743"/>
                <a:gd name="connsiteX46" fmla="*/ 219985 w 305412"/>
                <a:gd name="connsiteY46" fmla="*/ 656858 h 684743"/>
                <a:gd name="connsiteX47" fmla="*/ 219543 w 305412"/>
                <a:gd name="connsiteY47" fmla="*/ 659956 h 684743"/>
                <a:gd name="connsiteX48" fmla="*/ 218658 w 305412"/>
                <a:gd name="connsiteY48" fmla="*/ 662612 h 684743"/>
                <a:gd name="connsiteX49" fmla="*/ 217772 w 305412"/>
                <a:gd name="connsiteY49" fmla="*/ 665710 h 684743"/>
                <a:gd name="connsiteX50" fmla="*/ 216444 w 305412"/>
                <a:gd name="connsiteY50" fmla="*/ 668366 h 684743"/>
                <a:gd name="connsiteX51" fmla="*/ 214674 w 305412"/>
                <a:gd name="connsiteY51" fmla="*/ 671022 h 684743"/>
                <a:gd name="connsiteX52" fmla="*/ 212903 w 305412"/>
                <a:gd name="connsiteY52" fmla="*/ 673235 h 684743"/>
                <a:gd name="connsiteX53" fmla="*/ 211133 w 305412"/>
                <a:gd name="connsiteY53" fmla="*/ 675448 h 684743"/>
                <a:gd name="connsiteX54" fmla="*/ 208920 w 305412"/>
                <a:gd name="connsiteY54" fmla="*/ 677661 h 684743"/>
                <a:gd name="connsiteX55" fmla="*/ 206264 w 305412"/>
                <a:gd name="connsiteY55" fmla="*/ 679432 h 684743"/>
                <a:gd name="connsiteX56" fmla="*/ 203608 w 305412"/>
                <a:gd name="connsiteY56" fmla="*/ 680760 h 684743"/>
                <a:gd name="connsiteX57" fmla="*/ 200952 w 305412"/>
                <a:gd name="connsiteY57" fmla="*/ 682087 h 684743"/>
                <a:gd name="connsiteX58" fmla="*/ 198297 w 305412"/>
                <a:gd name="connsiteY58" fmla="*/ 683415 h 684743"/>
                <a:gd name="connsiteX59" fmla="*/ 195198 w 305412"/>
                <a:gd name="connsiteY59" fmla="*/ 684301 h 684743"/>
                <a:gd name="connsiteX60" fmla="*/ 192100 w 305412"/>
                <a:gd name="connsiteY60" fmla="*/ 684743 h 684743"/>
                <a:gd name="connsiteX61" fmla="*/ 189002 w 305412"/>
                <a:gd name="connsiteY61" fmla="*/ 684743 h 684743"/>
                <a:gd name="connsiteX62" fmla="*/ 185461 w 305412"/>
                <a:gd name="connsiteY62" fmla="*/ 684743 h 684743"/>
                <a:gd name="connsiteX63" fmla="*/ 182362 w 305412"/>
                <a:gd name="connsiteY63" fmla="*/ 684301 h 684743"/>
                <a:gd name="connsiteX64" fmla="*/ 179706 w 305412"/>
                <a:gd name="connsiteY64" fmla="*/ 683415 h 684743"/>
                <a:gd name="connsiteX65" fmla="*/ 176608 w 305412"/>
                <a:gd name="connsiteY65" fmla="*/ 682087 h 684743"/>
                <a:gd name="connsiteX66" fmla="*/ 173952 w 305412"/>
                <a:gd name="connsiteY66" fmla="*/ 680760 h 684743"/>
                <a:gd name="connsiteX67" fmla="*/ 171297 w 305412"/>
                <a:gd name="connsiteY67" fmla="*/ 679432 h 684743"/>
                <a:gd name="connsiteX68" fmla="*/ 169083 w 305412"/>
                <a:gd name="connsiteY68" fmla="*/ 677661 h 684743"/>
                <a:gd name="connsiteX69" fmla="*/ 166870 w 305412"/>
                <a:gd name="connsiteY69" fmla="*/ 675448 h 684743"/>
                <a:gd name="connsiteX70" fmla="*/ 164657 w 305412"/>
                <a:gd name="connsiteY70" fmla="*/ 673235 h 684743"/>
                <a:gd name="connsiteX71" fmla="*/ 162887 w 305412"/>
                <a:gd name="connsiteY71" fmla="*/ 671022 h 684743"/>
                <a:gd name="connsiteX72" fmla="*/ 161559 w 305412"/>
                <a:gd name="connsiteY72" fmla="*/ 668366 h 684743"/>
                <a:gd name="connsiteX73" fmla="*/ 160231 w 305412"/>
                <a:gd name="connsiteY73" fmla="*/ 665710 h 684743"/>
                <a:gd name="connsiteX74" fmla="*/ 158903 w 305412"/>
                <a:gd name="connsiteY74" fmla="*/ 662612 h 684743"/>
                <a:gd name="connsiteX75" fmla="*/ 158460 w 305412"/>
                <a:gd name="connsiteY75" fmla="*/ 659956 h 684743"/>
                <a:gd name="connsiteX76" fmla="*/ 158018 w 305412"/>
                <a:gd name="connsiteY76" fmla="*/ 656858 h 684743"/>
                <a:gd name="connsiteX77" fmla="*/ 157575 w 305412"/>
                <a:gd name="connsiteY77" fmla="*/ 653759 h 684743"/>
                <a:gd name="connsiteX78" fmla="*/ 157575 w 305412"/>
                <a:gd name="connsiteY78" fmla="*/ 450151 h 684743"/>
                <a:gd name="connsiteX79" fmla="*/ 147837 w 305412"/>
                <a:gd name="connsiteY79" fmla="*/ 450151 h 684743"/>
                <a:gd name="connsiteX80" fmla="*/ 147837 w 305412"/>
                <a:gd name="connsiteY80" fmla="*/ 653759 h 684743"/>
                <a:gd name="connsiteX81" fmla="*/ 147837 w 305412"/>
                <a:gd name="connsiteY81" fmla="*/ 656858 h 684743"/>
                <a:gd name="connsiteX82" fmla="*/ 147395 w 305412"/>
                <a:gd name="connsiteY82" fmla="*/ 659956 h 684743"/>
                <a:gd name="connsiteX83" fmla="*/ 146509 w 305412"/>
                <a:gd name="connsiteY83" fmla="*/ 662612 h 684743"/>
                <a:gd name="connsiteX84" fmla="*/ 145182 w 305412"/>
                <a:gd name="connsiteY84" fmla="*/ 665710 h 684743"/>
                <a:gd name="connsiteX85" fmla="*/ 143854 w 305412"/>
                <a:gd name="connsiteY85" fmla="*/ 668366 h 684743"/>
                <a:gd name="connsiteX86" fmla="*/ 142526 w 305412"/>
                <a:gd name="connsiteY86" fmla="*/ 671022 h 684743"/>
                <a:gd name="connsiteX87" fmla="*/ 140755 w 305412"/>
                <a:gd name="connsiteY87" fmla="*/ 673235 h 684743"/>
                <a:gd name="connsiteX88" fmla="*/ 138542 w 305412"/>
                <a:gd name="connsiteY88" fmla="*/ 675448 h 684743"/>
                <a:gd name="connsiteX89" fmla="*/ 136329 w 305412"/>
                <a:gd name="connsiteY89" fmla="*/ 677661 h 684743"/>
                <a:gd name="connsiteX90" fmla="*/ 134116 w 305412"/>
                <a:gd name="connsiteY90" fmla="*/ 679432 h 684743"/>
                <a:gd name="connsiteX91" fmla="*/ 131460 w 305412"/>
                <a:gd name="connsiteY91" fmla="*/ 680760 h 684743"/>
                <a:gd name="connsiteX92" fmla="*/ 128804 w 305412"/>
                <a:gd name="connsiteY92" fmla="*/ 682087 h 684743"/>
                <a:gd name="connsiteX93" fmla="*/ 125706 w 305412"/>
                <a:gd name="connsiteY93" fmla="*/ 683415 h 684743"/>
                <a:gd name="connsiteX94" fmla="*/ 123050 w 305412"/>
                <a:gd name="connsiteY94" fmla="*/ 684301 h 684743"/>
                <a:gd name="connsiteX95" fmla="*/ 119952 w 305412"/>
                <a:gd name="connsiteY95" fmla="*/ 684743 h 684743"/>
                <a:gd name="connsiteX96" fmla="*/ 116854 w 305412"/>
                <a:gd name="connsiteY96" fmla="*/ 684743 h 684743"/>
                <a:gd name="connsiteX97" fmla="*/ 113313 w 305412"/>
                <a:gd name="connsiteY97" fmla="*/ 684743 h 684743"/>
                <a:gd name="connsiteX98" fmla="*/ 110214 w 305412"/>
                <a:gd name="connsiteY98" fmla="*/ 684301 h 684743"/>
                <a:gd name="connsiteX99" fmla="*/ 107558 w 305412"/>
                <a:gd name="connsiteY99" fmla="*/ 683415 h 684743"/>
                <a:gd name="connsiteX100" fmla="*/ 104460 w 305412"/>
                <a:gd name="connsiteY100" fmla="*/ 682087 h 684743"/>
                <a:gd name="connsiteX101" fmla="*/ 101804 w 305412"/>
                <a:gd name="connsiteY101" fmla="*/ 680760 h 684743"/>
                <a:gd name="connsiteX102" fmla="*/ 99148 w 305412"/>
                <a:gd name="connsiteY102" fmla="*/ 679432 h 684743"/>
                <a:gd name="connsiteX103" fmla="*/ 96935 w 305412"/>
                <a:gd name="connsiteY103" fmla="*/ 677661 h 684743"/>
                <a:gd name="connsiteX104" fmla="*/ 94722 w 305412"/>
                <a:gd name="connsiteY104" fmla="*/ 675448 h 684743"/>
                <a:gd name="connsiteX105" fmla="*/ 92509 w 305412"/>
                <a:gd name="connsiteY105" fmla="*/ 673235 h 684743"/>
                <a:gd name="connsiteX106" fmla="*/ 90738 w 305412"/>
                <a:gd name="connsiteY106" fmla="*/ 671022 h 684743"/>
                <a:gd name="connsiteX107" fmla="*/ 89410 w 305412"/>
                <a:gd name="connsiteY107" fmla="*/ 668366 h 684743"/>
                <a:gd name="connsiteX108" fmla="*/ 88082 w 305412"/>
                <a:gd name="connsiteY108" fmla="*/ 665710 h 684743"/>
                <a:gd name="connsiteX109" fmla="*/ 86754 w 305412"/>
                <a:gd name="connsiteY109" fmla="*/ 662612 h 684743"/>
                <a:gd name="connsiteX110" fmla="*/ 85869 w 305412"/>
                <a:gd name="connsiteY110" fmla="*/ 659956 h 684743"/>
                <a:gd name="connsiteX111" fmla="*/ 85427 w 305412"/>
                <a:gd name="connsiteY111" fmla="*/ 656858 h 684743"/>
                <a:gd name="connsiteX112" fmla="*/ 85427 w 305412"/>
                <a:gd name="connsiteY112" fmla="*/ 653759 h 684743"/>
                <a:gd name="connsiteX113" fmla="*/ 85427 w 305412"/>
                <a:gd name="connsiteY113" fmla="*/ 450151 h 684743"/>
                <a:gd name="connsiteX114" fmla="*/ 23459 w 305412"/>
                <a:gd name="connsiteY114" fmla="*/ 450151 h 684743"/>
                <a:gd name="connsiteX115" fmla="*/ 92066 w 305412"/>
                <a:gd name="connsiteY115" fmla="*/ 192543 h 684743"/>
                <a:gd name="connsiteX116" fmla="*/ 81443 w 305412"/>
                <a:gd name="connsiteY116" fmla="*/ 192543 h 684743"/>
                <a:gd name="connsiteX117" fmla="*/ 42492 w 305412"/>
                <a:gd name="connsiteY117" fmla="*/ 338610 h 684743"/>
                <a:gd name="connsiteX118" fmla="*/ 41164 w 305412"/>
                <a:gd name="connsiteY118" fmla="*/ 342151 h 684743"/>
                <a:gd name="connsiteX119" fmla="*/ 39393 w 305412"/>
                <a:gd name="connsiteY119" fmla="*/ 345249 h 684743"/>
                <a:gd name="connsiteX120" fmla="*/ 37180 w 305412"/>
                <a:gd name="connsiteY120" fmla="*/ 347905 h 684743"/>
                <a:gd name="connsiteX121" fmla="*/ 34967 w 305412"/>
                <a:gd name="connsiteY121" fmla="*/ 350118 h 684743"/>
                <a:gd name="connsiteX122" fmla="*/ 31869 w 305412"/>
                <a:gd name="connsiteY122" fmla="*/ 352331 h 684743"/>
                <a:gd name="connsiteX123" fmla="*/ 28770 w 305412"/>
                <a:gd name="connsiteY123" fmla="*/ 353659 h 684743"/>
                <a:gd name="connsiteX124" fmla="*/ 25229 w 305412"/>
                <a:gd name="connsiteY124" fmla="*/ 354544 h 684743"/>
                <a:gd name="connsiteX125" fmla="*/ 21688 w 305412"/>
                <a:gd name="connsiteY125" fmla="*/ 354987 h 684743"/>
                <a:gd name="connsiteX126" fmla="*/ 19033 w 305412"/>
                <a:gd name="connsiteY126" fmla="*/ 354544 h 684743"/>
                <a:gd name="connsiteX127" fmla="*/ 16820 w 305412"/>
                <a:gd name="connsiteY127" fmla="*/ 354102 h 684743"/>
                <a:gd name="connsiteX128" fmla="*/ 14164 w 305412"/>
                <a:gd name="connsiteY128" fmla="*/ 353659 h 684743"/>
                <a:gd name="connsiteX129" fmla="*/ 11951 w 305412"/>
                <a:gd name="connsiteY129" fmla="*/ 352331 h 684743"/>
                <a:gd name="connsiteX130" fmla="*/ 9738 w 305412"/>
                <a:gd name="connsiteY130" fmla="*/ 351446 h 684743"/>
                <a:gd name="connsiteX131" fmla="*/ 7967 w 305412"/>
                <a:gd name="connsiteY131" fmla="*/ 349675 h 684743"/>
                <a:gd name="connsiteX132" fmla="*/ 4426 w 305412"/>
                <a:gd name="connsiteY132" fmla="*/ 346577 h 684743"/>
                <a:gd name="connsiteX133" fmla="*/ 2213 w 305412"/>
                <a:gd name="connsiteY133" fmla="*/ 342151 h 684743"/>
                <a:gd name="connsiteX134" fmla="*/ 1328 w 305412"/>
                <a:gd name="connsiteY134" fmla="*/ 339938 h 684743"/>
                <a:gd name="connsiteX135" fmla="*/ 442 w 305412"/>
                <a:gd name="connsiteY135" fmla="*/ 337724 h 684743"/>
                <a:gd name="connsiteX136" fmla="*/ 442 w 305412"/>
                <a:gd name="connsiteY136" fmla="*/ 335511 h 684743"/>
                <a:gd name="connsiteX137" fmla="*/ 0 w 305412"/>
                <a:gd name="connsiteY137" fmla="*/ 332856 h 684743"/>
                <a:gd name="connsiteX138" fmla="*/ 442 w 305412"/>
                <a:gd name="connsiteY138" fmla="*/ 330200 h 684743"/>
                <a:gd name="connsiteX139" fmla="*/ 885 w 305412"/>
                <a:gd name="connsiteY139" fmla="*/ 327544 h 684743"/>
                <a:gd name="connsiteX140" fmla="*/ 40279 w 305412"/>
                <a:gd name="connsiteY140" fmla="*/ 179707 h 684743"/>
                <a:gd name="connsiteX141" fmla="*/ 42049 w 305412"/>
                <a:gd name="connsiteY141" fmla="*/ 173510 h 684743"/>
                <a:gd name="connsiteX142" fmla="*/ 44705 w 305412"/>
                <a:gd name="connsiteY142" fmla="*/ 167313 h 684743"/>
                <a:gd name="connsiteX143" fmla="*/ 47361 w 305412"/>
                <a:gd name="connsiteY143" fmla="*/ 161559 h 684743"/>
                <a:gd name="connsiteX144" fmla="*/ 50902 w 305412"/>
                <a:gd name="connsiteY144" fmla="*/ 156248 h 684743"/>
                <a:gd name="connsiteX145" fmla="*/ 54443 w 305412"/>
                <a:gd name="connsiteY145" fmla="*/ 150936 h 684743"/>
                <a:gd name="connsiteX146" fmla="*/ 58869 w 305412"/>
                <a:gd name="connsiteY146" fmla="*/ 146067 h 684743"/>
                <a:gd name="connsiteX147" fmla="*/ 63295 w 305412"/>
                <a:gd name="connsiteY147" fmla="*/ 141641 h 684743"/>
                <a:gd name="connsiteX148" fmla="*/ 68164 w 305412"/>
                <a:gd name="connsiteY148" fmla="*/ 137657 h 684743"/>
                <a:gd name="connsiteX149" fmla="*/ 73476 w 305412"/>
                <a:gd name="connsiteY149" fmla="*/ 134116 h 684743"/>
                <a:gd name="connsiteX150" fmla="*/ 78787 w 305412"/>
                <a:gd name="connsiteY150" fmla="*/ 130575 h 684743"/>
                <a:gd name="connsiteX151" fmla="*/ 84541 w 305412"/>
                <a:gd name="connsiteY151" fmla="*/ 127920 h 684743"/>
                <a:gd name="connsiteX152" fmla="*/ 90738 w 305412"/>
                <a:gd name="connsiteY152" fmla="*/ 125707 h 684743"/>
                <a:gd name="connsiteX153" fmla="*/ 96935 w 305412"/>
                <a:gd name="connsiteY153" fmla="*/ 123936 h 684743"/>
                <a:gd name="connsiteX154" fmla="*/ 103132 w 305412"/>
                <a:gd name="connsiteY154" fmla="*/ 122608 h 684743"/>
                <a:gd name="connsiteX155" fmla="*/ 109772 w 305412"/>
                <a:gd name="connsiteY155" fmla="*/ 121723 h 684743"/>
                <a:gd name="connsiteX156" fmla="*/ 152293 w 305412"/>
                <a:gd name="connsiteY156" fmla="*/ 0 h 684743"/>
                <a:gd name="connsiteX157" fmla="*/ 204493 w 305412"/>
                <a:gd name="connsiteY157" fmla="*/ 52200 h 684743"/>
                <a:gd name="connsiteX158" fmla="*/ 152293 w 305412"/>
                <a:gd name="connsiteY158" fmla="*/ 104400 h 684743"/>
                <a:gd name="connsiteX159" fmla="*/ 100093 w 305412"/>
                <a:gd name="connsiteY159" fmla="*/ 52200 h 684743"/>
                <a:gd name="connsiteX160" fmla="*/ 152293 w 305412"/>
                <a:gd name="connsiteY160" fmla="*/ 0 h 68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305412" h="684743">
                  <a:moveTo>
                    <a:pt x="116411" y="121280"/>
                  </a:moveTo>
                  <a:lnTo>
                    <a:pt x="189444" y="121280"/>
                  </a:lnTo>
                  <a:lnTo>
                    <a:pt x="196084" y="121723"/>
                  </a:lnTo>
                  <a:lnTo>
                    <a:pt x="202280" y="122608"/>
                  </a:lnTo>
                  <a:lnTo>
                    <a:pt x="208920" y="123936"/>
                  </a:lnTo>
                  <a:lnTo>
                    <a:pt x="215117" y="125707"/>
                  </a:lnTo>
                  <a:lnTo>
                    <a:pt x="220871" y="127920"/>
                  </a:lnTo>
                  <a:lnTo>
                    <a:pt x="226625" y="130575"/>
                  </a:lnTo>
                  <a:lnTo>
                    <a:pt x="231936" y="134116"/>
                  </a:lnTo>
                  <a:lnTo>
                    <a:pt x="237248" y="137657"/>
                  </a:lnTo>
                  <a:lnTo>
                    <a:pt x="242117" y="141641"/>
                  </a:lnTo>
                  <a:lnTo>
                    <a:pt x="246543" y="146067"/>
                  </a:lnTo>
                  <a:lnTo>
                    <a:pt x="250969" y="150936"/>
                  </a:lnTo>
                  <a:lnTo>
                    <a:pt x="254510" y="156248"/>
                  </a:lnTo>
                  <a:lnTo>
                    <a:pt x="258051" y="161559"/>
                  </a:lnTo>
                  <a:lnTo>
                    <a:pt x="260707" y="167313"/>
                  </a:lnTo>
                  <a:lnTo>
                    <a:pt x="263363" y="173510"/>
                  </a:lnTo>
                  <a:lnTo>
                    <a:pt x="265576" y="179707"/>
                  </a:lnTo>
                  <a:lnTo>
                    <a:pt x="304527" y="327544"/>
                  </a:lnTo>
                  <a:lnTo>
                    <a:pt x="304970" y="330200"/>
                  </a:lnTo>
                  <a:lnTo>
                    <a:pt x="305412" y="332856"/>
                  </a:lnTo>
                  <a:lnTo>
                    <a:pt x="305412" y="335511"/>
                  </a:lnTo>
                  <a:lnTo>
                    <a:pt x="304970" y="337724"/>
                  </a:lnTo>
                  <a:lnTo>
                    <a:pt x="304084" y="339938"/>
                  </a:lnTo>
                  <a:lnTo>
                    <a:pt x="303199" y="342151"/>
                  </a:lnTo>
                  <a:lnTo>
                    <a:pt x="300986" y="346577"/>
                  </a:lnTo>
                  <a:lnTo>
                    <a:pt x="297445" y="349675"/>
                  </a:lnTo>
                  <a:lnTo>
                    <a:pt x="295674" y="351446"/>
                  </a:lnTo>
                  <a:lnTo>
                    <a:pt x="293461" y="352331"/>
                  </a:lnTo>
                  <a:lnTo>
                    <a:pt x="291248" y="353659"/>
                  </a:lnTo>
                  <a:lnTo>
                    <a:pt x="289035" y="354102"/>
                  </a:lnTo>
                  <a:lnTo>
                    <a:pt x="286379" y="354544"/>
                  </a:lnTo>
                  <a:lnTo>
                    <a:pt x="283724" y="354987"/>
                  </a:lnTo>
                  <a:lnTo>
                    <a:pt x="280183" y="354544"/>
                  </a:lnTo>
                  <a:lnTo>
                    <a:pt x="276642" y="353659"/>
                  </a:lnTo>
                  <a:lnTo>
                    <a:pt x="273543" y="352331"/>
                  </a:lnTo>
                  <a:lnTo>
                    <a:pt x="270887" y="350118"/>
                  </a:lnTo>
                  <a:lnTo>
                    <a:pt x="268232" y="347905"/>
                  </a:lnTo>
                  <a:lnTo>
                    <a:pt x="266019" y="345249"/>
                  </a:lnTo>
                  <a:lnTo>
                    <a:pt x="264248" y="342151"/>
                  </a:lnTo>
                  <a:lnTo>
                    <a:pt x="262920" y="338610"/>
                  </a:lnTo>
                  <a:lnTo>
                    <a:pt x="223969" y="192543"/>
                  </a:lnTo>
                  <a:lnTo>
                    <a:pt x="213346" y="192543"/>
                  </a:lnTo>
                  <a:lnTo>
                    <a:pt x="281953" y="450151"/>
                  </a:lnTo>
                  <a:lnTo>
                    <a:pt x="219985" y="450151"/>
                  </a:lnTo>
                  <a:lnTo>
                    <a:pt x="219985" y="653759"/>
                  </a:lnTo>
                  <a:lnTo>
                    <a:pt x="219985" y="656858"/>
                  </a:lnTo>
                  <a:lnTo>
                    <a:pt x="219543" y="659956"/>
                  </a:lnTo>
                  <a:lnTo>
                    <a:pt x="218658" y="662612"/>
                  </a:lnTo>
                  <a:lnTo>
                    <a:pt x="217772" y="665710"/>
                  </a:lnTo>
                  <a:lnTo>
                    <a:pt x="216444" y="668366"/>
                  </a:lnTo>
                  <a:lnTo>
                    <a:pt x="214674" y="671022"/>
                  </a:lnTo>
                  <a:lnTo>
                    <a:pt x="212903" y="673235"/>
                  </a:lnTo>
                  <a:lnTo>
                    <a:pt x="211133" y="675448"/>
                  </a:lnTo>
                  <a:lnTo>
                    <a:pt x="208920" y="677661"/>
                  </a:lnTo>
                  <a:lnTo>
                    <a:pt x="206264" y="679432"/>
                  </a:lnTo>
                  <a:lnTo>
                    <a:pt x="203608" y="680760"/>
                  </a:lnTo>
                  <a:lnTo>
                    <a:pt x="200952" y="682087"/>
                  </a:lnTo>
                  <a:lnTo>
                    <a:pt x="198297" y="683415"/>
                  </a:lnTo>
                  <a:lnTo>
                    <a:pt x="195198" y="684301"/>
                  </a:lnTo>
                  <a:lnTo>
                    <a:pt x="192100" y="684743"/>
                  </a:lnTo>
                  <a:lnTo>
                    <a:pt x="189002" y="684743"/>
                  </a:lnTo>
                  <a:lnTo>
                    <a:pt x="185461" y="684743"/>
                  </a:lnTo>
                  <a:lnTo>
                    <a:pt x="182362" y="684301"/>
                  </a:lnTo>
                  <a:lnTo>
                    <a:pt x="179706" y="683415"/>
                  </a:lnTo>
                  <a:lnTo>
                    <a:pt x="176608" y="682087"/>
                  </a:lnTo>
                  <a:lnTo>
                    <a:pt x="173952" y="680760"/>
                  </a:lnTo>
                  <a:lnTo>
                    <a:pt x="171297" y="679432"/>
                  </a:lnTo>
                  <a:lnTo>
                    <a:pt x="169083" y="677661"/>
                  </a:lnTo>
                  <a:lnTo>
                    <a:pt x="166870" y="675448"/>
                  </a:lnTo>
                  <a:lnTo>
                    <a:pt x="164657" y="673235"/>
                  </a:lnTo>
                  <a:lnTo>
                    <a:pt x="162887" y="671022"/>
                  </a:lnTo>
                  <a:lnTo>
                    <a:pt x="161559" y="668366"/>
                  </a:lnTo>
                  <a:lnTo>
                    <a:pt x="160231" y="665710"/>
                  </a:lnTo>
                  <a:lnTo>
                    <a:pt x="158903" y="662612"/>
                  </a:lnTo>
                  <a:lnTo>
                    <a:pt x="158460" y="659956"/>
                  </a:lnTo>
                  <a:lnTo>
                    <a:pt x="158018" y="656858"/>
                  </a:lnTo>
                  <a:lnTo>
                    <a:pt x="157575" y="653759"/>
                  </a:lnTo>
                  <a:lnTo>
                    <a:pt x="157575" y="450151"/>
                  </a:lnTo>
                  <a:lnTo>
                    <a:pt x="147837" y="450151"/>
                  </a:lnTo>
                  <a:lnTo>
                    <a:pt x="147837" y="653759"/>
                  </a:lnTo>
                  <a:lnTo>
                    <a:pt x="147837" y="656858"/>
                  </a:lnTo>
                  <a:lnTo>
                    <a:pt x="147395" y="659956"/>
                  </a:lnTo>
                  <a:lnTo>
                    <a:pt x="146509" y="662612"/>
                  </a:lnTo>
                  <a:lnTo>
                    <a:pt x="145182" y="665710"/>
                  </a:lnTo>
                  <a:lnTo>
                    <a:pt x="143854" y="668366"/>
                  </a:lnTo>
                  <a:lnTo>
                    <a:pt x="142526" y="671022"/>
                  </a:lnTo>
                  <a:lnTo>
                    <a:pt x="140755" y="673235"/>
                  </a:lnTo>
                  <a:lnTo>
                    <a:pt x="138542" y="675448"/>
                  </a:lnTo>
                  <a:lnTo>
                    <a:pt x="136329" y="677661"/>
                  </a:lnTo>
                  <a:lnTo>
                    <a:pt x="134116" y="679432"/>
                  </a:lnTo>
                  <a:lnTo>
                    <a:pt x="131460" y="680760"/>
                  </a:lnTo>
                  <a:lnTo>
                    <a:pt x="128804" y="682087"/>
                  </a:lnTo>
                  <a:lnTo>
                    <a:pt x="125706" y="683415"/>
                  </a:lnTo>
                  <a:lnTo>
                    <a:pt x="123050" y="684301"/>
                  </a:lnTo>
                  <a:lnTo>
                    <a:pt x="119952" y="684743"/>
                  </a:lnTo>
                  <a:lnTo>
                    <a:pt x="116854" y="684743"/>
                  </a:lnTo>
                  <a:lnTo>
                    <a:pt x="113313" y="684743"/>
                  </a:lnTo>
                  <a:lnTo>
                    <a:pt x="110214" y="684301"/>
                  </a:lnTo>
                  <a:lnTo>
                    <a:pt x="107558" y="683415"/>
                  </a:lnTo>
                  <a:lnTo>
                    <a:pt x="104460" y="682087"/>
                  </a:lnTo>
                  <a:lnTo>
                    <a:pt x="101804" y="680760"/>
                  </a:lnTo>
                  <a:lnTo>
                    <a:pt x="99148" y="679432"/>
                  </a:lnTo>
                  <a:lnTo>
                    <a:pt x="96935" y="677661"/>
                  </a:lnTo>
                  <a:lnTo>
                    <a:pt x="94722" y="675448"/>
                  </a:lnTo>
                  <a:lnTo>
                    <a:pt x="92509" y="673235"/>
                  </a:lnTo>
                  <a:lnTo>
                    <a:pt x="90738" y="671022"/>
                  </a:lnTo>
                  <a:lnTo>
                    <a:pt x="89410" y="668366"/>
                  </a:lnTo>
                  <a:lnTo>
                    <a:pt x="88082" y="665710"/>
                  </a:lnTo>
                  <a:lnTo>
                    <a:pt x="86754" y="662612"/>
                  </a:lnTo>
                  <a:lnTo>
                    <a:pt x="85869" y="659956"/>
                  </a:lnTo>
                  <a:lnTo>
                    <a:pt x="85427" y="656858"/>
                  </a:lnTo>
                  <a:lnTo>
                    <a:pt x="85427" y="653759"/>
                  </a:lnTo>
                  <a:lnTo>
                    <a:pt x="85427" y="450151"/>
                  </a:lnTo>
                  <a:lnTo>
                    <a:pt x="23459" y="450151"/>
                  </a:lnTo>
                  <a:lnTo>
                    <a:pt x="92066" y="192543"/>
                  </a:lnTo>
                  <a:lnTo>
                    <a:pt x="81443" y="192543"/>
                  </a:lnTo>
                  <a:lnTo>
                    <a:pt x="42492" y="338610"/>
                  </a:lnTo>
                  <a:lnTo>
                    <a:pt x="41164" y="342151"/>
                  </a:lnTo>
                  <a:lnTo>
                    <a:pt x="39393" y="345249"/>
                  </a:lnTo>
                  <a:lnTo>
                    <a:pt x="37180" y="347905"/>
                  </a:lnTo>
                  <a:lnTo>
                    <a:pt x="34967" y="350118"/>
                  </a:lnTo>
                  <a:lnTo>
                    <a:pt x="31869" y="352331"/>
                  </a:lnTo>
                  <a:lnTo>
                    <a:pt x="28770" y="353659"/>
                  </a:lnTo>
                  <a:lnTo>
                    <a:pt x="25229" y="354544"/>
                  </a:lnTo>
                  <a:lnTo>
                    <a:pt x="21688" y="354987"/>
                  </a:lnTo>
                  <a:lnTo>
                    <a:pt x="19033" y="354544"/>
                  </a:lnTo>
                  <a:lnTo>
                    <a:pt x="16820" y="354102"/>
                  </a:lnTo>
                  <a:lnTo>
                    <a:pt x="14164" y="353659"/>
                  </a:lnTo>
                  <a:lnTo>
                    <a:pt x="11951" y="352331"/>
                  </a:lnTo>
                  <a:lnTo>
                    <a:pt x="9738" y="351446"/>
                  </a:lnTo>
                  <a:lnTo>
                    <a:pt x="7967" y="349675"/>
                  </a:lnTo>
                  <a:lnTo>
                    <a:pt x="4426" y="346577"/>
                  </a:lnTo>
                  <a:lnTo>
                    <a:pt x="2213" y="342151"/>
                  </a:lnTo>
                  <a:lnTo>
                    <a:pt x="1328" y="339938"/>
                  </a:lnTo>
                  <a:lnTo>
                    <a:pt x="442" y="337724"/>
                  </a:lnTo>
                  <a:lnTo>
                    <a:pt x="442" y="335511"/>
                  </a:lnTo>
                  <a:lnTo>
                    <a:pt x="0" y="332856"/>
                  </a:lnTo>
                  <a:lnTo>
                    <a:pt x="442" y="330200"/>
                  </a:lnTo>
                  <a:lnTo>
                    <a:pt x="885" y="327544"/>
                  </a:lnTo>
                  <a:lnTo>
                    <a:pt x="40279" y="179707"/>
                  </a:lnTo>
                  <a:lnTo>
                    <a:pt x="42049" y="173510"/>
                  </a:lnTo>
                  <a:lnTo>
                    <a:pt x="44705" y="167313"/>
                  </a:lnTo>
                  <a:lnTo>
                    <a:pt x="47361" y="161559"/>
                  </a:lnTo>
                  <a:lnTo>
                    <a:pt x="50902" y="156248"/>
                  </a:lnTo>
                  <a:lnTo>
                    <a:pt x="54443" y="150936"/>
                  </a:lnTo>
                  <a:lnTo>
                    <a:pt x="58869" y="146067"/>
                  </a:lnTo>
                  <a:lnTo>
                    <a:pt x="63295" y="141641"/>
                  </a:lnTo>
                  <a:lnTo>
                    <a:pt x="68164" y="137657"/>
                  </a:lnTo>
                  <a:lnTo>
                    <a:pt x="73476" y="134116"/>
                  </a:lnTo>
                  <a:lnTo>
                    <a:pt x="78787" y="130575"/>
                  </a:lnTo>
                  <a:lnTo>
                    <a:pt x="84541" y="127920"/>
                  </a:lnTo>
                  <a:lnTo>
                    <a:pt x="90738" y="125707"/>
                  </a:lnTo>
                  <a:lnTo>
                    <a:pt x="96935" y="123936"/>
                  </a:lnTo>
                  <a:lnTo>
                    <a:pt x="103132" y="122608"/>
                  </a:lnTo>
                  <a:lnTo>
                    <a:pt x="109772" y="121723"/>
                  </a:lnTo>
                  <a:close/>
                  <a:moveTo>
                    <a:pt x="152293" y="0"/>
                  </a:moveTo>
                  <a:cubicBezTo>
                    <a:pt x="181122" y="0"/>
                    <a:pt x="204493" y="23371"/>
                    <a:pt x="204493" y="52200"/>
                  </a:cubicBezTo>
                  <a:cubicBezTo>
                    <a:pt x="204493" y="81029"/>
                    <a:pt x="181122" y="104400"/>
                    <a:pt x="152293" y="104400"/>
                  </a:cubicBezTo>
                  <a:cubicBezTo>
                    <a:pt x="123464" y="104400"/>
                    <a:pt x="100093" y="81029"/>
                    <a:pt x="100093" y="52200"/>
                  </a:cubicBezTo>
                  <a:cubicBezTo>
                    <a:pt x="100093" y="23371"/>
                    <a:pt x="123464" y="0"/>
                    <a:pt x="15229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>
                    <a:lumMod val="65000"/>
                  </a:prst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" name="矩形 70"/>
            <p:cNvSpPr/>
            <p:nvPr/>
          </p:nvSpPr>
          <p:spPr>
            <a:xfrm>
              <a:off x="8893781" y="3573993"/>
              <a:ext cx="569387" cy="369332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15</a:t>
              </a:r>
              <a:r>
                <a:rPr lang="en-US" altLang="zh-CN" sz="1000" dirty="0">
                  <a:solidFill>
                    <a:schemeClr val="bg1"/>
                  </a:solidFill>
                  <a:latin typeface="Arial Rounded MT Bold" panose="020F0704030504030204" pitchFamily="34" charset="0"/>
                  <a:ea typeface="微软雅黑" panose="020B0503020204020204" charset="-122"/>
                </a:rPr>
                <a:t>%</a:t>
              </a:r>
              <a:endParaRPr lang="zh-CN" altLang="en-US" sz="1000" dirty="0">
                <a:solidFill>
                  <a:schemeClr val="bg1"/>
                </a:solidFill>
                <a:latin typeface="Arial Rounded MT Bold" panose="020F070403050403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69302" y="2711450"/>
            <a:ext cx="3054427" cy="1108122"/>
            <a:chOff x="8569302" y="2711450"/>
            <a:chExt cx="3054427" cy="1108122"/>
          </a:xfrm>
        </p:grpSpPr>
        <p:sp>
          <p:nvSpPr>
            <p:cNvPr id="72" name="矩形 71"/>
            <p:cNvSpPr/>
            <p:nvPr/>
          </p:nvSpPr>
          <p:spPr>
            <a:xfrm>
              <a:off x="8588928" y="2711450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latin typeface="等线" panose="02010600030101010101" pitchFamily="2" charset="-122"/>
              </a:endParaRPr>
            </a:p>
          </p:txBody>
        </p:sp>
        <p:sp>
          <p:nvSpPr>
            <p:cNvPr id="73" name="矩形 72"/>
            <p:cNvSpPr/>
            <p:nvPr/>
          </p:nvSpPr>
          <p:spPr>
            <a:xfrm>
              <a:off x="8569302" y="3080908"/>
              <a:ext cx="30544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spc="-15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在人际交往中，自始至终地以一定的、约定俗成的程序、方式来表现的律己、敬人的完整行为</a:t>
              </a:r>
              <a:endParaRPr lang="zh-CN" altLang="en-US" sz="1400" spc="-150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569302" y="4194206"/>
            <a:ext cx="3054427" cy="1108122"/>
            <a:chOff x="8569302" y="4194206"/>
            <a:chExt cx="3054427" cy="1108122"/>
          </a:xfrm>
        </p:grpSpPr>
        <p:sp>
          <p:nvSpPr>
            <p:cNvPr id="74" name="矩形 73"/>
            <p:cNvSpPr/>
            <p:nvPr/>
          </p:nvSpPr>
          <p:spPr>
            <a:xfrm>
              <a:off x="8588928" y="4194206"/>
              <a:ext cx="18261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1600" b="1" dirty="0">
                  <a:latin typeface="等线" panose="02010600030101010101" pitchFamily="2" charset="-122"/>
                </a:rPr>
                <a:t>输入主要叙述内容</a:t>
              </a:r>
              <a:endParaRPr lang="zh-CN" altLang="en-US" sz="1600" b="1" dirty="0">
                <a:latin typeface="等线" panose="02010600030101010101" pitchFamily="2" charset="-122"/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8569302" y="4563664"/>
              <a:ext cx="305442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spc="-150" dirty="0"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在人际交往中，自始至终地以一定的、约定俗成的程序、方式来表现的律己、敬人的完整行为</a:t>
              </a:r>
              <a:endParaRPr lang="zh-CN" altLang="en-US" sz="1400" spc="-150" dirty="0"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8" name="文本框 7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来年工作计划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75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75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62242" y="2150682"/>
            <a:ext cx="2562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ADVANTAGE</a:t>
            </a:r>
            <a:endParaRPr lang="zh-CN" altLang="en-US" sz="2000" b="1" dirty="0">
              <a:solidFill>
                <a:srgbClr val="2757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662243" y="2721892"/>
            <a:ext cx="7471104" cy="1012145"/>
            <a:chOff x="662243" y="2721892"/>
            <a:chExt cx="7471104" cy="1012145"/>
          </a:xfrm>
        </p:grpSpPr>
        <p:sp>
          <p:nvSpPr>
            <p:cNvPr id="3" name="矩形 2"/>
            <p:cNvSpPr/>
            <p:nvPr/>
          </p:nvSpPr>
          <p:spPr>
            <a:xfrm>
              <a:off x="662243" y="2721892"/>
              <a:ext cx="7471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纵观互联网发展，商务活动一直是驱动互联网发展的强大力量。</a:t>
              </a:r>
              <a:r>
                <a:rPr lang="en-US" altLang="zh-CN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1995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年，互联网上的商务信息量首次超过科教业务信息量，这是互联网此后形成爆炸性发展的标志，也是电子商务产生并从此大规模发展的标志。</a:t>
              </a:r>
              <a:endParaRPr lang="zh-CN" altLang="en-US" sz="1200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662243" y="3272372"/>
              <a:ext cx="74711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纵观互联网发展，商务活动一直是驱动互联网发展的强大力量。</a:t>
              </a:r>
              <a:r>
                <a:rPr lang="en-US" altLang="zh-CN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1995</a:t>
              </a:r>
              <a:r>
                <a:rPr lang="zh-CN" altLang="en-US" sz="1200" dirty="0">
                  <a:solidFill>
                    <a:srgbClr val="333333"/>
                  </a:solidFill>
                  <a:latin typeface="Arial" panose="020B0604020202020204" pitchFamily="34" charset="0"/>
                </a:rPr>
                <a:t>年，互联网上的商务信息量首次超过科教业务信息量，这是互联网此后形成爆炸性发展的标志，也是电子商务产生并从此大规模发展的标志。</a:t>
              </a:r>
              <a:endParaRPr lang="zh-CN" altLang="en-US" sz="1200" dirty="0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1239758" y="4145116"/>
            <a:ext cx="6540663" cy="0"/>
          </a:xfrm>
          <a:prstGeom prst="line">
            <a:avLst/>
          </a:prstGeom>
          <a:ln>
            <a:gradFill>
              <a:gsLst>
                <a:gs pos="0">
                  <a:schemeClr val="bg1">
                    <a:lumMod val="85000"/>
                    <a:alpha val="42000"/>
                  </a:schemeClr>
                </a:gs>
                <a:gs pos="100000">
                  <a:schemeClr val="bg1">
                    <a:lumMod val="75000"/>
                    <a:alpha val="42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796141" y="4695596"/>
            <a:ext cx="1002906" cy="947438"/>
            <a:chOff x="5796141" y="4695596"/>
            <a:chExt cx="1002906" cy="947438"/>
          </a:xfrm>
        </p:grpSpPr>
        <p:sp>
          <p:nvSpPr>
            <p:cNvPr id="9" name="椭圆 8"/>
            <p:cNvSpPr/>
            <p:nvPr/>
          </p:nvSpPr>
          <p:spPr>
            <a:xfrm>
              <a:off x="5796141" y="4695596"/>
              <a:ext cx="1002906" cy="947438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Freeform 6"/>
            <p:cNvSpPr>
              <a:spLocks noEditPoints="1"/>
            </p:cNvSpPr>
            <p:nvPr/>
          </p:nvSpPr>
          <p:spPr bwMode="auto">
            <a:xfrm>
              <a:off x="6096556" y="4979884"/>
              <a:ext cx="402076" cy="378862"/>
            </a:xfrm>
            <a:custGeom>
              <a:avLst/>
              <a:gdLst>
                <a:gd name="T0" fmla="*/ 206 w 638"/>
                <a:gd name="T1" fmla="*/ 360 h 601"/>
                <a:gd name="T2" fmla="*/ 198 w 638"/>
                <a:gd name="T3" fmla="*/ 384 h 601"/>
                <a:gd name="T4" fmla="*/ 58 w 638"/>
                <a:gd name="T5" fmla="*/ 397 h 601"/>
                <a:gd name="T6" fmla="*/ 23 w 638"/>
                <a:gd name="T7" fmla="*/ 499 h 601"/>
                <a:gd name="T8" fmla="*/ 41 w 638"/>
                <a:gd name="T9" fmla="*/ 505 h 601"/>
                <a:gd name="T10" fmla="*/ 42 w 638"/>
                <a:gd name="T11" fmla="*/ 504 h 601"/>
                <a:gd name="T12" fmla="*/ 115 w 638"/>
                <a:gd name="T13" fmla="*/ 436 h 601"/>
                <a:gd name="T14" fmla="*/ 142 w 638"/>
                <a:gd name="T15" fmla="*/ 437 h 601"/>
                <a:gd name="T16" fmla="*/ 181 w 638"/>
                <a:gd name="T17" fmla="*/ 479 h 601"/>
                <a:gd name="T18" fmla="*/ 180 w 638"/>
                <a:gd name="T19" fmla="*/ 505 h 601"/>
                <a:gd name="T20" fmla="*/ 105 w 638"/>
                <a:gd name="T21" fmla="*/ 575 h 601"/>
                <a:gd name="T22" fmla="*/ 110 w 638"/>
                <a:gd name="T23" fmla="*/ 592 h 601"/>
                <a:gd name="T24" fmla="*/ 214 w 638"/>
                <a:gd name="T25" fmla="*/ 565 h 601"/>
                <a:gd name="T26" fmla="*/ 237 w 638"/>
                <a:gd name="T27" fmla="*/ 426 h 601"/>
                <a:gd name="T28" fmla="*/ 262 w 638"/>
                <a:gd name="T29" fmla="*/ 420 h 601"/>
                <a:gd name="T30" fmla="*/ 288 w 638"/>
                <a:gd name="T31" fmla="*/ 397 h 601"/>
                <a:gd name="T32" fmla="*/ 237 w 638"/>
                <a:gd name="T33" fmla="*/ 331 h 601"/>
                <a:gd name="T34" fmla="*/ 206 w 638"/>
                <a:gd name="T35" fmla="*/ 360 h 601"/>
                <a:gd name="T36" fmla="*/ 264 w 638"/>
                <a:gd name="T37" fmla="*/ 155 h 601"/>
                <a:gd name="T38" fmla="*/ 237 w 638"/>
                <a:gd name="T39" fmla="*/ 143 h 601"/>
                <a:gd name="T40" fmla="*/ 255 w 638"/>
                <a:gd name="T41" fmla="*/ 108 h 601"/>
                <a:gd name="T42" fmla="*/ 278 w 638"/>
                <a:gd name="T43" fmla="*/ 106 h 601"/>
                <a:gd name="T44" fmla="*/ 314 w 638"/>
                <a:gd name="T45" fmla="*/ 78 h 601"/>
                <a:gd name="T46" fmla="*/ 315 w 638"/>
                <a:gd name="T47" fmla="*/ 41 h 601"/>
                <a:gd name="T48" fmla="*/ 296 w 638"/>
                <a:gd name="T49" fmla="*/ 16 h 601"/>
                <a:gd name="T50" fmla="*/ 259 w 638"/>
                <a:gd name="T51" fmla="*/ 8 h 601"/>
                <a:gd name="T52" fmla="*/ 223 w 638"/>
                <a:gd name="T53" fmla="*/ 36 h 601"/>
                <a:gd name="T54" fmla="*/ 216 w 638"/>
                <a:gd name="T55" fmla="*/ 58 h 601"/>
                <a:gd name="T56" fmla="*/ 144 w 638"/>
                <a:gd name="T57" fmla="*/ 86 h 601"/>
                <a:gd name="T58" fmla="*/ 100 w 638"/>
                <a:gd name="T59" fmla="*/ 144 h 601"/>
                <a:gd name="T60" fmla="*/ 61 w 638"/>
                <a:gd name="T61" fmla="*/ 143 h 601"/>
                <a:gd name="T62" fmla="*/ 15 w 638"/>
                <a:gd name="T63" fmla="*/ 178 h 601"/>
                <a:gd name="T64" fmla="*/ 13 w 638"/>
                <a:gd name="T65" fmla="*/ 229 h 601"/>
                <a:gd name="T66" fmla="*/ 39 w 638"/>
                <a:gd name="T67" fmla="*/ 262 h 601"/>
                <a:gd name="T68" fmla="*/ 89 w 638"/>
                <a:gd name="T69" fmla="*/ 273 h 601"/>
                <a:gd name="T70" fmla="*/ 135 w 638"/>
                <a:gd name="T71" fmla="*/ 237 h 601"/>
                <a:gd name="T72" fmla="*/ 143 w 638"/>
                <a:gd name="T73" fmla="*/ 199 h 601"/>
                <a:gd name="T74" fmla="*/ 181 w 638"/>
                <a:gd name="T75" fmla="*/ 189 h 601"/>
                <a:gd name="T76" fmla="*/ 187 w 638"/>
                <a:gd name="T77" fmla="*/ 216 h 601"/>
                <a:gd name="T78" fmla="*/ 435 w 638"/>
                <a:gd name="T79" fmla="*/ 534 h 601"/>
                <a:gd name="T80" fmla="*/ 481 w 638"/>
                <a:gd name="T81" fmla="*/ 540 h 601"/>
                <a:gd name="T82" fmla="*/ 506 w 638"/>
                <a:gd name="T83" fmla="*/ 521 h 601"/>
                <a:gd name="T84" fmla="*/ 512 w 638"/>
                <a:gd name="T85" fmla="*/ 474 h 601"/>
                <a:gd name="T86" fmla="*/ 264 w 638"/>
                <a:gd name="T87" fmla="*/ 155 h 601"/>
                <a:gd name="T88" fmla="*/ 632 w 638"/>
                <a:gd name="T89" fmla="*/ 107 h 601"/>
                <a:gd name="T90" fmla="*/ 614 w 638"/>
                <a:gd name="T91" fmla="*/ 101 h 601"/>
                <a:gd name="T92" fmla="*/ 613 w 638"/>
                <a:gd name="T93" fmla="*/ 102 h 601"/>
                <a:gd name="T94" fmla="*/ 540 w 638"/>
                <a:gd name="T95" fmla="*/ 170 h 601"/>
                <a:gd name="T96" fmla="*/ 513 w 638"/>
                <a:gd name="T97" fmla="*/ 169 h 601"/>
                <a:gd name="T98" fmla="*/ 474 w 638"/>
                <a:gd name="T99" fmla="*/ 127 h 601"/>
                <a:gd name="T100" fmla="*/ 475 w 638"/>
                <a:gd name="T101" fmla="*/ 101 h 601"/>
                <a:gd name="T102" fmla="*/ 550 w 638"/>
                <a:gd name="T103" fmla="*/ 31 h 601"/>
                <a:gd name="T104" fmla="*/ 545 w 638"/>
                <a:gd name="T105" fmla="*/ 14 h 601"/>
                <a:gd name="T106" fmla="*/ 440 w 638"/>
                <a:gd name="T107" fmla="*/ 41 h 601"/>
                <a:gd name="T108" fmla="*/ 418 w 638"/>
                <a:gd name="T109" fmla="*/ 180 h 601"/>
                <a:gd name="T110" fmla="*/ 392 w 638"/>
                <a:gd name="T111" fmla="*/ 186 h 601"/>
                <a:gd name="T112" fmla="*/ 355 w 638"/>
                <a:gd name="T113" fmla="*/ 221 h 601"/>
                <a:gd name="T114" fmla="*/ 406 w 638"/>
                <a:gd name="T115" fmla="*/ 286 h 601"/>
                <a:gd name="T116" fmla="*/ 449 w 638"/>
                <a:gd name="T117" fmla="*/ 247 h 601"/>
                <a:gd name="T118" fmla="*/ 456 w 638"/>
                <a:gd name="T119" fmla="*/ 221 h 601"/>
                <a:gd name="T120" fmla="*/ 597 w 638"/>
                <a:gd name="T121" fmla="*/ 209 h 601"/>
                <a:gd name="T122" fmla="*/ 632 w 638"/>
                <a:gd name="T123" fmla="*/ 107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8" h="601">
                  <a:moveTo>
                    <a:pt x="206" y="360"/>
                  </a:moveTo>
                  <a:cubicBezTo>
                    <a:pt x="199" y="366"/>
                    <a:pt x="196" y="375"/>
                    <a:pt x="198" y="384"/>
                  </a:cubicBezTo>
                  <a:cubicBezTo>
                    <a:pt x="155" y="357"/>
                    <a:pt x="97" y="360"/>
                    <a:pt x="58" y="397"/>
                  </a:cubicBezTo>
                  <a:cubicBezTo>
                    <a:pt x="29" y="424"/>
                    <a:pt x="17" y="463"/>
                    <a:pt x="23" y="499"/>
                  </a:cubicBezTo>
                  <a:cubicBezTo>
                    <a:pt x="24" y="504"/>
                    <a:pt x="29" y="515"/>
                    <a:pt x="41" y="505"/>
                  </a:cubicBezTo>
                  <a:cubicBezTo>
                    <a:pt x="41" y="504"/>
                    <a:pt x="41" y="504"/>
                    <a:pt x="42" y="504"/>
                  </a:cubicBezTo>
                  <a:cubicBezTo>
                    <a:pt x="115" y="436"/>
                    <a:pt x="115" y="436"/>
                    <a:pt x="115" y="436"/>
                  </a:cubicBezTo>
                  <a:cubicBezTo>
                    <a:pt x="122" y="429"/>
                    <a:pt x="134" y="429"/>
                    <a:pt x="142" y="437"/>
                  </a:cubicBezTo>
                  <a:cubicBezTo>
                    <a:pt x="181" y="479"/>
                    <a:pt x="181" y="479"/>
                    <a:pt x="181" y="479"/>
                  </a:cubicBezTo>
                  <a:cubicBezTo>
                    <a:pt x="188" y="486"/>
                    <a:pt x="187" y="498"/>
                    <a:pt x="180" y="505"/>
                  </a:cubicBezTo>
                  <a:cubicBezTo>
                    <a:pt x="105" y="575"/>
                    <a:pt x="105" y="575"/>
                    <a:pt x="105" y="575"/>
                  </a:cubicBezTo>
                  <a:cubicBezTo>
                    <a:pt x="93" y="586"/>
                    <a:pt x="106" y="591"/>
                    <a:pt x="110" y="592"/>
                  </a:cubicBezTo>
                  <a:cubicBezTo>
                    <a:pt x="146" y="601"/>
                    <a:pt x="185" y="592"/>
                    <a:pt x="214" y="565"/>
                  </a:cubicBezTo>
                  <a:cubicBezTo>
                    <a:pt x="254" y="528"/>
                    <a:pt x="261" y="471"/>
                    <a:pt x="237" y="426"/>
                  </a:cubicBezTo>
                  <a:cubicBezTo>
                    <a:pt x="246" y="428"/>
                    <a:pt x="255" y="427"/>
                    <a:pt x="262" y="420"/>
                  </a:cubicBezTo>
                  <a:cubicBezTo>
                    <a:pt x="288" y="397"/>
                    <a:pt x="288" y="397"/>
                    <a:pt x="288" y="397"/>
                  </a:cubicBezTo>
                  <a:cubicBezTo>
                    <a:pt x="237" y="331"/>
                    <a:pt x="237" y="331"/>
                    <a:pt x="237" y="331"/>
                  </a:cubicBezTo>
                  <a:lnTo>
                    <a:pt x="206" y="360"/>
                  </a:lnTo>
                  <a:close/>
                  <a:moveTo>
                    <a:pt x="264" y="155"/>
                  </a:moveTo>
                  <a:cubicBezTo>
                    <a:pt x="258" y="147"/>
                    <a:pt x="247" y="143"/>
                    <a:pt x="237" y="143"/>
                  </a:cubicBezTo>
                  <a:cubicBezTo>
                    <a:pt x="246" y="131"/>
                    <a:pt x="252" y="119"/>
                    <a:pt x="255" y="108"/>
                  </a:cubicBezTo>
                  <a:cubicBezTo>
                    <a:pt x="263" y="111"/>
                    <a:pt x="271" y="111"/>
                    <a:pt x="278" y="106"/>
                  </a:cubicBezTo>
                  <a:cubicBezTo>
                    <a:pt x="314" y="78"/>
                    <a:pt x="314" y="78"/>
                    <a:pt x="314" y="78"/>
                  </a:cubicBezTo>
                  <a:cubicBezTo>
                    <a:pt x="324" y="70"/>
                    <a:pt x="325" y="53"/>
                    <a:pt x="315" y="41"/>
                  </a:cubicBezTo>
                  <a:cubicBezTo>
                    <a:pt x="296" y="16"/>
                    <a:pt x="296" y="16"/>
                    <a:pt x="296" y="16"/>
                  </a:cubicBezTo>
                  <a:cubicBezTo>
                    <a:pt x="286" y="4"/>
                    <a:pt x="270" y="0"/>
                    <a:pt x="259" y="8"/>
                  </a:cubicBezTo>
                  <a:cubicBezTo>
                    <a:pt x="223" y="36"/>
                    <a:pt x="223" y="36"/>
                    <a:pt x="223" y="36"/>
                  </a:cubicBezTo>
                  <a:cubicBezTo>
                    <a:pt x="217" y="41"/>
                    <a:pt x="215" y="50"/>
                    <a:pt x="216" y="58"/>
                  </a:cubicBezTo>
                  <a:cubicBezTo>
                    <a:pt x="194" y="58"/>
                    <a:pt x="168" y="67"/>
                    <a:pt x="144" y="86"/>
                  </a:cubicBezTo>
                  <a:cubicBezTo>
                    <a:pt x="122" y="103"/>
                    <a:pt x="107" y="124"/>
                    <a:pt x="100" y="144"/>
                  </a:cubicBezTo>
                  <a:cubicBezTo>
                    <a:pt x="88" y="135"/>
                    <a:pt x="72" y="134"/>
                    <a:pt x="61" y="143"/>
                  </a:cubicBezTo>
                  <a:cubicBezTo>
                    <a:pt x="15" y="178"/>
                    <a:pt x="15" y="178"/>
                    <a:pt x="15" y="178"/>
                  </a:cubicBezTo>
                  <a:cubicBezTo>
                    <a:pt x="1" y="189"/>
                    <a:pt x="0" y="212"/>
                    <a:pt x="13" y="229"/>
                  </a:cubicBezTo>
                  <a:cubicBezTo>
                    <a:pt x="39" y="262"/>
                    <a:pt x="39" y="262"/>
                    <a:pt x="39" y="262"/>
                  </a:cubicBezTo>
                  <a:cubicBezTo>
                    <a:pt x="52" y="279"/>
                    <a:pt x="75" y="284"/>
                    <a:pt x="89" y="273"/>
                  </a:cubicBezTo>
                  <a:cubicBezTo>
                    <a:pt x="135" y="237"/>
                    <a:pt x="135" y="237"/>
                    <a:pt x="135" y="237"/>
                  </a:cubicBezTo>
                  <a:cubicBezTo>
                    <a:pt x="146" y="229"/>
                    <a:pt x="148" y="213"/>
                    <a:pt x="143" y="199"/>
                  </a:cubicBezTo>
                  <a:cubicBezTo>
                    <a:pt x="155" y="198"/>
                    <a:pt x="168" y="195"/>
                    <a:pt x="181" y="189"/>
                  </a:cubicBezTo>
                  <a:cubicBezTo>
                    <a:pt x="179" y="198"/>
                    <a:pt x="181" y="208"/>
                    <a:pt x="187" y="216"/>
                  </a:cubicBezTo>
                  <a:cubicBezTo>
                    <a:pt x="435" y="534"/>
                    <a:pt x="435" y="534"/>
                    <a:pt x="435" y="534"/>
                  </a:cubicBezTo>
                  <a:cubicBezTo>
                    <a:pt x="446" y="549"/>
                    <a:pt x="467" y="551"/>
                    <a:pt x="481" y="540"/>
                  </a:cubicBezTo>
                  <a:cubicBezTo>
                    <a:pt x="506" y="521"/>
                    <a:pt x="506" y="521"/>
                    <a:pt x="506" y="521"/>
                  </a:cubicBezTo>
                  <a:cubicBezTo>
                    <a:pt x="521" y="509"/>
                    <a:pt x="523" y="488"/>
                    <a:pt x="512" y="474"/>
                  </a:cubicBezTo>
                  <a:lnTo>
                    <a:pt x="264" y="155"/>
                  </a:lnTo>
                  <a:close/>
                  <a:moveTo>
                    <a:pt x="632" y="107"/>
                  </a:moveTo>
                  <a:cubicBezTo>
                    <a:pt x="630" y="102"/>
                    <a:pt x="626" y="91"/>
                    <a:pt x="614" y="101"/>
                  </a:cubicBezTo>
                  <a:cubicBezTo>
                    <a:pt x="614" y="102"/>
                    <a:pt x="613" y="102"/>
                    <a:pt x="613" y="102"/>
                  </a:cubicBezTo>
                  <a:cubicBezTo>
                    <a:pt x="540" y="170"/>
                    <a:pt x="540" y="170"/>
                    <a:pt x="540" y="170"/>
                  </a:cubicBezTo>
                  <a:cubicBezTo>
                    <a:pt x="532" y="177"/>
                    <a:pt x="520" y="177"/>
                    <a:pt x="513" y="169"/>
                  </a:cubicBezTo>
                  <a:cubicBezTo>
                    <a:pt x="474" y="127"/>
                    <a:pt x="474" y="127"/>
                    <a:pt x="474" y="127"/>
                  </a:cubicBezTo>
                  <a:cubicBezTo>
                    <a:pt x="467" y="120"/>
                    <a:pt x="468" y="108"/>
                    <a:pt x="475" y="101"/>
                  </a:cubicBezTo>
                  <a:cubicBezTo>
                    <a:pt x="550" y="31"/>
                    <a:pt x="550" y="31"/>
                    <a:pt x="550" y="31"/>
                  </a:cubicBezTo>
                  <a:cubicBezTo>
                    <a:pt x="561" y="20"/>
                    <a:pt x="549" y="15"/>
                    <a:pt x="545" y="14"/>
                  </a:cubicBezTo>
                  <a:cubicBezTo>
                    <a:pt x="509" y="5"/>
                    <a:pt x="470" y="14"/>
                    <a:pt x="440" y="41"/>
                  </a:cubicBezTo>
                  <a:cubicBezTo>
                    <a:pt x="401" y="78"/>
                    <a:pt x="394" y="135"/>
                    <a:pt x="418" y="180"/>
                  </a:cubicBezTo>
                  <a:cubicBezTo>
                    <a:pt x="409" y="178"/>
                    <a:pt x="399" y="180"/>
                    <a:pt x="392" y="186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406" y="286"/>
                    <a:pt x="406" y="286"/>
                    <a:pt x="406" y="286"/>
                  </a:cubicBezTo>
                  <a:cubicBezTo>
                    <a:pt x="449" y="247"/>
                    <a:pt x="449" y="247"/>
                    <a:pt x="449" y="247"/>
                  </a:cubicBezTo>
                  <a:cubicBezTo>
                    <a:pt x="456" y="240"/>
                    <a:pt x="458" y="231"/>
                    <a:pt x="456" y="221"/>
                  </a:cubicBezTo>
                  <a:cubicBezTo>
                    <a:pt x="499" y="249"/>
                    <a:pt x="557" y="246"/>
                    <a:pt x="597" y="209"/>
                  </a:cubicBezTo>
                  <a:cubicBezTo>
                    <a:pt x="626" y="182"/>
                    <a:pt x="638" y="143"/>
                    <a:pt x="632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32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31795" y="4695596"/>
            <a:ext cx="1002906" cy="947438"/>
            <a:chOff x="1331795" y="4695596"/>
            <a:chExt cx="1002906" cy="947438"/>
          </a:xfrm>
        </p:grpSpPr>
        <p:sp>
          <p:nvSpPr>
            <p:cNvPr id="6" name="椭圆 5"/>
            <p:cNvSpPr/>
            <p:nvPr/>
          </p:nvSpPr>
          <p:spPr>
            <a:xfrm>
              <a:off x="1331795" y="4695596"/>
              <a:ext cx="1002906" cy="947438"/>
            </a:xfrm>
            <a:prstGeom prst="ellipse">
              <a:avLst/>
            </a:prstGeom>
            <a:solidFill>
              <a:srgbClr val="1E5F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9" name="Group 4"/>
            <p:cNvGrpSpPr>
              <a:grpSpLocks noChangeAspect="1"/>
            </p:cNvGrpSpPr>
            <p:nvPr/>
          </p:nvGrpSpPr>
          <p:grpSpPr bwMode="auto">
            <a:xfrm>
              <a:off x="1604954" y="4954513"/>
              <a:ext cx="456588" cy="429604"/>
              <a:chOff x="4644" y="1502"/>
              <a:chExt cx="423" cy="398"/>
            </a:xfrm>
          </p:grpSpPr>
          <p:sp>
            <p:nvSpPr>
              <p:cNvPr id="20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644" y="1502"/>
                <a:ext cx="422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4750" y="1768"/>
                <a:ext cx="211" cy="132"/>
              </a:xfrm>
              <a:custGeom>
                <a:avLst/>
                <a:gdLst>
                  <a:gd name="T0" fmla="*/ 0 w 211"/>
                  <a:gd name="T1" fmla="*/ 52 h 132"/>
                  <a:gd name="T2" fmla="*/ 0 w 211"/>
                  <a:gd name="T3" fmla="*/ 132 h 132"/>
                  <a:gd name="T4" fmla="*/ 211 w 211"/>
                  <a:gd name="T5" fmla="*/ 132 h 132"/>
                  <a:gd name="T6" fmla="*/ 211 w 211"/>
                  <a:gd name="T7" fmla="*/ 52 h 132"/>
                  <a:gd name="T8" fmla="*/ 211 w 211"/>
                  <a:gd name="T9" fmla="*/ 0 h 132"/>
                  <a:gd name="T10" fmla="*/ 0 w 211"/>
                  <a:gd name="T11" fmla="*/ 0 h 132"/>
                  <a:gd name="T12" fmla="*/ 0 w 211"/>
                  <a:gd name="T13" fmla="*/ 52 h 132"/>
                  <a:gd name="T14" fmla="*/ 26 w 211"/>
                  <a:gd name="T15" fmla="*/ 26 h 132"/>
                  <a:gd name="T16" fmla="*/ 185 w 211"/>
                  <a:gd name="T17" fmla="*/ 26 h 132"/>
                  <a:gd name="T18" fmla="*/ 185 w 211"/>
                  <a:gd name="T19" fmla="*/ 52 h 132"/>
                  <a:gd name="T20" fmla="*/ 26 w 211"/>
                  <a:gd name="T21" fmla="*/ 52 h 132"/>
                  <a:gd name="T22" fmla="*/ 26 w 211"/>
                  <a:gd name="T23" fmla="*/ 26 h 132"/>
                  <a:gd name="T24" fmla="*/ 26 w 211"/>
                  <a:gd name="T25" fmla="*/ 79 h 132"/>
                  <a:gd name="T26" fmla="*/ 185 w 211"/>
                  <a:gd name="T27" fmla="*/ 79 h 132"/>
                  <a:gd name="T28" fmla="*/ 185 w 211"/>
                  <a:gd name="T29" fmla="*/ 105 h 132"/>
                  <a:gd name="T30" fmla="*/ 26 w 211"/>
                  <a:gd name="T31" fmla="*/ 105 h 132"/>
                  <a:gd name="T32" fmla="*/ 26 w 211"/>
                  <a:gd name="T33" fmla="*/ 7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132">
                    <a:moveTo>
                      <a:pt x="0" y="52"/>
                    </a:moveTo>
                    <a:lnTo>
                      <a:pt x="0" y="132"/>
                    </a:lnTo>
                    <a:lnTo>
                      <a:pt x="211" y="132"/>
                    </a:lnTo>
                    <a:lnTo>
                      <a:pt x="211" y="52"/>
                    </a:lnTo>
                    <a:lnTo>
                      <a:pt x="211" y="0"/>
                    </a:lnTo>
                    <a:lnTo>
                      <a:pt x="0" y="0"/>
                    </a:lnTo>
                    <a:lnTo>
                      <a:pt x="0" y="52"/>
                    </a:lnTo>
                    <a:close/>
                    <a:moveTo>
                      <a:pt x="26" y="26"/>
                    </a:moveTo>
                    <a:lnTo>
                      <a:pt x="185" y="26"/>
                    </a:lnTo>
                    <a:lnTo>
                      <a:pt x="185" y="52"/>
                    </a:lnTo>
                    <a:lnTo>
                      <a:pt x="26" y="52"/>
                    </a:lnTo>
                    <a:lnTo>
                      <a:pt x="26" y="26"/>
                    </a:lnTo>
                    <a:close/>
                    <a:moveTo>
                      <a:pt x="26" y="79"/>
                    </a:moveTo>
                    <a:lnTo>
                      <a:pt x="185" y="79"/>
                    </a:lnTo>
                    <a:lnTo>
                      <a:pt x="185" y="105"/>
                    </a:lnTo>
                    <a:lnTo>
                      <a:pt x="26" y="105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/>
              <p:nvPr/>
            </p:nvSpPr>
            <p:spPr bwMode="auto">
              <a:xfrm>
                <a:off x="4750" y="1503"/>
                <a:ext cx="211" cy="132"/>
              </a:xfrm>
              <a:custGeom>
                <a:avLst/>
                <a:gdLst>
                  <a:gd name="T0" fmla="*/ 211 w 211"/>
                  <a:gd name="T1" fmla="*/ 79 h 132"/>
                  <a:gd name="T2" fmla="*/ 211 w 211"/>
                  <a:gd name="T3" fmla="*/ 0 h 132"/>
                  <a:gd name="T4" fmla="*/ 0 w 211"/>
                  <a:gd name="T5" fmla="*/ 0 h 132"/>
                  <a:gd name="T6" fmla="*/ 0 w 211"/>
                  <a:gd name="T7" fmla="*/ 79 h 132"/>
                  <a:gd name="T8" fmla="*/ 0 w 211"/>
                  <a:gd name="T9" fmla="*/ 132 h 132"/>
                  <a:gd name="T10" fmla="*/ 211 w 211"/>
                  <a:gd name="T11" fmla="*/ 132 h 132"/>
                  <a:gd name="T12" fmla="*/ 211 w 211"/>
                  <a:gd name="T13" fmla="*/ 7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132">
                    <a:moveTo>
                      <a:pt x="211" y="79"/>
                    </a:moveTo>
                    <a:lnTo>
                      <a:pt x="211" y="0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0" y="132"/>
                    </a:lnTo>
                    <a:lnTo>
                      <a:pt x="211" y="132"/>
                    </a:lnTo>
                    <a:lnTo>
                      <a:pt x="211" y="7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/>
              <p:nvPr/>
            </p:nvSpPr>
            <p:spPr bwMode="auto">
              <a:xfrm>
                <a:off x="4644" y="1582"/>
                <a:ext cx="423" cy="238"/>
              </a:xfrm>
              <a:custGeom>
                <a:avLst/>
                <a:gdLst>
                  <a:gd name="T0" fmla="*/ 361 w 412"/>
                  <a:gd name="T1" fmla="*/ 0 h 232"/>
                  <a:gd name="T2" fmla="*/ 335 w 412"/>
                  <a:gd name="T3" fmla="*/ 0 h 232"/>
                  <a:gd name="T4" fmla="*/ 335 w 412"/>
                  <a:gd name="T5" fmla="*/ 52 h 232"/>
                  <a:gd name="T6" fmla="*/ 335 w 412"/>
                  <a:gd name="T7" fmla="*/ 78 h 232"/>
                  <a:gd name="T8" fmla="*/ 77 w 412"/>
                  <a:gd name="T9" fmla="*/ 78 h 232"/>
                  <a:gd name="T10" fmla="*/ 77 w 412"/>
                  <a:gd name="T11" fmla="*/ 52 h 232"/>
                  <a:gd name="T12" fmla="*/ 77 w 412"/>
                  <a:gd name="T13" fmla="*/ 0 h 232"/>
                  <a:gd name="T14" fmla="*/ 51 w 412"/>
                  <a:gd name="T15" fmla="*/ 0 h 232"/>
                  <a:gd name="T16" fmla="*/ 0 w 412"/>
                  <a:gd name="T17" fmla="*/ 52 h 232"/>
                  <a:gd name="T18" fmla="*/ 0 w 412"/>
                  <a:gd name="T19" fmla="*/ 181 h 232"/>
                  <a:gd name="T20" fmla="*/ 51 w 412"/>
                  <a:gd name="T21" fmla="*/ 232 h 232"/>
                  <a:gd name="T22" fmla="*/ 77 w 412"/>
                  <a:gd name="T23" fmla="*/ 232 h 232"/>
                  <a:gd name="T24" fmla="*/ 77 w 412"/>
                  <a:gd name="T25" fmla="*/ 181 h 232"/>
                  <a:gd name="T26" fmla="*/ 77 w 412"/>
                  <a:gd name="T27" fmla="*/ 155 h 232"/>
                  <a:gd name="T28" fmla="*/ 335 w 412"/>
                  <a:gd name="T29" fmla="*/ 155 h 232"/>
                  <a:gd name="T30" fmla="*/ 335 w 412"/>
                  <a:gd name="T31" fmla="*/ 181 h 232"/>
                  <a:gd name="T32" fmla="*/ 335 w 412"/>
                  <a:gd name="T33" fmla="*/ 232 h 232"/>
                  <a:gd name="T34" fmla="*/ 361 w 412"/>
                  <a:gd name="T35" fmla="*/ 232 h 232"/>
                  <a:gd name="T36" fmla="*/ 412 w 412"/>
                  <a:gd name="T37" fmla="*/ 181 h 232"/>
                  <a:gd name="T38" fmla="*/ 412 w 412"/>
                  <a:gd name="T39" fmla="*/ 52 h 232"/>
                  <a:gd name="T40" fmla="*/ 361 w 412"/>
                  <a:gd name="T41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2" h="232">
                    <a:moveTo>
                      <a:pt x="361" y="0"/>
                    </a:moveTo>
                    <a:cubicBezTo>
                      <a:pt x="335" y="0"/>
                      <a:pt x="335" y="0"/>
                      <a:pt x="335" y="0"/>
                    </a:cubicBezTo>
                    <a:cubicBezTo>
                      <a:pt x="335" y="52"/>
                      <a:pt x="335" y="52"/>
                      <a:pt x="335" y="52"/>
                    </a:cubicBezTo>
                    <a:cubicBezTo>
                      <a:pt x="335" y="78"/>
                      <a:pt x="335" y="78"/>
                      <a:pt x="335" y="78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5" y="0"/>
                      <a:pt x="0" y="26"/>
                      <a:pt x="0" y="52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0" y="207"/>
                      <a:pt x="25" y="232"/>
                      <a:pt x="51" y="232"/>
                    </a:cubicBezTo>
                    <a:cubicBezTo>
                      <a:pt x="77" y="232"/>
                      <a:pt x="77" y="232"/>
                      <a:pt x="77" y="232"/>
                    </a:cubicBezTo>
                    <a:cubicBezTo>
                      <a:pt x="77" y="181"/>
                      <a:pt x="77" y="181"/>
                      <a:pt x="77" y="181"/>
                    </a:cubicBezTo>
                    <a:cubicBezTo>
                      <a:pt x="77" y="155"/>
                      <a:pt x="77" y="155"/>
                      <a:pt x="77" y="155"/>
                    </a:cubicBezTo>
                    <a:cubicBezTo>
                      <a:pt x="335" y="155"/>
                      <a:pt x="335" y="155"/>
                      <a:pt x="335" y="155"/>
                    </a:cubicBezTo>
                    <a:cubicBezTo>
                      <a:pt x="335" y="181"/>
                      <a:pt x="335" y="181"/>
                      <a:pt x="335" y="181"/>
                    </a:cubicBezTo>
                    <a:cubicBezTo>
                      <a:pt x="335" y="232"/>
                      <a:pt x="335" y="232"/>
                      <a:pt x="335" y="232"/>
                    </a:cubicBezTo>
                    <a:cubicBezTo>
                      <a:pt x="361" y="232"/>
                      <a:pt x="361" y="232"/>
                      <a:pt x="361" y="232"/>
                    </a:cubicBezTo>
                    <a:cubicBezTo>
                      <a:pt x="387" y="232"/>
                      <a:pt x="412" y="207"/>
                      <a:pt x="412" y="181"/>
                    </a:cubicBezTo>
                    <a:cubicBezTo>
                      <a:pt x="412" y="52"/>
                      <a:pt x="412" y="52"/>
                      <a:pt x="412" y="52"/>
                    </a:cubicBezTo>
                    <a:cubicBezTo>
                      <a:pt x="412" y="26"/>
                      <a:pt x="387" y="0"/>
                      <a:pt x="3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3563968" y="4695596"/>
            <a:ext cx="1002906" cy="947438"/>
            <a:chOff x="3563968" y="4695596"/>
            <a:chExt cx="1002906" cy="947438"/>
          </a:xfrm>
        </p:grpSpPr>
        <p:sp>
          <p:nvSpPr>
            <p:cNvPr id="8" name="椭圆 7"/>
            <p:cNvSpPr/>
            <p:nvPr/>
          </p:nvSpPr>
          <p:spPr>
            <a:xfrm>
              <a:off x="3563968" y="4695596"/>
              <a:ext cx="1002906" cy="947438"/>
            </a:xfrm>
            <a:prstGeom prst="ellipse">
              <a:avLst/>
            </a:prstGeom>
            <a:solidFill>
              <a:srgbClr val="1E5FA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4" name="Group 79"/>
            <p:cNvGrpSpPr/>
            <p:nvPr/>
          </p:nvGrpSpPr>
          <p:grpSpPr>
            <a:xfrm>
              <a:off x="3833942" y="4892732"/>
              <a:ext cx="462958" cy="458404"/>
              <a:chOff x="2437300" y="5142426"/>
              <a:chExt cx="402664" cy="398704"/>
            </a:xfrm>
            <a:solidFill>
              <a:schemeClr val="bg1"/>
            </a:solidFill>
          </p:grpSpPr>
          <p:sp>
            <p:nvSpPr>
              <p:cNvPr id="25" name="Freeform 34"/>
              <p:cNvSpPr>
                <a:spLocks noEditPoints="1"/>
              </p:cNvSpPr>
              <p:nvPr/>
            </p:nvSpPr>
            <p:spPr bwMode="auto">
              <a:xfrm>
                <a:off x="2437300" y="5291610"/>
                <a:ext cx="402664" cy="249520"/>
              </a:xfrm>
              <a:custGeom>
                <a:avLst/>
                <a:gdLst>
                  <a:gd name="T0" fmla="*/ 107 w 129"/>
                  <a:gd name="T1" fmla="*/ 36 h 80"/>
                  <a:gd name="T2" fmla="*/ 126 w 129"/>
                  <a:gd name="T3" fmla="*/ 24 h 80"/>
                  <a:gd name="T4" fmla="*/ 122 w 129"/>
                  <a:gd name="T5" fmla="*/ 16 h 80"/>
                  <a:gd name="T6" fmla="*/ 64 w 129"/>
                  <a:gd name="T7" fmla="*/ 0 h 80"/>
                  <a:gd name="T8" fmla="*/ 10 w 129"/>
                  <a:gd name="T9" fmla="*/ 36 h 80"/>
                  <a:gd name="T10" fmla="*/ 2 w 129"/>
                  <a:gd name="T11" fmla="*/ 51 h 80"/>
                  <a:gd name="T12" fmla="*/ 16 w 129"/>
                  <a:gd name="T13" fmla="*/ 70 h 80"/>
                  <a:gd name="T14" fmla="*/ 102 w 129"/>
                  <a:gd name="T15" fmla="*/ 80 h 80"/>
                  <a:gd name="T16" fmla="*/ 112 w 129"/>
                  <a:gd name="T17" fmla="*/ 67 h 80"/>
                  <a:gd name="T18" fmla="*/ 128 w 129"/>
                  <a:gd name="T19" fmla="*/ 46 h 80"/>
                  <a:gd name="T20" fmla="*/ 103 w 129"/>
                  <a:gd name="T21" fmla="*/ 36 h 80"/>
                  <a:gd name="T22" fmla="*/ 103 w 129"/>
                  <a:gd name="T23" fmla="*/ 35 h 80"/>
                  <a:gd name="T24" fmla="*/ 64 w 129"/>
                  <a:gd name="T25" fmla="*/ 4 h 80"/>
                  <a:gd name="T26" fmla="*/ 97 w 129"/>
                  <a:gd name="T27" fmla="*/ 29 h 80"/>
                  <a:gd name="T28" fmla="*/ 29 w 129"/>
                  <a:gd name="T29" fmla="*/ 36 h 80"/>
                  <a:gd name="T30" fmla="*/ 64 w 129"/>
                  <a:gd name="T31" fmla="*/ 4 h 80"/>
                  <a:gd name="T32" fmla="*/ 64 w 129"/>
                  <a:gd name="T33" fmla="*/ 24 h 80"/>
                  <a:gd name="T34" fmla="*/ 41 w 129"/>
                  <a:gd name="T35" fmla="*/ 36 h 80"/>
                  <a:gd name="T36" fmla="*/ 86 w 129"/>
                  <a:gd name="T37" fmla="*/ 35 h 80"/>
                  <a:gd name="T38" fmla="*/ 82 w 129"/>
                  <a:gd name="T39" fmla="*/ 36 h 80"/>
                  <a:gd name="T40" fmla="*/ 55 w 129"/>
                  <a:gd name="T41" fmla="*/ 36 h 80"/>
                  <a:gd name="T42" fmla="*/ 64 w 129"/>
                  <a:gd name="T43" fmla="*/ 28 h 80"/>
                  <a:gd name="T44" fmla="*/ 73 w 129"/>
                  <a:gd name="T45" fmla="*/ 36 h 80"/>
                  <a:gd name="T46" fmla="*/ 64 w 129"/>
                  <a:gd name="T47" fmla="*/ 16 h 80"/>
                  <a:gd name="T48" fmla="*/ 33 w 129"/>
                  <a:gd name="T49" fmla="*/ 36 h 80"/>
                  <a:gd name="T50" fmla="*/ 93 w 129"/>
                  <a:gd name="T51" fmla="*/ 31 h 80"/>
                  <a:gd name="T52" fmla="*/ 64 w 129"/>
                  <a:gd name="T53" fmla="*/ 16 h 80"/>
                  <a:gd name="T54" fmla="*/ 104 w 129"/>
                  <a:gd name="T55" fmla="*/ 70 h 80"/>
                  <a:gd name="T56" fmla="*/ 26 w 129"/>
                  <a:gd name="T57" fmla="*/ 72 h 80"/>
                  <a:gd name="T58" fmla="*/ 24 w 129"/>
                  <a:gd name="T59" fmla="*/ 64 h 80"/>
                  <a:gd name="T60" fmla="*/ 10 w 129"/>
                  <a:gd name="T61" fmla="*/ 44 h 80"/>
                  <a:gd name="T62" fmla="*/ 24 w 129"/>
                  <a:gd name="T63" fmla="*/ 44 h 80"/>
                  <a:gd name="T64" fmla="*/ 32 w 129"/>
                  <a:gd name="T65" fmla="*/ 44 h 80"/>
                  <a:gd name="T66" fmla="*/ 40 w 129"/>
                  <a:gd name="T67" fmla="*/ 44 h 80"/>
                  <a:gd name="T68" fmla="*/ 48 w 129"/>
                  <a:gd name="T69" fmla="*/ 44 h 80"/>
                  <a:gd name="T70" fmla="*/ 76 w 129"/>
                  <a:gd name="T71" fmla="*/ 44 h 80"/>
                  <a:gd name="T72" fmla="*/ 84 w 129"/>
                  <a:gd name="T73" fmla="*/ 44 h 80"/>
                  <a:gd name="T74" fmla="*/ 92 w 129"/>
                  <a:gd name="T75" fmla="*/ 44 h 80"/>
                  <a:gd name="T76" fmla="*/ 100 w 129"/>
                  <a:gd name="T77" fmla="*/ 44 h 80"/>
                  <a:gd name="T78" fmla="*/ 108 w 129"/>
                  <a:gd name="T79" fmla="*/ 44 h 80"/>
                  <a:gd name="T80" fmla="*/ 120 w 129"/>
                  <a:gd name="T81" fmla="*/ 4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9" h="80">
                    <a:moveTo>
                      <a:pt x="118" y="36"/>
                    </a:moveTo>
                    <a:cubicBezTo>
                      <a:pt x="107" y="36"/>
                      <a:pt x="107" y="36"/>
                      <a:pt x="107" y="36"/>
                    </a:cubicBezTo>
                    <a:cubicBezTo>
                      <a:pt x="107" y="35"/>
                      <a:pt x="107" y="34"/>
                      <a:pt x="107" y="33"/>
                    </a:cubicBezTo>
                    <a:cubicBezTo>
                      <a:pt x="126" y="24"/>
                      <a:pt x="126" y="24"/>
                      <a:pt x="126" y="24"/>
                    </a:cubicBezTo>
                    <a:cubicBezTo>
                      <a:pt x="128" y="23"/>
                      <a:pt x="129" y="20"/>
                      <a:pt x="128" y="18"/>
                    </a:cubicBezTo>
                    <a:cubicBezTo>
                      <a:pt x="127" y="16"/>
                      <a:pt x="124" y="15"/>
                      <a:pt x="122" y="16"/>
                    </a:cubicBezTo>
                    <a:cubicBezTo>
                      <a:pt x="104" y="26"/>
                      <a:pt x="104" y="26"/>
                      <a:pt x="104" y="26"/>
                    </a:cubicBezTo>
                    <a:cubicBezTo>
                      <a:pt x="97" y="11"/>
                      <a:pt x="82" y="0"/>
                      <a:pt x="64" y="0"/>
                    </a:cubicBezTo>
                    <a:cubicBezTo>
                      <a:pt x="42" y="0"/>
                      <a:pt x="25" y="16"/>
                      <a:pt x="2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4" y="36"/>
                      <a:pt x="0" y="40"/>
                      <a:pt x="0" y="46"/>
                    </a:cubicBezTo>
                    <a:cubicBezTo>
                      <a:pt x="0" y="48"/>
                      <a:pt x="1" y="50"/>
                      <a:pt x="2" y="51"/>
                    </a:cubicBezTo>
                    <a:cubicBezTo>
                      <a:pt x="16" y="67"/>
                      <a:pt x="16" y="67"/>
                      <a:pt x="16" y="67"/>
                    </a:cubicBezTo>
                    <a:cubicBezTo>
                      <a:pt x="16" y="70"/>
                      <a:pt x="16" y="70"/>
                      <a:pt x="16" y="70"/>
                    </a:cubicBezTo>
                    <a:cubicBezTo>
                      <a:pt x="16" y="76"/>
                      <a:pt x="20" y="80"/>
                      <a:pt x="26" y="80"/>
                    </a:cubicBezTo>
                    <a:cubicBezTo>
                      <a:pt x="102" y="80"/>
                      <a:pt x="102" y="80"/>
                      <a:pt x="102" y="80"/>
                    </a:cubicBezTo>
                    <a:cubicBezTo>
                      <a:pt x="108" y="80"/>
                      <a:pt x="112" y="76"/>
                      <a:pt x="112" y="70"/>
                    </a:cubicBezTo>
                    <a:cubicBezTo>
                      <a:pt x="112" y="67"/>
                      <a:pt x="112" y="67"/>
                      <a:pt x="112" y="67"/>
                    </a:cubicBezTo>
                    <a:cubicBezTo>
                      <a:pt x="126" y="51"/>
                      <a:pt x="126" y="51"/>
                      <a:pt x="126" y="51"/>
                    </a:cubicBezTo>
                    <a:cubicBezTo>
                      <a:pt x="127" y="50"/>
                      <a:pt x="128" y="48"/>
                      <a:pt x="128" y="46"/>
                    </a:cubicBezTo>
                    <a:cubicBezTo>
                      <a:pt x="128" y="40"/>
                      <a:pt x="124" y="36"/>
                      <a:pt x="118" y="36"/>
                    </a:cubicBezTo>
                    <a:close/>
                    <a:moveTo>
                      <a:pt x="103" y="36"/>
                    </a:moveTo>
                    <a:cubicBezTo>
                      <a:pt x="101" y="36"/>
                      <a:pt x="101" y="36"/>
                      <a:pt x="101" y="36"/>
                    </a:cubicBezTo>
                    <a:cubicBezTo>
                      <a:pt x="103" y="35"/>
                      <a:pt x="103" y="35"/>
                      <a:pt x="103" y="35"/>
                    </a:cubicBezTo>
                    <a:cubicBezTo>
                      <a:pt x="103" y="35"/>
                      <a:pt x="103" y="36"/>
                      <a:pt x="103" y="36"/>
                    </a:cubicBezTo>
                    <a:close/>
                    <a:moveTo>
                      <a:pt x="64" y="4"/>
                    </a:moveTo>
                    <a:cubicBezTo>
                      <a:pt x="80" y="4"/>
                      <a:pt x="94" y="14"/>
                      <a:pt x="100" y="27"/>
                    </a:cubicBezTo>
                    <a:cubicBezTo>
                      <a:pt x="97" y="29"/>
                      <a:pt x="97" y="29"/>
                      <a:pt x="97" y="29"/>
                    </a:cubicBezTo>
                    <a:cubicBezTo>
                      <a:pt x="91" y="17"/>
                      <a:pt x="79" y="8"/>
                      <a:pt x="64" y="8"/>
                    </a:cubicBezTo>
                    <a:cubicBezTo>
                      <a:pt x="47" y="8"/>
                      <a:pt x="33" y="20"/>
                      <a:pt x="29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9" y="18"/>
                      <a:pt x="45" y="4"/>
                      <a:pt x="64" y="4"/>
                    </a:cubicBezTo>
                    <a:close/>
                    <a:moveTo>
                      <a:pt x="82" y="36"/>
                    </a:moveTo>
                    <a:cubicBezTo>
                      <a:pt x="79" y="29"/>
                      <a:pt x="72" y="24"/>
                      <a:pt x="64" y="24"/>
                    </a:cubicBezTo>
                    <a:cubicBezTo>
                      <a:pt x="56" y="24"/>
                      <a:pt x="49" y="29"/>
                      <a:pt x="46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5" y="27"/>
                      <a:pt x="54" y="20"/>
                      <a:pt x="64" y="20"/>
                    </a:cubicBezTo>
                    <a:cubicBezTo>
                      <a:pt x="74" y="20"/>
                      <a:pt x="82" y="26"/>
                      <a:pt x="86" y="35"/>
                    </a:cubicBezTo>
                    <a:cubicBezTo>
                      <a:pt x="83" y="36"/>
                      <a:pt x="83" y="36"/>
                      <a:pt x="83" y="36"/>
                    </a:cubicBezTo>
                    <a:lnTo>
                      <a:pt x="82" y="36"/>
                    </a:lnTo>
                    <a:close/>
                    <a:moveTo>
                      <a:pt x="64" y="32"/>
                    </a:moveTo>
                    <a:cubicBezTo>
                      <a:pt x="60" y="32"/>
                      <a:pt x="57" y="34"/>
                      <a:pt x="55" y="36"/>
                    </a:cubicBezTo>
                    <a:cubicBezTo>
                      <a:pt x="50" y="36"/>
                      <a:pt x="50" y="36"/>
                      <a:pt x="50" y="36"/>
                    </a:cubicBezTo>
                    <a:cubicBezTo>
                      <a:pt x="53" y="31"/>
                      <a:pt x="58" y="28"/>
                      <a:pt x="64" y="28"/>
                    </a:cubicBezTo>
                    <a:cubicBezTo>
                      <a:pt x="70" y="28"/>
                      <a:pt x="75" y="31"/>
                      <a:pt x="78" y="36"/>
                    </a:cubicBezTo>
                    <a:cubicBezTo>
                      <a:pt x="73" y="36"/>
                      <a:pt x="73" y="36"/>
                      <a:pt x="73" y="36"/>
                    </a:cubicBezTo>
                    <a:cubicBezTo>
                      <a:pt x="71" y="34"/>
                      <a:pt x="68" y="32"/>
                      <a:pt x="64" y="32"/>
                    </a:cubicBezTo>
                    <a:close/>
                    <a:moveTo>
                      <a:pt x="64" y="16"/>
                    </a:moveTo>
                    <a:cubicBezTo>
                      <a:pt x="51" y="16"/>
                      <a:pt x="41" y="24"/>
                      <a:pt x="37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7" y="22"/>
                      <a:pt x="49" y="12"/>
                      <a:pt x="64" y="12"/>
                    </a:cubicBezTo>
                    <a:cubicBezTo>
                      <a:pt x="77" y="12"/>
                      <a:pt x="88" y="20"/>
                      <a:pt x="93" y="31"/>
                    </a:cubicBezTo>
                    <a:cubicBezTo>
                      <a:pt x="90" y="33"/>
                      <a:pt x="90" y="33"/>
                      <a:pt x="90" y="33"/>
                    </a:cubicBezTo>
                    <a:cubicBezTo>
                      <a:pt x="85" y="23"/>
                      <a:pt x="75" y="16"/>
                      <a:pt x="64" y="16"/>
                    </a:cubicBezTo>
                    <a:close/>
                    <a:moveTo>
                      <a:pt x="104" y="64"/>
                    </a:moveTo>
                    <a:cubicBezTo>
                      <a:pt x="104" y="70"/>
                      <a:pt x="104" y="70"/>
                      <a:pt x="104" y="70"/>
                    </a:cubicBezTo>
                    <a:cubicBezTo>
                      <a:pt x="104" y="71"/>
                      <a:pt x="103" y="72"/>
                      <a:pt x="102" y="72"/>
                    </a:cubicBezTo>
                    <a:cubicBezTo>
                      <a:pt x="26" y="72"/>
                      <a:pt x="26" y="72"/>
                      <a:pt x="26" y="72"/>
                    </a:cubicBezTo>
                    <a:cubicBezTo>
                      <a:pt x="25" y="72"/>
                      <a:pt x="24" y="71"/>
                      <a:pt x="24" y="70"/>
                    </a:cubicBezTo>
                    <a:cubicBezTo>
                      <a:pt x="24" y="64"/>
                      <a:pt x="24" y="64"/>
                      <a:pt x="24" y="64"/>
                    </a:cubicBezTo>
                    <a:cubicBezTo>
                      <a:pt x="8" y="46"/>
                      <a:pt x="8" y="46"/>
                      <a:pt x="8" y="46"/>
                    </a:cubicBezTo>
                    <a:cubicBezTo>
                      <a:pt x="8" y="45"/>
                      <a:pt x="9" y="44"/>
                      <a:pt x="10" y="44"/>
                    </a:cubicBezTo>
                    <a:cubicBezTo>
                      <a:pt x="20" y="44"/>
                      <a:pt x="20" y="44"/>
                      <a:pt x="20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40" y="44"/>
                      <a:pt x="40" y="44"/>
                      <a:pt x="40" y="44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76" y="44"/>
                      <a:pt x="76" y="44"/>
                      <a:pt x="76" y="44"/>
                    </a:cubicBezTo>
                    <a:cubicBezTo>
                      <a:pt x="80" y="44"/>
                      <a:pt x="80" y="44"/>
                      <a:pt x="80" y="44"/>
                    </a:cubicBezTo>
                    <a:cubicBezTo>
                      <a:pt x="84" y="44"/>
                      <a:pt x="84" y="44"/>
                      <a:pt x="84" y="44"/>
                    </a:cubicBezTo>
                    <a:cubicBezTo>
                      <a:pt x="88" y="44"/>
                      <a:pt x="88" y="44"/>
                      <a:pt x="88" y="44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6" y="44"/>
                      <a:pt x="96" y="44"/>
                      <a:pt x="96" y="44"/>
                    </a:cubicBezTo>
                    <a:cubicBezTo>
                      <a:pt x="100" y="44"/>
                      <a:pt x="100" y="44"/>
                      <a:pt x="100" y="44"/>
                    </a:cubicBezTo>
                    <a:cubicBezTo>
                      <a:pt x="104" y="44"/>
                      <a:pt x="104" y="44"/>
                      <a:pt x="104" y="44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18" y="44"/>
                      <a:pt x="118" y="44"/>
                      <a:pt x="118" y="44"/>
                    </a:cubicBezTo>
                    <a:cubicBezTo>
                      <a:pt x="119" y="44"/>
                      <a:pt x="120" y="45"/>
                      <a:pt x="120" y="46"/>
                    </a:cubicBezTo>
                    <a:lnTo>
                      <a:pt x="104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2531035" y="5197875"/>
                <a:ext cx="34325" cy="93735"/>
              </a:xfrm>
              <a:custGeom>
                <a:avLst/>
                <a:gdLst>
                  <a:gd name="T0" fmla="*/ 2 w 11"/>
                  <a:gd name="T1" fmla="*/ 29 h 30"/>
                  <a:gd name="T2" fmla="*/ 2 w 11"/>
                  <a:gd name="T3" fmla="*/ 29 h 30"/>
                  <a:gd name="T4" fmla="*/ 2 w 11"/>
                  <a:gd name="T5" fmla="*/ 29 h 30"/>
                  <a:gd name="T6" fmla="*/ 4 w 11"/>
                  <a:gd name="T7" fmla="*/ 30 h 30"/>
                  <a:gd name="T8" fmla="*/ 6 w 11"/>
                  <a:gd name="T9" fmla="*/ 28 h 30"/>
                  <a:gd name="T10" fmla="*/ 6 w 11"/>
                  <a:gd name="T11" fmla="*/ 27 h 30"/>
                  <a:gd name="T12" fmla="*/ 6 w 11"/>
                  <a:gd name="T13" fmla="*/ 27 h 30"/>
                  <a:gd name="T14" fmla="*/ 7 w 11"/>
                  <a:gd name="T15" fmla="*/ 16 h 30"/>
                  <a:gd name="T16" fmla="*/ 9 w 11"/>
                  <a:gd name="T17" fmla="*/ 1 h 30"/>
                  <a:gd name="T18" fmla="*/ 7 w 11"/>
                  <a:gd name="T19" fmla="*/ 0 h 30"/>
                  <a:gd name="T20" fmla="*/ 5 w 11"/>
                  <a:gd name="T21" fmla="*/ 2 h 30"/>
                  <a:gd name="T22" fmla="*/ 5 w 11"/>
                  <a:gd name="T23" fmla="*/ 3 h 30"/>
                  <a:gd name="T24" fmla="*/ 5 w 11"/>
                  <a:gd name="T25" fmla="*/ 3 h 30"/>
                  <a:gd name="T26" fmla="*/ 5 w 11"/>
                  <a:gd name="T27" fmla="*/ 3 h 30"/>
                  <a:gd name="T28" fmla="*/ 5 w 11"/>
                  <a:gd name="T29" fmla="*/ 3 h 30"/>
                  <a:gd name="T30" fmla="*/ 4 w 11"/>
                  <a:gd name="T31" fmla="*/ 14 h 30"/>
                  <a:gd name="T32" fmla="*/ 2 w 11"/>
                  <a:gd name="T33" fmla="*/ 29 h 30"/>
                  <a:gd name="T34" fmla="*/ 2 w 11"/>
                  <a:gd name="T3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30">
                    <a:moveTo>
                      <a:pt x="2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0"/>
                      <a:pt x="4" y="30"/>
                    </a:cubicBezTo>
                    <a:cubicBezTo>
                      <a:pt x="5" y="30"/>
                      <a:pt x="6" y="29"/>
                      <a:pt x="6" y="28"/>
                    </a:cubicBezTo>
                    <a:cubicBezTo>
                      <a:pt x="6" y="28"/>
                      <a:pt x="6" y="28"/>
                      <a:pt x="6" y="27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4" y="24"/>
                      <a:pt x="6" y="20"/>
                      <a:pt x="7" y="16"/>
                    </a:cubicBezTo>
                    <a:cubicBezTo>
                      <a:pt x="9" y="11"/>
                      <a:pt x="11" y="6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2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7" y="6"/>
                      <a:pt x="5" y="10"/>
                      <a:pt x="4" y="14"/>
                    </a:cubicBezTo>
                    <a:cubicBezTo>
                      <a:pt x="2" y="19"/>
                      <a:pt x="0" y="24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7" name="Freeform 36"/>
              <p:cNvSpPr/>
              <p:nvPr/>
            </p:nvSpPr>
            <p:spPr bwMode="auto">
              <a:xfrm>
                <a:off x="2680218" y="5195235"/>
                <a:ext cx="38287" cy="93735"/>
              </a:xfrm>
              <a:custGeom>
                <a:avLst/>
                <a:gdLst>
                  <a:gd name="T0" fmla="*/ 3 w 12"/>
                  <a:gd name="T1" fmla="*/ 29 h 30"/>
                  <a:gd name="T2" fmla="*/ 3 w 12"/>
                  <a:gd name="T3" fmla="*/ 29 h 30"/>
                  <a:gd name="T4" fmla="*/ 3 w 12"/>
                  <a:gd name="T5" fmla="*/ 29 h 30"/>
                  <a:gd name="T6" fmla="*/ 4 w 12"/>
                  <a:gd name="T7" fmla="*/ 30 h 30"/>
                  <a:gd name="T8" fmla="*/ 6 w 12"/>
                  <a:gd name="T9" fmla="*/ 28 h 30"/>
                  <a:gd name="T10" fmla="*/ 6 w 12"/>
                  <a:gd name="T11" fmla="*/ 28 h 30"/>
                  <a:gd name="T12" fmla="*/ 6 w 12"/>
                  <a:gd name="T13" fmla="*/ 28 h 30"/>
                  <a:gd name="T14" fmla="*/ 8 w 12"/>
                  <a:gd name="T15" fmla="*/ 16 h 30"/>
                  <a:gd name="T16" fmla="*/ 10 w 12"/>
                  <a:gd name="T17" fmla="*/ 2 h 30"/>
                  <a:gd name="T18" fmla="*/ 8 w 12"/>
                  <a:gd name="T19" fmla="*/ 0 h 30"/>
                  <a:gd name="T20" fmla="*/ 6 w 12"/>
                  <a:gd name="T21" fmla="*/ 2 h 30"/>
                  <a:gd name="T22" fmla="*/ 6 w 12"/>
                  <a:gd name="T23" fmla="*/ 3 h 30"/>
                  <a:gd name="T24" fmla="*/ 6 w 12"/>
                  <a:gd name="T25" fmla="*/ 3 h 30"/>
                  <a:gd name="T26" fmla="*/ 6 w 12"/>
                  <a:gd name="T27" fmla="*/ 3 h 30"/>
                  <a:gd name="T28" fmla="*/ 6 w 12"/>
                  <a:gd name="T29" fmla="*/ 3 h 30"/>
                  <a:gd name="T30" fmla="*/ 4 w 12"/>
                  <a:gd name="T31" fmla="*/ 15 h 30"/>
                  <a:gd name="T32" fmla="*/ 3 w 12"/>
                  <a:gd name="T33" fmla="*/ 29 h 30"/>
                  <a:gd name="T34" fmla="*/ 3 w 12"/>
                  <a:gd name="T3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" h="30">
                    <a:moveTo>
                      <a:pt x="3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3" y="30"/>
                      <a:pt x="4" y="30"/>
                      <a:pt x="4" y="30"/>
                    </a:cubicBezTo>
                    <a:cubicBezTo>
                      <a:pt x="6" y="30"/>
                      <a:pt x="6" y="30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4"/>
                      <a:pt x="6" y="20"/>
                      <a:pt x="8" y="16"/>
                    </a:cubicBezTo>
                    <a:cubicBezTo>
                      <a:pt x="10" y="12"/>
                      <a:pt x="12" y="7"/>
                      <a:pt x="10" y="2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0"/>
                      <a:pt x="6" y="1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8" y="7"/>
                      <a:pt x="6" y="11"/>
                      <a:pt x="4" y="15"/>
                    </a:cubicBezTo>
                    <a:cubicBezTo>
                      <a:pt x="3" y="19"/>
                      <a:pt x="0" y="24"/>
                      <a:pt x="3" y="29"/>
                    </a:cubicBezTo>
                    <a:cubicBezTo>
                      <a:pt x="3" y="29"/>
                      <a:pt x="3" y="29"/>
                      <a:pt x="3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8" name="Freeform 37"/>
              <p:cNvSpPr/>
              <p:nvPr/>
            </p:nvSpPr>
            <p:spPr bwMode="auto">
              <a:xfrm>
                <a:off x="2618169" y="5142426"/>
                <a:ext cx="34325" cy="93735"/>
              </a:xfrm>
              <a:custGeom>
                <a:avLst/>
                <a:gdLst>
                  <a:gd name="T0" fmla="*/ 2 w 11"/>
                  <a:gd name="T1" fmla="*/ 29 h 30"/>
                  <a:gd name="T2" fmla="*/ 2 w 11"/>
                  <a:gd name="T3" fmla="*/ 29 h 30"/>
                  <a:gd name="T4" fmla="*/ 2 w 11"/>
                  <a:gd name="T5" fmla="*/ 29 h 30"/>
                  <a:gd name="T6" fmla="*/ 4 w 11"/>
                  <a:gd name="T7" fmla="*/ 30 h 30"/>
                  <a:gd name="T8" fmla="*/ 6 w 11"/>
                  <a:gd name="T9" fmla="*/ 28 h 30"/>
                  <a:gd name="T10" fmla="*/ 6 w 11"/>
                  <a:gd name="T11" fmla="*/ 28 h 30"/>
                  <a:gd name="T12" fmla="*/ 6 w 11"/>
                  <a:gd name="T13" fmla="*/ 28 h 30"/>
                  <a:gd name="T14" fmla="*/ 8 w 11"/>
                  <a:gd name="T15" fmla="*/ 16 h 30"/>
                  <a:gd name="T16" fmla="*/ 9 w 11"/>
                  <a:gd name="T17" fmla="*/ 1 h 30"/>
                  <a:gd name="T18" fmla="*/ 7 w 11"/>
                  <a:gd name="T19" fmla="*/ 0 h 30"/>
                  <a:gd name="T20" fmla="*/ 5 w 11"/>
                  <a:gd name="T21" fmla="*/ 2 h 30"/>
                  <a:gd name="T22" fmla="*/ 6 w 11"/>
                  <a:gd name="T23" fmla="*/ 3 h 30"/>
                  <a:gd name="T24" fmla="*/ 6 w 11"/>
                  <a:gd name="T25" fmla="*/ 3 h 30"/>
                  <a:gd name="T26" fmla="*/ 6 w 11"/>
                  <a:gd name="T27" fmla="*/ 3 h 30"/>
                  <a:gd name="T28" fmla="*/ 6 w 11"/>
                  <a:gd name="T29" fmla="*/ 3 h 30"/>
                  <a:gd name="T30" fmla="*/ 4 w 11"/>
                  <a:gd name="T31" fmla="*/ 14 h 30"/>
                  <a:gd name="T32" fmla="*/ 2 w 11"/>
                  <a:gd name="T33" fmla="*/ 29 h 30"/>
                  <a:gd name="T34" fmla="*/ 2 w 11"/>
                  <a:gd name="T35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30">
                    <a:moveTo>
                      <a:pt x="2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0"/>
                      <a:pt x="4" y="30"/>
                    </a:cubicBezTo>
                    <a:cubicBezTo>
                      <a:pt x="5" y="30"/>
                      <a:pt x="6" y="29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4" y="24"/>
                      <a:pt x="6" y="20"/>
                      <a:pt x="8" y="16"/>
                    </a:cubicBezTo>
                    <a:cubicBezTo>
                      <a:pt x="9" y="11"/>
                      <a:pt x="11" y="6"/>
                      <a:pt x="9" y="1"/>
                    </a:cubicBezTo>
                    <a:cubicBezTo>
                      <a:pt x="9" y="1"/>
                      <a:pt x="8" y="0"/>
                      <a:pt x="7" y="0"/>
                    </a:cubicBezTo>
                    <a:cubicBezTo>
                      <a:pt x="6" y="0"/>
                      <a:pt x="5" y="1"/>
                      <a:pt x="5" y="2"/>
                    </a:cubicBezTo>
                    <a:cubicBezTo>
                      <a:pt x="5" y="2"/>
                      <a:pt x="5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7"/>
                      <a:pt x="6" y="10"/>
                      <a:pt x="4" y="14"/>
                    </a:cubicBezTo>
                    <a:cubicBezTo>
                      <a:pt x="2" y="19"/>
                      <a:pt x="0" y="24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sp>
        <p:nvSpPr>
          <p:cNvPr id="29" name="矩形 28"/>
          <p:cNvSpPr/>
          <p:nvPr/>
        </p:nvSpPr>
        <p:spPr>
          <a:xfrm>
            <a:off x="1047878" y="572830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点击添加内容</a:t>
            </a:r>
            <a:endParaRPr lang="zh-CN" altLang="en-US" b="1" dirty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276796" y="572830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点击添加内容</a:t>
            </a:r>
            <a:endParaRPr lang="zh-CN" altLang="en-US" b="1" dirty="0"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512764" y="572830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b="1" dirty="0">
                <a:solidFill>
                  <a:schemeClr val="bg2">
                    <a:lumMod val="10000"/>
                  </a:schemeClr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rPr>
              <a:t>点击添加内容</a:t>
            </a:r>
            <a:endParaRPr lang="zh-CN" altLang="en-US" b="1" dirty="0">
              <a:solidFill>
                <a:schemeClr val="bg2">
                  <a:lumMod val="10000"/>
                </a:schemeClr>
              </a:solidFill>
              <a:latin typeface="汉仪全唐诗简" panose="00020600040101010101" pitchFamily="18" charset="-122"/>
              <a:ea typeface="汉仪全唐诗简" panose="00020600040101010101" pitchFamily="18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10" name="文本框 9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来年工作计划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2" name="椭圆 1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8235315" y="1741170"/>
            <a:ext cx="2908935" cy="390207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9" grpId="0"/>
          <p:bldP spid="30" grpId="0"/>
          <p:bldP spid="3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8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29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0" presetID="49" presetClass="entr" presetSubtype="0" decel="10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9" grpId="0"/>
          <p:bldP spid="30" grpId="0"/>
          <p:bldP spid="31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39"/>
          <p:cNvSpPr>
            <a:spLocks noChangeArrowheads="1"/>
          </p:cNvSpPr>
          <p:nvPr/>
        </p:nvSpPr>
        <p:spPr bwMode="auto">
          <a:xfrm>
            <a:off x="5103427" y="4446814"/>
            <a:ext cx="542212" cy="542212"/>
          </a:xfrm>
          <a:custGeom>
            <a:avLst/>
            <a:gdLst>
              <a:gd name="T0" fmla="*/ 179752 w 444"/>
              <a:gd name="T1" fmla="*/ 23877 h 444"/>
              <a:gd name="T2" fmla="*/ 179752 w 444"/>
              <a:gd name="T3" fmla="*/ 23877 h 444"/>
              <a:gd name="T4" fmla="*/ 167589 w 444"/>
              <a:gd name="T5" fmla="*/ 23877 h 444"/>
              <a:gd name="T6" fmla="*/ 167589 w 444"/>
              <a:gd name="T7" fmla="*/ 44150 h 444"/>
              <a:gd name="T8" fmla="*/ 131998 w 444"/>
              <a:gd name="T9" fmla="*/ 44150 h 444"/>
              <a:gd name="T10" fmla="*/ 131998 w 444"/>
              <a:gd name="T11" fmla="*/ 23877 h 444"/>
              <a:gd name="T12" fmla="*/ 68027 w 444"/>
              <a:gd name="T13" fmla="*/ 23877 h 444"/>
              <a:gd name="T14" fmla="*/ 68027 w 444"/>
              <a:gd name="T15" fmla="*/ 44150 h 444"/>
              <a:gd name="T16" fmla="*/ 31986 w 444"/>
              <a:gd name="T17" fmla="*/ 44150 h 444"/>
              <a:gd name="T18" fmla="*/ 31986 w 444"/>
              <a:gd name="T19" fmla="*/ 23877 h 444"/>
              <a:gd name="T20" fmla="*/ 20273 w 444"/>
              <a:gd name="T21" fmla="*/ 23877 h 444"/>
              <a:gd name="T22" fmla="*/ 0 w 444"/>
              <a:gd name="T23" fmla="*/ 44150 h 444"/>
              <a:gd name="T24" fmla="*/ 0 w 444"/>
              <a:gd name="T25" fmla="*/ 179752 h 444"/>
              <a:gd name="T26" fmla="*/ 20273 w 444"/>
              <a:gd name="T27" fmla="*/ 199574 h 444"/>
              <a:gd name="T28" fmla="*/ 179752 w 444"/>
              <a:gd name="T29" fmla="*/ 199574 h 444"/>
              <a:gd name="T30" fmla="*/ 199574 w 444"/>
              <a:gd name="T31" fmla="*/ 179752 h 444"/>
              <a:gd name="T32" fmla="*/ 199574 w 444"/>
              <a:gd name="T33" fmla="*/ 44150 h 444"/>
              <a:gd name="T34" fmla="*/ 179752 w 444"/>
              <a:gd name="T35" fmla="*/ 23877 h 444"/>
              <a:gd name="T36" fmla="*/ 179752 w 444"/>
              <a:gd name="T37" fmla="*/ 179752 h 444"/>
              <a:gd name="T38" fmla="*/ 179752 w 444"/>
              <a:gd name="T39" fmla="*/ 179752 h 444"/>
              <a:gd name="T40" fmla="*/ 20273 w 444"/>
              <a:gd name="T41" fmla="*/ 179752 h 444"/>
              <a:gd name="T42" fmla="*/ 20273 w 444"/>
              <a:gd name="T43" fmla="*/ 88299 h 444"/>
              <a:gd name="T44" fmla="*/ 179752 w 444"/>
              <a:gd name="T45" fmla="*/ 88299 h 444"/>
              <a:gd name="T46" fmla="*/ 179752 w 444"/>
              <a:gd name="T47" fmla="*/ 179752 h 444"/>
              <a:gd name="T48" fmla="*/ 55863 w 444"/>
              <a:gd name="T49" fmla="*/ 0 h 444"/>
              <a:gd name="T50" fmla="*/ 55863 w 444"/>
              <a:gd name="T51" fmla="*/ 0 h 444"/>
              <a:gd name="T52" fmla="*/ 40095 w 444"/>
              <a:gd name="T53" fmla="*/ 0 h 444"/>
              <a:gd name="T54" fmla="*/ 40095 w 444"/>
              <a:gd name="T55" fmla="*/ 40095 h 444"/>
              <a:gd name="T56" fmla="*/ 55863 w 444"/>
              <a:gd name="T57" fmla="*/ 40095 h 444"/>
              <a:gd name="T58" fmla="*/ 55863 w 444"/>
              <a:gd name="T59" fmla="*/ 0 h 444"/>
              <a:gd name="T60" fmla="*/ 159479 w 444"/>
              <a:gd name="T61" fmla="*/ 0 h 444"/>
              <a:gd name="T62" fmla="*/ 159479 w 444"/>
              <a:gd name="T63" fmla="*/ 0 h 444"/>
              <a:gd name="T64" fmla="*/ 143712 w 444"/>
              <a:gd name="T65" fmla="*/ 0 h 444"/>
              <a:gd name="T66" fmla="*/ 143712 w 444"/>
              <a:gd name="T67" fmla="*/ 40095 h 444"/>
              <a:gd name="T68" fmla="*/ 159479 w 444"/>
              <a:gd name="T69" fmla="*/ 40095 h 444"/>
              <a:gd name="T70" fmla="*/ 159479 w 444"/>
              <a:gd name="T71" fmla="*/ 0 h 4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rgbClr val="B0DCEA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" name="Freeform 70"/>
          <p:cNvSpPr>
            <a:spLocks noChangeArrowheads="1"/>
          </p:cNvSpPr>
          <p:nvPr/>
        </p:nvSpPr>
        <p:spPr bwMode="auto">
          <a:xfrm>
            <a:off x="5103427" y="2346299"/>
            <a:ext cx="606758" cy="542212"/>
          </a:xfrm>
          <a:custGeom>
            <a:avLst/>
            <a:gdLst>
              <a:gd name="T0" fmla="*/ 63953 w 497"/>
              <a:gd name="T1" fmla="*/ 123611 h 445"/>
              <a:gd name="T2" fmla="*/ 63953 w 497"/>
              <a:gd name="T3" fmla="*/ 123611 h 445"/>
              <a:gd name="T4" fmla="*/ 63953 w 497"/>
              <a:gd name="T5" fmla="*/ 56187 h 445"/>
              <a:gd name="T6" fmla="*/ 23870 w 497"/>
              <a:gd name="T7" fmla="*/ 56187 h 445"/>
              <a:gd name="T8" fmla="*/ 0 w 497"/>
              <a:gd name="T9" fmla="*/ 80010 h 445"/>
              <a:gd name="T10" fmla="*/ 0 w 497"/>
              <a:gd name="T11" fmla="*/ 143389 h 445"/>
              <a:gd name="T12" fmla="*/ 23870 w 497"/>
              <a:gd name="T13" fmla="*/ 167661 h 445"/>
              <a:gd name="T14" fmla="*/ 31977 w 497"/>
              <a:gd name="T15" fmla="*/ 167661 h 445"/>
              <a:gd name="T16" fmla="*/ 31977 w 497"/>
              <a:gd name="T17" fmla="*/ 199576 h 445"/>
              <a:gd name="T18" fmla="*/ 68007 w 497"/>
              <a:gd name="T19" fmla="*/ 167661 h 445"/>
              <a:gd name="T20" fmla="*/ 123403 w 497"/>
              <a:gd name="T21" fmla="*/ 167661 h 445"/>
              <a:gd name="T22" fmla="*/ 143670 w 497"/>
              <a:gd name="T23" fmla="*/ 143389 h 445"/>
              <a:gd name="T24" fmla="*/ 143670 w 497"/>
              <a:gd name="T25" fmla="*/ 123611 h 445"/>
              <a:gd name="T26" fmla="*/ 143670 w 497"/>
              <a:gd name="T27" fmla="*/ 123611 h 445"/>
              <a:gd name="T28" fmla="*/ 63953 w 497"/>
              <a:gd name="T29" fmla="*/ 123611 h 445"/>
              <a:gd name="T30" fmla="*/ 199517 w 497"/>
              <a:gd name="T31" fmla="*/ 0 h 445"/>
              <a:gd name="T32" fmla="*/ 199517 w 497"/>
              <a:gd name="T33" fmla="*/ 0 h 445"/>
              <a:gd name="T34" fmla="*/ 99533 w 497"/>
              <a:gd name="T35" fmla="*/ 0 h 445"/>
              <a:gd name="T36" fmla="*/ 79717 w 497"/>
              <a:gd name="T37" fmla="*/ 24273 h 445"/>
              <a:gd name="T38" fmla="*/ 79717 w 497"/>
              <a:gd name="T39" fmla="*/ 111475 h 445"/>
              <a:gd name="T40" fmla="*/ 155830 w 497"/>
              <a:gd name="T41" fmla="*/ 111475 h 445"/>
              <a:gd name="T42" fmla="*/ 191410 w 497"/>
              <a:gd name="T43" fmla="*/ 143389 h 445"/>
              <a:gd name="T44" fmla="*/ 191410 w 497"/>
              <a:gd name="T45" fmla="*/ 111475 h 445"/>
              <a:gd name="T46" fmla="*/ 199517 w 497"/>
              <a:gd name="T47" fmla="*/ 111475 h 445"/>
              <a:gd name="T48" fmla="*/ 223387 w 497"/>
              <a:gd name="T49" fmla="*/ 87651 h 445"/>
              <a:gd name="T50" fmla="*/ 223387 w 497"/>
              <a:gd name="T51" fmla="*/ 24273 h 445"/>
              <a:gd name="T52" fmla="*/ 199517 w 497"/>
              <a:gd name="T53" fmla="*/ 0 h 44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rgbClr val="B0DCEA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" name="Freeform 97"/>
          <p:cNvSpPr>
            <a:spLocks noChangeArrowheads="1"/>
          </p:cNvSpPr>
          <p:nvPr/>
        </p:nvSpPr>
        <p:spPr bwMode="auto">
          <a:xfrm>
            <a:off x="8460035" y="2357057"/>
            <a:ext cx="606758" cy="520696"/>
          </a:xfrm>
          <a:custGeom>
            <a:avLst/>
            <a:gdLst>
              <a:gd name="T0" fmla="*/ 103587 w 497"/>
              <a:gd name="T1" fmla="*/ 104160 h 426"/>
              <a:gd name="T2" fmla="*/ 103587 w 497"/>
              <a:gd name="T3" fmla="*/ 104160 h 426"/>
              <a:gd name="T4" fmla="*/ 123403 w 497"/>
              <a:gd name="T5" fmla="*/ 104160 h 426"/>
              <a:gd name="T6" fmla="*/ 123403 w 497"/>
              <a:gd name="T7" fmla="*/ 124000 h 426"/>
              <a:gd name="T8" fmla="*/ 223387 w 497"/>
              <a:gd name="T9" fmla="*/ 124000 h 426"/>
              <a:gd name="T10" fmla="*/ 219333 w 497"/>
              <a:gd name="T11" fmla="*/ 59971 h 426"/>
              <a:gd name="T12" fmla="*/ 199517 w 497"/>
              <a:gd name="T13" fmla="*/ 36073 h 426"/>
              <a:gd name="T14" fmla="*/ 163487 w 497"/>
              <a:gd name="T15" fmla="*/ 36073 h 426"/>
              <a:gd name="T16" fmla="*/ 151777 w 497"/>
              <a:gd name="T17" fmla="*/ 12175 h 426"/>
              <a:gd name="T18" fmla="*/ 135113 w 497"/>
              <a:gd name="T19" fmla="*/ 0 h 426"/>
              <a:gd name="T20" fmla="*/ 87373 w 497"/>
              <a:gd name="T21" fmla="*/ 0 h 426"/>
              <a:gd name="T22" fmla="*/ 75663 w 497"/>
              <a:gd name="T23" fmla="*/ 12175 h 426"/>
              <a:gd name="T24" fmla="*/ 59900 w 497"/>
              <a:gd name="T25" fmla="*/ 36073 h 426"/>
              <a:gd name="T26" fmla="*/ 23870 w 497"/>
              <a:gd name="T27" fmla="*/ 36073 h 426"/>
              <a:gd name="T28" fmla="*/ 4053 w 497"/>
              <a:gd name="T29" fmla="*/ 59971 h 426"/>
              <a:gd name="T30" fmla="*/ 0 w 497"/>
              <a:gd name="T31" fmla="*/ 124000 h 426"/>
              <a:gd name="T32" fmla="*/ 103587 w 497"/>
              <a:gd name="T33" fmla="*/ 124000 h 426"/>
              <a:gd name="T34" fmla="*/ 103587 w 497"/>
              <a:gd name="T35" fmla="*/ 104160 h 426"/>
              <a:gd name="T36" fmla="*/ 83770 w 497"/>
              <a:gd name="T37" fmla="*/ 23898 h 426"/>
              <a:gd name="T38" fmla="*/ 83770 w 497"/>
              <a:gd name="T39" fmla="*/ 23898 h 426"/>
              <a:gd name="T40" fmla="*/ 95480 w 497"/>
              <a:gd name="T41" fmla="*/ 16233 h 426"/>
              <a:gd name="T42" fmla="*/ 127907 w 497"/>
              <a:gd name="T43" fmla="*/ 16233 h 426"/>
              <a:gd name="T44" fmla="*/ 139166 w 497"/>
              <a:gd name="T45" fmla="*/ 23898 h 426"/>
              <a:gd name="T46" fmla="*/ 143670 w 497"/>
              <a:gd name="T47" fmla="*/ 36073 h 426"/>
              <a:gd name="T48" fmla="*/ 79717 w 497"/>
              <a:gd name="T49" fmla="*/ 36073 h 426"/>
              <a:gd name="T50" fmla="*/ 83770 w 497"/>
              <a:gd name="T51" fmla="*/ 23898 h 426"/>
              <a:gd name="T52" fmla="*/ 123403 w 497"/>
              <a:gd name="T53" fmla="*/ 160073 h 426"/>
              <a:gd name="T54" fmla="*/ 123403 w 497"/>
              <a:gd name="T55" fmla="*/ 160073 h 426"/>
              <a:gd name="T56" fmla="*/ 103587 w 497"/>
              <a:gd name="T57" fmla="*/ 160073 h 426"/>
              <a:gd name="T58" fmla="*/ 103587 w 497"/>
              <a:gd name="T59" fmla="*/ 136175 h 426"/>
              <a:gd name="T60" fmla="*/ 4053 w 497"/>
              <a:gd name="T61" fmla="*/ 136175 h 426"/>
              <a:gd name="T62" fmla="*/ 7656 w 497"/>
              <a:gd name="T63" fmla="*/ 171797 h 426"/>
              <a:gd name="T64" fmla="*/ 27923 w 497"/>
              <a:gd name="T65" fmla="*/ 191637 h 426"/>
              <a:gd name="T66" fmla="*/ 195463 w 497"/>
              <a:gd name="T67" fmla="*/ 191637 h 426"/>
              <a:gd name="T68" fmla="*/ 215280 w 497"/>
              <a:gd name="T69" fmla="*/ 171797 h 426"/>
              <a:gd name="T70" fmla="*/ 219333 w 497"/>
              <a:gd name="T71" fmla="*/ 136175 h 426"/>
              <a:gd name="T72" fmla="*/ 123403 w 497"/>
              <a:gd name="T73" fmla="*/ 136175 h 426"/>
              <a:gd name="T74" fmla="*/ 123403 w 497"/>
              <a:gd name="T75" fmla="*/ 160073 h 42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" name="Freeform 133"/>
          <p:cNvSpPr>
            <a:spLocks noChangeArrowheads="1"/>
          </p:cNvSpPr>
          <p:nvPr/>
        </p:nvSpPr>
        <p:spPr bwMode="auto">
          <a:xfrm>
            <a:off x="8460035" y="4427449"/>
            <a:ext cx="606758" cy="580942"/>
          </a:xfrm>
          <a:custGeom>
            <a:avLst/>
            <a:gdLst>
              <a:gd name="T0" fmla="*/ 191410 w 497"/>
              <a:gd name="T1" fmla="*/ 71438 h 480"/>
              <a:gd name="T2" fmla="*/ 191410 w 497"/>
              <a:gd name="T3" fmla="*/ 71438 h 480"/>
              <a:gd name="T4" fmla="*/ 167540 w 497"/>
              <a:gd name="T5" fmla="*/ 8037 h 480"/>
              <a:gd name="T6" fmla="*/ 155830 w 497"/>
              <a:gd name="T7" fmla="*/ 4018 h 480"/>
              <a:gd name="T8" fmla="*/ 4053 w 497"/>
              <a:gd name="T9" fmla="*/ 59829 h 480"/>
              <a:gd name="T10" fmla="*/ 0 w 497"/>
              <a:gd name="T11" fmla="*/ 71438 h 480"/>
              <a:gd name="T12" fmla="*/ 23870 w 497"/>
              <a:gd name="T13" fmla="*/ 134839 h 480"/>
              <a:gd name="T14" fmla="*/ 23870 w 497"/>
              <a:gd name="T15" fmla="*/ 99120 h 480"/>
              <a:gd name="T16" fmla="*/ 51793 w 497"/>
              <a:gd name="T17" fmla="*/ 71438 h 480"/>
              <a:gd name="T18" fmla="*/ 91426 w 497"/>
              <a:gd name="T19" fmla="*/ 71438 h 480"/>
              <a:gd name="T20" fmla="*/ 139166 w 497"/>
              <a:gd name="T21" fmla="*/ 39737 h 480"/>
              <a:gd name="T22" fmla="*/ 167540 w 497"/>
              <a:gd name="T23" fmla="*/ 71438 h 480"/>
              <a:gd name="T24" fmla="*/ 191410 w 497"/>
              <a:gd name="T25" fmla="*/ 71438 h 480"/>
              <a:gd name="T26" fmla="*/ 215280 w 497"/>
              <a:gd name="T27" fmla="*/ 91083 h 480"/>
              <a:gd name="T28" fmla="*/ 215280 w 497"/>
              <a:gd name="T29" fmla="*/ 91083 h 480"/>
              <a:gd name="T30" fmla="*/ 51793 w 497"/>
              <a:gd name="T31" fmla="*/ 91083 h 480"/>
              <a:gd name="T32" fmla="*/ 43686 w 497"/>
              <a:gd name="T33" fmla="*/ 99120 h 480"/>
              <a:gd name="T34" fmla="*/ 43686 w 497"/>
              <a:gd name="T35" fmla="*/ 206276 h 480"/>
              <a:gd name="T36" fmla="*/ 51793 w 497"/>
              <a:gd name="T37" fmla="*/ 213867 h 480"/>
              <a:gd name="T38" fmla="*/ 215280 w 497"/>
              <a:gd name="T39" fmla="*/ 213867 h 480"/>
              <a:gd name="T40" fmla="*/ 223387 w 497"/>
              <a:gd name="T41" fmla="*/ 206276 h 480"/>
              <a:gd name="T42" fmla="*/ 223387 w 497"/>
              <a:gd name="T43" fmla="*/ 99120 h 480"/>
              <a:gd name="T44" fmla="*/ 215280 w 497"/>
              <a:gd name="T45" fmla="*/ 91083 h 480"/>
              <a:gd name="T46" fmla="*/ 203570 w 497"/>
              <a:gd name="T47" fmla="*/ 190203 h 480"/>
              <a:gd name="T48" fmla="*/ 203570 w 497"/>
              <a:gd name="T49" fmla="*/ 190203 h 480"/>
              <a:gd name="T50" fmla="*/ 67556 w 497"/>
              <a:gd name="T51" fmla="*/ 190203 h 480"/>
              <a:gd name="T52" fmla="*/ 67556 w 497"/>
              <a:gd name="T53" fmla="*/ 174576 h 480"/>
              <a:gd name="T54" fmla="*/ 87823 w 497"/>
              <a:gd name="T55" fmla="*/ 122783 h 480"/>
              <a:gd name="T56" fmla="*/ 119350 w 497"/>
              <a:gd name="T57" fmla="*/ 162521 h 480"/>
              <a:gd name="T58" fmla="*/ 147723 w 497"/>
              <a:gd name="T59" fmla="*/ 134839 h 480"/>
              <a:gd name="T60" fmla="*/ 187357 w 497"/>
              <a:gd name="T61" fmla="*/ 118765 h 480"/>
              <a:gd name="T62" fmla="*/ 203570 w 497"/>
              <a:gd name="T63" fmla="*/ 154930 h 480"/>
              <a:gd name="T64" fmla="*/ 203570 w 497"/>
              <a:gd name="T65" fmla="*/ 190203 h 48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endParaRPr lang="en-US"/>
          </a:p>
        </p:txBody>
      </p:sp>
      <p:pic>
        <p:nvPicPr>
          <p:cNvPr id="21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490" y="1561465"/>
            <a:ext cx="3171825" cy="440372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467524" y="2421497"/>
            <a:ext cx="1987162" cy="1293807"/>
            <a:chOff x="5467524" y="2421497"/>
            <a:chExt cx="1987162" cy="1293807"/>
          </a:xfrm>
        </p:grpSpPr>
        <p:sp>
          <p:nvSpPr>
            <p:cNvPr id="24" name="矩形 23"/>
            <p:cNvSpPr/>
            <p:nvPr/>
          </p:nvSpPr>
          <p:spPr>
            <a:xfrm>
              <a:off x="5853923" y="2421497"/>
              <a:ext cx="1197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000" b="1" dirty="0">
                  <a:solidFill>
                    <a:srgbClr val="B0DCEA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sz="2000" b="1" dirty="0">
                <a:solidFill>
                  <a:srgbClr val="B0DCEA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467524" y="2976640"/>
              <a:ext cx="19871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提高商务社交口才，就要注视取得听众对你的持久注意力</a:t>
              </a:r>
              <a:r>
                <a:rPr lang="zh-CN" altLang="en-US" sz="14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。</a:t>
              </a:r>
              <a:endParaRPr lang="zh-CN" altLang="en-US" sz="1400" b="1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919124" y="2421497"/>
            <a:ext cx="1987162" cy="1293807"/>
            <a:chOff x="8919124" y="2421497"/>
            <a:chExt cx="1987162" cy="1293807"/>
          </a:xfrm>
        </p:grpSpPr>
        <p:sp>
          <p:nvSpPr>
            <p:cNvPr id="25" name="矩形 24"/>
            <p:cNvSpPr/>
            <p:nvPr/>
          </p:nvSpPr>
          <p:spPr>
            <a:xfrm>
              <a:off x="9308528" y="2421497"/>
              <a:ext cx="1197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000" b="1" dirty="0">
                  <a:solidFill>
                    <a:srgbClr val="27579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sz="2000" b="1" dirty="0">
                <a:solidFill>
                  <a:srgbClr val="27579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919124" y="2976640"/>
              <a:ext cx="19871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提高商务社交口才，就要注视取得听众对你的持久注意力</a:t>
              </a:r>
              <a:r>
                <a:rPr lang="zh-CN" altLang="en-US" sz="14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。</a:t>
              </a:r>
              <a:endParaRPr lang="zh-CN" altLang="en-US" sz="1400" b="1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467524" y="4608281"/>
            <a:ext cx="1987162" cy="1214083"/>
            <a:chOff x="5467524" y="4608281"/>
            <a:chExt cx="1987162" cy="1214083"/>
          </a:xfrm>
        </p:grpSpPr>
        <p:sp>
          <p:nvSpPr>
            <p:cNvPr id="26" name="矩形 25"/>
            <p:cNvSpPr/>
            <p:nvPr/>
          </p:nvSpPr>
          <p:spPr>
            <a:xfrm>
              <a:off x="5853923" y="4608281"/>
              <a:ext cx="1197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000" b="1" dirty="0">
                  <a:solidFill>
                    <a:srgbClr val="B0DCEA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sz="2000" b="1" dirty="0">
                <a:solidFill>
                  <a:srgbClr val="B0DCEA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467524" y="5083700"/>
              <a:ext cx="19871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提高商务社交口才，就要注视取得听众对你的持久注意力</a:t>
              </a:r>
              <a:r>
                <a:rPr lang="zh-CN" altLang="en-US" sz="14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。</a:t>
              </a:r>
              <a:endParaRPr lang="zh-CN" altLang="en-US" sz="1400" b="1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919124" y="4608281"/>
            <a:ext cx="1987162" cy="1214083"/>
            <a:chOff x="8919124" y="4608281"/>
            <a:chExt cx="1987162" cy="1214083"/>
          </a:xfrm>
        </p:grpSpPr>
        <p:sp>
          <p:nvSpPr>
            <p:cNvPr id="27" name="矩形 26"/>
            <p:cNvSpPr/>
            <p:nvPr/>
          </p:nvSpPr>
          <p:spPr>
            <a:xfrm>
              <a:off x="9308528" y="4608281"/>
              <a:ext cx="119776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sz="2000" b="1" dirty="0">
                  <a:solidFill>
                    <a:srgbClr val="275791"/>
                  </a:solidFill>
                  <a:latin typeface="汉仪全唐诗简" panose="00020600040101010101" pitchFamily="18" charset="-122"/>
                  <a:ea typeface="汉仪全唐诗简" panose="00020600040101010101" pitchFamily="18" charset="-122"/>
                </a:rPr>
                <a:t>重点工作</a:t>
              </a:r>
              <a:endParaRPr lang="zh-CN" altLang="en-US" sz="2000" b="1" dirty="0">
                <a:solidFill>
                  <a:srgbClr val="275791"/>
                </a:solidFill>
                <a:latin typeface="汉仪全唐诗简" panose="00020600040101010101" pitchFamily="18" charset="-122"/>
                <a:ea typeface="汉仪全唐诗简" panose="00020600040101010101" pitchFamily="18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8919124" y="5083700"/>
              <a:ext cx="198716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b="1" dirty="0">
                  <a:solidFill>
                    <a:srgbClr val="333333"/>
                  </a:solidFill>
                  <a:latin typeface="Arial" panose="020B0604020202020204" pitchFamily="34" charset="0"/>
                </a:rPr>
                <a:t>提高商务社交口才，就要注视取得听众对你的持久注意力</a:t>
              </a:r>
              <a:r>
                <a:rPr lang="zh-CN" altLang="en-US" sz="1400" b="1" dirty="0" smtClean="0">
                  <a:solidFill>
                    <a:srgbClr val="333333"/>
                  </a:solidFill>
                  <a:latin typeface="Arial" panose="020B0604020202020204" pitchFamily="34" charset="0"/>
                </a:rPr>
                <a:t>。</a:t>
              </a:r>
              <a:endParaRPr lang="zh-CN" altLang="en-US" sz="1400" b="1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8" name="文本框 7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来年工作计划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1292860" y="2063115"/>
            <a:ext cx="2588895" cy="338391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/>
          <p:nvPr/>
        </p:nvGraphicFramePr>
        <p:xfrm>
          <a:off x="1300718" y="3465094"/>
          <a:ext cx="9768335" cy="2897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1300718" y="1509190"/>
            <a:ext cx="9336505" cy="1178006"/>
            <a:chOff x="1300718" y="1509190"/>
            <a:chExt cx="9336505" cy="1178006"/>
          </a:xfrm>
        </p:grpSpPr>
        <p:sp>
          <p:nvSpPr>
            <p:cNvPr id="5" name="矩形 4"/>
            <p:cNvSpPr/>
            <p:nvPr/>
          </p:nvSpPr>
          <p:spPr>
            <a:xfrm>
              <a:off x="1300718" y="2102421"/>
              <a:ext cx="933650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00" dirty="0"/>
                <a:t>要实现完整的电子商务还会涉及到很多方面，除了买家、卖家外，还要有银行或金融机构、政府机构、认证机构、配送中心等机构的加入才行。由于参与电子商务中的各方在物理上是互不谋面的</a:t>
              </a:r>
              <a:r>
                <a:rPr lang="zh-CN" altLang="en-US" sz="1600" dirty="0" smtClean="0"/>
                <a:t>，</a:t>
              </a:r>
              <a:endParaRPr lang="zh-CN" altLang="en-US" sz="1600" dirty="0"/>
            </a:p>
          </p:txBody>
        </p:sp>
        <p:sp>
          <p:nvSpPr>
            <p:cNvPr id="6" name="矩形 5"/>
            <p:cNvSpPr/>
            <p:nvPr/>
          </p:nvSpPr>
          <p:spPr>
            <a:xfrm>
              <a:off x="1300718" y="1509190"/>
              <a:ext cx="256256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27579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ADVANTAGE</a:t>
              </a:r>
              <a:endParaRPr lang="zh-CN" altLang="en-US" sz="2000" b="1" dirty="0">
                <a:solidFill>
                  <a:srgbClr val="27579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16255" y="347345"/>
            <a:ext cx="4429125" cy="604520"/>
            <a:chOff x="813" y="547"/>
            <a:chExt cx="6975" cy="952"/>
          </a:xfrm>
        </p:grpSpPr>
        <p:sp>
          <p:nvSpPr>
            <p:cNvPr id="8" name="文本框 7"/>
            <p:cNvSpPr txBox="1"/>
            <p:nvPr/>
          </p:nvSpPr>
          <p:spPr>
            <a:xfrm>
              <a:off x="2309" y="547"/>
              <a:ext cx="5479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来年工作计划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75565" y="-1270"/>
            <a:ext cx="12101830" cy="6858000"/>
          </a:xfrm>
          <a:prstGeom prst="rect">
            <a:avLst/>
          </a:prstGeom>
        </p:spPr>
      </p:pic>
      <p:pic>
        <p:nvPicPr>
          <p:cNvPr id="6" name="图片 5" descr="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7679055" cy="69176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769110" y="1156335"/>
            <a:ext cx="8653780" cy="4606290"/>
            <a:chOff x="2786" y="1821"/>
            <a:chExt cx="13628" cy="72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 descr="zzzzz_0000s_0003_矩形-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5973" y="-1366"/>
              <a:ext cx="7254" cy="1362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4344" y="3262"/>
              <a:ext cx="10344" cy="427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592763" y="2163289"/>
            <a:ext cx="2892174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dirty="0">
                <a:solidFill>
                  <a:srgbClr val="4684BE"/>
                </a:solidFill>
                <a:latin typeface="Broadway" panose="04040905080B02020502" charset="0"/>
              </a:rPr>
              <a:t>20xx</a:t>
            </a:r>
            <a:endParaRPr lang="en-US" altLang="zh-CN" sz="8000" dirty="0">
              <a:solidFill>
                <a:srgbClr val="4684BE"/>
              </a:solidFill>
              <a:latin typeface="Broadway" panose="04040905080B02020502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557967" y="3306294"/>
            <a:ext cx="57675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4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水彩风通用商务总结</a:t>
            </a:r>
            <a:endParaRPr lang="zh-CN" altLang="en-US" sz="4800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440941" y="4322076"/>
            <a:ext cx="4001648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</a:t>
            </a:r>
            <a:r>
              <a:rPr lang="zh-CN" altLang="en-US" sz="1400" b="1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</a:t>
            </a:r>
            <a:r>
              <a:rPr lang="zh-CN" altLang="en-US" sz="1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：</a:t>
            </a:r>
            <a:r>
              <a:rPr lang="en-US" altLang="zh-CN" sz="1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1400" b="1" smtClean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汇报时间：</a:t>
            </a:r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年</a:t>
            </a:r>
            <a:r>
              <a:rPr lang="en-US" altLang="zh-CN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XX</a:t>
            </a:r>
            <a:r>
              <a:rPr lang="zh-CN" altLang="en-US" sz="14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月</a:t>
            </a:r>
            <a:endParaRPr lang="zh-CN" altLang="en-US" sz="1400" b="1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912269" y="4166499"/>
            <a:ext cx="367463" cy="0"/>
          </a:xfrm>
          <a:prstGeom prst="line">
            <a:avLst/>
          </a:prstGeom>
          <a:ln w="38100">
            <a:solidFill>
              <a:srgbClr val="3F4D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等腰三角形 20"/>
          <p:cNvSpPr/>
          <p:nvPr/>
        </p:nvSpPr>
        <p:spPr>
          <a:xfrm flipV="1">
            <a:off x="5875832" y="6094433"/>
            <a:ext cx="440336" cy="224236"/>
          </a:xfrm>
          <a:prstGeom prst="triangl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75565" y="-1270"/>
            <a:ext cx="12101830" cy="6858000"/>
          </a:xfrm>
          <a:prstGeom prst="rect">
            <a:avLst/>
          </a:prstGeom>
        </p:spPr>
      </p:pic>
      <p:pic>
        <p:nvPicPr>
          <p:cNvPr id="6" name="图片 5" descr="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7679055" cy="69176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22676" y="1157605"/>
            <a:ext cx="7034545" cy="5405120"/>
            <a:chOff x="4435" y="1821"/>
            <a:chExt cx="13590" cy="85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 descr="zzzzz_0000s_0003_矩形-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503" y="3753"/>
              <a:ext cx="8512" cy="464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111" y="4414"/>
              <a:ext cx="10914" cy="427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等腰三角形 20"/>
          <p:cNvSpPr/>
          <p:nvPr/>
        </p:nvSpPr>
        <p:spPr>
          <a:xfrm flipV="1">
            <a:off x="10676432" y="6338273"/>
            <a:ext cx="440336" cy="224236"/>
          </a:xfrm>
          <a:prstGeom prst="triangl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937534" y="3350445"/>
            <a:ext cx="5679904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90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01</a:t>
            </a:r>
            <a:endParaRPr lang="en-US" altLang="zh-CN" sz="90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ts val="7000"/>
              </a:lnSpc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年度工作概述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5755532" y="2010348"/>
            <a:ext cx="711024" cy="711024"/>
            <a:chOff x="5755532" y="2010348"/>
            <a:chExt cx="711024" cy="711024"/>
          </a:xfrm>
        </p:grpSpPr>
        <p:sp>
          <p:nvSpPr>
            <p:cNvPr id="11" name="椭圆 10"/>
            <p:cNvSpPr/>
            <p:nvPr/>
          </p:nvSpPr>
          <p:spPr>
            <a:xfrm>
              <a:off x="5755532" y="2010348"/>
              <a:ext cx="711024" cy="711024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Group 9"/>
            <p:cNvGrpSpPr>
              <a:grpSpLocks noChangeAspect="1"/>
            </p:cNvGrpSpPr>
            <p:nvPr/>
          </p:nvGrpSpPr>
          <p:grpSpPr bwMode="auto">
            <a:xfrm>
              <a:off x="5965978" y="2186144"/>
              <a:ext cx="293620" cy="359432"/>
              <a:chOff x="2324" y="3022"/>
              <a:chExt cx="464" cy="568"/>
            </a:xfrm>
          </p:grpSpPr>
          <p:sp>
            <p:nvSpPr>
              <p:cNvPr id="17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2324" y="3022"/>
                <a:ext cx="464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0"/>
              <p:cNvSpPr>
                <a:spLocks noEditPoints="1"/>
              </p:cNvSpPr>
              <p:nvPr/>
            </p:nvSpPr>
            <p:spPr bwMode="auto">
              <a:xfrm>
                <a:off x="2291" y="3144"/>
                <a:ext cx="502" cy="487"/>
              </a:xfrm>
              <a:custGeom>
                <a:avLst/>
                <a:gdLst>
                  <a:gd name="T0" fmla="*/ 77 w 185"/>
                  <a:gd name="T1" fmla="*/ 43 h 180"/>
                  <a:gd name="T2" fmla="*/ 77 w 185"/>
                  <a:gd name="T3" fmla="*/ 43 h 180"/>
                  <a:gd name="T4" fmla="*/ 73 w 185"/>
                  <a:gd name="T5" fmla="*/ 34 h 180"/>
                  <a:gd name="T6" fmla="*/ 73 w 185"/>
                  <a:gd name="T7" fmla="*/ 34 h 180"/>
                  <a:gd name="T8" fmla="*/ 40 w 185"/>
                  <a:gd name="T9" fmla="*/ 2 h 180"/>
                  <a:gd name="T10" fmla="*/ 32 w 185"/>
                  <a:gd name="T11" fmla="*/ 3 h 180"/>
                  <a:gd name="T12" fmla="*/ 21 w 185"/>
                  <a:gd name="T13" fmla="*/ 15 h 180"/>
                  <a:gd name="T14" fmla="*/ 65 w 185"/>
                  <a:gd name="T15" fmla="*/ 55 h 180"/>
                  <a:gd name="T16" fmla="*/ 77 w 185"/>
                  <a:gd name="T17" fmla="*/ 43 h 180"/>
                  <a:gd name="T18" fmla="*/ 183 w 185"/>
                  <a:gd name="T19" fmla="*/ 134 h 180"/>
                  <a:gd name="T20" fmla="*/ 183 w 185"/>
                  <a:gd name="T21" fmla="*/ 134 h 180"/>
                  <a:gd name="T22" fmla="*/ 150 w 185"/>
                  <a:gd name="T23" fmla="*/ 104 h 180"/>
                  <a:gd name="T24" fmla="*/ 140 w 185"/>
                  <a:gd name="T25" fmla="*/ 104 h 180"/>
                  <a:gd name="T26" fmla="*/ 129 w 185"/>
                  <a:gd name="T27" fmla="*/ 116 h 180"/>
                  <a:gd name="T28" fmla="*/ 171 w 185"/>
                  <a:gd name="T29" fmla="*/ 155 h 180"/>
                  <a:gd name="T30" fmla="*/ 183 w 185"/>
                  <a:gd name="T31" fmla="*/ 143 h 180"/>
                  <a:gd name="T32" fmla="*/ 183 w 185"/>
                  <a:gd name="T33" fmla="*/ 134 h 180"/>
                  <a:gd name="T34" fmla="*/ 98 w 185"/>
                  <a:gd name="T35" fmla="*/ 109 h 180"/>
                  <a:gd name="T36" fmla="*/ 68 w 185"/>
                  <a:gd name="T37" fmla="*/ 81 h 180"/>
                  <a:gd name="T38" fmla="*/ 61 w 185"/>
                  <a:gd name="T39" fmla="*/ 58 h 180"/>
                  <a:gd name="T40" fmla="*/ 18 w 185"/>
                  <a:gd name="T41" fmla="*/ 18 h 180"/>
                  <a:gd name="T42" fmla="*/ 60 w 185"/>
                  <a:gd name="T43" fmla="*/ 120 h 180"/>
                  <a:gd name="T44" fmla="*/ 168 w 185"/>
                  <a:gd name="T45" fmla="*/ 158 h 180"/>
                  <a:gd name="T46" fmla="*/ 126 w 185"/>
                  <a:gd name="T47" fmla="*/ 119 h 180"/>
                  <a:gd name="T48" fmla="*/ 98 w 185"/>
                  <a:gd name="T49" fmla="*/ 10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180">
                    <a:moveTo>
                      <a:pt x="77" y="43"/>
                    </a:moveTo>
                    <a:cubicBezTo>
                      <a:pt x="77" y="43"/>
                      <a:pt x="77" y="43"/>
                      <a:pt x="77" y="43"/>
                    </a:cubicBezTo>
                    <a:cubicBezTo>
                      <a:pt x="79" y="41"/>
                      <a:pt x="76" y="37"/>
                      <a:pt x="73" y="34"/>
                    </a:cubicBezTo>
                    <a:cubicBezTo>
                      <a:pt x="73" y="34"/>
                      <a:pt x="73" y="34"/>
                      <a:pt x="73" y="34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0"/>
                      <a:pt x="34" y="0"/>
                      <a:pt x="32" y="3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65" y="55"/>
                      <a:pt x="65" y="55"/>
                      <a:pt x="65" y="55"/>
                    </a:cubicBezTo>
                    <a:lnTo>
                      <a:pt x="77" y="43"/>
                    </a:lnTo>
                    <a:close/>
                    <a:moveTo>
                      <a:pt x="183" y="134"/>
                    </a:moveTo>
                    <a:cubicBezTo>
                      <a:pt x="183" y="134"/>
                      <a:pt x="183" y="134"/>
                      <a:pt x="183" y="134"/>
                    </a:cubicBezTo>
                    <a:cubicBezTo>
                      <a:pt x="150" y="104"/>
                      <a:pt x="150" y="104"/>
                      <a:pt x="150" y="104"/>
                    </a:cubicBezTo>
                    <a:cubicBezTo>
                      <a:pt x="147" y="101"/>
                      <a:pt x="143" y="101"/>
                      <a:pt x="140" y="104"/>
                    </a:cubicBezTo>
                    <a:cubicBezTo>
                      <a:pt x="129" y="116"/>
                      <a:pt x="129" y="116"/>
                      <a:pt x="129" y="116"/>
                    </a:cubicBezTo>
                    <a:cubicBezTo>
                      <a:pt x="171" y="155"/>
                      <a:pt x="171" y="155"/>
                      <a:pt x="171" y="155"/>
                    </a:cubicBezTo>
                    <a:cubicBezTo>
                      <a:pt x="183" y="143"/>
                      <a:pt x="183" y="143"/>
                      <a:pt x="183" y="143"/>
                    </a:cubicBezTo>
                    <a:cubicBezTo>
                      <a:pt x="185" y="141"/>
                      <a:pt x="185" y="137"/>
                      <a:pt x="183" y="134"/>
                    </a:cubicBezTo>
                    <a:close/>
                    <a:moveTo>
                      <a:pt x="98" y="109"/>
                    </a:moveTo>
                    <a:cubicBezTo>
                      <a:pt x="89" y="102"/>
                      <a:pt x="78" y="92"/>
                      <a:pt x="68" y="81"/>
                    </a:cubicBezTo>
                    <a:cubicBezTo>
                      <a:pt x="62" y="73"/>
                      <a:pt x="56" y="64"/>
                      <a:pt x="61" y="5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2" y="26"/>
                      <a:pt x="0" y="62"/>
                      <a:pt x="60" y="120"/>
                    </a:cubicBezTo>
                    <a:cubicBezTo>
                      <a:pt x="122" y="180"/>
                      <a:pt x="161" y="166"/>
                      <a:pt x="168" y="158"/>
                    </a:cubicBezTo>
                    <a:cubicBezTo>
                      <a:pt x="126" y="119"/>
                      <a:pt x="126" y="119"/>
                      <a:pt x="126" y="119"/>
                    </a:cubicBezTo>
                    <a:cubicBezTo>
                      <a:pt x="120" y="125"/>
                      <a:pt x="113" y="120"/>
                      <a:pt x="98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1"/>
              <p:cNvSpPr>
                <a:spLocks noEditPoints="1"/>
              </p:cNvSpPr>
              <p:nvPr/>
            </p:nvSpPr>
            <p:spPr bwMode="auto">
              <a:xfrm>
                <a:off x="2413" y="3019"/>
                <a:ext cx="204" cy="184"/>
              </a:xfrm>
              <a:custGeom>
                <a:avLst/>
                <a:gdLst>
                  <a:gd name="T0" fmla="*/ 14 w 75"/>
                  <a:gd name="T1" fmla="*/ 1 h 68"/>
                  <a:gd name="T2" fmla="*/ 8 w 75"/>
                  <a:gd name="T3" fmla="*/ 4 h 68"/>
                  <a:gd name="T4" fmla="*/ 0 w 75"/>
                  <a:gd name="T5" fmla="*/ 40 h 68"/>
                  <a:gd name="T6" fmla="*/ 4 w 75"/>
                  <a:gd name="T7" fmla="*/ 45 h 68"/>
                  <a:gd name="T8" fmla="*/ 7 w 75"/>
                  <a:gd name="T9" fmla="*/ 45 h 68"/>
                  <a:gd name="T10" fmla="*/ 9 w 75"/>
                  <a:gd name="T11" fmla="*/ 42 h 68"/>
                  <a:gd name="T12" fmla="*/ 17 w 75"/>
                  <a:gd name="T13" fmla="*/ 6 h 68"/>
                  <a:gd name="T14" fmla="*/ 14 w 75"/>
                  <a:gd name="T15" fmla="*/ 1 h 68"/>
                  <a:gd name="T16" fmla="*/ 74 w 75"/>
                  <a:gd name="T17" fmla="*/ 44 h 68"/>
                  <a:gd name="T18" fmla="*/ 68 w 75"/>
                  <a:gd name="T19" fmla="*/ 42 h 68"/>
                  <a:gd name="T20" fmla="*/ 36 w 75"/>
                  <a:gd name="T21" fmla="*/ 60 h 68"/>
                  <a:gd name="T22" fmla="*/ 34 w 75"/>
                  <a:gd name="T23" fmla="*/ 66 h 68"/>
                  <a:gd name="T24" fmla="*/ 40 w 75"/>
                  <a:gd name="T25" fmla="*/ 67 h 68"/>
                  <a:gd name="T26" fmla="*/ 40 w 75"/>
                  <a:gd name="T27" fmla="*/ 67 h 68"/>
                  <a:gd name="T28" fmla="*/ 72 w 75"/>
                  <a:gd name="T29" fmla="*/ 50 h 68"/>
                  <a:gd name="T30" fmla="*/ 74 w 75"/>
                  <a:gd name="T31" fmla="*/ 44 h 68"/>
                  <a:gd name="T32" fmla="*/ 47 w 75"/>
                  <a:gd name="T33" fmla="*/ 18 h 68"/>
                  <a:gd name="T34" fmla="*/ 41 w 75"/>
                  <a:gd name="T35" fmla="*/ 19 h 68"/>
                  <a:gd name="T36" fmla="*/ 19 w 75"/>
                  <a:gd name="T37" fmla="*/ 49 h 68"/>
                  <a:gd name="T38" fmla="*/ 20 w 75"/>
                  <a:gd name="T39" fmla="*/ 55 h 68"/>
                  <a:gd name="T40" fmla="*/ 25 w 75"/>
                  <a:gd name="T41" fmla="*/ 55 h 68"/>
                  <a:gd name="T42" fmla="*/ 27 w 75"/>
                  <a:gd name="T43" fmla="*/ 54 h 68"/>
                  <a:gd name="T44" fmla="*/ 48 w 75"/>
                  <a:gd name="T45" fmla="*/ 24 h 68"/>
                  <a:gd name="T46" fmla="*/ 47 w 75"/>
                  <a:gd name="T47" fmla="*/ 1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5" h="68">
                    <a:moveTo>
                      <a:pt x="14" y="1"/>
                    </a:moveTo>
                    <a:cubicBezTo>
                      <a:pt x="11" y="0"/>
                      <a:pt x="9" y="2"/>
                      <a:pt x="8" y="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1" y="45"/>
                      <a:pt x="4" y="45"/>
                    </a:cubicBezTo>
                    <a:cubicBezTo>
                      <a:pt x="5" y="45"/>
                      <a:pt x="6" y="45"/>
                      <a:pt x="7" y="45"/>
                    </a:cubicBezTo>
                    <a:cubicBezTo>
                      <a:pt x="8" y="44"/>
                      <a:pt x="9" y="43"/>
                      <a:pt x="9" y="42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4"/>
                      <a:pt x="16" y="1"/>
                      <a:pt x="14" y="1"/>
                    </a:cubicBezTo>
                    <a:close/>
                    <a:moveTo>
                      <a:pt x="74" y="44"/>
                    </a:moveTo>
                    <a:cubicBezTo>
                      <a:pt x="73" y="42"/>
                      <a:pt x="70" y="41"/>
                      <a:pt x="68" y="42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4" y="61"/>
                      <a:pt x="33" y="63"/>
                      <a:pt x="34" y="66"/>
                    </a:cubicBezTo>
                    <a:cubicBezTo>
                      <a:pt x="35" y="68"/>
                      <a:pt x="38" y="68"/>
                      <a:pt x="40" y="67"/>
                    </a:cubicBezTo>
                    <a:cubicBezTo>
                      <a:pt x="40" y="67"/>
                      <a:pt x="40" y="67"/>
                      <a:pt x="40" y="67"/>
                    </a:cubicBezTo>
                    <a:cubicBezTo>
                      <a:pt x="72" y="50"/>
                      <a:pt x="72" y="50"/>
                      <a:pt x="72" y="50"/>
                    </a:cubicBezTo>
                    <a:cubicBezTo>
                      <a:pt x="74" y="49"/>
                      <a:pt x="75" y="46"/>
                      <a:pt x="74" y="44"/>
                    </a:cubicBezTo>
                    <a:close/>
                    <a:moveTo>
                      <a:pt x="47" y="18"/>
                    </a:moveTo>
                    <a:cubicBezTo>
                      <a:pt x="45" y="17"/>
                      <a:pt x="42" y="17"/>
                      <a:pt x="41" y="1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8" y="51"/>
                      <a:pt x="19" y="54"/>
                      <a:pt x="20" y="55"/>
                    </a:cubicBezTo>
                    <a:cubicBezTo>
                      <a:pt x="22" y="56"/>
                      <a:pt x="24" y="56"/>
                      <a:pt x="25" y="55"/>
                    </a:cubicBezTo>
                    <a:cubicBezTo>
                      <a:pt x="26" y="55"/>
                      <a:pt x="26" y="55"/>
                      <a:pt x="27" y="5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9" y="22"/>
                      <a:pt x="49" y="20"/>
                      <a:pt x="47" y="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5755532" y="3406785"/>
            <a:ext cx="711024" cy="711024"/>
            <a:chOff x="5755532" y="3406785"/>
            <a:chExt cx="711024" cy="711024"/>
          </a:xfrm>
        </p:grpSpPr>
        <p:sp>
          <p:nvSpPr>
            <p:cNvPr id="8" name="椭圆 7"/>
            <p:cNvSpPr/>
            <p:nvPr/>
          </p:nvSpPr>
          <p:spPr>
            <a:xfrm>
              <a:off x="5755532" y="3406785"/>
              <a:ext cx="711024" cy="711024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Group 18"/>
            <p:cNvGrpSpPr>
              <a:grpSpLocks noChangeAspect="1"/>
            </p:cNvGrpSpPr>
            <p:nvPr/>
          </p:nvGrpSpPr>
          <p:grpSpPr bwMode="auto">
            <a:xfrm>
              <a:off x="5933578" y="3669765"/>
              <a:ext cx="354930" cy="185064"/>
              <a:chOff x="4533" y="3245"/>
              <a:chExt cx="397" cy="207"/>
            </a:xfrm>
          </p:grpSpPr>
          <p:sp>
            <p:nvSpPr>
              <p:cNvPr id="21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4533" y="3245"/>
                <a:ext cx="397" cy="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19"/>
              <p:cNvSpPr/>
              <p:nvPr/>
            </p:nvSpPr>
            <p:spPr bwMode="auto">
              <a:xfrm>
                <a:off x="4534" y="3247"/>
                <a:ext cx="391" cy="202"/>
              </a:xfrm>
              <a:custGeom>
                <a:avLst/>
                <a:gdLst>
                  <a:gd name="T0" fmla="*/ 0 w 391"/>
                  <a:gd name="T1" fmla="*/ 202 h 202"/>
                  <a:gd name="T2" fmla="*/ 197 w 391"/>
                  <a:gd name="T3" fmla="*/ 0 h 202"/>
                  <a:gd name="T4" fmla="*/ 391 w 391"/>
                  <a:gd name="T5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91" h="202">
                    <a:moveTo>
                      <a:pt x="0" y="202"/>
                    </a:moveTo>
                    <a:lnTo>
                      <a:pt x="197" y="0"/>
                    </a:lnTo>
                    <a:lnTo>
                      <a:pt x="391" y="202"/>
                    </a:lnTo>
                  </a:path>
                </a:pathLst>
              </a:custGeom>
              <a:noFill/>
              <a:ln w="34925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20"/>
              <p:cNvSpPr/>
              <p:nvPr/>
            </p:nvSpPr>
            <p:spPr bwMode="auto">
              <a:xfrm>
                <a:off x="4650" y="3335"/>
                <a:ext cx="164" cy="114"/>
              </a:xfrm>
              <a:custGeom>
                <a:avLst/>
                <a:gdLst>
                  <a:gd name="T0" fmla="*/ 0 w 164"/>
                  <a:gd name="T1" fmla="*/ 0 h 114"/>
                  <a:gd name="T2" fmla="*/ 14 w 164"/>
                  <a:gd name="T3" fmla="*/ 114 h 114"/>
                  <a:gd name="T4" fmla="*/ 40 w 164"/>
                  <a:gd name="T5" fmla="*/ 114 h 114"/>
                  <a:gd name="T6" fmla="*/ 82 w 164"/>
                  <a:gd name="T7" fmla="*/ 0 h 114"/>
                  <a:gd name="T8" fmla="*/ 122 w 164"/>
                  <a:gd name="T9" fmla="*/ 114 h 114"/>
                  <a:gd name="T10" fmla="*/ 149 w 164"/>
                  <a:gd name="T11" fmla="*/ 114 h 114"/>
                  <a:gd name="T12" fmla="*/ 164 w 164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" h="114">
                    <a:moveTo>
                      <a:pt x="0" y="0"/>
                    </a:moveTo>
                    <a:lnTo>
                      <a:pt x="14" y="114"/>
                    </a:lnTo>
                    <a:lnTo>
                      <a:pt x="40" y="114"/>
                    </a:lnTo>
                    <a:lnTo>
                      <a:pt x="82" y="0"/>
                    </a:lnTo>
                    <a:lnTo>
                      <a:pt x="122" y="114"/>
                    </a:lnTo>
                    <a:lnTo>
                      <a:pt x="149" y="114"/>
                    </a:lnTo>
                    <a:lnTo>
                      <a:pt x="164" y="0"/>
                    </a:lnTo>
                  </a:path>
                </a:pathLst>
              </a:custGeom>
              <a:noFill/>
              <a:ln w="34925" cap="rnd">
                <a:solidFill>
                  <a:schemeClr val="bg1"/>
                </a:solidFill>
                <a:prstDash val="solid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5755532" y="4803222"/>
            <a:ext cx="711024" cy="711024"/>
            <a:chOff x="6265198" y="5028074"/>
            <a:chExt cx="711024" cy="711024"/>
          </a:xfrm>
        </p:grpSpPr>
        <p:sp>
          <p:nvSpPr>
            <p:cNvPr id="14" name="椭圆 13"/>
            <p:cNvSpPr/>
            <p:nvPr/>
          </p:nvSpPr>
          <p:spPr>
            <a:xfrm>
              <a:off x="6265198" y="5028074"/>
              <a:ext cx="711024" cy="711024"/>
            </a:xfrm>
            <a:prstGeom prst="ellipse">
              <a:avLst/>
            </a:prstGeom>
            <a:solidFill>
              <a:srgbClr val="1E5FAE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6468578" y="5233244"/>
              <a:ext cx="300686" cy="300684"/>
            </a:xfrm>
            <a:custGeom>
              <a:avLst/>
              <a:gdLst>
                <a:gd name="T0" fmla="*/ 127 w 128"/>
                <a:gd name="T1" fmla="*/ 1 h 128"/>
                <a:gd name="T2" fmla="*/ 122 w 128"/>
                <a:gd name="T3" fmla="*/ 1 h 128"/>
                <a:gd name="T4" fmla="*/ 3 w 128"/>
                <a:gd name="T5" fmla="*/ 53 h 128"/>
                <a:gd name="T6" fmla="*/ 0 w 128"/>
                <a:gd name="T7" fmla="*/ 56 h 128"/>
                <a:gd name="T8" fmla="*/ 3 w 128"/>
                <a:gd name="T9" fmla="*/ 60 h 128"/>
                <a:gd name="T10" fmla="*/ 36 w 128"/>
                <a:gd name="T11" fmla="*/ 76 h 128"/>
                <a:gd name="T12" fmla="*/ 43 w 128"/>
                <a:gd name="T13" fmla="*/ 102 h 128"/>
                <a:gd name="T14" fmla="*/ 43 w 128"/>
                <a:gd name="T15" fmla="*/ 102 h 128"/>
                <a:gd name="T16" fmla="*/ 44 w 128"/>
                <a:gd name="T17" fmla="*/ 103 h 128"/>
                <a:gd name="T18" fmla="*/ 44 w 128"/>
                <a:gd name="T19" fmla="*/ 103 h 128"/>
                <a:gd name="T20" fmla="*/ 44 w 128"/>
                <a:gd name="T21" fmla="*/ 103 h 128"/>
                <a:gd name="T22" fmla="*/ 45 w 128"/>
                <a:gd name="T23" fmla="*/ 103 h 128"/>
                <a:gd name="T24" fmla="*/ 45 w 128"/>
                <a:gd name="T25" fmla="*/ 103 h 128"/>
                <a:gd name="T26" fmla="*/ 46 w 128"/>
                <a:gd name="T27" fmla="*/ 103 h 128"/>
                <a:gd name="T28" fmla="*/ 46 w 128"/>
                <a:gd name="T29" fmla="*/ 103 h 128"/>
                <a:gd name="T30" fmla="*/ 46 w 128"/>
                <a:gd name="T31" fmla="*/ 102 h 128"/>
                <a:gd name="T32" fmla="*/ 47 w 128"/>
                <a:gd name="T33" fmla="*/ 102 h 128"/>
                <a:gd name="T34" fmla="*/ 53 w 128"/>
                <a:gd name="T35" fmla="*/ 94 h 128"/>
                <a:gd name="T36" fmla="*/ 68 w 128"/>
                <a:gd name="T37" fmla="*/ 125 h 128"/>
                <a:gd name="T38" fmla="*/ 72 w 128"/>
                <a:gd name="T39" fmla="*/ 128 h 128"/>
                <a:gd name="T40" fmla="*/ 72 w 128"/>
                <a:gd name="T41" fmla="*/ 128 h 128"/>
                <a:gd name="T42" fmla="*/ 75 w 128"/>
                <a:gd name="T43" fmla="*/ 125 h 128"/>
                <a:gd name="T44" fmla="*/ 127 w 128"/>
                <a:gd name="T45" fmla="*/ 6 h 128"/>
                <a:gd name="T46" fmla="*/ 127 w 128"/>
                <a:gd name="T47" fmla="*/ 1 h 128"/>
                <a:gd name="T48" fmla="*/ 104 w 128"/>
                <a:gd name="T49" fmla="*/ 17 h 128"/>
                <a:gd name="T50" fmla="*/ 39 w 128"/>
                <a:gd name="T51" fmla="*/ 69 h 128"/>
                <a:gd name="T52" fmla="*/ 14 w 128"/>
                <a:gd name="T53" fmla="*/ 57 h 128"/>
                <a:gd name="T54" fmla="*/ 104 w 128"/>
                <a:gd name="T55" fmla="*/ 17 h 128"/>
                <a:gd name="T56" fmla="*/ 99 w 128"/>
                <a:gd name="T57" fmla="*/ 26 h 128"/>
                <a:gd name="T58" fmla="*/ 48 w 128"/>
                <a:gd name="T59" fmla="*/ 77 h 128"/>
                <a:gd name="T60" fmla="*/ 48 w 128"/>
                <a:gd name="T61" fmla="*/ 78 h 128"/>
                <a:gd name="T62" fmla="*/ 45 w 128"/>
                <a:gd name="T63" fmla="*/ 92 h 128"/>
                <a:gd name="T64" fmla="*/ 39 w 128"/>
                <a:gd name="T65" fmla="*/ 73 h 128"/>
                <a:gd name="T66" fmla="*/ 99 w 128"/>
                <a:gd name="T67" fmla="*/ 26 h 128"/>
                <a:gd name="T68" fmla="*/ 51 w 128"/>
                <a:gd name="T69" fmla="*/ 79 h 128"/>
                <a:gd name="T70" fmla="*/ 51 w 128"/>
                <a:gd name="T71" fmla="*/ 79 h 128"/>
                <a:gd name="T72" fmla="*/ 51 w 128"/>
                <a:gd name="T73" fmla="*/ 79 h 128"/>
                <a:gd name="T74" fmla="*/ 49 w 128"/>
                <a:gd name="T75" fmla="*/ 93 h 128"/>
                <a:gd name="T76" fmla="*/ 50 w 128"/>
                <a:gd name="T77" fmla="*/ 88 h 128"/>
                <a:gd name="T78" fmla="*/ 51 w 128"/>
                <a:gd name="T79" fmla="*/ 90 h 128"/>
                <a:gd name="T80" fmla="*/ 49 w 128"/>
                <a:gd name="T81" fmla="*/ 93 h 128"/>
                <a:gd name="T82" fmla="*/ 71 w 128"/>
                <a:gd name="T83" fmla="*/ 114 h 128"/>
                <a:gd name="T84" fmla="*/ 53 w 128"/>
                <a:gd name="T85" fmla="*/ 77 h 128"/>
                <a:gd name="T86" fmla="*/ 114 w 128"/>
                <a:gd name="T87" fmla="*/ 17 h 128"/>
                <a:gd name="T88" fmla="*/ 71 w 128"/>
                <a:gd name="T89" fmla="*/ 11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8" h="128">
                  <a:moveTo>
                    <a:pt x="127" y="1"/>
                  </a:moveTo>
                  <a:cubicBezTo>
                    <a:pt x="125" y="0"/>
                    <a:pt x="124" y="0"/>
                    <a:pt x="122" y="1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1" y="53"/>
                    <a:pt x="0" y="55"/>
                    <a:pt x="0" y="56"/>
                  </a:cubicBezTo>
                  <a:cubicBezTo>
                    <a:pt x="0" y="58"/>
                    <a:pt x="1" y="59"/>
                    <a:pt x="3" y="60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02"/>
                    <a:pt x="43" y="102"/>
                    <a:pt x="43" y="102"/>
                  </a:cubicBezTo>
                  <a:cubicBezTo>
                    <a:pt x="43" y="102"/>
                    <a:pt x="43" y="102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4" y="103"/>
                    <a:pt x="44" y="103"/>
                  </a:cubicBezTo>
                  <a:cubicBezTo>
                    <a:pt x="44" y="103"/>
                    <a:pt x="45" y="103"/>
                    <a:pt x="45" y="103"/>
                  </a:cubicBezTo>
                  <a:cubicBezTo>
                    <a:pt x="45" y="103"/>
                    <a:pt x="45" y="103"/>
                    <a:pt x="45" y="103"/>
                  </a:cubicBezTo>
                  <a:cubicBezTo>
                    <a:pt x="45" y="103"/>
                    <a:pt x="46" y="103"/>
                    <a:pt x="46" y="103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03"/>
                    <a:pt x="46" y="102"/>
                    <a:pt x="46" y="102"/>
                  </a:cubicBezTo>
                  <a:cubicBezTo>
                    <a:pt x="46" y="102"/>
                    <a:pt x="47" y="102"/>
                    <a:pt x="47" y="102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68" y="125"/>
                    <a:pt x="68" y="125"/>
                    <a:pt x="68" y="125"/>
                  </a:cubicBezTo>
                  <a:cubicBezTo>
                    <a:pt x="69" y="127"/>
                    <a:pt x="70" y="128"/>
                    <a:pt x="72" y="128"/>
                  </a:cubicBezTo>
                  <a:cubicBezTo>
                    <a:pt x="72" y="128"/>
                    <a:pt x="72" y="128"/>
                    <a:pt x="72" y="128"/>
                  </a:cubicBezTo>
                  <a:cubicBezTo>
                    <a:pt x="73" y="128"/>
                    <a:pt x="75" y="127"/>
                    <a:pt x="75" y="125"/>
                  </a:cubicBezTo>
                  <a:cubicBezTo>
                    <a:pt x="127" y="6"/>
                    <a:pt x="127" y="6"/>
                    <a:pt x="127" y="6"/>
                  </a:cubicBezTo>
                  <a:cubicBezTo>
                    <a:pt x="128" y="4"/>
                    <a:pt x="128" y="3"/>
                    <a:pt x="127" y="1"/>
                  </a:cubicBezTo>
                  <a:close/>
                  <a:moveTo>
                    <a:pt x="104" y="17"/>
                  </a:moveTo>
                  <a:cubicBezTo>
                    <a:pt x="39" y="69"/>
                    <a:pt x="39" y="69"/>
                    <a:pt x="39" y="69"/>
                  </a:cubicBezTo>
                  <a:cubicBezTo>
                    <a:pt x="14" y="57"/>
                    <a:pt x="14" y="57"/>
                    <a:pt x="14" y="57"/>
                  </a:cubicBezTo>
                  <a:lnTo>
                    <a:pt x="104" y="17"/>
                  </a:lnTo>
                  <a:close/>
                  <a:moveTo>
                    <a:pt x="99" y="26"/>
                  </a:moveTo>
                  <a:cubicBezTo>
                    <a:pt x="48" y="77"/>
                    <a:pt x="48" y="77"/>
                    <a:pt x="48" y="77"/>
                  </a:cubicBezTo>
                  <a:cubicBezTo>
                    <a:pt x="48" y="77"/>
                    <a:pt x="48" y="78"/>
                    <a:pt x="48" y="78"/>
                  </a:cubicBezTo>
                  <a:cubicBezTo>
                    <a:pt x="45" y="92"/>
                    <a:pt x="45" y="92"/>
                    <a:pt x="45" y="92"/>
                  </a:cubicBezTo>
                  <a:cubicBezTo>
                    <a:pt x="39" y="73"/>
                    <a:pt x="39" y="73"/>
                    <a:pt x="39" y="73"/>
                  </a:cubicBezTo>
                  <a:lnTo>
                    <a:pt x="99" y="26"/>
                  </a:lnTo>
                  <a:close/>
                  <a:moveTo>
                    <a:pt x="51" y="79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51" y="79"/>
                    <a:pt x="51" y="79"/>
                    <a:pt x="51" y="79"/>
                  </a:cubicBezTo>
                  <a:close/>
                  <a:moveTo>
                    <a:pt x="49" y="93"/>
                  </a:moveTo>
                  <a:cubicBezTo>
                    <a:pt x="50" y="88"/>
                    <a:pt x="50" y="88"/>
                    <a:pt x="50" y="88"/>
                  </a:cubicBezTo>
                  <a:cubicBezTo>
                    <a:pt x="51" y="90"/>
                    <a:pt x="51" y="90"/>
                    <a:pt x="51" y="90"/>
                  </a:cubicBezTo>
                  <a:lnTo>
                    <a:pt x="49" y="93"/>
                  </a:lnTo>
                  <a:close/>
                  <a:moveTo>
                    <a:pt x="71" y="114"/>
                  </a:moveTo>
                  <a:cubicBezTo>
                    <a:pt x="53" y="77"/>
                    <a:pt x="53" y="77"/>
                    <a:pt x="53" y="77"/>
                  </a:cubicBezTo>
                  <a:cubicBezTo>
                    <a:pt x="114" y="17"/>
                    <a:pt x="114" y="17"/>
                    <a:pt x="114" y="17"/>
                  </a:cubicBezTo>
                  <a:lnTo>
                    <a:pt x="71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715319" y="1961330"/>
            <a:ext cx="4617587" cy="862221"/>
            <a:chOff x="7224985" y="2186182"/>
            <a:chExt cx="4617587" cy="862221"/>
          </a:xfrm>
        </p:grpSpPr>
        <p:sp>
          <p:nvSpPr>
            <p:cNvPr id="26" name="矩形 25"/>
            <p:cNvSpPr/>
            <p:nvPr/>
          </p:nvSpPr>
          <p:spPr>
            <a:xfrm>
              <a:off x="7224985" y="218618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</a:rPr>
                <a:t>请输入你的标题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224985" y="2586738"/>
              <a:ext cx="46175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中国较大型企业的电子商务可以怎样来走的一个模式，当然不可能都能照搬照抄，但希望给大家有所启发。</a:t>
              </a:r>
              <a:endParaRPr lang="zh-CN" altLang="en-US" sz="1200" dirty="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15319" y="3378430"/>
            <a:ext cx="4617587" cy="860857"/>
            <a:chOff x="7224985" y="3603282"/>
            <a:chExt cx="4617587" cy="860857"/>
          </a:xfrm>
        </p:grpSpPr>
        <p:sp>
          <p:nvSpPr>
            <p:cNvPr id="27" name="矩形 26"/>
            <p:cNvSpPr/>
            <p:nvPr/>
          </p:nvSpPr>
          <p:spPr>
            <a:xfrm>
              <a:off x="7224985" y="360328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</a:rPr>
                <a:t>请输入你的标题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7224985" y="4002474"/>
              <a:ext cx="46175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中国较大型企业的电子商务可以怎样来走的一个模式，当然不可能都能照搬照抄，但希望给大家有所启发。</a:t>
              </a:r>
              <a:endParaRPr lang="zh-CN" altLang="en-US" sz="1200" dirty="0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715319" y="4795530"/>
            <a:ext cx="4617587" cy="868155"/>
            <a:chOff x="7224985" y="5020382"/>
            <a:chExt cx="4617587" cy="868155"/>
          </a:xfrm>
        </p:grpSpPr>
        <p:sp>
          <p:nvSpPr>
            <p:cNvPr id="28" name="矩形 27"/>
            <p:cNvSpPr/>
            <p:nvPr/>
          </p:nvSpPr>
          <p:spPr>
            <a:xfrm>
              <a:off x="7224985" y="5020382"/>
              <a:ext cx="18004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zh-CN" alt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等线" panose="02010600030101010101" pitchFamily="2" charset="-122"/>
                </a:rPr>
                <a:t>请输入你的标题</a:t>
              </a:r>
              <a:endPara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等线" panose="02010600030101010101" pitchFamily="2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7224985" y="5426872"/>
              <a:ext cx="461758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/>
                <a:t>中国较大型企业的电子商务可以怎样来走的一个模式，当然不可能都能照搬照抄，但希望给大家有所启发。</a:t>
              </a:r>
              <a:endParaRPr lang="zh-CN" altLang="en-US" sz="12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6255" y="347345"/>
            <a:ext cx="4428490" cy="604520"/>
            <a:chOff x="813" y="547"/>
            <a:chExt cx="6974" cy="952"/>
          </a:xfrm>
        </p:grpSpPr>
        <p:sp>
          <p:nvSpPr>
            <p:cNvPr id="9" name="文本框 8"/>
            <p:cNvSpPr txBox="1"/>
            <p:nvPr/>
          </p:nvSpPr>
          <p:spPr>
            <a:xfrm>
              <a:off x="2309" y="547"/>
              <a:ext cx="547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年度工作概述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矩形 35"/>
          <p:cNvSpPr/>
          <p:nvPr/>
        </p:nvSpPr>
        <p:spPr>
          <a:xfrm>
            <a:off x="1313815" y="1961515"/>
            <a:ext cx="3978275" cy="355282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179559" y="1917246"/>
            <a:ext cx="4965493" cy="2709091"/>
            <a:chOff x="854439" y="2053652"/>
            <a:chExt cx="4796853" cy="2383437"/>
          </a:xfrm>
        </p:grpSpPr>
        <p:grpSp>
          <p:nvGrpSpPr>
            <p:cNvPr id="6" name="组合 5"/>
            <p:cNvGrpSpPr/>
            <p:nvPr/>
          </p:nvGrpSpPr>
          <p:grpSpPr>
            <a:xfrm>
              <a:off x="854439" y="2053652"/>
              <a:ext cx="4796853" cy="2383437"/>
              <a:chOff x="854439" y="2053652"/>
              <a:chExt cx="4796853" cy="2383437"/>
            </a:xfrm>
          </p:grpSpPr>
          <p:sp>
            <p:nvSpPr>
              <p:cNvPr id="2" name="矩形 1"/>
              <p:cNvSpPr/>
              <p:nvPr/>
            </p:nvSpPr>
            <p:spPr>
              <a:xfrm>
                <a:off x="854439" y="2053652"/>
                <a:ext cx="4796853" cy="2383437"/>
              </a:xfrm>
              <a:prstGeom prst="rect">
                <a:avLst/>
              </a:prstGeom>
              <a:blipFill>
                <a:blip r:embed="rId1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854439" y="3987384"/>
                <a:ext cx="4796853" cy="449705"/>
              </a:xfrm>
              <a:prstGeom prst="rect">
                <a:avLst/>
              </a:prstGeom>
              <a:solidFill>
                <a:schemeClr val="tx2">
                  <a:lumMod val="50000"/>
                  <a:alpha val="9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942345" y="4042959"/>
              <a:ext cx="26210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spc="3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ADVANTAGE</a:t>
              </a:r>
              <a:endParaRPr lang="zh-CN" altLang="en-US" sz="16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480383" y="1683258"/>
            <a:ext cx="2958632" cy="695165"/>
            <a:chOff x="6480383" y="1934083"/>
            <a:chExt cx="2958632" cy="695165"/>
          </a:xfrm>
        </p:grpSpPr>
        <p:sp>
          <p:nvSpPr>
            <p:cNvPr id="21" name="Freeform 64"/>
            <p:cNvSpPr>
              <a:spLocks noEditPoints="1"/>
            </p:cNvSpPr>
            <p:nvPr/>
          </p:nvSpPr>
          <p:spPr bwMode="auto">
            <a:xfrm>
              <a:off x="6480383" y="1934083"/>
              <a:ext cx="588886" cy="583112"/>
            </a:xfrm>
            <a:custGeom>
              <a:avLst/>
              <a:gdLst>
                <a:gd name="T0" fmla="*/ 18 w 116"/>
                <a:gd name="T1" fmla="*/ 58 h 115"/>
                <a:gd name="T2" fmla="*/ 19 w 116"/>
                <a:gd name="T3" fmla="*/ 62 h 115"/>
                <a:gd name="T4" fmla="*/ 18 w 116"/>
                <a:gd name="T5" fmla="*/ 66 h 115"/>
                <a:gd name="T6" fmla="*/ 0 w 116"/>
                <a:gd name="T7" fmla="*/ 85 h 115"/>
                <a:gd name="T8" fmla="*/ 1 w 116"/>
                <a:gd name="T9" fmla="*/ 85 h 115"/>
                <a:gd name="T10" fmla="*/ 4 w 116"/>
                <a:gd name="T11" fmla="*/ 84 h 115"/>
                <a:gd name="T12" fmla="*/ 17 w 116"/>
                <a:gd name="T13" fmla="*/ 91 h 115"/>
                <a:gd name="T14" fmla="*/ 4 w 116"/>
                <a:gd name="T15" fmla="*/ 97 h 115"/>
                <a:gd name="T16" fmla="*/ 1 w 116"/>
                <a:gd name="T17" fmla="*/ 96 h 115"/>
                <a:gd name="T18" fmla="*/ 0 w 116"/>
                <a:gd name="T19" fmla="*/ 96 h 115"/>
                <a:gd name="T20" fmla="*/ 12 w 116"/>
                <a:gd name="T21" fmla="*/ 115 h 115"/>
                <a:gd name="T22" fmla="*/ 49 w 116"/>
                <a:gd name="T23" fmla="*/ 96 h 115"/>
                <a:gd name="T24" fmla="*/ 48 w 116"/>
                <a:gd name="T25" fmla="*/ 96 h 115"/>
                <a:gd name="T26" fmla="*/ 46 w 116"/>
                <a:gd name="T27" fmla="*/ 97 h 115"/>
                <a:gd name="T28" fmla="*/ 33 w 116"/>
                <a:gd name="T29" fmla="*/ 91 h 115"/>
                <a:gd name="T30" fmla="*/ 46 w 116"/>
                <a:gd name="T31" fmla="*/ 84 h 115"/>
                <a:gd name="T32" fmla="*/ 48 w 116"/>
                <a:gd name="T33" fmla="*/ 85 h 115"/>
                <a:gd name="T34" fmla="*/ 49 w 116"/>
                <a:gd name="T35" fmla="*/ 85 h 115"/>
                <a:gd name="T36" fmla="*/ 31 w 116"/>
                <a:gd name="T37" fmla="*/ 66 h 115"/>
                <a:gd name="T38" fmla="*/ 30 w 116"/>
                <a:gd name="T39" fmla="*/ 62 h 115"/>
                <a:gd name="T40" fmla="*/ 32 w 116"/>
                <a:gd name="T41" fmla="*/ 58 h 115"/>
                <a:gd name="T42" fmla="*/ 91 w 116"/>
                <a:gd name="T43" fmla="*/ 51 h 115"/>
                <a:gd name="T44" fmla="*/ 86 w 116"/>
                <a:gd name="T45" fmla="*/ 62 h 115"/>
                <a:gd name="T46" fmla="*/ 87 w 116"/>
                <a:gd name="T47" fmla="*/ 62 h 115"/>
                <a:gd name="T48" fmla="*/ 67 w 116"/>
                <a:gd name="T49" fmla="*/ 66 h 115"/>
                <a:gd name="T50" fmla="*/ 65 w 116"/>
                <a:gd name="T51" fmla="*/ 87 h 115"/>
                <a:gd name="T52" fmla="*/ 62 w 116"/>
                <a:gd name="T53" fmla="*/ 85 h 115"/>
                <a:gd name="T54" fmla="*/ 52 w 116"/>
                <a:gd name="T55" fmla="*/ 91 h 115"/>
                <a:gd name="T56" fmla="*/ 62 w 116"/>
                <a:gd name="T57" fmla="*/ 96 h 115"/>
                <a:gd name="T58" fmla="*/ 65 w 116"/>
                <a:gd name="T59" fmla="*/ 95 h 115"/>
                <a:gd name="T60" fmla="*/ 67 w 116"/>
                <a:gd name="T61" fmla="*/ 115 h 115"/>
                <a:gd name="T62" fmla="*/ 116 w 116"/>
                <a:gd name="T63" fmla="*/ 103 h 115"/>
                <a:gd name="T64" fmla="*/ 98 w 116"/>
                <a:gd name="T65" fmla="*/ 66 h 115"/>
                <a:gd name="T66" fmla="*/ 97 w 116"/>
                <a:gd name="T67" fmla="*/ 62 h 115"/>
                <a:gd name="T68" fmla="*/ 98 w 116"/>
                <a:gd name="T69" fmla="*/ 58 h 115"/>
                <a:gd name="T70" fmla="*/ 49 w 116"/>
                <a:gd name="T71" fmla="*/ 0 h 115"/>
                <a:gd name="T72" fmla="*/ 0 w 116"/>
                <a:gd name="T73" fmla="*/ 12 h 115"/>
                <a:gd name="T74" fmla="*/ 19 w 116"/>
                <a:gd name="T75" fmla="*/ 49 h 115"/>
                <a:gd name="T76" fmla="*/ 19 w 116"/>
                <a:gd name="T77" fmla="*/ 46 h 115"/>
                <a:gd name="T78" fmla="*/ 17 w 116"/>
                <a:gd name="T79" fmla="*/ 40 h 115"/>
                <a:gd name="T80" fmla="*/ 33 w 116"/>
                <a:gd name="T81" fmla="*/ 40 h 115"/>
                <a:gd name="T82" fmla="*/ 31 w 116"/>
                <a:gd name="T83" fmla="*/ 46 h 115"/>
                <a:gd name="T84" fmla="*/ 31 w 116"/>
                <a:gd name="T85" fmla="*/ 49 h 115"/>
                <a:gd name="T86" fmla="*/ 49 w 116"/>
                <a:gd name="T87" fmla="*/ 30 h 115"/>
                <a:gd name="T88" fmla="*/ 48 w 116"/>
                <a:gd name="T89" fmla="*/ 30 h 115"/>
                <a:gd name="T90" fmla="*/ 46 w 116"/>
                <a:gd name="T91" fmla="*/ 31 h 115"/>
                <a:gd name="T92" fmla="*/ 33 w 116"/>
                <a:gd name="T93" fmla="*/ 24 h 115"/>
                <a:gd name="T94" fmla="*/ 46 w 116"/>
                <a:gd name="T95" fmla="*/ 18 h 115"/>
                <a:gd name="T96" fmla="*/ 48 w 116"/>
                <a:gd name="T97" fmla="*/ 19 h 115"/>
                <a:gd name="T98" fmla="*/ 49 w 116"/>
                <a:gd name="T99" fmla="*/ 1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" h="115">
                  <a:moveTo>
                    <a:pt x="25" y="51"/>
                  </a:moveTo>
                  <a:cubicBezTo>
                    <a:pt x="21" y="51"/>
                    <a:pt x="18" y="54"/>
                    <a:pt x="18" y="58"/>
                  </a:cubicBezTo>
                  <a:cubicBezTo>
                    <a:pt x="18" y="59"/>
                    <a:pt x="19" y="61"/>
                    <a:pt x="19" y="62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65"/>
                    <a:pt x="21" y="66"/>
                    <a:pt x="18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2" y="85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5" y="83"/>
                    <a:pt x="7" y="83"/>
                    <a:pt x="9" y="83"/>
                  </a:cubicBezTo>
                  <a:cubicBezTo>
                    <a:pt x="13" y="83"/>
                    <a:pt x="17" y="86"/>
                    <a:pt x="17" y="91"/>
                  </a:cubicBezTo>
                  <a:cubicBezTo>
                    <a:pt x="17" y="95"/>
                    <a:pt x="13" y="99"/>
                    <a:pt x="9" y="99"/>
                  </a:cubicBezTo>
                  <a:cubicBezTo>
                    <a:pt x="7" y="99"/>
                    <a:pt x="5" y="98"/>
                    <a:pt x="4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3" y="96"/>
                    <a:pt x="2" y="96"/>
                    <a:pt x="1" y="96"/>
                  </a:cubicBezTo>
                  <a:cubicBezTo>
                    <a:pt x="1" y="96"/>
                    <a:pt x="1" y="96"/>
                    <a:pt x="1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10"/>
                    <a:pt x="6" y="115"/>
                    <a:pt x="12" y="115"/>
                  </a:cubicBezTo>
                  <a:cubicBezTo>
                    <a:pt x="49" y="115"/>
                    <a:pt x="49" y="115"/>
                    <a:pt x="49" y="115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49" y="96"/>
                    <a:pt x="48" y="96"/>
                    <a:pt x="48" y="96"/>
                  </a:cubicBezTo>
                  <a:cubicBezTo>
                    <a:pt x="48" y="96"/>
                    <a:pt x="47" y="96"/>
                    <a:pt x="47" y="97"/>
                  </a:cubicBezTo>
                  <a:cubicBezTo>
                    <a:pt x="46" y="97"/>
                    <a:pt x="46" y="97"/>
                    <a:pt x="46" y="97"/>
                  </a:cubicBezTo>
                  <a:cubicBezTo>
                    <a:pt x="44" y="98"/>
                    <a:pt x="43" y="99"/>
                    <a:pt x="41" y="99"/>
                  </a:cubicBezTo>
                  <a:cubicBezTo>
                    <a:pt x="36" y="99"/>
                    <a:pt x="33" y="95"/>
                    <a:pt x="33" y="91"/>
                  </a:cubicBezTo>
                  <a:cubicBezTo>
                    <a:pt x="33" y="86"/>
                    <a:pt x="36" y="83"/>
                    <a:pt x="41" y="83"/>
                  </a:cubicBezTo>
                  <a:cubicBezTo>
                    <a:pt x="43" y="83"/>
                    <a:pt x="44" y="83"/>
                    <a:pt x="46" y="84"/>
                  </a:cubicBezTo>
                  <a:cubicBezTo>
                    <a:pt x="47" y="85"/>
                    <a:pt x="47" y="85"/>
                    <a:pt x="47" y="85"/>
                  </a:cubicBezTo>
                  <a:cubicBezTo>
                    <a:pt x="47" y="85"/>
                    <a:pt x="48" y="85"/>
                    <a:pt x="48" y="85"/>
                  </a:cubicBezTo>
                  <a:cubicBezTo>
                    <a:pt x="48" y="85"/>
                    <a:pt x="49" y="85"/>
                    <a:pt x="4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9" y="66"/>
                    <a:pt x="28" y="65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1" y="61"/>
                    <a:pt x="32" y="59"/>
                    <a:pt x="32" y="58"/>
                  </a:cubicBezTo>
                  <a:cubicBezTo>
                    <a:pt x="32" y="54"/>
                    <a:pt x="29" y="51"/>
                    <a:pt x="25" y="51"/>
                  </a:cubicBezTo>
                  <a:moveTo>
                    <a:pt x="91" y="51"/>
                  </a:moveTo>
                  <a:cubicBezTo>
                    <a:pt x="88" y="51"/>
                    <a:pt x="85" y="54"/>
                    <a:pt x="85" y="58"/>
                  </a:cubicBezTo>
                  <a:cubicBezTo>
                    <a:pt x="85" y="59"/>
                    <a:pt x="85" y="61"/>
                    <a:pt x="86" y="62"/>
                  </a:cubicBezTo>
                  <a:cubicBezTo>
                    <a:pt x="86" y="62"/>
                    <a:pt x="86" y="62"/>
                    <a:pt x="86" y="62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9" y="65"/>
                    <a:pt x="87" y="66"/>
                    <a:pt x="85" y="66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7" y="84"/>
                    <a:pt x="67" y="84"/>
                    <a:pt x="67" y="84"/>
                  </a:cubicBezTo>
                  <a:cubicBezTo>
                    <a:pt x="67" y="86"/>
                    <a:pt x="66" y="87"/>
                    <a:pt x="65" y="87"/>
                  </a:cubicBezTo>
                  <a:cubicBezTo>
                    <a:pt x="65" y="87"/>
                    <a:pt x="64" y="87"/>
                    <a:pt x="63" y="86"/>
                  </a:cubicBezTo>
                  <a:cubicBezTo>
                    <a:pt x="62" y="85"/>
                    <a:pt x="62" y="85"/>
                    <a:pt x="62" y="85"/>
                  </a:cubicBezTo>
                  <a:cubicBezTo>
                    <a:pt x="61" y="84"/>
                    <a:pt x="60" y="84"/>
                    <a:pt x="58" y="84"/>
                  </a:cubicBezTo>
                  <a:cubicBezTo>
                    <a:pt x="55" y="84"/>
                    <a:pt x="52" y="87"/>
                    <a:pt x="52" y="91"/>
                  </a:cubicBezTo>
                  <a:cubicBezTo>
                    <a:pt x="52" y="94"/>
                    <a:pt x="55" y="97"/>
                    <a:pt x="58" y="97"/>
                  </a:cubicBezTo>
                  <a:cubicBezTo>
                    <a:pt x="60" y="97"/>
                    <a:pt x="61" y="97"/>
                    <a:pt x="62" y="96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4" y="95"/>
                    <a:pt x="65" y="95"/>
                    <a:pt x="65" y="95"/>
                  </a:cubicBezTo>
                  <a:cubicBezTo>
                    <a:pt x="66" y="95"/>
                    <a:pt x="67" y="96"/>
                    <a:pt x="67" y="97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104" y="115"/>
                    <a:pt x="104" y="115"/>
                    <a:pt x="104" y="115"/>
                  </a:cubicBezTo>
                  <a:cubicBezTo>
                    <a:pt x="111" y="115"/>
                    <a:pt x="116" y="110"/>
                    <a:pt x="116" y="103"/>
                  </a:cubicBezTo>
                  <a:cubicBezTo>
                    <a:pt x="116" y="66"/>
                    <a:pt x="116" y="66"/>
                    <a:pt x="116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6" y="66"/>
                    <a:pt x="94" y="65"/>
                    <a:pt x="96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8" y="61"/>
                    <a:pt x="98" y="59"/>
                    <a:pt x="98" y="58"/>
                  </a:cubicBezTo>
                  <a:cubicBezTo>
                    <a:pt x="98" y="54"/>
                    <a:pt x="95" y="51"/>
                    <a:pt x="91" y="51"/>
                  </a:cubicBezTo>
                  <a:moveTo>
                    <a:pt x="49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0" y="47"/>
                    <a:pt x="19" y="46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7" y="44"/>
                    <a:pt x="17" y="42"/>
                    <a:pt x="17" y="40"/>
                  </a:cubicBezTo>
                  <a:cubicBezTo>
                    <a:pt x="17" y="36"/>
                    <a:pt x="20" y="32"/>
                    <a:pt x="25" y="32"/>
                  </a:cubicBezTo>
                  <a:cubicBezTo>
                    <a:pt x="29" y="32"/>
                    <a:pt x="33" y="36"/>
                    <a:pt x="33" y="40"/>
                  </a:cubicBezTo>
                  <a:cubicBezTo>
                    <a:pt x="33" y="42"/>
                    <a:pt x="32" y="44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7"/>
                    <a:pt x="30" y="48"/>
                    <a:pt x="30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30"/>
                    <a:pt x="48" y="30"/>
                    <a:pt x="48" y="30"/>
                  </a:cubicBezTo>
                  <a:cubicBezTo>
                    <a:pt x="48" y="30"/>
                    <a:pt x="47" y="30"/>
                    <a:pt x="47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4" y="32"/>
                    <a:pt x="43" y="32"/>
                    <a:pt x="41" y="32"/>
                  </a:cubicBezTo>
                  <a:cubicBezTo>
                    <a:pt x="36" y="32"/>
                    <a:pt x="33" y="29"/>
                    <a:pt x="33" y="24"/>
                  </a:cubicBezTo>
                  <a:cubicBezTo>
                    <a:pt x="33" y="20"/>
                    <a:pt x="36" y="16"/>
                    <a:pt x="41" y="16"/>
                  </a:cubicBezTo>
                  <a:cubicBezTo>
                    <a:pt x="43" y="16"/>
                    <a:pt x="44" y="17"/>
                    <a:pt x="46" y="18"/>
                  </a:cubicBezTo>
                  <a:cubicBezTo>
                    <a:pt x="47" y="18"/>
                    <a:pt x="47" y="18"/>
                    <a:pt x="47" y="18"/>
                  </a:cubicBezTo>
                  <a:cubicBezTo>
                    <a:pt x="47" y="19"/>
                    <a:pt x="48" y="19"/>
                    <a:pt x="48" y="19"/>
                  </a:cubicBezTo>
                  <a:cubicBezTo>
                    <a:pt x="48" y="19"/>
                    <a:pt x="49" y="19"/>
                    <a:pt x="49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0"/>
                    <a:pt x="49" y="0"/>
                    <a:pt x="49" y="0"/>
                  </a:cubicBezTo>
                </a:path>
              </a:pathLst>
            </a:custGeom>
            <a:solidFill>
              <a:srgbClr val="1E5FA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226358" y="2167583"/>
              <a:ext cx="221265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solidFill>
                    <a:srgbClr val="1E5FAE"/>
                  </a:solidFill>
                  <a:latin typeface="Arial Rounded MT Bold" panose="020F0704030504030204" pitchFamily="34" charset="0"/>
                </a:rPr>
                <a:t>WHAT WE DO</a:t>
              </a:r>
              <a:endParaRPr lang="zh-CN" altLang="en-US" sz="2400" dirty="0">
                <a:solidFill>
                  <a:srgbClr val="1E5FAE"/>
                </a:solidFill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54794" y="4934283"/>
            <a:ext cx="3090551" cy="711024"/>
            <a:chOff x="854439" y="5025723"/>
            <a:chExt cx="3090551" cy="711024"/>
          </a:xfrm>
        </p:grpSpPr>
        <p:grpSp>
          <p:nvGrpSpPr>
            <p:cNvPr id="22" name="组合 21"/>
            <p:cNvGrpSpPr/>
            <p:nvPr/>
          </p:nvGrpSpPr>
          <p:grpSpPr>
            <a:xfrm>
              <a:off x="854439" y="5025723"/>
              <a:ext cx="711024" cy="711024"/>
              <a:chOff x="854439" y="5025723"/>
              <a:chExt cx="711024" cy="71102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854439" y="5025723"/>
                <a:ext cx="711024" cy="711024"/>
                <a:chOff x="5755532" y="3406785"/>
                <a:chExt cx="711024" cy="711024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5755532" y="3406785"/>
                  <a:ext cx="711024" cy="711024"/>
                </a:xfrm>
                <a:prstGeom prst="ellipse">
                  <a:avLst/>
                </a:prstGeom>
                <a:solidFill>
                  <a:srgbClr val="B0DCEA"/>
                </a:solidFill>
                <a:ln>
                  <a:noFill/>
                </a:ln>
                <a:effectLst>
                  <a:outerShdw blurRad="190500" dist="38100" dir="2700000" sx="101000" sy="101000" algn="tl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3" name="AutoShape 1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933578" y="3669765"/>
                  <a:ext cx="354930" cy="1850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16" name="Group 9"/>
              <p:cNvGrpSpPr>
                <a:grpSpLocks noChangeAspect="1"/>
              </p:cNvGrpSpPr>
              <p:nvPr/>
            </p:nvGrpSpPr>
            <p:grpSpPr bwMode="auto">
              <a:xfrm>
                <a:off x="1046478" y="5236771"/>
                <a:ext cx="326944" cy="288928"/>
                <a:chOff x="2441" y="3468"/>
                <a:chExt cx="344" cy="304"/>
              </a:xfrm>
            </p:grpSpPr>
            <p:sp>
              <p:nvSpPr>
                <p:cNvPr id="17" name="AutoShape 8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441" y="3468"/>
                  <a:ext cx="344" cy="3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" name="Freeform 10"/>
                <p:cNvSpPr>
                  <a:spLocks noEditPoints="1"/>
                </p:cNvSpPr>
                <p:nvPr/>
              </p:nvSpPr>
              <p:spPr bwMode="auto">
                <a:xfrm>
                  <a:off x="2438" y="3465"/>
                  <a:ext cx="344" cy="307"/>
                </a:xfrm>
                <a:custGeom>
                  <a:avLst/>
                  <a:gdLst>
                    <a:gd name="T0" fmla="*/ 122 w 126"/>
                    <a:gd name="T1" fmla="*/ 34 h 112"/>
                    <a:gd name="T2" fmla="*/ 117 w 126"/>
                    <a:gd name="T3" fmla="*/ 34 h 112"/>
                    <a:gd name="T4" fmla="*/ 117 w 126"/>
                    <a:gd name="T5" fmla="*/ 2 h 112"/>
                    <a:gd name="T6" fmla="*/ 115 w 126"/>
                    <a:gd name="T7" fmla="*/ 0 h 112"/>
                    <a:gd name="T8" fmla="*/ 11 w 126"/>
                    <a:gd name="T9" fmla="*/ 0 h 112"/>
                    <a:gd name="T10" fmla="*/ 9 w 126"/>
                    <a:gd name="T11" fmla="*/ 2 h 112"/>
                    <a:gd name="T12" fmla="*/ 9 w 126"/>
                    <a:gd name="T13" fmla="*/ 34 h 112"/>
                    <a:gd name="T14" fmla="*/ 4 w 126"/>
                    <a:gd name="T15" fmla="*/ 34 h 112"/>
                    <a:gd name="T16" fmla="*/ 0 w 126"/>
                    <a:gd name="T17" fmla="*/ 38 h 112"/>
                    <a:gd name="T18" fmla="*/ 0 w 126"/>
                    <a:gd name="T19" fmla="*/ 108 h 112"/>
                    <a:gd name="T20" fmla="*/ 4 w 126"/>
                    <a:gd name="T21" fmla="*/ 112 h 112"/>
                    <a:gd name="T22" fmla="*/ 122 w 126"/>
                    <a:gd name="T23" fmla="*/ 112 h 112"/>
                    <a:gd name="T24" fmla="*/ 126 w 126"/>
                    <a:gd name="T25" fmla="*/ 108 h 112"/>
                    <a:gd name="T26" fmla="*/ 126 w 126"/>
                    <a:gd name="T27" fmla="*/ 38 h 112"/>
                    <a:gd name="T28" fmla="*/ 122 w 126"/>
                    <a:gd name="T29" fmla="*/ 34 h 112"/>
                    <a:gd name="T30" fmla="*/ 8 w 126"/>
                    <a:gd name="T31" fmla="*/ 43 h 112"/>
                    <a:gd name="T32" fmla="*/ 10 w 126"/>
                    <a:gd name="T33" fmla="*/ 44 h 112"/>
                    <a:gd name="T34" fmla="*/ 10 w 126"/>
                    <a:gd name="T35" fmla="*/ 45 h 112"/>
                    <a:gd name="T36" fmla="*/ 49 w 126"/>
                    <a:gd name="T37" fmla="*/ 73 h 112"/>
                    <a:gd name="T38" fmla="*/ 8 w 126"/>
                    <a:gd name="T39" fmla="*/ 102 h 112"/>
                    <a:gd name="T40" fmla="*/ 8 w 126"/>
                    <a:gd name="T41" fmla="*/ 43 h 112"/>
                    <a:gd name="T42" fmla="*/ 113 w 126"/>
                    <a:gd name="T43" fmla="*/ 104 h 112"/>
                    <a:gd name="T44" fmla="*/ 13 w 126"/>
                    <a:gd name="T45" fmla="*/ 104 h 112"/>
                    <a:gd name="T46" fmla="*/ 63 w 126"/>
                    <a:gd name="T47" fmla="*/ 67 h 112"/>
                    <a:gd name="T48" fmla="*/ 113 w 126"/>
                    <a:gd name="T49" fmla="*/ 104 h 112"/>
                    <a:gd name="T50" fmla="*/ 77 w 126"/>
                    <a:gd name="T51" fmla="*/ 73 h 112"/>
                    <a:gd name="T52" fmla="*/ 116 w 126"/>
                    <a:gd name="T53" fmla="*/ 45 h 112"/>
                    <a:gd name="T54" fmla="*/ 116 w 126"/>
                    <a:gd name="T55" fmla="*/ 44 h 112"/>
                    <a:gd name="T56" fmla="*/ 118 w 126"/>
                    <a:gd name="T57" fmla="*/ 43 h 112"/>
                    <a:gd name="T58" fmla="*/ 118 w 126"/>
                    <a:gd name="T59" fmla="*/ 102 h 112"/>
                    <a:gd name="T60" fmla="*/ 77 w 126"/>
                    <a:gd name="T61" fmla="*/ 73 h 112"/>
                    <a:gd name="T62" fmla="*/ 113 w 126"/>
                    <a:gd name="T63" fmla="*/ 4 h 112"/>
                    <a:gd name="T64" fmla="*/ 113 w 126"/>
                    <a:gd name="T65" fmla="*/ 42 h 112"/>
                    <a:gd name="T66" fmla="*/ 74 w 126"/>
                    <a:gd name="T67" fmla="*/ 70 h 112"/>
                    <a:gd name="T68" fmla="*/ 64 w 126"/>
                    <a:gd name="T69" fmla="*/ 63 h 112"/>
                    <a:gd name="T70" fmla="*/ 62 w 126"/>
                    <a:gd name="T71" fmla="*/ 63 h 112"/>
                    <a:gd name="T72" fmla="*/ 52 w 126"/>
                    <a:gd name="T73" fmla="*/ 70 h 112"/>
                    <a:gd name="T74" fmla="*/ 13 w 126"/>
                    <a:gd name="T75" fmla="*/ 42 h 112"/>
                    <a:gd name="T76" fmla="*/ 13 w 126"/>
                    <a:gd name="T77" fmla="*/ 4 h 112"/>
                    <a:gd name="T78" fmla="*/ 113 w 126"/>
                    <a:gd name="T79" fmla="*/ 4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26" h="112">
                      <a:moveTo>
                        <a:pt x="122" y="34"/>
                      </a:moveTo>
                      <a:cubicBezTo>
                        <a:pt x="117" y="34"/>
                        <a:pt x="117" y="34"/>
                        <a:pt x="117" y="34"/>
                      </a:cubicBezTo>
                      <a:cubicBezTo>
                        <a:pt x="117" y="2"/>
                        <a:pt x="117" y="2"/>
                        <a:pt x="117" y="2"/>
                      </a:cubicBezTo>
                      <a:cubicBezTo>
                        <a:pt x="117" y="1"/>
                        <a:pt x="116" y="0"/>
                        <a:pt x="115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9" y="1"/>
                        <a:pt x="9" y="2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4" y="34"/>
                        <a:pt x="4" y="34"/>
                        <a:pt x="4" y="34"/>
                      </a:cubicBezTo>
                      <a:cubicBezTo>
                        <a:pt x="2" y="34"/>
                        <a:pt x="0" y="35"/>
                        <a:pt x="0" y="38"/>
                      </a:cubicBezTo>
                      <a:cubicBezTo>
                        <a:pt x="0" y="108"/>
                        <a:pt x="0" y="108"/>
                        <a:pt x="0" y="108"/>
                      </a:cubicBezTo>
                      <a:cubicBezTo>
                        <a:pt x="0" y="110"/>
                        <a:pt x="2" y="112"/>
                        <a:pt x="4" y="112"/>
                      </a:cubicBezTo>
                      <a:cubicBezTo>
                        <a:pt x="122" y="112"/>
                        <a:pt x="122" y="112"/>
                        <a:pt x="122" y="112"/>
                      </a:cubicBezTo>
                      <a:cubicBezTo>
                        <a:pt x="124" y="112"/>
                        <a:pt x="126" y="110"/>
                        <a:pt x="126" y="108"/>
                      </a:cubicBezTo>
                      <a:cubicBezTo>
                        <a:pt x="126" y="38"/>
                        <a:pt x="126" y="38"/>
                        <a:pt x="126" y="38"/>
                      </a:cubicBezTo>
                      <a:cubicBezTo>
                        <a:pt x="126" y="35"/>
                        <a:pt x="124" y="34"/>
                        <a:pt x="122" y="34"/>
                      </a:cubicBezTo>
                      <a:close/>
                      <a:moveTo>
                        <a:pt x="8" y="43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4"/>
                        <a:pt x="10" y="44"/>
                        <a:pt x="10" y="45"/>
                      </a:cubicBezTo>
                      <a:cubicBezTo>
                        <a:pt x="49" y="73"/>
                        <a:pt x="49" y="73"/>
                        <a:pt x="49" y="73"/>
                      </a:cubicBezTo>
                      <a:cubicBezTo>
                        <a:pt x="8" y="102"/>
                        <a:pt x="8" y="102"/>
                        <a:pt x="8" y="102"/>
                      </a:cubicBezTo>
                      <a:lnTo>
                        <a:pt x="8" y="43"/>
                      </a:lnTo>
                      <a:close/>
                      <a:moveTo>
                        <a:pt x="113" y="104"/>
                      </a:moveTo>
                      <a:cubicBezTo>
                        <a:pt x="13" y="104"/>
                        <a:pt x="13" y="104"/>
                        <a:pt x="13" y="104"/>
                      </a:cubicBezTo>
                      <a:cubicBezTo>
                        <a:pt x="63" y="67"/>
                        <a:pt x="63" y="67"/>
                        <a:pt x="63" y="67"/>
                      </a:cubicBezTo>
                      <a:lnTo>
                        <a:pt x="113" y="104"/>
                      </a:lnTo>
                      <a:close/>
                      <a:moveTo>
                        <a:pt x="77" y="73"/>
                      </a:moveTo>
                      <a:cubicBezTo>
                        <a:pt x="116" y="45"/>
                        <a:pt x="116" y="45"/>
                        <a:pt x="116" y="45"/>
                      </a:cubicBezTo>
                      <a:cubicBezTo>
                        <a:pt x="116" y="44"/>
                        <a:pt x="116" y="44"/>
                        <a:pt x="116" y="44"/>
                      </a:cubicBezTo>
                      <a:cubicBezTo>
                        <a:pt x="118" y="43"/>
                        <a:pt x="118" y="43"/>
                        <a:pt x="118" y="43"/>
                      </a:cubicBezTo>
                      <a:cubicBezTo>
                        <a:pt x="118" y="102"/>
                        <a:pt x="118" y="102"/>
                        <a:pt x="118" y="102"/>
                      </a:cubicBezTo>
                      <a:lnTo>
                        <a:pt x="77" y="73"/>
                      </a:lnTo>
                      <a:close/>
                      <a:moveTo>
                        <a:pt x="113" y="4"/>
                      </a:moveTo>
                      <a:cubicBezTo>
                        <a:pt x="113" y="42"/>
                        <a:pt x="113" y="42"/>
                        <a:pt x="113" y="42"/>
                      </a:cubicBezTo>
                      <a:cubicBezTo>
                        <a:pt x="74" y="70"/>
                        <a:pt x="74" y="70"/>
                        <a:pt x="74" y="70"/>
                      </a:cubicBezTo>
                      <a:cubicBezTo>
                        <a:pt x="64" y="63"/>
                        <a:pt x="64" y="63"/>
                        <a:pt x="64" y="63"/>
                      </a:cubicBezTo>
                      <a:cubicBezTo>
                        <a:pt x="63" y="63"/>
                        <a:pt x="63" y="63"/>
                        <a:pt x="62" y="63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13" y="42"/>
                        <a:pt x="13" y="42"/>
                        <a:pt x="13" y="42"/>
                      </a:cubicBezTo>
                      <a:cubicBezTo>
                        <a:pt x="13" y="4"/>
                        <a:pt x="13" y="4"/>
                        <a:pt x="13" y="4"/>
                      </a:cubicBezTo>
                      <a:lnTo>
                        <a:pt x="113" y="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" name="Freeform 11"/>
                <p:cNvSpPr/>
                <p:nvPr/>
              </p:nvSpPr>
              <p:spPr bwMode="auto">
                <a:xfrm>
                  <a:off x="2506" y="3509"/>
                  <a:ext cx="192" cy="22"/>
                </a:xfrm>
                <a:custGeom>
                  <a:avLst/>
                  <a:gdLst>
                    <a:gd name="T0" fmla="*/ 66 w 70"/>
                    <a:gd name="T1" fmla="*/ 8 h 8"/>
                    <a:gd name="T2" fmla="*/ 4 w 70"/>
                    <a:gd name="T3" fmla="*/ 8 h 8"/>
                    <a:gd name="T4" fmla="*/ 0 w 70"/>
                    <a:gd name="T5" fmla="*/ 4 h 8"/>
                    <a:gd name="T6" fmla="*/ 4 w 70"/>
                    <a:gd name="T7" fmla="*/ 0 h 8"/>
                    <a:gd name="T8" fmla="*/ 66 w 70"/>
                    <a:gd name="T9" fmla="*/ 0 h 8"/>
                    <a:gd name="T10" fmla="*/ 70 w 70"/>
                    <a:gd name="T11" fmla="*/ 4 h 8"/>
                    <a:gd name="T12" fmla="*/ 66 w 70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0" h="8">
                      <a:moveTo>
                        <a:pt x="66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8" y="0"/>
                        <a:pt x="70" y="2"/>
                        <a:pt x="70" y="4"/>
                      </a:cubicBezTo>
                      <a:cubicBezTo>
                        <a:pt x="70" y="7"/>
                        <a:pt x="68" y="8"/>
                        <a:pt x="66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2"/>
                <p:cNvSpPr/>
                <p:nvPr/>
              </p:nvSpPr>
              <p:spPr bwMode="auto">
                <a:xfrm>
                  <a:off x="2506" y="3553"/>
                  <a:ext cx="104" cy="22"/>
                </a:xfrm>
                <a:custGeom>
                  <a:avLst/>
                  <a:gdLst>
                    <a:gd name="T0" fmla="*/ 34 w 38"/>
                    <a:gd name="T1" fmla="*/ 8 h 8"/>
                    <a:gd name="T2" fmla="*/ 4 w 38"/>
                    <a:gd name="T3" fmla="*/ 8 h 8"/>
                    <a:gd name="T4" fmla="*/ 0 w 38"/>
                    <a:gd name="T5" fmla="*/ 4 h 8"/>
                    <a:gd name="T6" fmla="*/ 4 w 38"/>
                    <a:gd name="T7" fmla="*/ 0 h 8"/>
                    <a:gd name="T8" fmla="*/ 34 w 38"/>
                    <a:gd name="T9" fmla="*/ 0 h 8"/>
                    <a:gd name="T10" fmla="*/ 38 w 38"/>
                    <a:gd name="T11" fmla="*/ 4 h 8"/>
                    <a:gd name="T12" fmla="*/ 34 w 38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8">
                      <a:moveTo>
                        <a:pt x="34" y="8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" y="8"/>
                        <a:pt x="0" y="7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36" y="0"/>
                        <a:pt x="38" y="2"/>
                        <a:pt x="38" y="4"/>
                      </a:cubicBezTo>
                      <a:cubicBezTo>
                        <a:pt x="38" y="7"/>
                        <a:pt x="36" y="8"/>
                        <a:pt x="34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7" name="矩形 26"/>
            <p:cNvSpPr/>
            <p:nvPr/>
          </p:nvSpPr>
          <p:spPr>
            <a:xfrm>
              <a:off x="1627240" y="5233920"/>
              <a:ext cx="231775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dirty="0">
                  <a:solidFill>
                    <a:srgbClr val="B0DCE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HOME ADVANTAGE</a:t>
              </a:r>
              <a:endParaRPr lang="zh-CN" altLang="en-US" b="1" dirty="0">
                <a:solidFill>
                  <a:srgbClr val="B0DCE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16255" y="347345"/>
            <a:ext cx="4428490" cy="604520"/>
            <a:chOff x="813" y="547"/>
            <a:chExt cx="6974" cy="952"/>
          </a:xfrm>
        </p:grpSpPr>
        <p:sp>
          <p:nvSpPr>
            <p:cNvPr id="9" name="文本框 8"/>
            <p:cNvSpPr txBox="1"/>
            <p:nvPr/>
          </p:nvSpPr>
          <p:spPr>
            <a:xfrm>
              <a:off x="2309" y="547"/>
              <a:ext cx="547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年度工作概述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4" name="椭圆 3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145511" y="2494835"/>
            <a:ext cx="4974590" cy="1868170"/>
            <a:chOff x="7787652" y="1943303"/>
            <a:chExt cx="4974590" cy="1868170"/>
          </a:xfrm>
        </p:grpSpPr>
        <p:sp>
          <p:nvSpPr>
            <p:cNvPr id="28" name="文本框 27"/>
            <p:cNvSpPr txBox="1"/>
            <p:nvPr/>
          </p:nvSpPr>
          <p:spPr>
            <a:xfrm>
              <a:off x="8169222" y="1943303"/>
              <a:ext cx="1808480" cy="337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单击此处输入标题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7787652" y="2426538"/>
              <a:ext cx="4974590" cy="1384935"/>
            </a:xfrm>
            <a:prstGeom prst="rect">
              <a:avLst/>
            </a:prstGeom>
          </p:spPr>
          <p:txBody>
            <a:bodyPr vert="horz" wrap="square" lIns="480000" tIns="0" rIns="384000" bIns="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请在此处添加具体内容，请尽量言简意赅，简单说明即可，不必繁琐。请在此处添加具体内容，请尽量言简意赅，简单说明即可，不必繁琐。请在此处添加具体内容，请尽量言简意赅，简单说明即可，不必繁琐。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  <a:p>
              <a:pPr algn="just">
                <a:lnSpc>
                  <a:spcPct val="150000"/>
                </a:lnSpc>
              </a:pP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6145530" y="4178300"/>
            <a:ext cx="4775835" cy="1384935"/>
          </a:xfrm>
          <a:prstGeom prst="rect">
            <a:avLst/>
          </a:prstGeom>
        </p:spPr>
        <p:txBody>
          <a:bodyPr vert="horz" wrap="square" lIns="480000" tIns="0" rIns="384000" bIns="0" anchor="ctr" anchorCtr="0">
            <a:no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请在此处添加具体内容，请尽量言简意赅，简单说明即可，不必繁琐。请在此处添加具体内容，请尽量言简意赅，简单说明即可，不必繁琐。请在此处添加具体内容，请尽量言简意赅，简单说明即可，不必繁琐。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1569720" y="1851025"/>
            <a:ext cx="9307195" cy="2384425"/>
            <a:chOff x="2472" y="3611"/>
            <a:chExt cx="14657" cy="3755"/>
          </a:xfrm>
        </p:grpSpPr>
        <p:grpSp>
          <p:nvGrpSpPr>
            <p:cNvPr id="18" name="组合 17"/>
            <p:cNvGrpSpPr/>
            <p:nvPr/>
          </p:nvGrpSpPr>
          <p:grpSpPr>
            <a:xfrm>
              <a:off x="2472" y="3611"/>
              <a:ext cx="2246" cy="2606"/>
              <a:chOff x="1476454" y="2293257"/>
              <a:chExt cx="1426404" cy="1654628"/>
            </a:xfrm>
          </p:grpSpPr>
          <p:sp>
            <p:nvSpPr>
              <p:cNvPr id="2" name="六边形 1"/>
              <p:cNvSpPr/>
              <p:nvPr/>
            </p:nvSpPr>
            <p:spPr>
              <a:xfrm rot="5400000">
                <a:off x="1362342" y="2407369"/>
                <a:ext cx="1654628" cy="1426404"/>
              </a:xfrm>
              <a:prstGeom prst="hexagon">
                <a:avLst/>
              </a:prstGeom>
              <a:solidFill>
                <a:srgbClr val="B0DCEA"/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6" name="Group 27"/>
              <p:cNvGrpSpPr>
                <a:grpSpLocks noChangeAspect="1"/>
              </p:cNvGrpSpPr>
              <p:nvPr/>
            </p:nvGrpSpPr>
            <p:grpSpPr bwMode="auto">
              <a:xfrm>
                <a:off x="1954199" y="2908085"/>
                <a:ext cx="470914" cy="424972"/>
                <a:chOff x="6765" y="2956"/>
                <a:chExt cx="328" cy="296"/>
              </a:xfrm>
            </p:grpSpPr>
            <p:sp>
              <p:nvSpPr>
                <p:cNvPr id="7" name="AutoShape 2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6765" y="2956"/>
                  <a:ext cx="328" cy="2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" name="Freeform 28"/>
                <p:cNvSpPr>
                  <a:spLocks noEditPoints="1"/>
                </p:cNvSpPr>
                <p:nvPr/>
              </p:nvSpPr>
              <p:spPr bwMode="auto">
                <a:xfrm>
                  <a:off x="6762" y="3036"/>
                  <a:ext cx="328" cy="219"/>
                </a:xfrm>
                <a:custGeom>
                  <a:avLst/>
                  <a:gdLst>
                    <a:gd name="T0" fmla="*/ 106 w 120"/>
                    <a:gd name="T1" fmla="*/ 0 h 80"/>
                    <a:gd name="T2" fmla="*/ 14 w 120"/>
                    <a:gd name="T3" fmla="*/ 0 h 80"/>
                    <a:gd name="T4" fmla="*/ 0 w 120"/>
                    <a:gd name="T5" fmla="*/ 14 h 80"/>
                    <a:gd name="T6" fmla="*/ 0 w 120"/>
                    <a:gd name="T7" fmla="*/ 66 h 80"/>
                    <a:gd name="T8" fmla="*/ 14 w 120"/>
                    <a:gd name="T9" fmla="*/ 80 h 80"/>
                    <a:gd name="T10" fmla="*/ 106 w 120"/>
                    <a:gd name="T11" fmla="*/ 80 h 80"/>
                    <a:gd name="T12" fmla="*/ 120 w 120"/>
                    <a:gd name="T13" fmla="*/ 66 h 80"/>
                    <a:gd name="T14" fmla="*/ 120 w 120"/>
                    <a:gd name="T15" fmla="*/ 14 h 80"/>
                    <a:gd name="T16" fmla="*/ 106 w 120"/>
                    <a:gd name="T17" fmla="*/ 0 h 80"/>
                    <a:gd name="T18" fmla="*/ 14 w 120"/>
                    <a:gd name="T19" fmla="*/ 8 h 80"/>
                    <a:gd name="T20" fmla="*/ 106 w 120"/>
                    <a:gd name="T21" fmla="*/ 8 h 80"/>
                    <a:gd name="T22" fmla="*/ 112 w 120"/>
                    <a:gd name="T23" fmla="*/ 14 h 80"/>
                    <a:gd name="T24" fmla="*/ 112 w 120"/>
                    <a:gd name="T25" fmla="*/ 23 h 80"/>
                    <a:gd name="T26" fmla="*/ 78 w 120"/>
                    <a:gd name="T27" fmla="*/ 30 h 80"/>
                    <a:gd name="T28" fmla="*/ 74 w 120"/>
                    <a:gd name="T29" fmla="*/ 26 h 80"/>
                    <a:gd name="T30" fmla="*/ 46 w 120"/>
                    <a:gd name="T31" fmla="*/ 26 h 80"/>
                    <a:gd name="T32" fmla="*/ 42 w 120"/>
                    <a:gd name="T33" fmla="*/ 30 h 80"/>
                    <a:gd name="T34" fmla="*/ 8 w 120"/>
                    <a:gd name="T35" fmla="*/ 23 h 80"/>
                    <a:gd name="T36" fmla="*/ 8 w 120"/>
                    <a:gd name="T37" fmla="*/ 14 h 80"/>
                    <a:gd name="T38" fmla="*/ 14 w 120"/>
                    <a:gd name="T39" fmla="*/ 8 h 80"/>
                    <a:gd name="T40" fmla="*/ 70 w 120"/>
                    <a:gd name="T41" fmla="*/ 34 h 80"/>
                    <a:gd name="T42" fmla="*/ 70 w 120"/>
                    <a:gd name="T43" fmla="*/ 41 h 80"/>
                    <a:gd name="T44" fmla="*/ 50 w 120"/>
                    <a:gd name="T45" fmla="*/ 41 h 80"/>
                    <a:gd name="T46" fmla="*/ 50 w 120"/>
                    <a:gd name="T47" fmla="*/ 34 h 80"/>
                    <a:gd name="T48" fmla="*/ 70 w 120"/>
                    <a:gd name="T49" fmla="*/ 34 h 80"/>
                    <a:gd name="T50" fmla="*/ 106 w 120"/>
                    <a:gd name="T51" fmla="*/ 72 h 80"/>
                    <a:gd name="T52" fmla="*/ 14 w 120"/>
                    <a:gd name="T53" fmla="*/ 72 h 80"/>
                    <a:gd name="T54" fmla="*/ 8 w 120"/>
                    <a:gd name="T55" fmla="*/ 67 h 80"/>
                    <a:gd name="T56" fmla="*/ 13 w 120"/>
                    <a:gd name="T57" fmla="*/ 68 h 80"/>
                    <a:gd name="T58" fmla="*/ 98 w 120"/>
                    <a:gd name="T59" fmla="*/ 68 h 80"/>
                    <a:gd name="T60" fmla="*/ 100 w 120"/>
                    <a:gd name="T61" fmla="*/ 66 h 80"/>
                    <a:gd name="T62" fmla="*/ 98 w 120"/>
                    <a:gd name="T63" fmla="*/ 64 h 80"/>
                    <a:gd name="T64" fmla="*/ 13 w 120"/>
                    <a:gd name="T65" fmla="*/ 64 h 80"/>
                    <a:gd name="T66" fmla="*/ 8 w 120"/>
                    <a:gd name="T67" fmla="*/ 61 h 80"/>
                    <a:gd name="T68" fmla="*/ 8 w 120"/>
                    <a:gd name="T69" fmla="*/ 31 h 80"/>
                    <a:gd name="T70" fmla="*/ 42 w 120"/>
                    <a:gd name="T71" fmla="*/ 38 h 80"/>
                    <a:gd name="T72" fmla="*/ 42 w 120"/>
                    <a:gd name="T73" fmla="*/ 45 h 80"/>
                    <a:gd name="T74" fmla="*/ 46 w 120"/>
                    <a:gd name="T75" fmla="*/ 49 h 80"/>
                    <a:gd name="T76" fmla="*/ 74 w 120"/>
                    <a:gd name="T77" fmla="*/ 49 h 80"/>
                    <a:gd name="T78" fmla="*/ 78 w 120"/>
                    <a:gd name="T79" fmla="*/ 45 h 80"/>
                    <a:gd name="T80" fmla="*/ 78 w 120"/>
                    <a:gd name="T81" fmla="*/ 38 h 80"/>
                    <a:gd name="T82" fmla="*/ 112 w 120"/>
                    <a:gd name="T83" fmla="*/ 31 h 80"/>
                    <a:gd name="T84" fmla="*/ 112 w 120"/>
                    <a:gd name="T85" fmla="*/ 66 h 80"/>
                    <a:gd name="T86" fmla="*/ 106 w 120"/>
                    <a:gd name="T87" fmla="*/ 72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20" h="80">
                      <a:moveTo>
                        <a:pt x="106" y="0"/>
                      </a:move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ubicBezTo>
                        <a:pt x="0" y="66"/>
                        <a:pt x="0" y="66"/>
                        <a:pt x="0" y="66"/>
                      </a:cubicBezTo>
                      <a:cubicBezTo>
                        <a:pt x="0" y="74"/>
                        <a:pt x="6" y="80"/>
                        <a:pt x="14" y="80"/>
                      </a:cubicBezTo>
                      <a:cubicBezTo>
                        <a:pt x="106" y="80"/>
                        <a:pt x="106" y="80"/>
                        <a:pt x="106" y="80"/>
                      </a:cubicBezTo>
                      <a:cubicBezTo>
                        <a:pt x="114" y="80"/>
                        <a:pt x="120" y="74"/>
                        <a:pt x="120" y="66"/>
                      </a:cubicBezTo>
                      <a:cubicBezTo>
                        <a:pt x="120" y="14"/>
                        <a:pt x="120" y="14"/>
                        <a:pt x="120" y="14"/>
                      </a:cubicBezTo>
                      <a:cubicBezTo>
                        <a:pt x="120" y="6"/>
                        <a:pt x="114" y="0"/>
                        <a:pt x="106" y="0"/>
                      </a:cubicBezTo>
                      <a:close/>
                      <a:moveTo>
                        <a:pt x="14" y="8"/>
                      </a:moveTo>
                      <a:cubicBezTo>
                        <a:pt x="106" y="8"/>
                        <a:pt x="106" y="8"/>
                        <a:pt x="106" y="8"/>
                      </a:cubicBezTo>
                      <a:cubicBezTo>
                        <a:pt x="109" y="8"/>
                        <a:pt x="112" y="10"/>
                        <a:pt x="112" y="14"/>
                      </a:cubicBezTo>
                      <a:cubicBezTo>
                        <a:pt x="112" y="23"/>
                        <a:pt x="112" y="23"/>
                        <a:pt x="112" y="23"/>
                      </a:cubicBezTo>
                      <a:cubicBezTo>
                        <a:pt x="78" y="30"/>
                        <a:pt x="78" y="30"/>
                        <a:pt x="78" y="30"/>
                      </a:cubicBezTo>
                      <a:cubicBezTo>
                        <a:pt x="78" y="28"/>
                        <a:pt x="76" y="26"/>
                        <a:pt x="74" y="26"/>
                      </a:cubicBezTo>
                      <a:cubicBezTo>
                        <a:pt x="46" y="26"/>
                        <a:pt x="46" y="26"/>
                        <a:pt x="46" y="26"/>
                      </a:cubicBezTo>
                      <a:cubicBezTo>
                        <a:pt x="44" y="26"/>
                        <a:pt x="42" y="28"/>
                        <a:pt x="42" y="30"/>
                      </a:cubicBezTo>
                      <a:cubicBezTo>
                        <a:pt x="8" y="23"/>
                        <a:pt x="8" y="23"/>
                        <a:pt x="8" y="23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0"/>
                        <a:pt x="11" y="8"/>
                        <a:pt x="14" y="8"/>
                      </a:cubicBezTo>
                      <a:close/>
                      <a:moveTo>
                        <a:pt x="70" y="34"/>
                      </a:moveTo>
                      <a:cubicBezTo>
                        <a:pt x="70" y="41"/>
                        <a:pt x="70" y="41"/>
                        <a:pt x="70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0" y="34"/>
                        <a:pt x="50" y="34"/>
                        <a:pt x="50" y="34"/>
                      </a:cubicBezTo>
                      <a:lnTo>
                        <a:pt x="70" y="34"/>
                      </a:lnTo>
                      <a:close/>
                      <a:moveTo>
                        <a:pt x="106" y="72"/>
                      </a:moveTo>
                      <a:cubicBezTo>
                        <a:pt x="14" y="72"/>
                        <a:pt x="14" y="72"/>
                        <a:pt x="14" y="72"/>
                      </a:cubicBezTo>
                      <a:cubicBezTo>
                        <a:pt x="11" y="72"/>
                        <a:pt x="9" y="70"/>
                        <a:pt x="8" y="67"/>
                      </a:cubicBezTo>
                      <a:cubicBezTo>
                        <a:pt x="10" y="68"/>
                        <a:pt x="11" y="68"/>
                        <a:pt x="13" y="68"/>
                      </a:cubicBezTo>
                      <a:cubicBezTo>
                        <a:pt x="98" y="68"/>
                        <a:pt x="98" y="68"/>
                        <a:pt x="98" y="68"/>
                      </a:cubicBezTo>
                      <a:cubicBezTo>
                        <a:pt x="99" y="68"/>
                        <a:pt x="100" y="67"/>
                        <a:pt x="100" y="66"/>
                      </a:cubicBezTo>
                      <a:cubicBezTo>
                        <a:pt x="100" y="65"/>
                        <a:pt x="99" y="64"/>
                        <a:pt x="98" y="64"/>
                      </a:cubicBezTo>
                      <a:cubicBezTo>
                        <a:pt x="13" y="64"/>
                        <a:pt x="13" y="64"/>
                        <a:pt x="13" y="64"/>
                      </a:cubicBezTo>
                      <a:cubicBezTo>
                        <a:pt x="11" y="64"/>
                        <a:pt x="9" y="63"/>
                        <a:pt x="8" y="61"/>
                      </a:cubicBezTo>
                      <a:cubicBezTo>
                        <a:pt x="8" y="31"/>
                        <a:pt x="8" y="31"/>
                        <a:pt x="8" y="31"/>
                      </a:cubicBezTo>
                      <a:cubicBezTo>
                        <a:pt x="42" y="38"/>
                        <a:pt x="42" y="38"/>
                        <a:pt x="42" y="38"/>
                      </a:cubicBezTo>
                      <a:cubicBezTo>
                        <a:pt x="42" y="45"/>
                        <a:pt x="42" y="45"/>
                        <a:pt x="42" y="45"/>
                      </a:cubicBezTo>
                      <a:cubicBezTo>
                        <a:pt x="42" y="47"/>
                        <a:pt x="44" y="49"/>
                        <a:pt x="46" y="49"/>
                      </a:cubicBezTo>
                      <a:cubicBezTo>
                        <a:pt x="74" y="49"/>
                        <a:pt x="74" y="49"/>
                        <a:pt x="74" y="49"/>
                      </a:cubicBezTo>
                      <a:cubicBezTo>
                        <a:pt x="76" y="49"/>
                        <a:pt x="78" y="47"/>
                        <a:pt x="78" y="45"/>
                      </a:cubicBezTo>
                      <a:cubicBezTo>
                        <a:pt x="78" y="38"/>
                        <a:pt x="78" y="38"/>
                        <a:pt x="78" y="38"/>
                      </a:cubicBezTo>
                      <a:cubicBezTo>
                        <a:pt x="112" y="31"/>
                        <a:pt x="112" y="31"/>
                        <a:pt x="112" y="31"/>
                      </a:cubicBezTo>
                      <a:cubicBezTo>
                        <a:pt x="112" y="66"/>
                        <a:pt x="112" y="66"/>
                        <a:pt x="112" y="66"/>
                      </a:cubicBezTo>
                      <a:cubicBezTo>
                        <a:pt x="112" y="69"/>
                        <a:pt x="109" y="72"/>
                        <a:pt x="106" y="7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" name="Freeform 29"/>
                <p:cNvSpPr/>
                <p:nvPr/>
              </p:nvSpPr>
              <p:spPr bwMode="auto">
                <a:xfrm>
                  <a:off x="6850" y="2959"/>
                  <a:ext cx="153" cy="63"/>
                </a:xfrm>
                <a:custGeom>
                  <a:avLst/>
                  <a:gdLst>
                    <a:gd name="T0" fmla="*/ 4 w 56"/>
                    <a:gd name="T1" fmla="*/ 23 h 23"/>
                    <a:gd name="T2" fmla="*/ 8 w 56"/>
                    <a:gd name="T3" fmla="*/ 19 h 23"/>
                    <a:gd name="T4" fmla="*/ 8 w 56"/>
                    <a:gd name="T5" fmla="*/ 13 h 23"/>
                    <a:gd name="T6" fmla="*/ 13 w 56"/>
                    <a:gd name="T7" fmla="*/ 8 h 23"/>
                    <a:gd name="T8" fmla="*/ 43 w 56"/>
                    <a:gd name="T9" fmla="*/ 8 h 23"/>
                    <a:gd name="T10" fmla="*/ 48 w 56"/>
                    <a:gd name="T11" fmla="*/ 13 h 23"/>
                    <a:gd name="T12" fmla="*/ 48 w 56"/>
                    <a:gd name="T13" fmla="*/ 19 h 23"/>
                    <a:gd name="T14" fmla="*/ 52 w 56"/>
                    <a:gd name="T15" fmla="*/ 23 h 23"/>
                    <a:gd name="T16" fmla="*/ 56 w 56"/>
                    <a:gd name="T17" fmla="*/ 19 h 23"/>
                    <a:gd name="T18" fmla="*/ 56 w 56"/>
                    <a:gd name="T19" fmla="*/ 13 h 23"/>
                    <a:gd name="T20" fmla="*/ 43 w 56"/>
                    <a:gd name="T21" fmla="*/ 0 h 23"/>
                    <a:gd name="T22" fmla="*/ 13 w 56"/>
                    <a:gd name="T23" fmla="*/ 0 h 23"/>
                    <a:gd name="T24" fmla="*/ 0 w 56"/>
                    <a:gd name="T25" fmla="*/ 13 h 23"/>
                    <a:gd name="T26" fmla="*/ 0 w 56"/>
                    <a:gd name="T27" fmla="*/ 19 h 23"/>
                    <a:gd name="T28" fmla="*/ 4 w 56"/>
                    <a:gd name="T2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6" h="23">
                      <a:moveTo>
                        <a:pt x="4" y="23"/>
                      </a:moveTo>
                      <a:cubicBezTo>
                        <a:pt x="6" y="23"/>
                        <a:pt x="8" y="22"/>
                        <a:pt x="8" y="19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10" y="8"/>
                        <a:pt x="13" y="8"/>
                      </a:cubicBezTo>
                      <a:cubicBezTo>
                        <a:pt x="43" y="8"/>
                        <a:pt x="43" y="8"/>
                        <a:pt x="43" y="8"/>
                      </a:cubicBezTo>
                      <a:cubicBezTo>
                        <a:pt x="46" y="8"/>
                        <a:pt x="48" y="10"/>
                        <a:pt x="48" y="13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8" y="22"/>
                        <a:pt x="50" y="23"/>
                        <a:pt x="52" y="23"/>
                      </a:cubicBezTo>
                      <a:cubicBezTo>
                        <a:pt x="54" y="23"/>
                        <a:pt x="56" y="22"/>
                        <a:pt x="56" y="19"/>
                      </a:cubicBezTo>
                      <a:cubicBezTo>
                        <a:pt x="56" y="13"/>
                        <a:pt x="56" y="13"/>
                        <a:pt x="56" y="13"/>
                      </a:cubicBezTo>
                      <a:cubicBezTo>
                        <a:pt x="56" y="6"/>
                        <a:pt x="50" y="0"/>
                        <a:pt x="4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2"/>
                        <a:pt x="2" y="23"/>
                        <a:pt x="4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14883" y="3611"/>
              <a:ext cx="2246" cy="2606"/>
              <a:chOff x="9357712" y="2293257"/>
              <a:chExt cx="1426404" cy="1654628"/>
            </a:xfrm>
          </p:grpSpPr>
          <p:sp>
            <p:nvSpPr>
              <p:cNvPr id="5" name="六边形 4"/>
              <p:cNvSpPr/>
              <p:nvPr/>
            </p:nvSpPr>
            <p:spPr>
              <a:xfrm rot="5400000">
                <a:off x="9243600" y="2407369"/>
                <a:ext cx="1654628" cy="1426404"/>
              </a:xfrm>
              <a:prstGeom prst="hexagon">
                <a:avLst/>
              </a:prstGeom>
              <a:solidFill>
                <a:srgbClr val="1E5FAE"/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Freeform 13"/>
              <p:cNvSpPr>
                <a:spLocks noEditPoints="1"/>
              </p:cNvSpPr>
              <p:nvPr/>
            </p:nvSpPr>
            <p:spPr bwMode="auto">
              <a:xfrm>
                <a:off x="9839139" y="3017434"/>
                <a:ext cx="463550" cy="325438"/>
              </a:xfrm>
              <a:custGeom>
                <a:avLst/>
                <a:gdLst>
                  <a:gd name="T0" fmla="*/ 358 w 359"/>
                  <a:gd name="T1" fmla="*/ 191 h 252"/>
                  <a:gd name="T2" fmla="*/ 359 w 359"/>
                  <a:gd name="T3" fmla="*/ 194 h 252"/>
                  <a:gd name="T4" fmla="*/ 358 w 359"/>
                  <a:gd name="T5" fmla="*/ 196 h 252"/>
                  <a:gd name="T6" fmla="*/ 286 w 359"/>
                  <a:gd name="T7" fmla="*/ 252 h 252"/>
                  <a:gd name="T8" fmla="*/ 282 w 359"/>
                  <a:gd name="T9" fmla="*/ 252 h 252"/>
                  <a:gd name="T10" fmla="*/ 281 w 359"/>
                  <a:gd name="T11" fmla="*/ 248 h 252"/>
                  <a:gd name="T12" fmla="*/ 293 w 359"/>
                  <a:gd name="T13" fmla="*/ 218 h 252"/>
                  <a:gd name="T14" fmla="*/ 186 w 359"/>
                  <a:gd name="T15" fmla="*/ 173 h 252"/>
                  <a:gd name="T16" fmla="*/ 207 w 359"/>
                  <a:gd name="T17" fmla="*/ 146 h 252"/>
                  <a:gd name="T18" fmla="*/ 216 w 359"/>
                  <a:gd name="T19" fmla="*/ 134 h 252"/>
                  <a:gd name="T20" fmla="*/ 293 w 359"/>
                  <a:gd name="T21" fmla="*/ 169 h 252"/>
                  <a:gd name="T22" fmla="*/ 281 w 359"/>
                  <a:gd name="T23" fmla="*/ 139 h 252"/>
                  <a:gd name="T24" fmla="*/ 282 w 359"/>
                  <a:gd name="T25" fmla="*/ 136 h 252"/>
                  <a:gd name="T26" fmla="*/ 284 w 359"/>
                  <a:gd name="T27" fmla="*/ 135 h 252"/>
                  <a:gd name="T28" fmla="*/ 286 w 359"/>
                  <a:gd name="T29" fmla="*/ 136 h 252"/>
                  <a:gd name="T30" fmla="*/ 358 w 359"/>
                  <a:gd name="T31" fmla="*/ 191 h 252"/>
                  <a:gd name="T32" fmla="*/ 73 w 359"/>
                  <a:gd name="T33" fmla="*/ 116 h 252"/>
                  <a:gd name="T34" fmla="*/ 75 w 359"/>
                  <a:gd name="T35" fmla="*/ 117 h 252"/>
                  <a:gd name="T36" fmla="*/ 77 w 359"/>
                  <a:gd name="T37" fmla="*/ 116 h 252"/>
                  <a:gd name="T38" fmla="*/ 78 w 359"/>
                  <a:gd name="T39" fmla="*/ 113 h 252"/>
                  <a:gd name="T40" fmla="*/ 66 w 359"/>
                  <a:gd name="T41" fmla="*/ 83 h 252"/>
                  <a:gd name="T42" fmla="*/ 143 w 359"/>
                  <a:gd name="T43" fmla="*/ 119 h 252"/>
                  <a:gd name="T44" fmla="*/ 152 w 359"/>
                  <a:gd name="T45" fmla="*/ 107 h 252"/>
                  <a:gd name="T46" fmla="*/ 173 w 359"/>
                  <a:gd name="T47" fmla="*/ 80 h 252"/>
                  <a:gd name="T48" fmla="*/ 66 w 359"/>
                  <a:gd name="T49" fmla="*/ 34 h 252"/>
                  <a:gd name="T50" fmla="*/ 78 w 359"/>
                  <a:gd name="T51" fmla="*/ 4 h 252"/>
                  <a:gd name="T52" fmla="*/ 77 w 359"/>
                  <a:gd name="T53" fmla="*/ 0 h 252"/>
                  <a:gd name="T54" fmla="*/ 73 w 359"/>
                  <a:gd name="T55" fmla="*/ 0 h 252"/>
                  <a:gd name="T56" fmla="*/ 1 w 359"/>
                  <a:gd name="T57" fmla="*/ 56 h 252"/>
                  <a:gd name="T58" fmla="*/ 0 w 359"/>
                  <a:gd name="T59" fmla="*/ 58 h 252"/>
                  <a:gd name="T60" fmla="*/ 1 w 359"/>
                  <a:gd name="T61" fmla="*/ 61 h 252"/>
                  <a:gd name="T62" fmla="*/ 73 w 359"/>
                  <a:gd name="T63" fmla="*/ 116 h 252"/>
                  <a:gd name="T64" fmla="*/ 199 w 359"/>
                  <a:gd name="T65" fmla="*/ 141 h 252"/>
                  <a:gd name="T66" fmla="*/ 293 w 359"/>
                  <a:gd name="T67" fmla="*/ 83 h 252"/>
                  <a:gd name="T68" fmla="*/ 281 w 359"/>
                  <a:gd name="T69" fmla="*/ 113 h 252"/>
                  <a:gd name="T70" fmla="*/ 282 w 359"/>
                  <a:gd name="T71" fmla="*/ 116 h 252"/>
                  <a:gd name="T72" fmla="*/ 284 w 359"/>
                  <a:gd name="T73" fmla="*/ 117 h 252"/>
                  <a:gd name="T74" fmla="*/ 286 w 359"/>
                  <a:gd name="T75" fmla="*/ 116 h 252"/>
                  <a:gd name="T76" fmla="*/ 358 w 359"/>
                  <a:gd name="T77" fmla="*/ 61 h 252"/>
                  <a:gd name="T78" fmla="*/ 359 w 359"/>
                  <a:gd name="T79" fmla="*/ 58 h 252"/>
                  <a:gd name="T80" fmla="*/ 358 w 359"/>
                  <a:gd name="T81" fmla="*/ 56 h 252"/>
                  <a:gd name="T82" fmla="*/ 286 w 359"/>
                  <a:gd name="T83" fmla="*/ 0 h 252"/>
                  <a:gd name="T84" fmla="*/ 282 w 359"/>
                  <a:gd name="T85" fmla="*/ 0 h 252"/>
                  <a:gd name="T86" fmla="*/ 281 w 359"/>
                  <a:gd name="T87" fmla="*/ 4 h 252"/>
                  <a:gd name="T88" fmla="*/ 293 w 359"/>
                  <a:gd name="T89" fmla="*/ 34 h 252"/>
                  <a:gd name="T90" fmla="*/ 160 w 359"/>
                  <a:gd name="T91" fmla="*/ 113 h 252"/>
                  <a:gd name="T92" fmla="*/ 66 w 359"/>
                  <a:gd name="T93" fmla="*/ 169 h 252"/>
                  <a:gd name="T94" fmla="*/ 78 w 359"/>
                  <a:gd name="T95" fmla="*/ 139 h 252"/>
                  <a:gd name="T96" fmla="*/ 77 w 359"/>
                  <a:gd name="T97" fmla="*/ 136 h 252"/>
                  <a:gd name="T98" fmla="*/ 75 w 359"/>
                  <a:gd name="T99" fmla="*/ 135 h 252"/>
                  <a:gd name="T100" fmla="*/ 73 w 359"/>
                  <a:gd name="T101" fmla="*/ 136 h 252"/>
                  <a:gd name="T102" fmla="*/ 1 w 359"/>
                  <a:gd name="T103" fmla="*/ 191 h 252"/>
                  <a:gd name="T104" fmla="*/ 0 w 359"/>
                  <a:gd name="T105" fmla="*/ 194 h 252"/>
                  <a:gd name="T106" fmla="*/ 1 w 359"/>
                  <a:gd name="T107" fmla="*/ 196 h 252"/>
                  <a:gd name="T108" fmla="*/ 73 w 359"/>
                  <a:gd name="T109" fmla="*/ 252 h 252"/>
                  <a:gd name="T110" fmla="*/ 77 w 359"/>
                  <a:gd name="T111" fmla="*/ 252 h 252"/>
                  <a:gd name="T112" fmla="*/ 78 w 359"/>
                  <a:gd name="T113" fmla="*/ 248 h 252"/>
                  <a:gd name="T114" fmla="*/ 66 w 359"/>
                  <a:gd name="T115" fmla="*/ 218 h 252"/>
                  <a:gd name="T116" fmla="*/ 199 w 359"/>
                  <a:gd name="T117" fmla="*/ 141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59" h="252">
                    <a:moveTo>
                      <a:pt x="358" y="191"/>
                    </a:moveTo>
                    <a:cubicBezTo>
                      <a:pt x="359" y="192"/>
                      <a:pt x="359" y="193"/>
                      <a:pt x="359" y="194"/>
                    </a:cubicBezTo>
                    <a:cubicBezTo>
                      <a:pt x="359" y="195"/>
                      <a:pt x="359" y="195"/>
                      <a:pt x="358" y="196"/>
                    </a:cubicBezTo>
                    <a:cubicBezTo>
                      <a:pt x="286" y="252"/>
                      <a:pt x="286" y="252"/>
                      <a:pt x="286" y="252"/>
                    </a:cubicBezTo>
                    <a:cubicBezTo>
                      <a:pt x="285" y="252"/>
                      <a:pt x="283" y="252"/>
                      <a:pt x="282" y="252"/>
                    </a:cubicBezTo>
                    <a:cubicBezTo>
                      <a:pt x="281" y="251"/>
                      <a:pt x="281" y="249"/>
                      <a:pt x="281" y="248"/>
                    </a:cubicBezTo>
                    <a:cubicBezTo>
                      <a:pt x="293" y="218"/>
                      <a:pt x="293" y="218"/>
                      <a:pt x="293" y="218"/>
                    </a:cubicBezTo>
                    <a:cubicBezTo>
                      <a:pt x="239" y="216"/>
                      <a:pt x="207" y="196"/>
                      <a:pt x="186" y="173"/>
                    </a:cubicBezTo>
                    <a:cubicBezTo>
                      <a:pt x="194" y="164"/>
                      <a:pt x="201" y="155"/>
                      <a:pt x="207" y="146"/>
                    </a:cubicBezTo>
                    <a:cubicBezTo>
                      <a:pt x="210" y="142"/>
                      <a:pt x="213" y="138"/>
                      <a:pt x="216" y="134"/>
                    </a:cubicBezTo>
                    <a:cubicBezTo>
                      <a:pt x="232" y="154"/>
                      <a:pt x="252" y="167"/>
                      <a:pt x="293" y="169"/>
                    </a:cubicBezTo>
                    <a:cubicBezTo>
                      <a:pt x="281" y="139"/>
                      <a:pt x="281" y="139"/>
                      <a:pt x="281" y="139"/>
                    </a:cubicBezTo>
                    <a:cubicBezTo>
                      <a:pt x="281" y="138"/>
                      <a:pt x="281" y="137"/>
                      <a:pt x="282" y="136"/>
                    </a:cubicBezTo>
                    <a:cubicBezTo>
                      <a:pt x="283" y="135"/>
                      <a:pt x="283" y="135"/>
                      <a:pt x="284" y="135"/>
                    </a:cubicBezTo>
                    <a:cubicBezTo>
                      <a:pt x="285" y="135"/>
                      <a:pt x="285" y="135"/>
                      <a:pt x="286" y="136"/>
                    </a:cubicBezTo>
                    <a:lnTo>
                      <a:pt x="358" y="191"/>
                    </a:lnTo>
                    <a:close/>
                    <a:moveTo>
                      <a:pt x="73" y="116"/>
                    </a:moveTo>
                    <a:cubicBezTo>
                      <a:pt x="74" y="117"/>
                      <a:pt x="74" y="117"/>
                      <a:pt x="75" y="117"/>
                    </a:cubicBezTo>
                    <a:cubicBezTo>
                      <a:pt x="76" y="117"/>
                      <a:pt x="76" y="117"/>
                      <a:pt x="77" y="116"/>
                    </a:cubicBezTo>
                    <a:cubicBezTo>
                      <a:pt x="78" y="115"/>
                      <a:pt x="78" y="114"/>
                      <a:pt x="78" y="113"/>
                    </a:cubicBezTo>
                    <a:cubicBezTo>
                      <a:pt x="66" y="83"/>
                      <a:pt x="66" y="83"/>
                      <a:pt x="66" y="83"/>
                    </a:cubicBezTo>
                    <a:cubicBezTo>
                      <a:pt x="107" y="86"/>
                      <a:pt x="127" y="100"/>
                      <a:pt x="143" y="119"/>
                    </a:cubicBezTo>
                    <a:cubicBezTo>
                      <a:pt x="146" y="115"/>
                      <a:pt x="149" y="111"/>
                      <a:pt x="152" y="107"/>
                    </a:cubicBezTo>
                    <a:cubicBezTo>
                      <a:pt x="158" y="99"/>
                      <a:pt x="165" y="89"/>
                      <a:pt x="173" y="80"/>
                    </a:cubicBezTo>
                    <a:cubicBezTo>
                      <a:pt x="151" y="57"/>
                      <a:pt x="120" y="37"/>
                      <a:pt x="66" y="34"/>
                    </a:cubicBezTo>
                    <a:cubicBezTo>
                      <a:pt x="78" y="4"/>
                      <a:pt x="78" y="4"/>
                      <a:pt x="78" y="4"/>
                    </a:cubicBezTo>
                    <a:cubicBezTo>
                      <a:pt x="78" y="3"/>
                      <a:pt x="78" y="1"/>
                      <a:pt x="77" y="0"/>
                    </a:cubicBezTo>
                    <a:cubicBezTo>
                      <a:pt x="76" y="0"/>
                      <a:pt x="74" y="0"/>
                      <a:pt x="73" y="0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57"/>
                      <a:pt x="0" y="57"/>
                      <a:pt x="0" y="58"/>
                    </a:cubicBezTo>
                    <a:cubicBezTo>
                      <a:pt x="0" y="59"/>
                      <a:pt x="0" y="60"/>
                      <a:pt x="1" y="61"/>
                    </a:cubicBezTo>
                    <a:lnTo>
                      <a:pt x="73" y="116"/>
                    </a:lnTo>
                    <a:close/>
                    <a:moveTo>
                      <a:pt x="199" y="141"/>
                    </a:moveTo>
                    <a:cubicBezTo>
                      <a:pt x="221" y="111"/>
                      <a:pt x="238" y="86"/>
                      <a:pt x="293" y="83"/>
                    </a:cubicBezTo>
                    <a:cubicBezTo>
                      <a:pt x="281" y="113"/>
                      <a:pt x="281" y="113"/>
                      <a:pt x="281" y="113"/>
                    </a:cubicBezTo>
                    <a:cubicBezTo>
                      <a:pt x="281" y="114"/>
                      <a:pt x="281" y="115"/>
                      <a:pt x="282" y="116"/>
                    </a:cubicBezTo>
                    <a:cubicBezTo>
                      <a:pt x="283" y="117"/>
                      <a:pt x="283" y="117"/>
                      <a:pt x="284" y="117"/>
                    </a:cubicBezTo>
                    <a:cubicBezTo>
                      <a:pt x="285" y="117"/>
                      <a:pt x="285" y="117"/>
                      <a:pt x="286" y="116"/>
                    </a:cubicBezTo>
                    <a:cubicBezTo>
                      <a:pt x="358" y="61"/>
                      <a:pt x="358" y="61"/>
                      <a:pt x="358" y="61"/>
                    </a:cubicBezTo>
                    <a:cubicBezTo>
                      <a:pt x="359" y="60"/>
                      <a:pt x="359" y="59"/>
                      <a:pt x="359" y="58"/>
                    </a:cubicBezTo>
                    <a:cubicBezTo>
                      <a:pt x="359" y="57"/>
                      <a:pt x="359" y="57"/>
                      <a:pt x="358" y="56"/>
                    </a:cubicBezTo>
                    <a:cubicBezTo>
                      <a:pt x="286" y="0"/>
                      <a:pt x="286" y="0"/>
                      <a:pt x="286" y="0"/>
                    </a:cubicBezTo>
                    <a:cubicBezTo>
                      <a:pt x="285" y="0"/>
                      <a:pt x="283" y="0"/>
                      <a:pt x="282" y="0"/>
                    </a:cubicBezTo>
                    <a:cubicBezTo>
                      <a:pt x="281" y="1"/>
                      <a:pt x="281" y="3"/>
                      <a:pt x="281" y="4"/>
                    </a:cubicBezTo>
                    <a:cubicBezTo>
                      <a:pt x="293" y="34"/>
                      <a:pt x="293" y="34"/>
                      <a:pt x="293" y="34"/>
                    </a:cubicBezTo>
                    <a:cubicBezTo>
                      <a:pt x="213" y="39"/>
                      <a:pt x="183" y="79"/>
                      <a:pt x="160" y="113"/>
                    </a:cubicBezTo>
                    <a:cubicBezTo>
                      <a:pt x="138" y="143"/>
                      <a:pt x="121" y="167"/>
                      <a:pt x="66" y="169"/>
                    </a:cubicBezTo>
                    <a:cubicBezTo>
                      <a:pt x="78" y="139"/>
                      <a:pt x="78" y="139"/>
                      <a:pt x="78" y="139"/>
                    </a:cubicBezTo>
                    <a:cubicBezTo>
                      <a:pt x="78" y="138"/>
                      <a:pt x="78" y="137"/>
                      <a:pt x="77" y="136"/>
                    </a:cubicBezTo>
                    <a:cubicBezTo>
                      <a:pt x="76" y="135"/>
                      <a:pt x="76" y="135"/>
                      <a:pt x="75" y="135"/>
                    </a:cubicBezTo>
                    <a:cubicBezTo>
                      <a:pt x="74" y="135"/>
                      <a:pt x="74" y="135"/>
                      <a:pt x="73" y="136"/>
                    </a:cubicBezTo>
                    <a:cubicBezTo>
                      <a:pt x="1" y="191"/>
                      <a:pt x="1" y="191"/>
                      <a:pt x="1" y="191"/>
                    </a:cubicBezTo>
                    <a:cubicBezTo>
                      <a:pt x="0" y="192"/>
                      <a:pt x="0" y="193"/>
                      <a:pt x="0" y="194"/>
                    </a:cubicBezTo>
                    <a:cubicBezTo>
                      <a:pt x="0" y="195"/>
                      <a:pt x="0" y="195"/>
                      <a:pt x="1" y="196"/>
                    </a:cubicBezTo>
                    <a:cubicBezTo>
                      <a:pt x="73" y="252"/>
                      <a:pt x="73" y="252"/>
                      <a:pt x="73" y="252"/>
                    </a:cubicBezTo>
                    <a:cubicBezTo>
                      <a:pt x="74" y="252"/>
                      <a:pt x="76" y="252"/>
                      <a:pt x="77" y="252"/>
                    </a:cubicBezTo>
                    <a:cubicBezTo>
                      <a:pt x="78" y="251"/>
                      <a:pt x="78" y="249"/>
                      <a:pt x="78" y="248"/>
                    </a:cubicBezTo>
                    <a:cubicBezTo>
                      <a:pt x="66" y="218"/>
                      <a:pt x="66" y="218"/>
                      <a:pt x="66" y="218"/>
                    </a:cubicBezTo>
                    <a:cubicBezTo>
                      <a:pt x="146" y="215"/>
                      <a:pt x="175" y="174"/>
                      <a:pt x="199" y="1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0746" y="3611"/>
              <a:ext cx="2246" cy="2606"/>
              <a:chOff x="6730626" y="2293257"/>
              <a:chExt cx="1426404" cy="1654628"/>
            </a:xfrm>
          </p:grpSpPr>
          <p:sp>
            <p:nvSpPr>
              <p:cNvPr id="4" name="六边形 3"/>
              <p:cNvSpPr/>
              <p:nvPr/>
            </p:nvSpPr>
            <p:spPr>
              <a:xfrm rot="5400000">
                <a:off x="6616514" y="2407369"/>
                <a:ext cx="1654628" cy="1426404"/>
              </a:xfrm>
              <a:prstGeom prst="hexagon">
                <a:avLst/>
              </a:prstGeom>
              <a:solidFill>
                <a:srgbClr val="B0DCEA"/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1" name="Group 8"/>
              <p:cNvGrpSpPr>
                <a:grpSpLocks noChangeAspect="1"/>
              </p:cNvGrpSpPr>
              <p:nvPr/>
            </p:nvGrpSpPr>
            <p:grpSpPr bwMode="auto">
              <a:xfrm>
                <a:off x="7149091" y="2916515"/>
                <a:ext cx="589474" cy="491594"/>
                <a:chOff x="4803" y="1113"/>
                <a:chExt cx="536" cy="447"/>
              </a:xfrm>
            </p:grpSpPr>
            <p:sp>
              <p:nvSpPr>
                <p:cNvPr id="12" name="AutoShape 7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03" y="1113"/>
                  <a:ext cx="536" cy="44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" name="Freeform 9"/>
                <p:cNvSpPr>
                  <a:spLocks noEditPoints="1"/>
                </p:cNvSpPr>
                <p:nvPr/>
              </p:nvSpPr>
              <p:spPr bwMode="auto">
                <a:xfrm>
                  <a:off x="5009" y="1231"/>
                  <a:ext cx="330" cy="330"/>
                </a:xfrm>
                <a:custGeom>
                  <a:avLst/>
                  <a:gdLst>
                    <a:gd name="T0" fmla="*/ 234 w 242"/>
                    <a:gd name="T1" fmla="*/ 162 h 242"/>
                    <a:gd name="T2" fmla="*/ 240 w 242"/>
                    <a:gd name="T3" fmla="*/ 119 h 242"/>
                    <a:gd name="T4" fmla="*/ 220 w 242"/>
                    <a:gd name="T5" fmla="*/ 113 h 242"/>
                    <a:gd name="T6" fmla="*/ 228 w 242"/>
                    <a:gd name="T7" fmla="*/ 81 h 242"/>
                    <a:gd name="T8" fmla="*/ 209 w 242"/>
                    <a:gd name="T9" fmla="*/ 39 h 242"/>
                    <a:gd name="T10" fmla="*/ 197 w 242"/>
                    <a:gd name="T11" fmla="*/ 37 h 242"/>
                    <a:gd name="T12" fmla="*/ 166 w 242"/>
                    <a:gd name="T13" fmla="*/ 32 h 242"/>
                    <a:gd name="T14" fmla="*/ 162 w 242"/>
                    <a:gd name="T15" fmla="*/ 8 h 242"/>
                    <a:gd name="T16" fmla="*/ 118 w 242"/>
                    <a:gd name="T17" fmla="*/ 2 h 242"/>
                    <a:gd name="T18" fmla="*/ 112 w 242"/>
                    <a:gd name="T19" fmla="*/ 22 h 242"/>
                    <a:gd name="T20" fmla="*/ 81 w 242"/>
                    <a:gd name="T21" fmla="*/ 14 h 242"/>
                    <a:gd name="T22" fmla="*/ 70 w 242"/>
                    <a:gd name="T23" fmla="*/ 12 h 242"/>
                    <a:gd name="T24" fmla="*/ 35 w 242"/>
                    <a:gd name="T25" fmla="*/ 39 h 242"/>
                    <a:gd name="T26" fmla="*/ 44 w 242"/>
                    <a:gd name="T27" fmla="*/ 57 h 242"/>
                    <a:gd name="T28" fmla="*/ 17 w 242"/>
                    <a:gd name="T29" fmla="*/ 74 h 242"/>
                    <a:gd name="T30" fmla="*/ 8 w 242"/>
                    <a:gd name="T31" fmla="*/ 80 h 242"/>
                    <a:gd name="T32" fmla="*/ 7 w 242"/>
                    <a:gd name="T33" fmla="*/ 127 h 242"/>
                    <a:gd name="T34" fmla="*/ 26 w 242"/>
                    <a:gd name="T35" fmla="*/ 153 h 242"/>
                    <a:gd name="T36" fmla="*/ 11 w 242"/>
                    <a:gd name="T37" fmla="*/ 166 h 242"/>
                    <a:gd name="T38" fmla="*/ 33 w 242"/>
                    <a:gd name="T39" fmla="*/ 204 h 242"/>
                    <a:gd name="T40" fmla="*/ 45 w 242"/>
                    <a:gd name="T41" fmla="*/ 206 h 242"/>
                    <a:gd name="T42" fmla="*/ 76 w 242"/>
                    <a:gd name="T43" fmla="*/ 211 h 242"/>
                    <a:gd name="T44" fmla="*/ 80 w 242"/>
                    <a:gd name="T45" fmla="*/ 235 h 242"/>
                    <a:gd name="T46" fmla="*/ 119 w 242"/>
                    <a:gd name="T47" fmla="*/ 242 h 242"/>
                    <a:gd name="T48" fmla="*/ 130 w 242"/>
                    <a:gd name="T49" fmla="*/ 221 h 242"/>
                    <a:gd name="T50" fmla="*/ 161 w 242"/>
                    <a:gd name="T51" fmla="*/ 228 h 242"/>
                    <a:gd name="T52" fmla="*/ 172 w 242"/>
                    <a:gd name="T53" fmla="*/ 230 h 242"/>
                    <a:gd name="T54" fmla="*/ 206 w 242"/>
                    <a:gd name="T55" fmla="*/ 197 h 242"/>
                    <a:gd name="T56" fmla="*/ 210 w 242"/>
                    <a:gd name="T57" fmla="*/ 166 h 242"/>
                    <a:gd name="T58" fmla="*/ 198 w 242"/>
                    <a:gd name="T59" fmla="*/ 153 h 242"/>
                    <a:gd name="T60" fmla="*/ 180 w 242"/>
                    <a:gd name="T61" fmla="*/ 189 h 242"/>
                    <a:gd name="T62" fmla="*/ 170 w 242"/>
                    <a:gd name="T63" fmla="*/ 212 h 242"/>
                    <a:gd name="T64" fmla="*/ 153 w 242"/>
                    <a:gd name="T65" fmla="*/ 198 h 242"/>
                    <a:gd name="T66" fmla="*/ 114 w 242"/>
                    <a:gd name="T67" fmla="*/ 211 h 242"/>
                    <a:gd name="T68" fmla="*/ 91 w 242"/>
                    <a:gd name="T69" fmla="*/ 220 h 242"/>
                    <a:gd name="T70" fmla="*/ 89 w 242"/>
                    <a:gd name="T71" fmla="*/ 198 h 242"/>
                    <a:gd name="T72" fmla="*/ 53 w 242"/>
                    <a:gd name="T73" fmla="*/ 180 h 242"/>
                    <a:gd name="T74" fmla="*/ 30 w 242"/>
                    <a:gd name="T75" fmla="*/ 170 h 242"/>
                    <a:gd name="T76" fmla="*/ 44 w 242"/>
                    <a:gd name="T77" fmla="*/ 153 h 242"/>
                    <a:gd name="T78" fmla="*/ 31 w 242"/>
                    <a:gd name="T79" fmla="*/ 115 h 242"/>
                    <a:gd name="T80" fmla="*/ 22 w 242"/>
                    <a:gd name="T81" fmla="*/ 92 h 242"/>
                    <a:gd name="T82" fmla="*/ 44 w 242"/>
                    <a:gd name="T83" fmla="*/ 89 h 242"/>
                    <a:gd name="T84" fmla="*/ 62 w 242"/>
                    <a:gd name="T85" fmla="*/ 53 h 242"/>
                    <a:gd name="T86" fmla="*/ 72 w 242"/>
                    <a:gd name="T87" fmla="*/ 31 h 242"/>
                    <a:gd name="T88" fmla="*/ 89 w 242"/>
                    <a:gd name="T89" fmla="*/ 44 h 242"/>
                    <a:gd name="T90" fmla="*/ 127 w 242"/>
                    <a:gd name="T91" fmla="*/ 31 h 242"/>
                    <a:gd name="T92" fmla="*/ 150 w 242"/>
                    <a:gd name="T93" fmla="*/ 23 h 242"/>
                    <a:gd name="T94" fmla="*/ 153 w 242"/>
                    <a:gd name="T95" fmla="*/ 44 h 242"/>
                    <a:gd name="T96" fmla="*/ 189 w 242"/>
                    <a:gd name="T97" fmla="*/ 62 h 242"/>
                    <a:gd name="T98" fmla="*/ 211 w 242"/>
                    <a:gd name="T99" fmla="*/ 72 h 242"/>
                    <a:gd name="T100" fmla="*/ 198 w 242"/>
                    <a:gd name="T101" fmla="*/ 90 h 242"/>
                    <a:gd name="T102" fmla="*/ 211 w 242"/>
                    <a:gd name="T103" fmla="*/ 128 h 242"/>
                    <a:gd name="T104" fmla="*/ 219 w 242"/>
                    <a:gd name="T105" fmla="*/ 151 h 242"/>
                    <a:gd name="T106" fmla="*/ 198 w 242"/>
                    <a:gd name="T107" fmla="*/ 153 h 2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42" h="242">
                      <a:moveTo>
                        <a:pt x="225" y="169"/>
                      </a:moveTo>
                      <a:cubicBezTo>
                        <a:pt x="229" y="169"/>
                        <a:pt x="233" y="167"/>
                        <a:pt x="234" y="162"/>
                      </a:cubicBezTo>
                      <a:cubicBezTo>
                        <a:pt x="241" y="125"/>
                        <a:pt x="241" y="125"/>
                        <a:pt x="241" y="125"/>
                      </a:cubicBezTo>
                      <a:cubicBezTo>
                        <a:pt x="242" y="123"/>
                        <a:pt x="241" y="121"/>
                        <a:pt x="240" y="119"/>
                      </a:cubicBezTo>
                      <a:cubicBezTo>
                        <a:pt x="239" y="117"/>
                        <a:pt x="237" y="116"/>
                        <a:pt x="235" y="115"/>
                      </a:cubicBezTo>
                      <a:cubicBezTo>
                        <a:pt x="220" y="113"/>
                        <a:pt x="220" y="113"/>
                        <a:pt x="220" y="113"/>
                      </a:cubicBezTo>
                      <a:cubicBezTo>
                        <a:pt x="220" y="105"/>
                        <a:pt x="218" y="97"/>
                        <a:pt x="216" y="90"/>
                      </a:cubicBezTo>
                      <a:cubicBezTo>
                        <a:pt x="228" y="81"/>
                        <a:pt x="228" y="81"/>
                        <a:pt x="228" y="81"/>
                      </a:cubicBezTo>
                      <a:cubicBezTo>
                        <a:pt x="232" y="79"/>
                        <a:pt x="232" y="74"/>
                        <a:pt x="230" y="70"/>
                      </a:cubicBezTo>
                      <a:cubicBezTo>
                        <a:pt x="209" y="39"/>
                        <a:pt x="209" y="39"/>
                        <a:pt x="209" y="39"/>
                      </a:cubicBezTo>
                      <a:cubicBezTo>
                        <a:pt x="208" y="37"/>
                        <a:pt x="206" y="36"/>
                        <a:pt x="203" y="35"/>
                      </a:cubicBezTo>
                      <a:cubicBezTo>
                        <a:pt x="201" y="35"/>
                        <a:pt x="199" y="35"/>
                        <a:pt x="197" y="37"/>
                      </a:cubicBezTo>
                      <a:cubicBezTo>
                        <a:pt x="185" y="45"/>
                        <a:pt x="185" y="45"/>
                        <a:pt x="185" y="45"/>
                      </a:cubicBezTo>
                      <a:cubicBezTo>
                        <a:pt x="179" y="40"/>
                        <a:pt x="173" y="35"/>
                        <a:pt x="166" y="32"/>
                      </a:cubicBezTo>
                      <a:cubicBezTo>
                        <a:pt x="168" y="18"/>
                        <a:pt x="168" y="18"/>
                        <a:pt x="168" y="18"/>
                      </a:cubicBezTo>
                      <a:cubicBezTo>
                        <a:pt x="169" y="13"/>
                        <a:pt x="166" y="9"/>
                        <a:pt x="162" y="8"/>
                      </a:cubicBezTo>
                      <a:cubicBezTo>
                        <a:pt x="125" y="1"/>
                        <a:pt x="125" y="1"/>
                        <a:pt x="125" y="1"/>
                      </a:cubicBezTo>
                      <a:cubicBezTo>
                        <a:pt x="123" y="0"/>
                        <a:pt x="120" y="1"/>
                        <a:pt x="118" y="2"/>
                      </a:cubicBezTo>
                      <a:cubicBezTo>
                        <a:pt x="117" y="3"/>
                        <a:pt x="115" y="5"/>
                        <a:pt x="115" y="7"/>
                      </a:cubicBezTo>
                      <a:cubicBezTo>
                        <a:pt x="112" y="22"/>
                        <a:pt x="112" y="22"/>
                        <a:pt x="112" y="22"/>
                      </a:cubicBezTo>
                      <a:cubicBezTo>
                        <a:pt x="104" y="22"/>
                        <a:pt x="97" y="24"/>
                        <a:pt x="89" y="26"/>
                      </a:cubicBezTo>
                      <a:cubicBezTo>
                        <a:pt x="81" y="14"/>
                        <a:pt x="81" y="14"/>
                        <a:pt x="81" y="14"/>
                      </a:cubicBezTo>
                      <a:cubicBezTo>
                        <a:pt x="80" y="13"/>
                        <a:pt x="78" y="11"/>
                        <a:pt x="76" y="11"/>
                      </a:cubicBezTo>
                      <a:cubicBezTo>
                        <a:pt x="74" y="11"/>
                        <a:pt x="71" y="11"/>
                        <a:pt x="70" y="12"/>
                      </a:cubicBezTo>
                      <a:cubicBezTo>
                        <a:pt x="38" y="33"/>
                        <a:pt x="38" y="33"/>
                        <a:pt x="38" y="33"/>
                      </a:cubicBezTo>
                      <a:cubicBezTo>
                        <a:pt x="37" y="35"/>
                        <a:pt x="35" y="37"/>
                        <a:pt x="35" y="39"/>
                      </a:cubicBezTo>
                      <a:cubicBezTo>
                        <a:pt x="35" y="41"/>
                        <a:pt x="35" y="43"/>
                        <a:pt x="36" y="45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39" y="63"/>
                        <a:pt x="35" y="70"/>
                        <a:pt x="32" y="77"/>
                      </a:cubicBezTo>
                      <a:cubicBezTo>
                        <a:pt x="17" y="74"/>
                        <a:pt x="17" y="74"/>
                        <a:pt x="17" y="74"/>
                      </a:cubicBezTo>
                      <a:cubicBezTo>
                        <a:pt x="15" y="73"/>
                        <a:pt x="13" y="74"/>
                        <a:pt x="11" y="75"/>
                      </a:cubicBezTo>
                      <a:cubicBezTo>
                        <a:pt x="9" y="76"/>
                        <a:pt x="8" y="78"/>
                        <a:pt x="8" y="80"/>
                      </a:cubicBez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22"/>
                        <a:pt x="3" y="126"/>
                        <a:pt x="7" y="127"/>
                      </a:cubicBezTo>
                      <a:cubicBezTo>
                        <a:pt x="21" y="130"/>
                        <a:pt x="21" y="130"/>
                        <a:pt x="21" y="130"/>
                      </a:cubicBezTo>
                      <a:cubicBezTo>
                        <a:pt x="22" y="138"/>
                        <a:pt x="24" y="145"/>
                        <a:pt x="26" y="153"/>
                      </a:cubicBezTo>
                      <a:cubicBezTo>
                        <a:pt x="14" y="161"/>
                        <a:pt x="14" y="161"/>
                        <a:pt x="14" y="161"/>
                      </a:cubicBezTo>
                      <a:cubicBezTo>
                        <a:pt x="12" y="162"/>
                        <a:pt x="11" y="164"/>
                        <a:pt x="11" y="166"/>
                      </a:cubicBezTo>
                      <a:cubicBezTo>
                        <a:pt x="10" y="168"/>
                        <a:pt x="11" y="171"/>
                        <a:pt x="12" y="173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4" y="205"/>
                        <a:pt x="36" y="207"/>
                        <a:pt x="38" y="207"/>
                      </a:cubicBezTo>
                      <a:cubicBezTo>
                        <a:pt x="41" y="208"/>
                        <a:pt x="43" y="207"/>
                        <a:pt x="45" y="206"/>
                      </a:cubicBezTo>
                      <a:cubicBezTo>
                        <a:pt x="57" y="198"/>
                        <a:pt x="57" y="198"/>
                        <a:pt x="57" y="198"/>
                      </a:cubicBezTo>
                      <a:cubicBezTo>
                        <a:pt x="63" y="203"/>
                        <a:pt x="69" y="207"/>
                        <a:pt x="76" y="211"/>
                      </a:cubicBezTo>
                      <a:cubicBezTo>
                        <a:pt x="74" y="225"/>
                        <a:pt x="74" y="225"/>
                        <a:pt x="74" y="225"/>
                      </a:cubicBezTo>
                      <a:cubicBezTo>
                        <a:pt x="73" y="229"/>
                        <a:pt x="76" y="234"/>
                        <a:pt x="80" y="235"/>
                      </a:cubicBezTo>
                      <a:cubicBezTo>
                        <a:pt x="117" y="242"/>
                        <a:pt x="117" y="242"/>
                        <a:pt x="117" y="242"/>
                      </a:cubicBezTo>
                      <a:cubicBezTo>
                        <a:pt x="118" y="242"/>
                        <a:pt x="118" y="242"/>
                        <a:pt x="119" y="242"/>
                      </a:cubicBezTo>
                      <a:cubicBezTo>
                        <a:pt x="123" y="242"/>
                        <a:pt x="126" y="239"/>
                        <a:pt x="127" y="235"/>
                      </a:cubicBezTo>
                      <a:cubicBezTo>
                        <a:pt x="130" y="221"/>
                        <a:pt x="130" y="221"/>
                        <a:pt x="130" y="221"/>
                      </a:cubicBezTo>
                      <a:cubicBezTo>
                        <a:pt x="137" y="220"/>
                        <a:pt x="145" y="218"/>
                        <a:pt x="152" y="216"/>
                      </a:cubicBezTo>
                      <a:cubicBezTo>
                        <a:pt x="161" y="228"/>
                        <a:pt x="161" y="228"/>
                        <a:pt x="161" y="228"/>
                      </a:cubicBezTo>
                      <a:cubicBezTo>
                        <a:pt x="162" y="230"/>
                        <a:pt x="164" y="231"/>
                        <a:pt x="166" y="232"/>
                      </a:cubicBezTo>
                      <a:cubicBezTo>
                        <a:pt x="168" y="232"/>
                        <a:pt x="170" y="231"/>
                        <a:pt x="172" y="230"/>
                      </a:cubicBezTo>
                      <a:cubicBezTo>
                        <a:pt x="203" y="209"/>
                        <a:pt x="203" y="209"/>
                        <a:pt x="203" y="209"/>
                      </a:cubicBezTo>
                      <a:cubicBezTo>
                        <a:pt x="207" y="207"/>
                        <a:pt x="208" y="201"/>
                        <a:pt x="206" y="197"/>
                      </a:cubicBezTo>
                      <a:cubicBezTo>
                        <a:pt x="197" y="185"/>
                        <a:pt x="197" y="185"/>
                        <a:pt x="197" y="185"/>
                      </a:cubicBezTo>
                      <a:cubicBezTo>
                        <a:pt x="202" y="179"/>
                        <a:pt x="207" y="173"/>
                        <a:pt x="210" y="166"/>
                      </a:cubicBezTo>
                      <a:lnTo>
                        <a:pt x="225" y="169"/>
                      </a:lnTo>
                      <a:close/>
                      <a:moveTo>
                        <a:pt x="198" y="153"/>
                      </a:moveTo>
                      <a:cubicBezTo>
                        <a:pt x="194" y="163"/>
                        <a:pt x="188" y="171"/>
                        <a:pt x="181" y="179"/>
                      </a:cubicBezTo>
                      <a:cubicBezTo>
                        <a:pt x="178" y="182"/>
                        <a:pt x="178" y="186"/>
                        <a:pt x="180" y="189"/>
                      </a:cubicBezTo>
                      <a:cubicBezTo>
                        <a:pt x="187" y="200"/>
                        <a:pt x="187" y="200"/>
                        <a:pt x="187" y="200"/>
                      </a:cubicBezTo>
                      <a:cubicBezTo>
                        <a:pt x="170" y="212"/>
                        <a:pt x="170" y="212"/>
                        <a:pt x="170" y="212"/>
                      </a:cubicBezTo>
                      <a:cubicBezTo>
                        <a:pt x="163" y="201"/>
                        <a:pt x="163" y="201"/>
                        <a:pt x="163" y="201"/>
                      </a:cubicBezTo>
                      <a:cubicBezTo>
                        <a:pt x="160" y="198"/>
                        <a:pt x="156" y="197"/>
                        <a:pt x="153" y="198"/>
                      </a:cubicBezTo>
                      <a:cubicBezTo>
                        <a:pt x="143" y="202"/>
                        <a:pt x="133" y="204"/>
                        <a:pt x="122" y="204"/>
                      </a:cubicBezTo>
                      <a:cubicBezTo>
                        <a:pt x="118" y="204"/>
                        <a:pt x="115" y="207"/>
                        <a:pt x="114" y="211"/>
                      </a:cubicBezTo>
                      <a:cubicBezTo>
                        <a:pt x="112" y="224"/>
                        <a:pt x="112" y="224"/>
                        <a:pt x="112" y="224"/>
                      </a:cubicBezTo>
                      <a:cubicBezTo>
                        <a:pt x="91" y="220"/>
                        <a:pt x="91" y="220"/>
                        <a:pt x="91" y="220"/>
                      </a:cubicBezTo>
                      <a:cubicBezTo>
                        <a:pt x="94" y="207"/>
                        <a:pt x="94" y="207"/>
                        <a:pt x="94" y="207"/>
                      </a:cubicBezTo>
                      <a:cubicBezTo>
                        <a:pt x="95" y="203"/>
                        <a:pt x="93" y="200"/>
                        <a:pt x="89" y="198"/>
                      </a:cubicBezTo>
                      <a:cubicBezTo>
                        <a:pt x="79" y="194"/>
                        <a:pt x="71" y="188"/>
                        <a:pt x="63" y="181"/>
                      </a:cubicBezTo>
                      <a:cubicBezTo>
                        <a:pt x="60" y="178"/>
                        <a:pt x="56" y="178"/>
                        <a:pt x="53" y="180"/>
                      </a:cubicBezTo>
                      <a:cubicBezTo>
                        <a:pt x="42" y="187"/>
                        <a:pt x="42" y="187"/>
                        <a:pt x="42" y="187"/>
                      </a:cubicBezTo>
                      <a:cubicBezTo>
                        <a:pt x="30" y="170"/>
                        <a:pt x="30" y="170"/>
                        <a:pt x="30" y="170"/>
                      </a:cubicBezTo>
                      <a:cubicBezTo>
                        <a:pt x="41" y="163"/>
                        <a:pt x="41" y="163"/>
                        <a:pt x="41" y="163"/>
                      </a:cubicBezTo>
                      <a:cubicBezTo>
                        <a:pt x="44" y="161"/>
                        <a:pt x="45" y="156"/>
                        <a:pt x="44" y="153"/>
                      </a:cubicBezTo>
                      <a:cubicBezTo>
                        <a:pt x="40" y="143"/>
                        <a:pt x="38" y="133"/>
                        <a:pt x="38" y="123"/>
                      </a:cubicBezTo>
                      <a:cubicBezTo>
                        <a:pt x="38" y="119"/>
                        <a:pt x="35" y="115"/>
                        <a:pt x="31" y="115"/>
                      </a:cubicBezTo>
                      <a:cubicBezTo>
                        <a:pt x="18" y="112"/>
                        <a:pt x="18" y="112"/>
                        <a:pt x="18" y="112"/>
                      </a:cubicBezTo>
                      <a:cubicBezTo>
                        <a:pt x="22" y="92"/>
                        <a:pt x="22" y="92"/>
                        <a:pt x="22" y="92"/>
                      </a:cubicBezTo>
                      <a:cubicBezTo>
                        <a:pt x="35" y="94"/>
                        <a:pt x="35" y="94"/>
                        <a:pt x="35" y="94"/>
                      </a:cubicBezTo>
                      <a:cubicBezTo>
                        <a:pt x="39" y="95"/>
                        <a:pt x="43" y="93"/>
                        <a:pt x="44" y="89"/>
                      </a:cubicBezTo>
                      <a:cubicBezTo>
                        <a:pt x="48" y="80"/>
                        <a:pt x="54" y="71"/>
                        <a:pt x="61" y="64"/>
                      </a:cubicBezTo>
                      <a:cubicBezTo>
                        <a:pt x="64" y="61"/>
                        <a:pt x="64" y="56"/>
                        <a:pt x="62" y="53"/>
                      </a:cubicBezTo>
                      <a:cubicBezTo>
                        <a:pt x="55" y="42"/>
                        <a:pt x="55" y="42"/>
                        <a:pt x="55" y="42"/>
                      </a:cubicBezTo>
                      <a:cubicBezTo>
                        <a:pt x="72" y="31"/>
                        <a:pt x="72" y="31"/>
                        <a:pt x="72" y="31"/>
                      </a:cubicBezTo>
                      <a:cubicBezTo>
                        <a:pt x="79" y="41"/>
                        <a:pt x="79" y="41"/>
                        <a:pt x="79" y="41"/>
                      </a:cubicBezTo>
                      <a:cubicBezTo>
                        <a:pt x="81" y="45"/>
                        <a:pt x="86" y="46"/>
                        <a:pt x="89" y="44"/>
                      </a:cubicBezTo>
                      <a:cubicBezTo>
                        <a:pt x="99" y="40"/>
                        <a:pt x="109" y="38"/>
                        <a:pt x="119" y="38"/>
                      </a:cubicBezTo>
                      <a:cubicBezTo>
                        <a:pt x="123" y="38"/>
                        <a:pt x="127" y="35"/>
                        <a:pt x="127" y="31"/>
                      </a:cubicBezTo>
                      <a:cubicBezTo>
                        <a:pt x="130" y="19"/>
                        <a:pt x="130" y="19"/>
                        <a:pt x="130" y="19"/>
                      </a:cubicBezTo>
                      <a:cubicBezTo>
                        <a:pt x="150" y="23"/>
                        <a:pt x="150" y="23"/>
                        <a:pt x="150" y="23"/>
                      </a:cubicBezTo>
                      <a:cubicBezTo>
                        <a:pt x="148" y="35"/>
                        <a:pt x="148" y="35"/>
                        <a:pt x="148" y="35"/>
                      </a:cubicBezTo>
                      <a:cubicBezTo>
                        <a:pt x="147" y="39"/>
                        <a:pt x="149" y="43"/>
                        <a:pt x="153" y="44"/>
                      </a:cubicBezTo>
                      <a:cubicBezTo>
                        <a:pt x="162" y="48"/>
                        <a:pt x="171" y="54"/>
                        <a:pt x="179" y="61"/>
                      </a:cubicBezTo>
                      <a:cubicBezTo>
                        <a:pt x="181" y="64"/>
                        <a:pt x="186" y="64"/>
                        <a:pt x="189" y="62"/>
                      </a:cubicBezTo>
                      <a:cubicBezTo>
                        <a:pt x="200" y="55"/>
                        <a:pt x="200" y="55"/>
                        <a:pt x="200" y="55"/>
                      </a:cubicBezTo>
                      <a:cubicBezTo>
                        <a:pt x="211" y="72"/>
                        <a:pt x="211" y="72"/>
                        <a:pt x="211" y="72"/>
                      </a:cubicBezTo>
                      <a:cubicBezTo>
                        <a:pt x="201" y="80"/>
                        <a:pt x="201" y="80"/>
                        <a:pt x="201" y="80"/>
                      </a:cubicBezTo>
                      <a:cubicBezTo>
                        <a:pt x="198" y="82"/>
                        <a:pt x="196" y="86"/>
                        <a:pt x="198" y="90"/>
                      </a:cubicBezTo>
                      <a:cubicBezTo>
                        <a:pt x="202" y="99"/>
                        <a:pt x="204" y="109"/>
                        <a:pt x="204" y="120"/>
                      </a:cubicBezTo>
                      <a:cubicBezTo>
                        <a:pt x="204" y="124"/>
                        <a:pt x="207" y="127"/>
                        <a:pt x="211" y="128"/>
                      </a:cubicBezTo>
                      <a:cubicBezTo>
                        <a:pt x="223" y="130"/>
                        <a:pt x="223" y="130"/>
                        <a:pt x="223" y="130"/>
                      </a:cubicBezTo>
                      <a:cubicBezTo>
                        <a:pt x="219" y="151"/>
                        <a:pt x="219" y="151"/>
                        <a:pt x="219" y="151"/>
                      </a:cubicBezTo>
                      <a:cubicBezTo>
                        <a:pt x="207" y="148"/>
                        <a:pt x="207" y="148"/>
                        <a:pt x="207" y="148"/>
                      </a:cubicBezTo>
                      <a:cubicBezTo>
                        <a:pt x="203" y="148"/>
                        <a:pt x="199" y="150"/>
                        <a:pt x="198" y="15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" name="Freeform 10"/>
                <p:cNvSpPr>
                  <a:spLocks noEditPoints="1"/>
                </p:cNvSpPr>
                <p:nvPr/>
              </p:nvSpPr>
              <p:spPr bwMode="auto">
                <a:xfrm>
                  <a:off x="5089" y="1311"/>
                  <a:ext cx="174" cy="167"/>
                </a:xfrm>
                <a:custGeom>
                  <a:avLst/>
                  <a:gdLst>
                    <a:gd name="T0" fmla="*/ 73 w 127"/>
                    <a:gd name="T1" fmla="*/ 3 h 122"/>
                    <a:gd name="T2" fmla="*/ 28 w 127"/>
                    <a:gd name="T3" fmla="*/ 13 h 122"/>
                    <a:gd name="T4" fmla="*/ 3 w 127"/>
                    <a:gd name="T5" fmla="*/ 51 h 122"/>
                    <a:gd name="T6" fmla="*/ 12 w 127"/>
                    <a:gd name="T7" fmla="*/ 96 h 122"/>
                    <a:gd name="T8" fmla="*/ 51 w 127"/>
                    <a:gd name="T9" fmla="*/ 121 h 122"/>
                    <a:gd name="T10" fmla="*/ 51 w 127"/>
                    <a:gd name="T11" fmla="*/ 121 h 122"/>
                    <a:gd name="T12" fmla="*/ 62 w 127"/>
                    <a:gd name="T13" fmla="*/ 122 h 122"/>
                    <a:gd name="T14" fmla="*/ 121 w 127"/>
                    <a:gd name="T15" fmla="*/ 73 h 122"/>
                    <a:gd name="T16" fmla="*/ 73 w 127"/>
                    <a:gd name="T17" fmla="*/ 3 h 122"/>
                    <a:gd name="T18" fmla="*/ 104 w 127"/>
                    <a:gd name="T19" fmla="*/ 70 h 122"/>
                    <a:gd name="T20" fmla="*/ 86 w 127"/>
                    <a:gd name="T21" fmla="*/ 98 h 122"/>
                    <a:gd name="T22" fmla="*/ 54 w 127"/>
                    <a:gd name="T23" fmla="*/ 105 h 122"/>
                    <a:gd name="T24" fmla="*/ 54 w 127"/>
                    <a:gd name="T25" fmla="*/ 105 h 122"/>
                    <a:gd name="T26" fmla="*/ 26 w 127"/>
                    <a:gd name="T27" fmla="*/ 87 h 122"/>
                    <a:gd name="T28" fmla="*/ 19 w 127"/>
                    <a:gd name="T29" fmla="*/ 54 h 122"/>
                    <a:gd name="T30" fmla="*/ 38 w 127"/>
                    <a:gd name="T31" fmla="*/ 26 h 122"/>
                    <a:gd name="T32" fmla="*/ 62 w 127"/>
                    <a:gd name="T33" fmla="*/ 19 h 122"/>
                    <a:gd name="T34" fmla="*/ 70 w 127"/>
                    <a:gd name="T35" fmla="*/ 20 h 122"/>
                    <a:gd name="T36" fmla="*/ 104 w 127"/>
                    <a:gd name="T37" fmla="*/ 70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7" h="122">
                      <a:moveTo>
                        <a:pt x="73" y="3"/>
                      </a:moveTo>
                      <a:cubicBezTo>
                        <a:pt x="57" y="0"/>
                        <a:pt x="41" y="4"/>
                        <a:pt x="28" y="13"/>
                      </a:cubicBezTo>
                      <a:cubicBezTo>
                        <a:pt x="15" y="22"/>
                        <a:pt x="6" y="35"/>
                        <a:pt x="3" y="51"/>
                      </a:cubicBezTo>
                      <a:cubicBezTo>
                        <a:pt x="0" y="67"/>
                        <a:pt x="3" y="83"/>
                        <a:pt x="12" y="96"/>
                      </a:cubicBezTo>
                      <a:cubicBezTo>
                        <a:pt x="21" y="109"/>
                        <a:pt x="35" y="118"/>
                        <a:pt x="51" y="121"/>
                      </a:cubicBezTo>
                      <a:cubicBezTo>
                        <a:pt x="51" y="121"/>
                        <a:pt x="51" y="121"/>
                        <a:pt x="51" y="121"/>
                      </a:cubicBezTo>
                      <a:cubicBezTo>
                        <a:pt x="54" y="122"/>
                        <a:pt x="58" y="122"/>
                        <a:pt x="62" y="122"/>
                      </a:cubicBezTo>
                      <a:cubicBezTo>
                        <a:pt x="90" y="122"/>
                        <a:pt x="115" y="102"/>
                        <a:pt x="121" y="73"/>
                      </a:cubicBezTo>
                      <a:cubicBezTo>
                        <a:pt x="127" y="41"/>
                        <a:pt x="106" y="9"/>
                        <a:pt x="73" y="3"/>
                      </a:cubicBezTo>
                      <a:close/>
                      <a:moveTo>
                        <a:pt x="104" y="70"/>
                      </a:moveTo>
                      <a:cubicBezTo>
                        <a:pt x="102" y="82"/>
                        <a:pt x="96" y="92"/>
                        <a:pt x="86" y="98"/>
                      </a:cubicBezTo>
                      <a:cubicBezTo>
                        <a:pt x="77" y="105"/>
                        <a:pt x="65" y="107"/>
                        <a:pt x="54" y="105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42" y="103"/>
                        <a:pt x="33" y="96"/>
                        <a:pt x="26" y="87"/>
                      </a:cubicBezTo>
                      <a:cubicBezTo>
                        <a:pt x="20" y="77"/>
                        <a:pt x="17" y="65"/>
                        <a:pt x="19" y="54"/>
                      </a:cubicBezTo>
                      <a:cubicBezTo>
                        <a:pt x="21" y="43"/>
                        <a:pt x="28" y="33"/>
                        <a:pt x="38" y="26"/>
                      </a:cubicBezTo>
                      <a:cubicBezTo>
                        <a:pt x="45" y="21"/>
                        <a:pt x="53" y="19"/>
                        <a:pt x="62" y="19"/>
                      </a:cubicBezTo>
                      <a:cubicBezTo>
                        <a:pt x="65" y="19"/>
                        <a:pt x="67" y="19"/>
                        <a:pt x="70" y="20"/>
                      </a:cubicBezTo>
                      <a:cubicBezTo>
                        <a:pt x="94" y="24"/>
                        <a:pt x="109" y="47"/>
                        <a:pt x="104" y="7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" name="Freeform 11"/>
                <p:cNvSpPr>
                  <a:spLocks noEditPoints="1"/>
                </p:cNvSpPr>
                <p:nvPr/>
              </p:nvSpPr>
              <p:spPr bwMode="auto">
                <a:xfrm>
                  <a:off x="4803" y="1112"/>
                  <a:ext cx="248" cy="248"/>
                </a:xfrm>
                <a:custGeom>
                  <a:avLst/>
                  <a:gdLst>
                    <a:gd name="T0" fmla="*/ 12 w 182"/>
                    <a:gd name="T1" fmla="*/ 123 h 182"/>
                    <a:gd name="T2" fmla="*/ 31 w 182"/>
                    <a:gd name="T3" fmla="*/ 137 h 182"/>
                    <a:gd name="T4" fmla="*/ 24 w 182"/>
                    <a:gd name="T5" fmla="*/ 150 h 182"/>
                    <a:gd name="T6" fmla="*/ 49 w 182"/>
                    <a:gd name="T7" fmla="*/ 171 h 182"/>
                    <a:gd name="T8" fmla="*/ 64 w 182"/>
                    <a:gd name="T9" fmla="*/ 161 h 182"/>
                    <a:gd name="T10" fmla="*/ 83 w 182"/>
                    <a:gd name="T11" fmla="*/ 176 h 182"/>
                    <a:gd name="T12" fmla="*/ 89 w 182"/>
                    <a:gd name="T13" fmla="*/ 182 h 182"/>
                    <a:gd name="T14" fmla="*/ 118 w 182"/>
                    <a:gd name="T15" fmla="*/ 178 h 182"/>
                    <a:gd name="T16" fmla="*/ 122 w 182"/>
                    <a:gd name="T17" fmla="*/ 160 h 182"/>
                    <a:gd name="T18" fmla="*/ 145 w 182"/>
                    <a:gd name="T19" fmla="*/ 157 h 182"/>
                    <a:gd name="T20" fmla="*/ 171 w 182"/>
                    <a:gd name="T21" fmla="*/ 133 h 182"/>
                    <a:gd name="T22" fmla="*/ 161 w 182"/>
                    <a:gd name="T23" fmla="*/ 118 h 182"/>
                    <a:gd name="T24" fmla="*/ 176 w 182"/>
                    <a:gd name="T25" fmla="*/ 100 h 182"/>
                    <a:gd name="T26" fmla="*/ 182 w 182"/>
                    <a:gd name="T27" fmla="*/ 92 h 182"/>
                    <a:gd name="T28" fmla="*/ 171 w 182"/>
                    <a:gd name="T29" fmla="*/ 59 h 182"/>
                    <a:gd name="T30" fmla="*/ 151 w 182"/>
                    <a:gd name="T31" fmla="*/ 46 h 182"/>
                    <a:gd name="T32" fmla="*/ 158 w 182"/>
                    <a:gd name="T33" fmla="*/ 32 h 182"/>
                    <a:gd name="T34" fmla="*/ 133 w 182"/>
                    <a:gd name="T35" fmla="*/ 11 h 182"/>
                    <a:gd name="T36" fmla="*/ 125 w 182"/>
                    <a:gd name="T37" fmla="*/ 12 h 182"/>
                    <a:gd name="T38" fmla="*/ 101 w 182"/>
                    <a:gd name="T39" fmla="*/ 17 h 182"/>
                    <a:gd name="T40" fmla="*/ 92 w 182"/>
                    <a:gd name="T41" fmla="*/ 1 h 182"/>
                    <a:gd name="T42" fmla="*/ 60 w 182"/>
                    <a:gd name="T43" fmla="*/ 7 h 182"/>
                    <a:gd name="T44" fmla="*/ 61 w 182"/>
                    <a:gd name="T45" fmla="*/ 23 h 182"/>
                    <a:gd name="T46" fmla="*/ 37 w 182"/>
                    <a:gd name="T47" fmla="*/ 25 h 182"/>
                    <a:gd name="T48" fmla="*/ 28 w 182"/>
                    <a:gd name="T49" fmla="*/ 26 h 182"/>
                    <a:gd name="T50" fmla="*/ 10 w 182"/>
                    <a:gd name="T51" fmla="*/ 53 h 182"/>
                    <a:gd name="T52" fmla="*/ 21 w 182"/>
                    <a:gd name="T53" fmla="*/ 64 h 182"/>
                    <a:gd name="T54" fmla="*/ 6 w 182"/>
                    <a:gd name="T55" fmla="*/ 83 h 182"/>
                    <a:gd name="T56" fmla="*/ 1 w 182"/>
                    <a:gd name="T57" fmla="*/ 90 h 182"/>
                    <a:gd name="T58" fmla="*/ 23 w 182"/>
                    <a:gd name="T59" fmla="*/ 93 h 182"/>
                    <a:gd name="T60" fmla="*/ 34 w 182"/>
                    <a:gd name="T61" fmla="*/ 65 h 182"/>
                    <a:gd name="T62" fmla="*/ 25 w 182"/>
                    <a:gd name="T63" fmla="*/ 51 h 182"/>
                    <a:gd name="T64" fmla="*/ 42 w 182"/>
                    <a:gd name="T65" fmla="*/ 44 h 182"/>
                    <a:gd name="T66" fmla="*/ 70 w 182"/>
                    <a:gd name="T67" fmla="*/ 32 h 182"/>
                    <a:gd name="T68" fmla="*/ 72 w 182"/>
                    <a:gd name="T69" fmla="*/ 16 h 182"/>
                    <a:gd name="T70" fmla="*/ 89 w 182"/>
                    <a:gd name="T71" fmla="*/ 23 h 182"/>
                    <a:gd name="T72" fmla="*/ 117 w 182"/>
                    <a:gd name="T73" fmla="*/ 34 h 182"/>
                    <a:gd name="T74" fmla="*/ 131 w 182"/>
                    <a:gd name="T75" fmla="*/ 25 h 182"/>
                    <a:gd name="T76" fmla="*/ 138 w 182"/>
                    <a:gd name="T77" fmla="*/ 42 h 182"/>
                    <a:gd name="T78" fmla="*/ 150 w 182"/>
                    <a:gd name="T79" fmla="*/ 70 h 182"/>
                    <a:gd name="T80" fmla="*/ 166 w 182"/>
                    <a:gd name="T81" fmla="*/ 72 h 182"/>
                    <a:gd name="T82" fmla="*/ 159 w 182"/>
                    <a:gd name="T83" fmla="*/ 89 h 182"/>
                    <a:gd name="T84" fmla="*/ 148 w 182"/>
                    <a:gd name="T85" fmla="*/ 118 h 182"/>
                    <a:gd name="T86" fmla="*/ 157 w 182"/>
                    <a:gd name="T87" fmla="*/ 131 h 182"/>
                    <a:gd name="T88" fmla="*/ 140 w 182"/>
                    <a:gd name="T89" fmla="*/ 138 h 182"/>
                    <a:gd name="T90" fmla="*/ 113 w 182"/>
                    <a:gd name="T91" fmla="*/ 150 h 182"/>
                    <a:gd name="T92" fmla="*/ 110 w 182"/>
                    <a:gd name="T93" fmla="*/ 166 h 182"/>
                    <a:gd name="T94" fmla="*/ 93 w 182"/>
                    <a:gd name="T95" fmla="*/ 159 h 182"/>
                    <a:gd name="T96" fmla="*/ 65 w 182"/>
                    <a:gd name="T97" fmla="*/ 148 h 182"/>
                    <a:gd name="T98" fmla="*/ 57 w 182"/>
                    <a:gd name="T99" fmla="*/ 150 h 182"/>
                    <a:gd name="T100" fmla="*/ 39 w 182"/>
                    <a:gd name="T101" fmla="*/ 148 h 182"/>
                    <a:gd name="T102" fmla="*/ 44 w 182"/>
                    <a:gd name="T103" fmla="*/ 132 h 182"/>
                    <a:gd name="T104" fmla="*/ 26 w 182"/>
                    <a:gd name="T105" fmla="*/ 108 h 182"/>
                    <a:gd name="T106" fmla="*/ 14 w 182"/>
                    <a:gd name="T107" fmla="*/ 94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82" h="182">
                      <a:moveTo>
                        <a:pt x="5" y="118"/>
                      </a:moveTo>
                      <a:cubicBezTo>
                        <a:pt x="5" y="121"/>
                        <a:pt x="8" y="124"/>
                        <a:pt x="12" y="123"/>
                      </a:cubicBezTo>
                      <a:cubicBezTo>
                        <a:pt x="22" y="122"/>
                        <a:pt x="22" y="122"/>
                        <a:pt x="22" y="122"/>
                      </a:cubicBezTo>
                      <a:cubicBezTo>
                        <a:pt x="25" y="127"/>
                        <a:pt x="28" y="132"/>
                        <a:pt x="31" y="137"/>
                      </a:cubicBezTo>
                      <a:cubicBezTo>
                        <a:pt x="25" y="145"/>
                        <a:pt x="25" y="145"/>
                        <a:pt x="25" y="145"/>
                      </a:cubicBezTo>
                      <a:cubicBezTo>
                        <a:pt x="24" y="147"/>
                        <a:pt x="23" y="148"/>
                        <a:pt x="24" y="150"/>
                      </a:cubicBezTo>
                      <a:cubicBezTo>
                        <a:pt x="24" y="152"/>
                        <a:pt x="25" y="153"/>
                        <a:pt x="26" y="154"/>
                      </a:cubicBezTo>
                      <a:cubicBezTo>
                        <a:pt x="49" y="171"/>
                        <a:pt x="49" y="171"/>
                        <a:pt x="49" y="171"/>
                      </a:cubicBezTo>
                      <a:cubicBezTo>
                        <a:pt x="52" y="173"/>
                        <a:pt x="55" y="173"/>
                        <a:pt x="58" y="170"/>
                      </a:cubicBezTo>
                      <a:cubicBezTo>
                        <a:pt x="64" y="161"/>
                        <a:pt x="64" y="161"/>
                        <a:pt x="64" y="161"/>
                      </a:cubicBezTo>
                      <a:cubicBezTo>
                        <a:pt x="70" y="163"/>
                        <a:pt x="75" y="165"/>
                        <a:pt x="81" y="166"/>
                      </a:cubicBezTo>
                      <a:cubicBezTo>
                        <a:pt x="83" y="176"/>
                        <a:pt x="83" y="176"/>
                        <a:pt x="83" y="176"/>
                      </a:cubicBezTo>
                      <a:cubicBezTo>
                        <a:pt x="83" y="178"/>
                        <a:pt x="84" y="179"/>
                        <a:pt x="85" y="180"/>
                      </a:cubicBezTo>
                      <a:cubicBezTo>
                        <a:pt x="86" y="181"/>
                        <a:pt x="88" y="182"/>
                        <a:pt x="89" y="182"/>
                      </a:cubicBezTo>
                      <a:cubicBezTo>
                        <a:pt x="89" y="182"/>
                        <a:pt x="90" y="182"/>
                        <a:pt x="90" y="182"/>
                      </a:cubicBezTo>
                      <a:cubicBezTo>
                        <a:pt x="118" y="178"/>
                        <a:pt x="118" y="178"/>
                        <a:pt x="118" y="178"/>
                      </a:cubicBezTo>
                      <a:cubicBezTo>
                        <a:pt x="121" y="177"/>
                        <a:pt x="124" y="174"/>
                        <a:pt x="123" y="171"/>
                      </a:cubicBezTo>
                      <a:cubicBezTo>
                        <a:pt x="122" y="160"/>
                        <a:pt x="122" y="160"/>
                        <a:pt x="122" y="160"/>
                      </a:cubicBezTo>
                      <a:cubicBezTo>
                        <a:pt x="127" y="157"/>
                        <a:pt x="132" y="154"/>
                        <a:pt x="137" y="151"/>
                      </a:cubicBezTo>
                      <a:cubicBezTo>
                        <a:pt x="145" y="157"/>
                        <a:pt x="145" y="157"/>
                        <a:pt x="145" y="157"/>
                      </a:cubicBezTo>
                      <a:cubicBezTo>
                        <a:pt x="148" y="159"/>
                        <a:pt x="152" y="159"/>
                        <a:pt x="154" y="156"/>
                      </a:cubicBezTo>
                      <a:cubicBezTo>
                        <a:pt x="171" y="133"/>
                        <a:pt x="171" y="133"/>
                        <a:pt x="171" y="133"/>
                      </a:cubicBezTo>
                      <a:cubicBezTo>
                        <a:pt x="173" y="131"/>
                        <a:pt x="173" y="127"/>
                        <a:pt x="170" y="125"/>
                      </a:cubicBezTo>
                      <a:cubicBezTo>
                        <a:pt x="161" y="118"/>
                        <a:pt x="161" y="118"/>
                        <a:pt x="161" y="118"/>
                      </a:cubicBezTo>
                      <a:cubicBezTo>
                        <a:pt x="163" y="113"/>
                        <a:pt x="165" y="107"/>
                        <a:pt x="166" y="101"/>
                      </a:cubicBezTo>
                      <a:cubicBezTo>
                        <a:pt x="176" y="100"/>
                        <a:pt x="176" y="100"/>
                        <a:pt x="176" y="100"/>
                      </a:cubicBezTo>
                      <a:cubicBezTo>
                        <a:pt x="178" y="99"/>
                        <a:pt x="179" y="98"/>
                        <a:pt x="180" y="97"/>
                      </a:cubicBezTo>
                      <a:cubicBezTo>
                        <a:pt x="181" y="96"/>
                        <a:pt x="182" y="94"/>
                        <a:pt x="182" y="92"/>
                      </a:cubicBezTo>
                      <a:cubicBezTo>
                        <a:pt x="178" y="64"/>
                        <a:pt x="178" y="64"/>
                        <a:pt x="178" y="64"/>
                      </a:cubicBezTo>
                      <a:cubicBezTo>
                        <a:pt x="177" y="61"/>
                        <a:pt x="174" y="59"/>
                        <a:pt x="171" y="59"/>
                      </a:cubicBezTo>
                      <a:cubicBezTo>
                        <a:pt x="160" y="61"/>
                        <a:pt x="160" y="61"/>
                        <a:pt x="160" y="61"/>
                      </a:cubicBezTo>
                      <a:cubicBezTo>
                        <a:pt x="157" y="55"/>
                        <a:pt x="154" y="50"/>
                        <a:pt x="151" y="46"/>
                      </a:cubicBezTo>
                      <a:cubicBezTo>
                        <a:pt x="157" y="37"/>
                        <a:pt x="157" y="37"/>
                        <a:pt x="157" y="37"/>
                      </a:cubicBezTo>
                      <a:cubicBezTo>
                        <a:pt x="158" y="35"/>
                        <a:pt x="159" y="34"/>
                        <a:pt x="158" y="32"/>
                      </a:cubicBezTo>
                      <a:cubicBezTo>
                        <a:pt x="158" y="30"/>
                        <a:pt x="157" y="29"/>
                        <a:pt x="156" y="28"/>
                      </a:cubicBezTo>
                      <a:cubicBezTo>
                        <a:pt x="133" y="11"/>
                        <a:pt x="133" y="11"/>
                        <a:pt x="133" y="11"/>
                      </a:cubicBezTo>
                      <a:cubicBezTo>
                        <a:pt x="132" y="10"/>
                        <a:pt x="130" y="10"/>
                        <a:pt x="129" y="10"/>
                      </a:cubicBezTo>
                      <a:cubicBezTo>
                        <a:pt x="127" y="10"/>
                        <a:pt x="126" y="11"/>
                        <a:pt x="125" y="12"/>
                      </a:cubicBezTo>
                      <a:cubicBezTo>
                        <a:pt x="118" y="21"/>
                        <a:pt x="118" y="21"/>
                        <a:pt x="118" y="21"/>
                      </a:cubicBezTo>
                      <a:cubicBezTo>
                        <a:pt x="113" y="19"/>
                        <a:pt x="107" y="17"/>
                        <a:pt x="101" y="17"/>
                      </a:cubicBezTo>
                      <a:cubicBezTo>
                        <a:pt x="99" y="6"/>
                        <a:pt x="99" y="6"/>
                        <a:pt x="99" y="6"/>
                      </a:cubicBezTo>
                      <a:cubicBezTo>
                        <a:pt x="99" y="2"/>
                        <a:pt x="96" y="0"/>
                        <a:pt x="92" y="1"/>
                      </a:cubicBezTo>
                      <a:cubicBezTo>
                        <a:pt x="64" y="5"/>
                        <a:pt x="64" y="5"/>
                        <a:pt x="64" y="5"/>
                      </a:cubicBezTo>
                      <a:cubicBezTo>
                        <a:pt x="63" y="5"/>
                        <a:pt x="61" y="6"/>
                        <a:pt x="60" y="7"/>
                      </a:cubicBezTo>
                      <a:cubicBezTo>
                        <a:pt x="59" y="8"/>
                        <a:pt x="59" y="10"/>
                        <a:pt x="59" y="12"/>
                      </a:cubicBezTo>
                      <a:cubicBezTo>
                        <a:pt x="61" y="23"/>
                        <a:pt x="61" y="23"/>
                        <a:pt x="61" y="23"/>
                      </a:cubicBezTo>
                      <a:cubicBezTo>
                        <a:pt x="55" y="25"/>
                        <a:pt x="50" y="28"/>
                        <a:pt x="45" y="31"/>
                      </a:cubicBezTo>
                      <a:cubicBezTo>
                        <a:pt x="37" y="25"/>
                        <a:pt x="37" y="25"/>
                        <a:pt x="37" y="25"/>
                      </a:cubicBezTo>
                      <a:cubicBezTo>
                        <a:pt x="35" y="24"/>
                        <a:pt x="34" y="24"/>
                        <a:pt x="32" y="24"/>
                      </a:cubicBezTo>
                      <a:cubicBezTo>
                        <a:pt x="30" y="24"/>
                        <a:pt x="29" y="25"/>
                        <a:pt x="28" y="26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0" y="50"/>
                        <a:pt x="10" y="52"/>
                        <a:pt x="10" y="53"/>
                      </a:cubicBezTo>
                      <a:cubicBezTo>
                        <a:pt x="10" y="55"/>
                        <a:pt x="11" y="57"/>
                        <a:pt x="12" y="58"/>
                      </a:cubicBezTo>
                      <a:cubicBezTo>
                        <a:pt x="21" y="64"/>
                        <a:pt x="21" y="64"/>
                        <a:pt x="21" y="64"/>
                      </a:cubicBezTo>
                      <a:cubicBezTo>
                        <a:pt x="19" y="70"/>
                        <a:pt x="17" y="75"/>
                        <a:pt x="17" y="81"/>
                      </a:cubicBezTo>
                      <a:cubicBezTo>
                        <a:pt x="6" y="83"/>
                        <a:pt x="6" y="83"/>
                        <a:pt x="6" y="83"/>
                      </a:cubicBezTo>
                      <a:cubicBezTo>
                        <a:pt x="4" y="83"/>
                        <a:pt x="3" y="84"/>
                        <a:pt x="2" y="85"/>
                      </a:cubicBezTo>
                      <a:cubicBezTo>
                        <a:pt x="1" y="87"/>
                        <a:pt x="0" y="88"/>
                        <a:pt x="1" y="90"/>
                      </a:cubicBezTo>
                      <a:lnTo>
                        <a:pt x="5" y="118"/>
                      </a:lnTo>
                      <a:close/>
                      <a:moveTo>
                        <a:pt x="23" y="93"/>
                      </a:moveTo>
                      <a:cubicBezTo>
                        <a:pt x="26" y="93"/>
                        <a:pt x="29" y="90"/>
                        <a:pt x="29" y="87"/>
                      </a:cubicBezTo>
                      <a:cubicBezTo>
                        <a:pt x="29" y="79"/>
                        <a:pt x="31" y="72"/>
                        <a:pt x="34" y="65"/>
                      </a:cubicBezTo>
                      <a:cubicBezTo>
                        <a:pt x="36" y="62"/>
                        <a:pt x="35" y="59"/>
                        <a:pt x="33" y="57"/>
                      </a:cubicBezTo>
                      <a:cubicBezTo>
                        <a:pt x="25" y="51"/>
                        <a:pt x="25" y="51"/>
                        <a:pt x="25" y="51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42" y="44"/>
                        <a:pt x="42" y="44"/>
                        <a:pt x="42" y="44"/>
                      </a:cubicBezTo>
                      <a:cubicBezTo>
                        <a:pt x="44" y="46"/>
                        <a:pt x="48" y="46"/>
                        <a:pt x="50" y="44"/>
                      </a:cubicBezTo>
                      <a:cubicBezTo>
                        <a:pt x="56" y="39"/>
                        <a:pt x="62" y="35"/>
                        <a:pt x="70" y="32"/>
                      </a:cubicBezTo>
                      <a:cubicBezTo>
                        <a:pt x="72" y="31"/>
                        <a:pt x="74" y="29"/>
                        <a:pt x="74" y="26"/>
                      </a:cubicBezTo>
                      <a:cubicBezTo>
                        <a:pt x="72" y="16"/>
                        <a:pt x="72" y="16"/>
                        <a:pt x="72" y="16"/>
                      </a:cubicBezTo>
                      <a:cubicBezTo>
                        <a:pt x="88" y="14"/>
                        <a:pt x="88" y="14"/>
                        <a:pt x="88" y="14"/>
                      </a:cubicBezTo>
                      <a:cubicBezTo>
                        <a:pt x="89" y="23"/>
                        <a:pt x="89" y="23"/>
                        <a:pt x="89" y="23"/>
                      </a:cubicBezTo>
                      <a:cubicBezTo>
                        <a:pt x="90" y="26"/>
                        <a:pt x="92" y="29"/>
                        <a:pt x="95" y="29"/>
                      </a:cubicBezTo>
                      <a:cubicBezTo>
                        <a:pt x="103" y="29"/>
                        <a:pt x="110" y="31"/>
                        <a:pt x="117" y="34"/>
                      </a:cubicBezTo>
                      <a:cubicBezTo>
                        <a:pt x="120" y="36"/>
                        <a:pt x="123" y="35"/>
                        <a:pt x="125" y="33"/>
                      </a:cubicBezTo>
                      <a:cubicBezTo>
                        <a:pt x="131" y="25"/>
                        <a:pt x="131" y="25"/>
                        <a:pt x="131" y="25"/>
                      </a:cubicBezTo>
                      <a:cubicBezTo>
                        <a:pt x="143" y="34"/>
                        <a:pt x="143" y="34"/>
                        <a:pt x="143" y="34"/>
                      </a:cubicBezTo>
                      <a:cubicBezTo>
                        <a:pt x="138" y="42"/>
                        <a:pt x="138" y="42"/>
                        <a:pt x="138" y="42"/>
                      </a:cubicBezTo>
                      <a:cubicBezTo>
                        <a:pt x="136" y="44"/>
                        <a:pt x="136" y="48"/>
                        <a:pt x="138" y="50"/>
                      </a:cubicBezTo>
                      <a:cubicBezTo>
                        <a:pt x="143" y="56"/>
                        <a:pt x="147" y="62"/>
                        <a:pt x="150" y="70"/>
                      </a:cubicBezTo>
                      <a:cubicBezTo>
                        <a:pt x="151" y="73"/>
                        <a:pt x="154" y="74"/>
                        <a:pt x="157" y="74"/>
                      </a:cubicBezTo>
                      <a:cubicBezTo>
                        <a:pt x="166" y="72"/>
                        <a:pt x="166" y="72"/>
                        <a:pt x="166" y="72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cubicBezTo>
                        <a:pt x="159" y="89"/>
                        <a:pt x="159" y="89"/>
                        <a:pt x="159" y="89"/>
                      </a:cubicBezTo>
                      <a:cubicBezTo>
                        <a:pt x="156" y="90"/>
                        <a:pt x="154" y="92"/>
                        <a:pt x="153" y="95"/>
                      </a:cubicBezTo>
                      <a:cubicBezTo>
                        <a:pt x="153" y="103"/>
                        <a:pt x="151" y="110"/>
                        <a:pt x="148" y="118"/>
                      </a:cubicBezTo>
                      <a:cubicBezTo>
                        <a:pt x="147" y="120"/>
                        <a:pt x="147" y="123"/>
                        <a:pt x="150" y="125"/>
                      </a:cubicBezTo>
                      <a:cubicBezTo>
                        <a:pt x="157" y="131"/>
                        <a:pt x="157" y="131"/>
                        <a:pt x="157" y="131"/>
                      </a:cubicBezTo>
                      <a:cubicBezTo>
                        <a:pt x="148" y="144"/>
                        <a:pt x="148" y="144"/>
                        <a:pt x="148" y="144"/>
                      </a:cubicBezTo>
                      <a:cubicBezTo>
                        <a:pt x="140" y="138"/>
                        <a:pt x="140" y="138"/>
                        <a:pt x="140" y="138"/>
                      </a:cubicBezTo>
                      <a:cubicBezTo>
                        <a:pt x="138" y="136"/>
                        <a:pt x="135" y="136"/>
                        <a:pt x="132" y="138"/>
                      </a:cubicBezTo>
                      <a:cubicBezTo>
                        <a:pt x="126" y="143"/>
                        <a:pt x="120" y="147"/>
                        <a:pt x="113" y="150"/>
                      </a:cubicBezTo>
                      <a:cubicBezTo>
                        <a:pt x="110" y="151"/>
                        <a:pt x="108" y="154"/>
                        <a:pt x="108" y="157"/>
                      </a:cubicBezTo>
                      <a:cubicBezTo>
                        <a:pt x="110" y="166"/>
                        <a:pt x="110" y="166"/>
                        <a:pt x="110" y="166"/>
                      </a:cubicBezTo>
                      <a:cubicBezTo>
                        <a:pt x="94" y="168"/>
                        <a:pt x="94" y="168"/>
                        <a:pt x="94" y="168"/>
                      </a:cubicBezTo>
                      <a:cubicBezTo>
                        <a:pt x="93" y="159"/>
                        <a:pt x="93" y="159"/>
                        <a:pt x="93" y="159"/>
                      </a:cubicBezTo>
                      <a:cubicBezTo>
                        <a:pt x="92" y="156"/>
                        <a:pt x="90" y="154"/>
                        <a:pt x="87" y="154"/>
                      </a:cubicBezTo>
                      <a:cubicBezTo>
                        <a:pt x="79" y="153"/>
                        <a:pt x="72" y="151"/>
                        <a:pt x="65" y="148"/>
                      </a:cubicBezTo>
                      <a:cubicBezTo>
                        <a:pt x="64" y="147"/>
                        <a:pt x="63" y="147"/>
                        <a:pt x="62" y="147"/>
                      </a:cubicBezTo>
                      <a:cubicBezTo>
                        <a:pt x="60" y="147"/>
                        <a:pt x="58" y="148"/>
                        <a:pt x="57" y="150"/>
                      </a:cubicBezTo>
                      <a:cubicBezTo>
                        <a:pt x="51" y="157"/>
                        <a:pt x="51" y="157"/>
                        <a:pt x="51" y="157"/>
                      </a:cubicBezTo>
                      <a:cubicBezTo>
                        <a:pt x="39" y="148"/>
                        <a:pt x="39" y="148"/>
                        <a:pt x="39" y="148"/>
                      </a:cubicBezTo>
                      <a:cubicBezTo>
                        <a:pt x="44" y="140"/>
                        <a:pt x="44" y="140"/>
                        <a:pt x="44" y="140"/>
                      </a:cubicBezTo>
                      <a:cubicBezTo>
                        <a:pt x="46" y="138"/>
                        <a:pt x="46" y="135"/>
                        <a:pt x="44" y="132"/>
                      </a:cubicBezTo>
                      <a:cubicBezTo>
                        <a:pt x="39" y="127"/>
                        <a:pt x="35" y="120"/>
                        <a:pt x="32" y="113"/>
                      </a:cubicBezTo>
                      <a:cubicBezTo>
                        <a:pt x="31" y="110"/>
                        <a:pt x="28" y="108"/>
                        <a:pt x="26" y="108"/>
                      </a:cubicBezTo>
                      <a:cubicBezTo>
                        <a:pt x="16" y="110"/>
                        <a:pt x="16" y="110"/>
                        <a:pt x="16" y="110"/>
                      </a:cubicBezTo>
                      <a:cubicBezTo>
                        <a:pt x="14" y="94"/>
                        <a:pt x="14" y="94"/>
                        <a:pt x="14" y="94"/>
                      </a:cubicBezTo>
                      <a:lnTo>
                        <a:pt x="23" y="9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" name="Freeform 12"/>
                <p:cNvSpPr>
                  <a:spLocks noEditPoints="1"/>
                </p:cNvSpPr>
                <p:nvPr/>
              </p:nvSpPr>
              <p:spPr bwMode="auto">
                <a:xfrm>
                  <a:off x="4862" y="1170"/>
                  <a:ext cx="131" cy="128"/>
                </a:xfrm>
                <a:custGeom>
                  <a:avLst/>
                  <a:gdLst>
                    <a:gd name="T0" fmla="*/ 48 w 96"/>
                    <a:gd name="T1" fmla="*/ 93 h 93"/>
                    <a:gd name="T2" fmla="*/ 55 w 96"/>
                    <a:gd name="T3" fmla="*/ 93 h 93"/>
                    <a:gd name="T4" fmla="*/ 93 w 96"/>
                    <a:gd name="T5" fmla="*/ 42 h 93"/>
                    <a:gd name="T6" fmla="*/ 42 w 96"/>
                    <a:gd name="T7" fmla="*/ 3 h 93"/>
                    <a:gd name="T8" fmla="*/ 3 w 96"/>
                    <a:gd name="T9" fmla="*/ 55 h 93"/>
                    <a:gd name="T10" fmla="*/ 48 w 96"/>
                    <a:gd name="T11" fmla="*/ 93 h 93"/>
                    <a:gd name="T12" fmla="*/ 43 w 96"/>
                    <a:gd name="T13" fmla="*/ 16 h 93"/>
                    <a:gd name="T14" fmla="*/ 48 w 96"/>
                    <a:gd name="T15" fmla="*/ 16 h 93"/>
                    <a:gd name="T16" fmla="*/ 80 w 96"/>
                    <a:gd name="T17" fmla="*/ 44 h 93"/>
                    <a:gd name="T18" fmla="*/ 53 w 96"/>
                    <a:gd name="T19" fmla="*/ 80 h 93"/>
                    <a:gd name="T20" fmla="*/ 16 w 96"/>
                    <a:gd name="T21" fmla="*/ 53 h 93"/>
                    <a:gd name="T22" fmla="*/ 43 w 96"/>
                    <a:gd name="T23" fmla="*/ 16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" h="93">
                      <a:moveTo>
                        <a:pt x="48" y="93"/>
                      </a:moveTo>
                      <a:cubicBezTo>
                        <a:pt x="50" y="93"/>
                        <a:pt x="52" y="93"/>
                        <a:pt x="55" y="93"/>
                      </a:cubicBezTo>
                      <a:cubicBezTo>
                        <a:pt x="79" y="89"/>
                        <a:pt x="96" y="66"/>
                        <a:pt x="93" y="42"/>
                      </a:cubicBezTo>
                      <a:cubicBezTo>
                        <a:pt x="89" y="17"/>
                        <a:pt x="66" y="0"/>
                        <a:pt x="42" y="3"/>
                      </a:cubicBezTo>
                      <a:cubicBezTo>
                        <a:pt x="17" y="7"/>
                        <a:pt x="0" y="30"/>
                        <a:pt x="3" y="55"/>
                      </a:cubicBezTo>
                      <a:cubicBezTo>
                        <a:pt x="7" y="77"/>
                        <a:pt x="26" y="93"/>
                        <a:pt x="48" y="93"/>
                      </a:cubicBezTo>
                      <a:close/>
                      <a:moveTo>
                        <a:pt x="43" y="16"/>
                      </a:moveTo>
                      <a:cubicBezTo>
                        <a:pt x="45" y="16"/>
                        <a:pt x="47" y="16"/>
                        <a:pt x="48" y="16"/>
                      </a:cubicBezTo>
                      <a:cubicBezTo>
                        <a:pt x="64" y="16"/>
                        <a:pt x="78" y="27"/>
                        <a:pt x="80" y="44"/>
                      </a:cubicBezTo>
                      <a:cubicBezTo>
                        <a:pt x="83" y="61"/>
                        <a:pt x="71" y="78"/>
                        <a:pt x="53" y="80"/>
                      </a:cubicBezTo>
                      <a:cubicBezTo>
                        <a:pt x="35" y="83"/>
                        <a:pt x="18" y="71"/>
                        <a:pt x="16" y="53"/>
                      </a:cubicBezTo>
                      <a:cubicBezTo>
                        <a:pt x="13" y="35"/>
                        <a:pt x="26" y="18"/>
                        <a:pt x="43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6609" y="3611"/>
              <a:ext cx="2246" cy="2606"/>
              <a:chOff x="4103540" y="2293257"/>
              <a:chExt cx="1426404" cy="1654628"/>
            </a:xfrm>
          </p:grpSpPr>
          <p:sp>
            <p:nvSpPr>
              <p:cNvPr id="3" name="六边形 2"/>
              <p:cNvSpPr/>
              <p:nvPr/>
            </p:nvSpPr>
            <p:spPr>
              <a:xfrm rot="5400000">
                <a:off x="3989428" y="2407369"/>
                <a:ext cx="1654628" cy="1426404"/>
              </a:xfrm>
              <a:prstGeom prst="hexagon">
                <a:avLst/>
              </a:prstGeom>
              <a:solidFill>
                <a:srgbClr val="1E5FAE"/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Freeform 21"/>
              <p:cNvSpPr>
                <a:spLocks noEditPoints="1"/>
              </p:cNvSpPr>
              <p:nvPr/>
            </p:nvSpPr>
            <p:spPr bwMode="auto">
              <a:xfrm>
                <a:off x="4538970" y="2833033"/>
                <a:ext cx="555544" cy="575076"/>
              </a:xfrm>
              <a:custGeom>
                <a:avLst/>
                <a:gdLst>
                  <a:gd name="T0" fmla="*/ 120 w 152"/>
                  <a:gd name="T1" fmla="*/ 157 h 157"/>
                  <a:gd name="T2" fmla="*/ 129 w 152"/>
                  <a:gd name="T3" fmla="*/ 131 h 157"/>
                  <a:gd name="T4" fmla="*/ 120 w 152"/>
                  <a:gd name="T5" fmla="*/ 119 h 157"/>
                  <a:gd name="T6" fmla="*/ 131 w 152"/>
                  <a:gd name="T7" fmla="*/ 108 h 157"/>
                  <a:gd name="T8" fmla="*/ 104 w 152"/>
                  <a:gd name="T9" fmla="*/ 95 h 157"/>
                  <a:gd name="T10" fmla="*/ 46 w 152"/>
                  <a:gd name="T11" fmla="*/ 139 h 157"/>
                  <a:gd name="T12" fmla="*/ 42 w 152"/>
                  <a:gd name="T13" fmla="*/ 95 h 157"/>
                  <a:gd name="T14" fmla="*/ 21 w 152"/>
                  <a:gd name="T15" fmla="*/ 137 h 157"/>
                  <a:gd name="T16" fmla="*/ 18 w 152"/>
                  <a:gd name="T17" fmla="*/ 95 h 157"/>
                  <a:gd name="T18" fmla="*/ 10 w 152"/>
                  <a:gd name="T19" fmla="*/ 157 h 157"/>
                  <a:gd name="T20" fmla="*/ 34 w 152"/>
                  <a:gd name="T21" fmla="*/ 124 h 157"/>
                  <a:gd name="T22" fmla="*/ 59 w 152"/>
                  <a:gd name="T23" fmla="*/ 157 h 157"/>
                  <a:gd name="T24" fmla="*/ 50 w 152"/>
                  <a:gd name="T25" fmla="*/ 95 h 157"/>
                  <a:gd name="T26" fmla="*/ 68 w 152"/>
                  <a:gd name="T27" fmla="*/ 157 h 157"/>
                  <a:gd name="T28" fmla="*/ 84 w 152"/>
                  <a:gd name="T29" fmla="*/ 106 h 157"/>
                  <a:gd name="T30" fmla="*/ 68 w 152"/>
                  <a:gd name="T31" fmla="*/ 157 h 157"/>
                  <a:gd name="T32" fmla="*/ 84 w 152"/>
                  <a:gd name="T33" fmla="*/ 103 h 157"/>
                  <a:gd name="T34" fmla="*/ 68 w 152"/>
                  <a:gd name="T35" fmla="*/ 95 h 157"/>
                  <a:gd name="T36" fmla="*/ 134 w 152"/>
                  <a:gd name="T37" fmla="*/ 103 h 157"/>
                  <a:gd name="T38" fmla="*/ 150 w 152"/>
                  <a:gd name="T39" fmla="*/ 95 h 157"/>
                  <a:gd name="T40" fmla="*/ 134 w 152"/>
                  <a:gd name="T41" fmla="*/ 103 h 157"/>
                  <a:gd name="T42" fmla="*/ 150 w 152"/>
                  <a:gd name="T43" fmla="*/ 157 h 157"/>
                  <a:gd name="T44" fmla="*/ 134 w 152"/>
                  <a:gd name="T45" fmla="*/ 106 h 157"/>
                  <a:gd name="T46" fmla="*/ 76 w 152"/>
                  <a:gd name="T47" fmla="*/ 0 h 157"/>
                  <a:gd name="T48" fmla="*/ 16 w 152"/>
                  <a:gd name="T49" fmla="*/ 76 h 157"/>
                  <a:gd name="T50" fmla="*/ 137 w 152"/>
                  <a:gd name="T51" fmla="*/ 77 h 157"/>
                  <a:gd name="T52" fmla="*/ 152 w 152"/>
                  <a:gd name="T53" fmla="*/ 77 h 157"/>
                  <a:gd name="T54" fmla="*/ 76 w 152"/>
                  <a:gd name="T55" fmla="*/ 0 h 157"/>
                  <a:gd name="T56" fmla="*/ 124 w 152"/>
                  <a:gd name="T57" fmla="*/ 75 h 157"/>
                  <a:gd name="T58" fmla="*/ 76 w 152"/>
                  <a:gd name="T59" fmla="*/ 27 h 157"/>
                  <a:gd name="T60" fmla="*/ 44 w 152"/>
                  <a:gd name="T61" fmla="*/ 74 h 157"/>
                  <a:gd name="T62" fmla="*/ 108 w 152"/>
                  <a:gd name="T63" fmla="*/ 7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2" h="157">
                    <a:moveTo>
                      <a:pt x="104" y="157"/>
                    </a:moveTo>
                    <a:cubicBezTo>
                      <a:pt x="120" y="157"/>
                      <a:pt x="120" y="157"/>
                      <a:pt x="120" y="157"/>
                    </a:cubicBezTo>
                    <a:cubicBezTo>
                      <a:pt x="120" y="131"/>
                      <a:pt x="120" y="131"/>
                      <a:pt x="120" y="131"/>
                    </a:cubicBezTo>
                    <a:cubicBezTo>
                      <a:pt x="129" y="131"/>
                      <a:pt x="129" y="131"/>
                      <a:pt x="129" y="131"/>
                    </a:cubicBezTo>
                    <a:cubicBezTo>
                      <a:pt x="129" y="119"/>
                      <a:pt x="129" y="119"/>
                      <a:pt x="129" y="119"/>
                    </a:cubicBezTo>
                    <a:cubicBezTo>
                      <a:pt x="120" y="119"/>
                      <a:pt x="120" y="119"/>
                      <a:pt x="120" y="119"/>
                    </a:cubicBezTo>
                    <a:cubicBezTo>
                      <a:pt x="120" y="108"/>
                      <a:pt x="120" y="108"/>
                      <a:pt x="120" y="108"/>
                    </a:cubicBezTo>
                    <a:cubicBezTo>
                      <a:pt x="131" y="108"/>
                      <a:pt x="131" y="108"/>
                      <a:pt x="131" y="108"/>
                    </a:cubicBezTo>
                    <a:cubicBezTo>
                      <a:pt x="131" y="95"/>
                      <a:pt x="131" y="95"/>
                      <a:pt x="131" y="95"/>
                    </a:cubicBezTo>
                    <a:cubicBezTo>
                      <a:pt x="104" y="95"/>
                      <a:pt x="104" y="95"/>
                      <a:pt x="104" y="95"/>
                    </a:cubicBezTo>
                    <a:lnTo>
                      <a:pt x="104" y="157"/>
                    </a:lnTo>
                    <a:close/>
                    <a:moveTo>
                      <a:pt x="46" y="139"/>
                    </a:moveTo>
                    <a:cubicBezTo>
                      <a:pt x="44" y="116"/>
                      <a:pt x="44" y="116"/>
                      <a:pt x="44" y="116"/>
                    </a:cubicBezTo>
                    <a:cubicBezTo>
                      <a:pt x="43" y="104"/>
                      <a:pt x="42" y="97"/>
                      <a:pt x="42" y="95"/>
                    </a:cubicBezTo>
                    <a:cubicBezTo>
                      <a:pt x="26" y="95"/>
                      <a:pt x="26" y="95"/>
                      <a:pt x="26" y="95"/>
                    </a:cubicBezTo>
                    <a:cubicBezTo>
                      <a:pt x="23" y="113"/>
                      <a:pt x="22" y="127"/>
                      <a:pt x="21" y="137"/>
                    </a:cubicBezTo>
                    <a:cubicBezTo>
                      <a:pt x="20" y="117"/>
                      <a:pt x="20" y="117"/>
                      <a:pt x="20" y="117"/>
                    </a:cubicBezTo>
                    <a:cubicBezTo>
                      <a:pt x="18" y="95"/>
                      <a:pt x="18" y="95"/>
                      <a:pt x="18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10" y="157"/>
                      <a:pt x="10" y="157"/>
                      <a:pt x="10" y="157"/>
                    </a:cubicBezTo>
                    <a:cubicBezTo>
                      <a:pt x="29" y="157"/>
                      <a:pt x="29" y="157"/>
                      <a:pt x="29" y="157"/>
                    </a:cubicBezTo>
                    <a:cubicBezTo>
                      <a:pt x="32" y="140"/>
                      <a:pt x="33" y="130"/>
                      <a:pt x="34" y="124"/>
                    </a:cubicBezTo>
                    <a:cubicBezTo>
                      <a:pt x="35" y="136"/>
                      <a:pt x="37" y="147"/>
                      <a:pt x="39" y="157"/>
                    </a:cubicBezTo>
                    <a:cubicBezTo>
                      <a:pt x="59" y="157"/>
                      <a:pt x="59" y="157"/>
                      <a:pt x="59" y="157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48" y="110"/>
                      <a:pt x="47" y="124"/>
                      <a:pt x="46" y="139"/>
                    </a:cubicBezTo>
                    <a:close/>
                    <a:moveTo>
                      <a:pt x="68" y="157"/>
                    </a:moveTo>
                    <a:cubicBezTo>
                      <a:pt x="84" y="157"/>
                      <a:pt x="84" y="157"/>
                      <a:pt x="84" y="157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68" y="106"/>
                      <a:pt x="68" y="106"/>
                      <a:pt x="68" y="106"/>
                    </a:cubicBezTo>
                    <a:lnTo>
                      <a:pt x="68" y="157"/>
                    </a:lnTo>
                    <a:close/>
                    <a:moveTo>
                      <a:pt x="68" y="103"/>
                    </a:moveTo>
                    <a:cubicBezTo>
                      <a:pt x="84" y="103"/>
                      <a:pt x="84" y="103"/>
                      <a:pt x="84" y="103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68" y="95"/>
                      <a:pt x="68" y="95"/>
                      <a:pt x="68" y="95"/>
                    </a:cubicBezTo>
                    <a:lnTo>
                      <a:pt x="68" y="103"/>
                    </a:lnTo>
                    <a:close/>
                    <a:moveTo>
                      <a:pt x="134" y="103"/>
                    </a:moveTo>
                    <a:cubicBezTo>
                      <a:pt x="150" y="103"/>
                      <a:pt x="150" y="103"/>
                      <a:pt x="150" y="103"/>
                    </a:cubicBezTo>
                    <a:cubicBezTo>
                      <a:pt x="150" y="95"/>
                      <a:pt x="150" y="95"/>
                      <a:pt x="150" y="95"/>
                    </a:cubicBezTo>
                    <a:cubicBezTo>
                      <a:pt x="134" y="95"/>
                      <a:pt x="134" y="95"/>
                      <a:pt x="134" y="95"/>
                    </a:cubicBezTo>
                    <a:lnTo>
                      <a:pt x="134" y="103"/>
                    </a:lnTo>
                    <a:close/>
                    <a:moveTo>
                      <a:pt x="134" y="157"/>
                    </a:moveTo>
                    <a:cubicBezTo>
                      <a:pt x="150" y="157"/>
                      <a:pt x="150" y="157"/>
                      <a:pt x="150" y="157"/>
                    </a:cubicBezTo>
                    <a:cubicBezTo>
                      <a:pt x="150" y="106"/>
                      <a:pt x="150" y="106"/>
                      <a:pt x="150" y="106"/>
                    </a:cubicBezTo>
                    <a:cubicBezTo>
                      <a:pt x="134" y="106"/>
                      <a:pt x="134" y="106"/>
                      <a:pt x="134" y="106"/>
                    </a:cubicBezTo>
                    <a:lnTo>
                      <a:pt x="134" y="157"/>
                    </a:lnTo>
                    <a:close/>
                    <a:moveTo>
                      <a:pt x="76" y="0"/>
                    </a:moveTo>
                    <a:cubicBezTo>
                      <a:pt x="34" y="0"/>
                      <a:pt x="0" y="34"/>
                      <a:pt x="0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6" y="43"/>
                      <a:pt x="43" y="16"/>
                      <a:pt x="76" y="16"/>
                    </a:cubicBezTo>
                    <a:cubicBezTo>
                      <a:pt x="110" y="16"/>
                      <a:pt x="137" y="43"/>
                      <a:pt x="137" y="77"/>
                    </a:cubicBezTo>
                    <a:cubicBezTo>
                      <a:pt x="137" y="77"/>
                      <a:pt x="137" y="77"/>
                      <a:pt x="137" y="77"/>
                    </a:cubicBezTo>
                    <a:cubicBezTo>
                      <a:pt x="152" y="77"/>
                      <a:pt x="152" y="77"/>
                      <a:pt x="152" y="77"/>
                    </a:cubicBezTo>
                    <a:cubicBezTo>
                      <a:pt x="152" y="77"/>
                      <a:pt x="152" y="77"/>
                      <a:pt x="152" y="77"/>
                    </a:cubicBezTo>
                    <a:cubicBezTo>
                      <a:pt x="152" y="34"/>
                      <a:pt x="118" y="0"/>
                      <a:pt x="76" y="0"/>
                    </a:cubicBezTo>
                    <a:close/>
                    <a:moveTo>
                      <a:pt x="108" y="75"/>
                    </a:moveTo>
                    <a:cubicBezTo>
                      <a:pt x="124" y="75"/>
                      <a:pt x="124" y="75"/>
                      <a:pt x="124" y="75"/>
                    </a:cubicBezTo>
                    <a:cubicBezTo>
                      <a:pt x="124" y="74"/>
                      <a:pt x="124" y="74"/>
                      <a:pt x="124" y="74"/>
                    </a:cubicBezTo>
                    <a:cubicBezTo>
                      <a:pt x="124" y="48"/>
                      <a:pt x="102" y="27"/>
                      <a:pt x="76" y="27"/>
                    </a:cubicBezTo>
                    <a:cubicBezTo>
                      <a:pt x="50" y="27"/>
                      <a:pt x="29" y="48"/>
                      <a:pt x="29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5" y="57"/>
                      <a:pt x="59" y="43"/>
                      <a:pt x="76" y="43"/>
                    </a:cubicBezTo>
                    <a:cubicBezTo>
                      <a:pt x="94" y="43"/>
                      <a:pt x="108" y="57"/>
                      <a:pt x="108" y="74"/>
                    </a:cubicBezTo>
                    <a:lnTo>
                      <a:pt x="108" y="7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2" name="矩形 21"/>
            <p:cNvSpPr/>
            <p:nvPr/>
          </p:nvSpPr>
          <p:spPr>
            <a:xfrm>
              <a:off x="2613" y="6736"/>
              <a:ext cx="1656" cy="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latin typeface="Arial Rounded MT Bold" panose="020F0704030504030204" pitchFamily="34" charset="0"/>
                </a:rPr>
                <a:t>T</a:t>
              </a:r>
              <a:r>
                <a:rPr lang="en-US" altLang="zh-CN" sz="2000" b="1" dirty="0" smtClean="0">
                  <a:latin typeface="Arial Rounded MT Bold" panose="020F0704030504030204" pitchFamily="34" charset="0"/>
                </a:rPr>
                <a:t>OPIC</a:t>
              </a:r>
              <a:r>
                <a:rPr lang="zh-CN" altLang="en-US" sz="2000" b="1" dirty="0" smtClean="0">
                  <a:latin typeface="Arial Rounded MT Bold" panose="020F0704030504030204" pitchFamily="34" charset="0"/>
                </a:rPr>
                <a:t> </a:t>
              </a:r>
              <a:endParaRPr lang="zh-CN" altLang="en-US" sz="20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757" y="6736"/>
              <a:ext cx="1656" cy="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latin typeface="Arial Rounded MT Bold" panose="020F0704030504030204" pitchFamily="34" charset="0"/>
                </a:rPr>
                <a:t>T</a:t>
              </a:r>
              <a:r>
                <a:rPr lang="en-US" altLang="zh-CN" sz="2000" b="1" dirty="0" smtClean="0">
                  <a:latin typeface="Arial Rounded MT Bold" panose="020F0704030504030204" pitchFamily="34" charset="0"/>
                </a:rPr>
                <a:t>OPIC</a:t>
              </a:r>
              <a:r>
                <a:rPr lang="zh-CN" altLang="en-US" sz="2000" b="1" dirty="0" smtClean="0">
                  <a:latin typeface="Arial Rounded MT Bold" panose="020F0704030504030204" pitchFamily="34" charset="0"/>
                </a:rPr>
                <a:t> </a:t>
              </a:r>
              <a:endParaRPr lang="zh-CN" altLang="en-US" sz="20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10894" y="6736"/>
              <a:ext cx="1656" cy="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latin typeface="Arial Rounded MT Bold" panose="020F0704030504030204" pitchFamily="34" charset="0"/>
                </a:rPr>
                <a:t>T</a:t>
              </a:r>
              <a:r>
                <a:rPr lang="en-US" altLang="zh-CN" sz="2000" b="1" dirty="0" smtClean="0">
                  <a:latin typeface="Arial Rounded MT Bold" panose="020F0704030504030204" pitchFamily="34" charset="0"/>
                </a:rPr>
                <a:t>OPIC</a:t>
              </a:r>
              <a:r>
                <a:rPr lang="zh-CN" altLang="en-US" sz="2000" b="1" dirty="0" smtClean="0">
                  <a:latin typeface="Arial Rounded MT Bold" panose="020F0704030504030204" pitchFamily="34" charset="0"/>
                </a:rPr>
                <a:t> </a:t>
              </a:r>
              <a:endParaRPr lang="zh-CN" altLang="en-US" sz="2000" b="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5032" y="6736"/>
              <a:ext cx="1656" cy="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latin typeface="Arial Rounded MT Bold" panose="020F0704030504030204" pitchFamily="34" charset="0"/>
                </a:rPr>
                <a:t>T</a:t>
              </a:r>
              <a:r>
                <a:rPr lang="en-US" altLang="zh-CN" sz="2000" b="1" dirty="0" smtClean="0">
                  <a:latin typeface="Arial Rounded MT Bold" panose="020F0704030504030204" pitchFamily="34" charset="0"/>
                </a:rPr>
                <a:t>OPIC</a:t>
              </a:r>
              <a:r>
                <a:rPr lang="zh-CN" altLang="en-US" sz="2000" b="1" dirty="0" smtClean="0">
                  <a:latin typeface="Arial Rounded MT Bold" panose="020F0704030504030204" pitchFamily="34" charset="0"/>
                </a:rPr>
                <a:t> </a:t>
              </a:r>
              <a:endParaRPr lang="zh-CN" altLang="en-US" sz="2000" b="1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6255" y="347345"/>
            <a:ext cx="4428490" cy="604520"/>
            <a:chOff x="813" y="547"/>
            <a:chExt cx="6974" cy="952"/>
          </a:xfrm>
        </p:grpSpPr>
        <p:sp>
          <p:nvSpPr>
            <p:cNvPr id="31" name="文本框 30"/>
            <p:cNvSpPr txBox="1"/>
            <p:nvPr/>
          </p:nvSpPr>
          <p:spPr>
            <a:xfrm>
              <a:off x="2309" y="547"/>
              <a:ext cx="547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年度工作概述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2" name="椭圆 31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3" name="Group 24"/>
          <p:cNvGrpSpPr/>
          <p:nvPr/>
        </p:nvGrpSpPr>
        <p:grpSpPr>
          <a:xfrm>
            <a:off x="3810635" y="4532630"/>
            <a:ext cx="2513330" cy="820420"/>
            <a:chOff x="7645890" y="3344328"/>
            <a:chExt cx="2135821" cy="820427"/>
          </a:xfrm>
        </p:grpSpPr>
        <p:sp>
          <p:nvSpPr>
            <p:cNvPr id="54" name="TextBox 25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 fontScale="77500" lnSpcReduction="20000"/>
            </a:bodyPr>
            <a:lstStyle/>
            <a:p>
              <a:pPr algn="l" latinLnBrk="0"/>
              <a:r>
                <a:rPr lang="zh-CN" altLang="en-US" sz="1865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标题文本预设</a:t>
              </a:r>
              <a:endParaRPr lang="zh-CN" altLang="en-US" sz="1865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5" name="TextBox 26"/>
            <p:cNvSpPr txBox="1"/>
            <p:nvPr/>
          </p:nvSpPr>
          <p:spPr bwMode="auto">
            <a:xfrm>
              <a:off x="7659194" y="3608576"/>
              <a:ext cx="2122517" cy="556179"/>
            </a:xfrm>
            <a:prstGeom prst="rect">
              <a:avLst/>
            </a:prstGeom>
          </p:spPr>
          <p:txBody>
            <a:bodyPr wrap="square" lIns="480000" anchor="t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请在此处添加具体内容，请尽量言简意赅，简单说明即可，不必繁琐。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6" name="Group 43"/>
          <p:cNvGrpSpPr/>
          <p:nvPr/>
        </p:nvGrpSpPr>
        <p:grpSpPr>
          <a:xfrm>
            <a:off x="6403975" y="4532630"/>
            <a:ext cx="2497455" cy="809625"/>
            <a:chOff x="7645890" y="3344328"/>
            <a:chExt cx="2122517" cy="809656"/>
          </a:xfrm>
        </p:grpSpPr>
        <p:sp>
          <p:nvSpPr>
            <p:cNvPr id="57" name="TextBox 44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 fontScale="77500" lnSpcReduction="20000"/>
            </a:bodyPr>
            <a:lstStyle/>
            <a:p>
              <a:pPr algn="l" latinLnBrk="0"/>
              <a:r>
                <a:rPr lang="zh-CN" altLang="en-US" sz="1865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标题文本预设</a:t>
              </a:r>
              <a:endParaRPr lang="zh-CN" altLang="en-US" sz="1865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58" name="TextBox 45"/>
            <p:cNvSpPr txBox="1"/>
            <p:nvPr/>
          </p:nvSpPr>
          <p:spPr bwMode="auto">
            <a:xfrm>
              <a:off x="7645890" y="3597805"/>
              <a:ext cx="2122517" cy="556179"/>
            </a:xfrm>
            <a:prstGeom prst="rect">
              <a:avLst/>
            </a:prstGeom>
          </p:spPr>
          <p:txBody>
            <a:bodyPr wrap="square" lIns="480000" anchor="t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请在此处添加具体内容，请尽量言简意赅，简单说明即可，不必繁琐。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59" name="Group 49"/>
          <p:cNvGrpSpPr/>
          <p:nvPr/>
        </p:nvGrpSpPr>
        <p:grpSpPr>
          <a:xfrm>
            <a:off x="1115695" y="4508500"/>
            <a:ext cx="2497455" cy="829310"/>
            <a:chOff x="7645890" y="3344328"/>
            <a:chExt cx="2122517" cy="829112"/>
          </a:xfrm>
        </p:grpSpPr>
        <p:sp>
          <p:nvSpPr>
            <p:cNvPr id="60" name="TextBox 50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 fontScale="77500" lnSpcReduction="20000"/>
            </a:bodyPr>
            <a:lstStyle/>
            <a:p>
              <a:pPr algn="l" latinLnBrk="0"/>
              <a:r>
                <a:rPr lang="zh-CN" altLang="en-US" sz="1865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标题文本预设</a:t>
              </a:r>
              <a:endParaRPr lang="zh-CN" altLang="en-US" sz="1865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1" name="TextBox 51"/>
            <p:cNvSpPr txBox="1"/>
            <p:nvPr/>
          </p:nvSpPr>
          <p:spPr bwMode="auto">
            <a:xfrm>
              <a:off x="7645890" y="3617261"/>
              <a:ext cx="2122517" cy="556179"/>
            </a:xfrm>
            <a:prstGeom prst="rect">
              <a:avLst/>
            </a:prstGeom>
          </p:spPr>
          <p:txBody>
            <a:bodyPr wrap="square" lIns="480000" anchor="t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请在此处添加具体内容，请尽量言简意赅，简单说明即可，不必繁琐。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62" name="Group 24"/>
          <p:cNvGrpSpPr/>
          <p:nvPr/>
        </p:nvGrpSpPr>
        <p:grpSpPr>
          <a:xfrm>
            <a:off x="9027795" y="4532630"/>
            <a:ext cx="2513330" cy="820420"/>
            <a:chOff x="7645890" y="3344328"/>
            <a:chExt cx="2135821" cy="820427"/>
          </a:xfrm>
        </p:grpSpPr>
        <p:sp>
          <p:nvSpPr>
            <p:cNvPr id="63" name="TextBox 25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 fontScale="77500" lnSpcReduction="20000"/>
            </a:bodyPr>
            <a:lstStyle/>
            <a:p>
              <a:pPr algn="l" latinLnBrk="0"/>
              <a:r>
                <a:rPr lang="zh-CN" altLang="en-US" sz="1865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标题文本预设</a:t>
              </a:r>
              <a:endParaRPr lang="zh-CN" altLang="en-US" sz="1865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4" name="TextBox 26"/>
            <p:cNvSpPr txBox="1"/>
            <p:nvPr/>
          </p:nvSpPr>
          <p:spPr bwMode="auto">
            <a:xfrm>
              <a:off x="7659194" y="3608576"/>
              <a:ext cx="2122517" cy="556179"/>
            </a:xfrm>
            <a:prstGeom prst="rect">
              <a:avLst/>
            </a:prstGeom>
          </p:spPr>
          <p:txBody>
            <a:bodyPr wrap="square" lIns="480000" anchor="t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请在此处添加具体内容，请尽量言简意赅，简单说明即可，不必繁琐。</a:t>
              </a:r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705499" y="1760958"/>
            <a:ext cx="2934549" cy="3805177"/>
            <a:chOff x="3529124" y="1320718"/>
            <a:chExt cx="2200912" cy="2853883"/>
          </a:xfrm>
        </p:grpSpPr>
        <p:grpSp>
          <p:nvGrpSpPr>
            <p:cNvPr id="8" name="Group 1"/>
            <p:cNvGrpSpPr/>
            <p:nvPr/>
          </p:nvGrpSpPr>
          <p:grpSpPr>
            <a:xfrm rot="20615408">
              <a:off x="3529124" y="1320718"/>
              <a:ext cx="2200912" cy="2853883"/>
              <a:chOff x="4722996" y="2167445"/>
              <a:chExt cx="2934549" cy="3805177"/>
            </a:xfrm>
          </p:grpSpPr>
          <p:sp>
            <p:nvSpPr>
              <p:cNvPr id="11" name="Freeform: Shape 3"/>
              <p:cNvSpPr/>
              <p:nvPr/>
            </p:nvSpPr>
            <p:spPr bwMode="gray">
              <a:xfrm flipH="1">
                <a:off x="4722996" y="4779331"/>
                <a:ext cx="2161276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1E5FA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2" name="Freeform: Shape 4"/>
              <p:cNvSpPr/>
              <p:nvPr/>
            </p:nvSpPr>
            <p:spPr bwMode="gray">
              <a:xfrm rot="18000000" flipH="1">
                <a:off x="5756352" y="4555415"/>
                <a:ext cx="2159883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B0DCE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3" name="Freeform: Shape 5"/>
              <p:cNvSpPr/>
              <p:nvPr/>
            </p:nvSpPr>
            <p:spPr bwMode="gray">
              <a:xfrm rot="14400000" flipH="1">
                <a:off x="6044237" y="3416364"/>
                <a:ext cx="2159884" cy="674529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1E5FA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4" name="Freeform: Shape 6"/>
              <p:cNvSpPr/>
              <p:nvPr/>
            </p:nvSpPr>
            <p:spPr bwMode="gray">
              <a:xfrm rot="10800000" flipH="1">
                <a:off x="5496269" y="2651434"/>
                <a:ext cx="2161276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B0DCE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5" name="Freeform: Shape 7"/>
              <p:cNvSpPr/>
              <p:nvPr/>
            </p:nvSpPr>
            <p:spPr bwMode="gray">
              <a:xfrm rot="7200000" flipH="1">
                <a:off x="4401726" y="2910121"/>
                <a:ext cx="2159884" cy="674531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1E5FAE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6" name="Freeform: Shape 8"/>
              <p:cNvSpPr/>
              <p:nvPr/>
            </p:nvSpPr>
            <p:spPr bwMode="gray">
              <a:xfrm rot="3600000" flipH="1">
                <a:off x="4111056" y="3974068"/>
                <a:ext cx="2161274" cy="675920"/>
              </a:xfrm>
              <a:custGeom>
                <a:avLst/>
                <a:gdLst>
                  <a:gd name="T0" fmla="*/ 1405 w 1717"/>
                  <a:gd name="T1" fmla="*/ 102 h 484"/>
                  <a:gd name="T2" fmla="*/ 1540 w 1717"/>
                  <a:gd name="T3" fmla="*/ 395 h 484"/>
                  <a:gd name="T4" fmla="*/ 1472 w 1717"/>
                  <a:gd name="T5" fmla="*/ 369 h 484"/>
                  <a:gd name="T6" fmla="*/ 1373 w 1717"/>
                  <a:gd name="T7" fmla="*/ 403 h 484"/>
                  <a:gd name="T8" fmla="*/ 1274 w 1717"/>
                  <a:gd name="T9" fmla="*/ 433 h 484"/>
                  <a:gd name="T10" fmla="*/ 1160 w 1717"/>
                  <a:gd name="T11" fmla="*/ 458 h 484"/>
                  <a:gd name="T12" fmla="*/ 1062 w 1717"/>
                  <a:gd name="T13" fmla="*/ 472 h 484"/>
                  <a:gd name="T14" fmla="*/ 968 w 1717"/>
                  <a:gd name="T15" fmla="*/ 479 h 484"/>
                  <a:gd name="T16" fmla="*/ 872 w 1717"/>
                  <a:gd name="T17" fmla="*/ 479 h 484"/>
                  <a:gd name="T18" fmla="*/ 766 w 1717"/>
                  <a:gd name="T19" fmla="*/ 468 h 484"/>
                  <a:gd name="T20" fmla="*/ 634 w 1717"/>
                  <a:gd name="T21" fmla="*/ 439 h 484"/>
                  <a:gd name="T22" fmla="*/ 524 w 1717"/>
                  <a:gd name="T23" fmla="*/ 407 h 484"/>
                  <a:gd name="T24" fmla="*/ 435 w 1717"/>
                  <a:gd name="T25" fmla="*/ 373 h 484"/>
                  <a:gd name="T26" fmla="*/ 344 w 1717"/>
                  <a:gd name="T27" fmla="*/ 326 h 484"/>
                  <a:gd name="T28" fmla="*/ 242 w 1717"/>
                  <a:gd name="T29" fmla="*/ 256 h 484"/>
                  <a:gd name="T30" fmla="*/ 157 w 1717"/>
                  <a:gd name="T31" fmla="*/ 186 h 484"/>
                  <a:gd name="T32" fmla="*/ 102 w 1717"/>
                  <a:gd name="T33" fmla="*/ 132 h 484"/>
                  <a:gd name="T34" fmla="*/ 0 w 1717"/>
                  <a:gd name="T35" fmla="*/ 0 h 484"/>
                  <a:gd name="T36" fmla="*/ 135 w 1717"/>
                  <a:gd name="T37" fmla="*/ 124 h 484"/>
                  <a:gd name="T38" fmla="*/ 219 w 1717"/>
                  <a:gd name="T39" fmla="*/ 186 h 484"/>
                  <a:gd name="T40" fmla="*/ 307 w 1717"/>
                  <a:gd name="T41" fmla="*/ 231 h 484"/>
                  <a:gd name="T42" fmla="*/ 395 w 1717"/>
                  <a:gd name="T43" fmla="*/ 267 h 484"/>
                  <a:gd name="T44" fmla="*/ 487 w 1717"/>
                  <a:gd name="T45" fmla="*/ 293 h 484"/>
                  <a:gd name="T46" fmla="*/ 571 w 1717"/>
                  <a:gd name="T47" fmla="*/ 309 h 484"/>
                  <a:gd name="T48" fmla="*/ 673 w 1717"/>
                  <a:gd name="T49" fmla="*/ 318 h 484"/>
                  <a:gd name="T50" fmla="*/ 766 w 1717"/>
                  <a:gd name="T51" fmla="*/ 318 h 484"/>
                  <a:gd name="T52" fmla="*/ 890 w 1717"/>
                  <a:gd name="T53" fmla="*/ 311 h 484"/>
                  <a:gd name="T54" fmla="*/ 1000 w 1717"/>
                  <a:gd name="T55" fmla="*/ 296 h 484"/>
                  <a:gd name="T56" fmla="*/ 1106 w 1717"/>
                  <a:gd name="T57" fmla="*/ 274 h 484"/>
                  <a:gd name="T58" fmla="*/ 1212 w 1717"/>
                  <a:gd name="T59" fmla="*/ 245 h 484"/>
                  <a:gd name="T60" fmla="*/ 1318 w 1717"/>
                  <a:gd name="T61" fmla="*/ 209 h 484"/>
                  <a:gd name="T62" fmla="*/ 1427 w 1717"/>
                  <a:gd name="T63" fmla="*/ 153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B0DCEA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10" name="Oval 10"/>
            <p:cNvSpPr/>
            <p:nvPr/>
          </p:nvSpPr>
          <p:spPr bwMode="gray">
            <a:xfrm flipH="1">
              <a:off x="3988272" y="2119908"/>
              <a:ext cx="1255499" cy="1255501"/>
            </a:xfrm>
            <a:prstGeom prst="ellipse">
              <a:avLst/>
            </a:prstGeom>
            <a:solidFill>
              <a:srgbClr val="B0DCEA"/>
            </a:solidFill>
            <a:ln w="9525">
              <a:noFill/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zh-CN" altLang="en-US" sz="213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标题文本</a:t>
              </a:r>
              <a:br>
                <a:rPr lang="zh-CN" altLang="en-US" sz="213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</a:br>
              <a:r>
                <a:rPr lang="zh-CN" altLang="en-US" sz="2135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预设</a:t>
              </a:r>
              <a:endParaRPr lang="zh-CN" altLang="en-US" sz="2135" b="1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8" name="Group 24"/>
          <p:cNvGrpSpPr/>
          <p:nvPr/>
        </p:nvGrpSpPr>
        <p:grpSpPr>
          <a:xfrm>
            <a:off x="7640320" y="3201670"/>
            <a:ext cx="2513330" cy="820420"/>
            <a:chOff x="7645890" y="3344328"/>
            <a:chExt cx="2135821" cy="820427"/>
          </a:xfrm>
        </p:grpSpPr>
        <p:sp>
          <p:nvSpPr>
            <p:cNvPr id="25" name="TextBox 25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 fontScale="77500" lnSpcReduction="20000"/>
            </a:bodyPr>
            <a:lstStyle/>
            <a:p>
              <a:pPr algn="l" latinLnBrk="0"/>
              <a:r>
                <a: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标题文本预设</a:t>
              </a:r>
              <a:endPara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TextBox 26"/>
            <p:cNvSpPr txBox="1"/>
            <p:nvPr/>
          </p:nvSpPr>
          <p:spPr bwMode="auto">
            <a:xfrm>
              <a:off x="7659194" y="3608576"/>
              <a:ext cx="2122517" cy="556179"/>
            </a:xfrm>
            <a:prstGeom prst="rect">
              <a:avLst/>
            </a:prstGeom>
          </p:spPr>
          <p:txBody>
            <a:bodyPr wrap="square" lIns="480000" anchor="t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请在此处添加具体内容，请尽量言简意赅，简单说明即可，不必繁琐。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9" name="Group 43"/>
          <p:cNvGrpSpPr/>
          <p:nvPr/>
        </p:nvGrpSpPr>
        <p:grpSpPr>
          <a:xfrm>
            <a:off x="7640320" y="4437380"/>
            <a:ext cx="2497455" cy="809625"/>
            <a:chOff x="7645890" y="3344328"/>
            <a:chExt cx="2122517" cy="809656"/>
          </a:xfrm>
        </p:grpSpPr>
        <p:sp>
          <p:nvSpPr>
            <p:cNvPr id="23" name="TextBox 44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 fontScale="77500" lnSpcReduction="20000"/>
            </a:bodyPr>
            <a:lstStyle/>
            <a:p>
              <a:pPr algn="l" latinLnBrk="0"/>
              <a:r>
                <a: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标题文本预设</a:t>
              </a:r>
              <a:endPara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TextBox 45"/>
            <p:cNvSpPr txBox="1"/>
            <p:nvPr/>
          </p:nvSpPr>
          <p:spPr bwMode="auto">
            <a:xfrm>
              <a:off x="7645890" y="3597805"/>
              <a:ext cx="2122517" cy="556179"/>
            </a:xfrm>
            <a:prstGeom prst="rect">
              <a:avLst/>
            </a:prstGeom>
          </p:spPr>
          <p:txBody>
            <a:bodyPr wrap="square" lIns="480000" anchor="t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请在此处添加具体内容，请尽量言简意赅，简单说明即可，不必繁琐。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0" name="Group 49"/>
          <p:cNvGrpSpPr/>
          <p:nvPr/>
        </p:nvGrpSpPr>
        <p:grpSpPr>
          <a:xfrm>
            <a:off x="7640320" y="1965960"/>
            <a:ext cx="2497455" cy="829310"/>
            <a:chOff x="7645890" y="3344328"/>
            <a:chExt cx="2122517" cy="829112"/>
          </a:xfrm>
        </p:grpSpPr>
        <p:sp>
          <p:nvSpPr>
            <p:cNvPr id="21" name="TextBox 50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480000" tIns="62400" rIns="120000" bIns="62400">
              <a:normAutofit fontScale="77500" lnSpcReduction="20000"/>
            </a:bodyPr>
            <a:lstStyle/>
            <a:p>
              <a:pPr algn="l" latinLnBrk="0"/>
              <a:r>
                <a: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标题文本预设</a:t>
              </a:r>
              <a:endParaRPr lang="zh-CN" altLang="en-US" sz="1865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" name="TextBox 51"/>
            <p:cNvSpPr txBox="1"/>
            <p:nvPr/>
          </p:nvSpPr>
          <p:spPr bwMode="auto">
            <a:xfrm>
              <a:off x="7645890" y="3617261"/>
              <a:ext cx="2122517" cy="556179"/>
            </a:xfrm>
            <a:prstGeom prst="rect">
              <a:avLst/>
            </a:prstGeom>
          </p:spPr>
          <p:txBody>
            <a:bodyPr wrap="square" lIns="480000" anchor="t" anchorCtr="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9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请在此处添加具体内容，请尽量言简意赅，简单说明即可，不必繁琐。</a:t>
              </a:r>
              <a:endParaRPr lang="zh-CN" altLang="en-US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77602" y="1966011"/>
            <a:ext cx="2827898" cy="3321247"/>
            <a:chOff x="1408201" y="1474508"/>
            <a:chExt cx="2120923" cy="2490935"/>
          </a:xfrm>
        </p:grpSpPr>
        <p:grpSp>
          <p:nvGrpSpPr>
            <p:cNvPr id="28" name="Group 28"/>
            <p:cNvGrpSpPr/>
            <p:nvPr/>
          </p:nvGrpSpPr>
          <p:grpSpPr>
            <a:xfrm>
              <a:off x="1440628" y="2401168"/>
              <a:ext cx="2088495" cy="649589"/>
              <a:chOff x="1983550" y="4060687"/>
              <a:chExt cx="2784661" cy="866119"/>
            </a:xfrm>
          </p:grpSpPr>
          <p:sp>
            <p:nvSpPr>
              <p:cNvPr id="35" name="TextBox 29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120000" tIns="62400" rIns="480000" bIns="624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86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标题文本预设</a:t>
                </a:r>
                <a:endPara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6" name="TextBox 42"/>
              <p:cNvSpPr txBox="1"/>
              <p:nvPr/>
            </p:nvSpPr>
            <p:spPr bwMode="auto">
              <a:xfrm>
                <a:off x="1983550" y="4370627"/>
                <a:ext cx="2389918" cy="556179"/>
              </a:xfrm>
              <a:prstGeom prst="rect">
                <a:avLst/>
              </a:prstGeom>
            </p:spPr>
            <p:txBody>
              <a:bodyPr wrap="square" lIns="480000" anchor="t" anchorCtr="0">
                <a:noAutofit/>
              </a:bodyPr>
              <a:lstStyle>
                <a:defPPr>
                  <a:defRPr lang="zh-CN"/>
                </a:defPPr>
                <a:lvl1pPr algn="r">
                  <a:lnSpc>
                    <a:spcPct val="120000"/>
                  </a:lnSpc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r>
                  <a:rPr lang="zh-CN" altLang="en-US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请在此处添加具体内容，请尽量言简意赅，简单说明即可，不必繁琐。</a:t>
                </a:r>
                <a:endPara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29" name="Group 46"/>
            <p:cNvGrpSpPr/>
            <p:nvPr/>
          </p:nvGrpSpPr>
          <p:grpSpPr>
            <a:xfrm>
              <a:off x="1471603" y="3327834"/>
              <a:ext cx="2057521" cy="637609"/>
              <a:chOff x="2024849" y="4060687"/>
              <a:chExt cx="2743362" cy="850145"/>
            </a:xfrm>
          </p:grpSpPr>
          <p:sp>
            <p:nvSpPr>
              <p:cNvPr id="33" name="TextBox 47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120000" tIns="62400" rIns="480000" bIns="624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86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标题文本预设</a:t>
                </a:r>
                <a:endPara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4" name="TextBox 48"/>
              <p:cNvSpPr txBox="1"/>
              <p:nvPr/>
            </p:nvSpPr>
            <p:spPr bwMode="auto">
              <a:xfrm>
                <a:off x="2024849" y="4354653"/>
                <a:ext cx="2389918" cy="556179"/>
              </a:xfrm>
              <a:prstGeom prst="rect">
                <a:avLst/>
              </a:prstGeom>
            </p:spPr>
            <p:txBody>
              <a:bodyPr wrap="square" lIns="480000" anchor="t" anchorCtr="0">
                <a:noAutofit/>
              </a:bodyPr>
              <a:lstStyle>
                <a:defPPr>
                  <a:defRPr lang="zh-CN"/>
                </a:defPPr>
                <a:lvl1pPr algn="r">
                  <a:lnSpc>
                    <a:spcPct val="120000"/>
                  </a:lnSpc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r>
                  <a:rPr lang="zh-CN" altLang="en-US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请在此处添加具体内容，请尽量言简意赅，简单说明即可，不必繁琐。</a:t>
                </a:r>
                <a:endPara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30" name="Group 52"/>
            <p:cNvGrpSpPr/>
            <p:nvPr/>
          </p:nvGrpSpPr>
          <p:grpSpPr>
            <a:xfrm>
              <a:off x="1408201" y="1474508"/>
              <a:ext cx="2120922" cy="649586"/>
              <a:chOff x="1940314" y="4060687"/>
              <a:chExt cx="2827897" cy="866114"/>
            </a:xfrm>
          </p:grpSpPr>
          <p:sp>
            <p:nvSpPr>
              <p:cNvPr id="31" name="TextBox 53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120000" tIns="62400" rIns="480000" bIns="624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86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标题文本预设</a:t>
                </a:r>
                <a:endParaRPr lang="zh-CN" altLang="en-US" sz="1865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32" name="TextBox 54"/>
              <p:cNvSpPr txBox="1"/>
              <p:nvPr/>
            </p:nvSpPr>
            <p:spPr bwMode="auto">
              <a:xfrm>
                <a:off x="1940314" y="4370622"/>
                <a:ext cx="2389918" cy="556179"/>
              </a:xfrm>
              <a:prstGeom prst="rect">
                <a:avLst/>
              </a:prstGeom>
            </p:spPr>
            <p:txBody>
              <a:bodyPr wrap="square" lIns="480000" anchor="t" anchorCtr="0">
                <a:noAutofit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9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 Light" panose="020B0502040204020203" pitchFamily="34" charset="-122"/>
                    <a:ea typeface="微软雅黑 Light" panose="020B0502040204020203" pitchFamily="34" charset="-122"/>
                  </a:defRPr>
                </a:lvl1pPr>
              </a:lstStyle>
              <a:p>
                <a:pPr algn="r"/>
                <a:r>
                  <a:rPr lang="zh-CN" altLang="en-US" dirty="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请在此处添加具体内容，请尽量言简意赅，简单说明即可，不必繁琐。</a:t>
                </a:r>
                <a:endParaRPr lang="zh-CN" altLang="en-US" dirty="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>
          <a:xfrm>
            <a:off x="516255" y="347345"/>
            <a:ext cx="4428490" cy="604520"/>
            <a:chOff x="813" y="547"/>
            <a:chExt cx="6974" cy="952"/>
          </a:xfrm>
        </p:grpSpPr>
        <p:sp>
          <p:nvSpPr>
            <p:cNvPr id="5" name="文本框 4"/>
            <p:cNvSpPr txBox="1"/>
            <p:nvPr/>
          </p:nvSpPr>
          <p:spPr>
            <a:xfrm>
              <a:off x="2309" y="547"/>
              <a:ext cx="547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年度工作概述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7" name="椭圆 16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1161050" y="1986806"/>
            <a:ext cx="10133982" cy="3138697"/>
            <a:chOff x="2044" y="3993"/>
            <a:chExt cx="15959" cy="4943"/>
          </a:xfrm>
        </p:grpSpPr>
        <p:sp>
          <p:nvSpPr>
            <p:cNvPr id="14" name="等腰三角形 13"/>
            <p:cNvSpPr/>
            <p:nvPr/>
          </p:nvSpPr>
          <p:spPr>
            <a:xfrm rot="5400000">
              <a:off x="4458" y="4784"/>
              <a:ext cx="342" cy="226"/>
            </a:xfrm>
            <a:prstGeom prst="triangle">
              <a:avLst/>
            </a:prstGeom>
            <a:solidFill>
              <a:srgbClr val="B0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13179" y="4801"/>
              <a:ext cx="342" cy="226"/>
            </a:xfrm>
            <a:prstGeom prst="triangle">
              <a:avLst/>
            </a:prstGeom>
            <a:solidFill>
              <a:srgbClr val="B0DC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rot="16200000" flipH="1">
              <a:off x="14611" y="7912"/>
              <a:ext cx="342" cy="226"/>
            </a:xfrm>
            <a:prstGeom prst="triangle">
              <a:avLst/>
            </a:prstGeom>
            <a:solidFill>
              <a:srgbClr val="1E5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/>
          </p:nvSpPr>
          <p:spPr>
            <a:xfrm rot="16200000" flipH="1">
              <a:off x="5971" y="7912"/>
              <a:ext cx="342" cy="226"/>
            </a:xfrm>
            <a:prstGeom prst="triangle">
              <a:avLst/>
            </a:prstGeom>
            <a:solidFill>
              <a:srgbClr val="1E5F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346" y="4003"/>
              <a:ext cx="1571" cy="1822"/>
              <a:chOff x="1489808" y="2542103"/>
              <a:chExt cx="997360" cy="1156936"/>
            </a:xfrm>
          </p:grpSpPr>
          <p:sp>
            <p:nvSpPr>
              <p:cNvPr id="3" name="六边形 2"/>
              <p:cNvSpPr/>
              <p:nvPr/>
            </p:nvSpPr>
            <p:spPr>
              <a:xfrm rot="5400000">
                <a:off x="1410020" y="2621891"/>
                <a:ext cx="1156936" cy="997360"/>
              </a:xfrm>
              <a:prstGeom prst="hexagon">
                <a:avLst/>
              </a:prstGeom>
              <a:solidFill>
                <a:srgbClr val="B0DCEA"/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8" name="Group 12"/>
              <p:cNvGrpSpPr>
                <a:grpSpLocks noChangeAspect="1"/>
              </p:cNvGrpSpPr>
              <p:nvPr/>
            </p:nvGrpSpPr>
            <p:grpSpPr bwMode="auto">
              <a:xfrm>
                <a:off x="1746069" y="2897567"/>
                <a:ext cx="484838" cy="446007"/>
                <a:chOff x="4483" y="2088"/>
                <a:chExt cx="437" cy="402"/>
              </a:xfrm>
            </p:grpSpPr>
            <p:sp>
              <p:nvSpPr>
                <p:cNvPr id="19" name="AutoShape 11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483" y="2088"/>
                  <a:ext cx="437" cy="4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" name="Freeform 13"/>
                <p:cNvSpPr/>
                <p:nvPr/>
              </p:nvSpPr>
              <p:spPr bwMode="auto">
                <a:xfrm>
                  <a:off x="4558" y="2181"/>
                  <a:ext cx="285" cy="311"/>
                </a:xfrm>
                <a:custGeom>
                  <a:avLst/>
                  <a:gdLst>
                    <a:gd name="T0" fmla="*/ 73 w 145"/>
                    <a:gd name="T1" fmla="*/ 0 h 158"/>
                    <a:gd name="T2" fmla="*/ 0 w 145"/>
                    <a:gd name="T3" fmla="*/ 52 h 158"/>
                    <a:gd name="T4" fmla="*/ 0 w 145"/>
                    <a:gd name="T5" fmla="*/ 138 h 158"/>
                    <a:gd name="T6" fmla="*/ 20 w 145"/>
                    <a:gd name="T7" fmla="*/ 158 h 158"/>
                    <a:gd name="T8" fmla="*/ 52 w 145"/>
                    <a:gd name="T9" fmla="*/ 158 h 158"/>
                    <a:gd name="T10" fmla="*/ 52 w 145"/>
                    <a:gd name="T11" fmla="*/ 106 h 158"/>
                    <a:gd name="T12" fmla="*/ 93 w 145"/>
                    <a:gd name="T13" fmla="*/ 106 h 158"/>
                    <a:gd name="T14" fmla="*/ 93 w 145"/>
                    <a:gd name="T15" fmla="*/ 158 h 158"/>
                    <a:gd name="T16" fmla="*/ 125 w 145"/>
                    <a:gd name="T17" fmla="*/ 158 h 158"/>
                    <a:gd name="T18" fmla="*/ 145 w 145"/>
                    <a:gd name="T19" fmla="*/ 138 h 158"/>
                    <a:gd name="T20" fmla="*/ 145 w 145"/>
                    <a:gd name="T21" fmla="*/ 52 h 158"/>
                    <a:gd name="T22" fmla="*/ 73 w 145"/>
                    <a:gd name="T23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5" h="158">
                      <a:moveTo>
                        <a:pt x="73" y="0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0" y="138"/>
                        <a:pt x="0" y="138"/>
                        <a:pt x="0" y="138"/>
                      </a:cubicBezTo>
                      <a:cubicBezTo>
                        <a:pt x="0" y="149"/>
                        <a:pt x="9" y="158"/>
                        <a:pt x="20" y="158"/>
                      </a:cubicBezTo>
                      <a:cubicBezTo>
                        <a:pt x="52" y="158"/>
                        <a:pt x="52" y="158"/>
                        <a:pt x="52" y="158"/>
                      </a:cubicBezTo>
                      <a:cubicBezTo>
                        <a:pt x="52" y="106"/>
                        <a:pt x="52" y="106"/>
                        <a:pt x="52" y="106"/>
                      </a:cubicBezTo>
                      <a:cubicBezTo>
                        <a:pt x="93" y="106"/>
                        <a:pt x="93" y="106"/>
                        <a:pt x="93" y="106"/>
                      </a:cubicBezTo>
                      <a:cubicBezTo>
                        <a:pt x="93" y="158"/>
                        <a:pt x="93" y="158"/>
                        <a:pt x="93" y="158"/>
                      </a:cubicBezTo>
                      <a:cubicBezTo>
                        <a:pt x="125" y="158"/>
                        <a:pt x="125" y="158"/>
                        <a:pt x="125" y="158"/>
                      </a:cubicBezTo>
                      <a:cubicBezTo>
                        <a:pt x="136" y="158"/>
                        <a:pt x="145" y="149"/>
                        <a:pt x="145" y="138"/>
                      </a:cubicBezTo>
                      <a:cubicBezTo>
                        <a:pt x="145" y="52"/>
                        <a:pt x="145" y="52"/>
                        <a:pt x="145" y="52"/>
                      </a:cubicBez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1" name="Freeform 14"/>
                <p:cNvSpPr/>
                <p:nvPr/>
              </p:nvSpPr>
              <p:spPr bwMode="auto">
                <a:xfrm>
                  <a:off x="4481" y="2086"/>
                  <a:ext cx="439" cy="197"/>
                </a:xfrm>
                <a:custGeom>
                  <a:avLst/>
                  <a:gdLst>
                    <a:gd name="T0" fmla="*/ 218 w 223"/>
                    <a:gd name="T1" fmla="*/ 77 h 100"/>
                    <a:gd name="T2" fmla="*/ 191 w 223"/>
                    <a:gd name="T3" fmla="*/ 58 h 100"/>
                    <a:gd name="T4" fmla="*/ 146 w 223"/>
                    <a:gd name="T5" fmla="*/ 25 h 100"/>
                    <a:gd name="T6" fmla="*/ 120 w 223"/>
                    <a:gd name="T7" fmla="*/ 6 h 100"/>
                    <a:gd name="T8" fmla="*/ 112 w 223"/>
                    <a:gd name="T9" fmla="*/ 0 h 100"/>
                    <a:gd name="T10" fmla="*/ 112 w 223"/>
                    <a:gd name="T11" fmla="*/ 0 h 100"/>
                    <a:gd name="T12" fmla="*/ 111 w 223"/>
                    <a:gd name="T13" fmla="*/ 0 h 100"/>
                    <a:gd name="T14" fmla="*/ 111 w 223"/>
                    <a:gd name="T15" fmla="*/ 0 h 100"/>
                    <a:gd name="T16" fmla="*/ 103 w 223"/>
                    <a:gd name="T17" fmla="*/ 6 h 100"/>
                    <a:gd name="T18" fmla="*/ 5 w 223"/>
                    <a:gd name="T19" fmla="*/ 77 h 100"/>
                    <a:gd name="T20" fmla="*/ 3 w 223"/>
                    <a:gd name="T21" fmla="*/ 91 h 100"/>
                    <a:gd name="T22" fmla="*/ 7 w 223"/>
                    <a:gd name="T23" fmla="*/ 96 h 100"/>
                    <a:gd name="T24" fmla="*/ 16 w 223"/>
                    <a:gd name="T25" fmla="*/ 100 h 100"/>
                    <a:gd name="T26" fmla="*/ 112 w 223"/>
                    <a:gd name="T27" fmla="*/ 31 h 100"/>
                    <a:gd name="T28" fmla="*/ 112 w 223"/>
                    <a:gd name="T29" fmla="*/ 31 h 100"/>
                    <a:gd name="T30" fmla="*/ 112 w 223"/>
                    <a:gd name="T31" fmla="*/ 31 h 100"/>
                    <a:gd name="T32" fmla="*/ 112 w 223"/>
                    <a:gd name="T33" fmla="*/ 31 h 100"/>
                    <a:gd name="T34" fmla="*/ 207 w 223"/>
                    <a:gd name="T35" fmla="*/ 100 h 100"/>
                    <a:gd name="T36" fmla="*/ 216 w 223"/>
                    <a:gd name="T37" fmla="*/ 96 h 100"/>
                    <a:gd name="T38" fmla="*/ 220 w 223"/>
                    <a:gd name="T39" fmla="*/ 91 h 100"/>
                    <a:gd name="T40" fmla="*/ 218 w 223"/>
                    <a:gd name="T41" fmla="*/ 77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223" h="100">
                      <a:moveTo>
                        <a:pt x="218" y="77"/>
                      </a:moveTo>
                      <a:cubicBezTo>
                        <a:pt x="191" y="58"/>
                        <a:pt x="191" y="58"/>
                        <a:pt x="191" y="58"/>
                      </a:cubicBezTo>
                      <a:cubicBezTo>
                        <a:pt x="187" y="55"/>
                        <a:pt x="150" y="28"/>
                        <a:pt x="146" y="25"/>
                      </a:cubicBezTo>
                      <a:cubicBezTo>
                        <a:pt x="120" y="6"/>
                        <a:pt x="120" y="6"/>
                        <a:pt x="120" y="6"/>
                      </a:cubicBezTo>
                      <a:cubicBezTo>
                        <a:pt x="115" y="3"/>
                        <a:pt x="112" y="0"/>
                        <a:pt x="112" y="0"/>
                      </a:cubicBez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08" y="3"/>
                        <a:pt x="103" y="6"/>
                      </a:cubicBezTo>
                      <a:cubicBezTo>
                        <a:pt x="5" y="77"/>
                        <a:pt x="5" y="77"/>
                        <a:pt x="5" y="77"/>
                      </a:cubicBezTo>
                      <a:cubicBezTo>
                        <a:pt x="1" y="80"/>
                        <a:pt x="0" y="86"/>
                        <a:pt x="3" y="91"/>
                      </a:cubicBezTo>
                      <a:cubicBezTo>
                        <a:pt x="7" y="96"/>
                        <a:pt x="7" y="96"/>
                        <a:pt x="7" y="96"/>
                      </a:cubicBezTo>
                      <a:cubicBezTo>
                        <a:pt x="9" y="99"/>
                        <a:pt x="12" y="100"/>
                        <a:pt x="16" y="100"/>
                      </a:cubicBezTo>
                      <a:cubicBezTo>
                        <a:pt x="112" y="31"/>
                        <a:pt x="112" y="31"/>
                        <a:pt x="112" y="31"/>
                      </a:cubicBezTo>
                      <a:cubicBezTo>
                        <a:pt x="112" y="31"/>
                        <a:pt x="112" y="31"/>
                        <a:pt x="112" y="31"/>
                      </a:cubicBezTo>
                      <a:cubicBezTo>
                        <a:pt x="112" y="31"/>
                        <a:pt x="112" y="31"/>
                        <a:pt x="112" y="31"/>
                      </a:cubicBezTo>
                      <a:cubicBezTo>
                        <a:pt x="112" y="31"/>
                        <a:pt x="112" y="31"/>
                        <a:pt x="112" y="31"/>
                      </a:cubicBezTo>
                      <a:cubicBezTo>
                        <a:pt x="207" y="100"/>
                        <a:pt x="207" y="100"/>
                        <a:pt x="207" y="100"/>
                      </a:cubicBezTo>
                      <a:cubicBezTo>
                        <a:pt x="211" y="100"/>
                        <a:pt x="214" y="99"/>
                        <a:pt x="216" y="96"/>
                      </a:cubicBezTo>
                      <a:cubicBezTo>
                        <a:pt x="220" y="91"/>
                        <a:pt x="220" y="91"/>
                        <a:pt x="220" y="91"/>
                      </a:cubicBezTo>
                      <a:cubicBezTo>
                        <a:pt x="223" y="86"/>
                        <a:pt x="222" y="80"/>
                        <a:pt x="218" y="7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2" name="Freeform 15"/>
                <p:cNvSpPr/>
                <p:nvPr/>
              </p:nvSpPr>
              <p:spPr bwMode="auto">
                <a:xfrm>
                  <a:off x="4768" y="2088"/>
                  <a:ext cx="89" cy="112"/>
                </a:xfrm>
                <a:custGeom>
                  <a:avLst/>
                  <a:gdLst>
                    <a:gd name="T0" fmla="*/ 37 w 45"/>
                    <a:gd name="T1" fmla="*/ 41 h 57"/>
                    <a:gd name="T2" fmla="*/ 37 w 45"/>
                    <a:gd name="T3" fmla="*/ 10 h 57"/>
                    <a:gd name="T4" fmla="*/ 27 w 45"/>
                    <a:gd name="T5" fmla="*/ 0 h 57"/>
                    <a:gd name="T6" fmla="*/ 18 w 45"/>
                    <a:gd name="T7" fmla="*/ 0 h 57"/>
                    <a:gd name="T8" fmla="*/ 8 w 45"/>
                    <a:gd name="T9" fmla="*/ 10 h 57"/>
                    <a:gd name="T10" fmla="*/ 8 w 45"/>
                    <a:gd name="T11" fmla="*/ 20 h 57"/>
                    <a:gd name="T12" fmla="*/ 0 w 45"/>
                    <a:gd name="T13" fmla="*/ 24 h 57"/>
                    <a:gd name="T14" fmla="*/ 45 w 45"/>
                    <a:gd name="T15" fmla="*/ 57 h 57"/>
                    <a:gd name="T16" fmla="*/ 37 w 45"/>
                    <a:gd name="T17" fmla="*/ 41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5" h="57">
                      <a:moveTo>
                        <a:pt x="37" y="41"/>
                      </a:moveTo>
                      <a:cubicBezTo>
                        <a:pt x="37" y="10"/>
                        <a:pt x="37" y="10"/>
                        <a:pt x="37" y="10"/>
                      </a:cubicBezTo>
                      <a:cubicBezTo>
                        <a:pt x="37" y="4"/>
                        <a:pt x="33" y="0"/>
                        <a:pt x="2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3" y="0"/>
                        <a:pt x="8" y="4"/>
                        <a:pt x="8" y="1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6"/>
                        <a:pt x="4" y="27"/>
                        <a:pt x="0" y="24"/>
                      </a:cubicBezTo>
                      <a:cubicBezTo>
                        <a:pt x="45" y="57"/>
                        <a:pt x="45" y="57"/>
                        <a:pt x="45" y="57"/>
                      </a:cubicBezTo>
                      <a:cubicBezTo>
                        <a:pt x="41" y="54"/>
                        <a:pt x="37" y="47"/>
                        <a:pt x="37" y="4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27" name="组合 26"/>
            <p:cNvGrpSpPr/>
            <p:nvPr/>
          </p:nvGrpSpPr>
          <p:grpSpPr>
            <a:xfrm>
              <a:off x="10986" y="3993"/>
              <a:ext cx="1571" cy="1822"/>
              <a:chOff x="6976208" y="2535446"/>
              <a:chExt cx="997360" cy="1156936"/>
            </a:xfrm>
          </p:grpSpPr>
          <p:sp>
            <p:nvSpPr>
              <p:cNvPr id="12" name="六边形 11"/>
              <p:cNvSpPr/>
              <p:nvPr/>
            </p:nvSpPr>
            <p:spPr>
              <a:xfrm rot="5400000">
                <a:off x="6896420" y="2615234"/>
                <a:ext cx="1156936" cy="997360"/>
              </a:xfrm>
              <a:prstGeom prst="hexagon">
                <a:avLst/>
              </a:prstGeom>
              <a:solidFill>
                <a:srgbClr val="B0DCEA"/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Freeform 105"/>
              <p:cNvSpPr>
                <a:spLocks noEditPoints="1"/>
              </p:cNvSpPr>
              <p:nvPr/>
            </p:nvSpPr>
            <p:spPr bwMode="auto">
              <a:xfrm>
                <a:off x="7280978" y="2922814"/>
                <a:ext cx="387820" cy="382200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 dirty="0">
                  <a:solidFill>
                    <a:schemeClr val="accent3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5479" y="7114"/>
              <a:ext cx="1571" cy="1822"/>
              <a:chOff x="9829136" y="4517207"/>
              <a:chExt cx="997360" cy="1156936"/>
            </a:xfrm>
          </p:grpSpPr>
          <p:sp>
            <p:nvSpPr>
              <p:cNvPr id="13" name="六边形 12"/>
              <p:cNvSpPr/>
              <p:nvPr/>
            </p:nvSpPr>
            <p:spPr>
              <a:xfrm rot="5400000">
                <a:off x="9749348" y="4596995"/>
                <a:ext cx="1156936" cy="997360"/>
              </a:xfrm>
              <a:prstGeom prst="hexagon">
                <a:avLst/>
              </a:prstGeom>
              <a:solidFill>
                <a:srgbClr val="1E5FAE"/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Freeform 100"/>
              <p:cNvSpPr>
                <a:spLocks noChangeArrowheads="1"/>
              </p:cNvSpPr>
              <p:nvPr/>
            </p:nvSpPr>
            <p:spPr bwMode="auto">
              <a:xfrm>
                <a:off x="10046248" y="4913953"/>
                <a:ext cx="563136" cy="363442"/>
              </a:xfrm>
              <a:custGeom>
                <a:avLst/>
                <a:gdLst>
                  <a:gd name="T0" fmla="*/ 171249 w 498"/>
                  <a:gd name="T1" fmla="*/ 40178 h 320"/>
                  <a:gd name="T2" fmla="*/ 171249 w 498"/>
                  <a:gd name="T3" fmla="*/ 40178 h 320"/>
                  <a:gd name="T4" fmla="*/ 159563 w 498"/>
                  <a:gd name="T5" fmla="*/ 40178 h 320"/>
                  <a:gd name="T6" fmla="*/ 103828 w 498"/>
                  <a:gd name="T7" fmla="*/ 0 h 320"/>
                  <a:gd name="T8" fmla="*/ 44048 w 498"/>
                  <a:gd name="T9" fmla="*/ 60493 h 320"/>
                  <a:gd name="T10" fmla="*/ 44048 w 498"/>
                  <a:gd name="T11" fmla="*/ 67717 h 320"/>
                  <a:gd name="T12" fmla="*/ 40003 w 498"/>
                  <a:gd name="T13" fmla="*/ 67717 h 320"/>
                  <a:gd name="T14" fmla="*/ 0 w 498"/>
                  <a:gd name="T15" fmla="*/ 108347 h 320"/>
                  <a:gd name="T16" fmla="*/ 40003 w 498"/>
                  <a:gd name="T17" fmla="*/ 144011 h 320"/>
                  <a:gd name="T18" fmla="*/ 171249 w 498"/>
                  <a:gd name="T19" fmla="*/ 144011 h 320"/>
                  <a:gd name="T20" fmla="*/ 223388 w 498"/>
                  <a:gd name="T21" fmla="*/ 92095 h 320"/>
                  <a:gd name="T22" fmla="*/ 171249 w 498"/>
                  <a:gd name="T23" fmla="*/ 40178 h 320"/>
                  <a:gd name="T24" fmla="*/ 127650 w 498"/>
                  <a:gd name="T25" fmla="*/ 88032 h 320"/>
                  <a:gd name="T26" fmla="*/ 127650 w 498"/>
                  <a:gd name="T27" fmla="*/ 88032 h 320"/>
                  <a:gd name="T28" fmla="*/ 95738 w 498"/>
                  <a:gd name="T29" fmla="*/ 124147 h 320"/>
                  <a:gd name="T30" fmla="*/ 87647 w 498"/>
                  <a:gd name="T31" fmla="*/ 124147 h 320"/>
                  <a:gd name="T32" fmla="*/ 87647 w 498"/>
                  <a:gd name="T33" fmla="*/ 120084 h 320"/>
                  <a:gd name="T34" fmla="*/ 87647 w 498"/>
                  <a:gd name="T35" fmla="*/ 116021 h 320"/>
                  <a:gd name="T36" fmla="*/ 99783 w 498"/>
                  <a:gd name="T37" fmla="*/ 92095 h 320"/>
                  <a:gd name="T38" fmla="*/ 91692 w 498"/>
                  <a:gd name="T39" fmla="*/ 88032 h 320"/>
                  <a:gd name="T40" fmla="*/ 91692 w 498"/>
                  <a:gd name="T41" fmla="*/ 88032 h 320"/>
                  <a:gd name="T42" fmla="*/ 83602 w 498"/>
                  <a:gd name="T43" fmla="*/ 80357 h 320"/>
                  <a:gd name="T44" fmla="*/ 87647 w 498"/>
                  <a:gd name="T45" fmla="*/ 72231 h 320"/>
                  <a:gd name="T46" fmla="*/ 115964 w 498"/>
                  <a:gd name="T47" fmla="*/ 40178 h 320"/>
                  <a:gd name="T48" fmla="*/ 123605 w 498"/>
                  <a:gd name="T49" fmla="*/ 36116 h 320"/>
                  <a:gd name="T50" fmla="*/ 127650 w 498"/>
                  <a:gd name="T51" fmla="*/ 40178 h 320"/>
                  <a:gd name="T52" fmla="*/ 123605 w 498"/>
                  <a:gd name="T53" fmla="*/ 47853 h 320"/>
                  <a:gd name="T54" fmla="*/ 111919 w 498"/>
                  <a:gd name="T55" fmla="*/ 72231 h 320"/>
                  <a:gd name="T56" fmla="*/ 123605 w 498"/>
                  <a:gd name="T57" fmla="*/ 76294 h 320"/>
                  <a:gd name="T58" fmla="*/ 123605 w 498"/>
                  <a:gd name="T59" fmla="*/ 76294 h 320"/>
                  <a:gd name="T60" fmla="*/ 131695 w 498"/>
                  <a:gd name="T61" fmla="*/ 84420 h 320"/>
                  <a:gd name="T62" fmla="*/ 127650 w 498"/>
                  <a:gd name="T63" fmla="*/ 88032 h 32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98" h="320">
                    <a:moveTo>
                      <a:pt x="381" y="89"/>
                    </a:moveTo>
                    <a:lnTo>
                      <a:pt x="381" y="89"/>
                    </a:lnTo>
                    <a:cubicBezTo>
                      <a:pt x="372" y="89"/>
                      <a:pt x="364" y="89"/>
                      <a:pt x="355" y="89"/>
                    </a:cubicBezTo>
                    <a:cubicBezTo>
                      <a:pt x="337" y="36"/>
                      <a:pt x="293" y="0"/>
                      <a:pt x="231" y="0"/>
                    </a:cubicBezTo>
                    <a:cubicBezTo>
                      <a:pt x="160" y="0"/>
                      <a:pt x="98" y="62"/>
                      <a:pt x="98" y="134"/>
                    </a:cubicBezTo>
                    <a:cubicBezTo>
                      <a:pt x="98" y="134"/>
                      <a:pt x="98" y="142"/>
                      <a:pt x="98" y="150"/>
                    </a:cubicBezTo>
                    <a:cubicBezTo>
                      <a:pt x="98" y="150"/>
                      <a:pt x="98" y="150"/>
                      <a:pt x="89" y="150"/>
                    </a:cubicBezTo>
                    <a:cubicBezTo>
                      <a:pt x="45" y="150"/>
                      <a:pt x="0" y="187"/>
                      <a:pt x="0" y="240"/>
                    </a:cubicBezTo>
                    <a:cubicBezTo>
                      <a:pt x="0" y="284"/>
                      <a:pt x="45" y="319"/>
                      <a:pt x="89" y="319"/>
                    </a:cubicBezTo>
                    <a:cubicBezTo>
                      <a:pt x="381" y="319"/>
                      <a:pt x="381" y="319"/>
                      <a:pt x="381" y="319"/>
                    </a:cubicBezTo>
                    <a:cubicBezTo>
                      <a:pt x="443" y="319"/>
                      <a:pt x="497" y="275"/>
                      <a:pt x="497" y="204"/>
                    </a:cubicBezTo>
                    <a:cubicBezTo>
                      <a:pt x="497" y="142"/>
                      <a:pt x="443" y="89"/>
                      <a:pt x="381" y="89"/>
                    </a:cubicBezTo>
                    <a:close/>
                    <a:moveTo>
                      <a:pt x="284" y="195"/>
                    </a:moveTo>
                    <a:lnTo>
                      <a:pt x="284" y="195"/>
                    </a:lnTo>
                    <a:cubicBezTo>
                      <a:pt x="266" y="213"/>
                      <a:pt x="222" y="266"/>
                      <a:pt x="213" y="275"/>
                    </a:cubicBezTo>
                    <a:cubicBezTo>
                      <a:pt x="213" y="275"/>
                      <a:pt x="204" y="284"/>
                      <a:pt x="195" y="275"/>
                    </a:cubicBezTo>
                    <a:cubicBezTo>
                      <a:pt x="195" y="275"/>
                      <a:pt x="195" y="275"/>
                      <a:pt x="195" y="266"/>
                    </a:cubicBezTo>
                    <a:lnTo>
                      <a:pt x="195" y="257"/>
                    </a:lnTo>
                    <a:cubicBezTo>
                      <a:pt x="222" y="204"/>
                      <a:pt x="222" y="204"/>
                      <a:pt x="222" y="204"/>
                    </a:cubicBezTo>
                    <a:cubicBezTo>
                      <a:pt x="222" y="195"/>
                      <a:pt x="213" y="195"/>
                      <a:pt x="204" y="195"/>
                    </a:cubicBezTo>
                    <a:cubicBezTo>
                      <a:pt x="195" y="187"/>
                      <a:pt x="186" y="187"/>
                      <a:pt x="186" y="178"/>
                    </a:cubicBezTo>
                    <a:cubicBezTo>
                      <a:pt x="186" y="169"/>
                      <a:pt x="186" y="169"/>
                      <a:pt x="195" y="160"/>
                    </a:cubicBezTo>
                    <a:cubicBezTo>
                      <a:pt x="204" y="142"/>
                      <a:pt x="258" y="89"/>
                      <a:pt x="258" y="89"/>
                    </a:cubicBezTo>
                    <a:cubicBezTo>
                      <a:pt x="266" y="80"/>
                      <a:pt x="266" y="80"/>
                      <a:pt x="275" y="80"/>
                    </a:cubicBezTo>
                    <a:cubicBezTo>
                      <a:pt x="275" y="89"/>
                      <a:pt x="284" y="89"/>
                      <a:pt x="284" y="89"/>
                    </a:cubicBezTo>
                    <a:cubicBezTo>
                      <a:pt x="284" y="97"/>
                      <a:pt x="275" y="97"/>
                      <a:pt x="275" y="106"/>
                    </a:cubicBezTo>
                    <a:cubicBezTo>
                      <a:pt x="249" y="160"/>
                      <a:pt x="249" y="160"/>
                      <a:pt x="249" y="160"/>
                    </a:cubicBezTo>
                    <a:cubicBezTo>
                      <a:pt x="258" y="160"/>
                      <a:pt x="266" y="169"/>
                      <a:pt x="275" y="169"/>
                    </a:cubicBezTo>
                    <a:cubicBezTo>
                      <a:pt x="284" y="169"/>
                      <a:pt x="293" y="178"/>
                      <a:pt x="293" y="187"/>
                    </a:cubicBezTo>
                    <a:lnTo>
                      <a:pt x="284" y="19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lIns="34290" tIns="17145" rIns="34290" bIns="17145" anchor="ctr"/>
              <a:lstStyle/>
              <a:p>
                <a:endParaRPr lang="en-US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6839" y="7114"/>
              <a:ext cx="1571" cy="1822"/>
              <a:chOff x="4342736" y="4517207"/>
              <a:chExt cx="997360" cy="1156936"/>
            </a:xfrm>
          </p:grpSpPr>
          <p:sp>
            <p:nvSpPr>
              <p:cNvPr id="9" name="六边形 8"/>
              <p:cNvSpPr/>
              <p:nvPr/>
            </p:nvSpPr>
            <p:spPr>
              <a:xfrm rot="5400000">
                <a:off x="4262948" y="4596995"/>
                <a:ext cx="1156936" cy="997360"/>
              </a:xfrm>
              <a:prstGeom prst="hexagon">
                <a:avLst/>
              </a:prstGeom>
              <a:solidFill>
                <a:srgbClr val="1E5FAE"/>
              </a:solidFill>
              <a:ln>
                <a:noFill/>
              </a:ln>
              <a:effectLst>
                <a:outerShdw blurRad="254000" dist="38100" sx="106000" sy="106000" algn="t" rotWithShape="0">
                  <a:prstClr val="black">
                    <a:alpha val="2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Freeform 218"/>
              <p:cNvSpPr>
                <a:spLocks noChangeAspect="1" noEditPoints="1"/>
              </p:cNvSpPr>
              <p:nvPr/>
            </p:nvSpPr>
            <p:spPr bwMode="auto">
              <a:xfrm>
                <a:off x="4674916" y="4920636"/>
                <a:ext cx="333000" cy="350076"/>
              </a:xfrm>
              <a:custGeom>
                <a:avLst/>
                <a:gdLst>
                  <a:gd name="T0" fmla="*/ 61 w 117"/>
                  <a:gd name="T1" fmla="*/ 38 h 123"/>
                  <a:gd name="T2" fmla="*/ 72 w 117"/>
                  <a:gd name="T3" fmla="*/ 43 h 123"/>
                  <a:gd name="T4" fmla="*/ 76 w 117"/>
                  <a:gd name="T5" fmla="*/ 47 h 123"/>
                  <a:gd name="T6" fmla="*/ 63 w 117"/>
                  <a:gd name="T7" fmla="*/ 62 h 123"/>
                  <a:gd name="T8" fmla="*/ 61 w 117"/>
                  <a:gd name="T9" fmla="*/ 59 h 123"/>
                  <a:gd name="T10" fmla="*/ 54 w 117"/>
                  <a:gd name="T11" fmla="*/ 57 h 123"/>
                  <a:gd name="T12" fmla="*/ 49 w 117"/>
                  <a:gd name="T13" fmla="*/ 59 h 123"/>
                  <a:gd name="T14" fmla="*/ 24 w 117"/>
                  <a:gd name="T15" fmla="*/ 83 h 123"/>
                  <a:gd name="T16" fmla="*/ 20 w 117"/>
                  <a:gd name="T17" fmla="*/ 88 h 123"/>
                  <a:gd name="T18" fmla="*/ 20 w 117"/>
                  <a:gd name="T19" fmla="*/ 94 h 123"/>
                  <a:gd name="T20" fmla="*/ 24 w 117"/>
                  <a:gd name="T21" fmla="*/ 100 h 123"/>
                  <a:gd name="T22" fmla="*/ 27 w 117"/>
                  <a:gd name="T23" fmla="*/ 102 h 123"/>
                  <a:gd name="T24" fmla="*/ 33 w 117"/>
                  <a:gd name="T25" fmla="*/ 104 h 123"/>
                  <a:gd name="T26" fmla="*/ 38 w 117"/>
                  <a:gd name="T27" fmla="*/ 102 h 123"/>
                  <a:gd name="T28" fmla="*/ 51 w 117"/>
                  <a:gd name="T29" fmla="*/ 91 h 123"/>
                  <a:gd name="T30" fmla="*/ 58 w 117"/>
                  <a:gd name="T31" fmla="*/ 88 h 123"/>
                  <a:gd name="T32" fmla="*/ 65 w 117"/>
                  <a:gd name="T33" fmla="*/ 91 h 123"/>
                  <a:gd name="T34" fmla="*/ 67 w 117"/>
                  <a:gd name="T35" fmla="*/ 97 h 123"/>
                  <a:gd name="T36" fmla="*/ 65 w 117"/>
                  <a:gd name="T37" fmla="*/ 104 h 123"/>
                  <a:gd name="T38" fmla="*/ 45 w 117"/>
                  <a:gd name="T39" fmla="*/ 121 h 123"/>
                  <a:gd name="T40" fmla="*/ 33 w 117"/>
                  <a:gd name="T41" fmla="*/ 123 h 123"/>
                  <a:gd name="T42" fmla="*/ 11 w 117"/>
                  <a:gd name="T43" fmla="*/ 114 h 123"/>
                  <a:gd name="T44" fmla="*/ 3 w 117"/>
                  <a:gd name="T45" fmla="*/ 102 h 123"/>
                  <a:gd name="T46" fmla="*/ 3 w 117"/>
                  <a:gd name="T47" fmla="*/ 79 h 123"/>
                  <a:gd name="T48" fmla="*/ 32 w 117"/>
                  <a:gd name="T49" fmla="*/ 47 h 123"/>
                  <a:gd name="T50" fmla="*/ 54 w 117"/>
                  <a:gd name="T51" fmla="*/ 38 h 123"/>
                  <a:gd name="T52" fmla="*/ 97 w 117"/>
                  <a:gd name="T53" fmla="*/ 3 h 123"/>
                  <a:gd name="T54" fmla="*/ 108 w 117"/>
                  <a:gd name="T55" fmla="*/ 9 h 123"/>
                  <a:gd name="T56" fmla="*/ 117 w 117"/>
                  <a:gd name="T57" fmla="*/ 32 h 123"/>
                  <a:gd name="T58" fmla="*/ 108 w 117"/>
                  <a:gd name="T59" fmla="*/ 54 h 123"/>
                  <a:gd name="T60" fmla="*/ 75 w 117"/>
                  <a:gd name="T61" fmla="*/ 83 h 123"/>
                  <a:gd name="T62" fmla="*/ 63 w 117"/>
                  <a:gd name="T63" fmla="*/ 85 h 123"/>
                  <a:gd name="T64" fmla="*/ 42 w 117"/>
                  <a:gd name="T65" fmla="*/ 76 h 123"/>
                  <a:gd name="T66" fmla="*/ 54 w 117"/>
                  <a:gd name="T67" fmla="*/ 62 h 123"/>
                  <a:gd name="T68" fmla="*/ 58 w 117"/>
                  <a:gd name="T69" fmla="*/ 64 h 123"/>
                  <a:gd name="T70" fmla="*/ 63 w 117"/>
                  <a:gd name="T71" fmla="*/ 66 h 123"/>
                  <a:gd name="T72" fmla="*/ 70 w 117"/>
                  <a:gd name="T73" fmla="*/ 64 h 123"/>
                  <a:gd name="T74" fmla="*/ 95 w 117"/>
                  <a:gd name="T75" fmla="*/ 41 h 123"/>
                  <a:gd name="T76" fmla="*/ 97 w 117"/>
                  <a:gd name="T77" fmla="*/ 36 h 123"/>
                  <a:gd name="T78" fmla="*/ 97 w 117"/>
                  <a:gd name="T79" fmla="*/ 29 h 123"/>
                  <a:gd name="T80" fmla="*/ 95 w 117"/>
                  <a:gd name="T81" fmla="*/ 24 h 123"/>
                  <a:gd name="T82" fmla="*/ 91 w 117"/>
                  <a:gd name="T83" fmla="*/ 21 h 123"/>
                  <a:gd name="T84" fmla="*/ 86 w 117"/>
                  <a:gd name="T85" fmla="*/ 19 h 123"/>
                  <a:gd name="T86" fmla="*/ 79 w 117"/>
                  <a:gd name="T87" fmla="*/ 21 h 123"/>
                  <a:gd name="T88" fmla="*/ 67 w 117"/>
                  <a:gd name="T89" fmla="*/ 32 h 123"/>
                  <a:gd name="T90" fmla="*/ 61 w 117"/>
                  <a:gd name="T91" fmla="*/ 34 h 123"/>
                  <a:gd name="T92" fmla="*/ 54 w 117"/>
                  <a:gd name="T93" fmla="*/ 32 h 123"/>
                  <a:gd name="T94" fmla="*/ 51 w 117"/>
                  <a:gd name="T95" fmla="*/ 25 h 123"/>
                  <a:gd name="T96" fmla="*/ 54 w 117"/>
                  <a:gd name="T97" fmla="*/ 19 h 123"/>
                  <a:gd name="T98" fmla="*/ 74 w 117"/>
                  <a:gd name="T99" fmla="*/ 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17" h="123">
                    <a:moveTo>
                      <a:pt x="54" y="38"/>
                    </a:moveTo>
                    <a:lnTo>
                      <a:pt x="61" y="38"/>
                    </a:lnTo>
                    <a:lnTo>
                      <a:pt x="66" y="41"/>
                    </a:lnTo>
                    <a:lnTo>
                      <a:pt x="72" y="43"/>
                    </a:lnTo>
                    <a:lnTo>
                      <a:pt x="75" y="45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63" y="62"/>
                    </a:lnTo>
                    <a:lnTo>
                      <a:pt x="62" y="60"/>
                    </a:lnTo>
                    <a:lnTo>
                      <a:pt x="61" y="59"/>
                    </a:lnTo>
                    <a:lnTo>
                      <a:pt x="57" y="58"/>
                    </a:lnTo>
                    <a:lnTo>
                      <a:pt x="54" y="57"/>
                    </a:lnTo>
                    <a:lnTo>
                      <a:pt x="51" y="58"/>
                    </a:lnTo>
                    <a:lnTo>
                      <a:pt x="49" y="59"/>
                    </a:lnTo>
                    <a:lnTo>
                      <a:pt x="46" y="60"/>
                    </a:lnTo>
                    <a:lnTo>
                      <a:pt x="24" y="83"/>
                    </a:lnTo>
                    <a:lnTo>
                      <a:pt x="21" y="85"/>
                    </a:lnTo>
                    <a:lnTo>
                      <a:pt x="20" y="88"/>
                    </a:lnTo>
                    <a:lnTo>
                      <a:pt x="20" y="91"/>
                    </a:lnTo>
                    <a:lnTo>
                      <a:pt x="20" y="94"/>
                    </a:lnTo>
                    <a:lnTo>
                      <a:pt x="21" y="97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7" y="102"/>
                    </a:lnTo>
                    <a:lnTo>
                      <a:pt x="31" y="104"/>
                    </a:lnTo>
                    <a:lnTo>
                      <a:pt x="33" y="104"/>
                    </a:lnTo>
                    <a:lnTo>
                      <a:pt x="36" y="104"/>
                    </a:lnTo>
                    <a:lnTo>
                      <a:pt x="38" y="102"/>
                    </a:lnTo>
                    <a:lnTo>
                      <a:pt x="41" y="100"/>
                    </a:lnTo>
                    <a:lnTo>
                      <a:pt x="51" y="91"/>
                    </a:lnTo>
                    <a:lnTo>
                      <a:pt x="54" y="89"/>
                    </a:lnTo>
                    <a:lnTo>
                      <a:pt x="58" y="88"/>
                    </a:lnTo>
                    <a:lnTo>
                      <a:pt x="61" y="89"/>
                    </a:lnTo>
                    <a:lnTo>
                      <a:pt x="65" y="91"/>
                    </a:lnTo>
                    <a:lnTo>
                      <a:pt x="66" y="94"/>
                    </a:lnTo>
                    <a:lnTo>
                      <a:pt x="67" y="97"/>
                    </a:lnTo>
                    <a:lnTo>
                      <a:pt x="66" y="101"/>
                    </a:lnTo>
                    <a:lnTo>
                      <a:pt x="65" y="104"/>
                    </a:lnTo>
                    <a:lnTo>
                      <a:pt x="55" y="114"/>
                    </a:lnTo>
                    <a:lnTo>
                      <a:pt x="45" y="121"/>
                    </a:lnTo>
                    <a:lnTo>
                      <a:pt x="33" y="123"/>
                    </a:lnTo>
                    <a:lnTo>
                      <a:pt x="33" y="123"/>
                    </a:lnTo>
                    <a:lnTo>
                      <a:pt x="21" y="121"/>
                    </a:lnTo>
                    <a:lnTo>
                      <a:pt x="11" y="114"/>
                    </a:lnTo>
                    <a:lnTo>
                      <a:pt x="10" y="113"/>
                    </a:lnTo>
                    <a:lnTo>
                      <a:pt x="3" y="102"/>
                    </a:lnTo>
                    <a:lnTo>
                      <a:pt x="0" y="91"/>
                    </a:lnTo>
                    <a:lnTo>
                      <a:pt x="3" y="79"/>
                    </a:lnTo>
                    <a:lnTo>
                      <a:pt x="10" y="70"/>
                    </a:lnTo>
                    <a:lnTo>
                      <a:pt x="32" y="47"/>
                    </a:lnTo>
                    <a:lnTo>
                      <a:pt x="42" y="40"/>
                    </a:lnTo>
                    <a:lnTo>
                      <a:pt x="54" y="38"/>
                    </a:lnTo>
                    <a:close/>
                    <a:moveTo>
                      <a:pt x="86" y="0"/>
                    </a:moveTo>
                    <a:lnTo>
                      <a:pt x="97" y="3"/>
                    </a:lnTo>
                    <a:lnTo>
                      <a:pt x="107" y="9"/>
                    </a:lnTo>
                    <a:lnTo>
                      <a:pt x="108" y="9"/>
                    </a:lnTo>
                    <a:lnTo>
                      <a:pt x="114" y="20"/>
                    </a:lnTo>
                    <a:lnTo>
                      <a:pt x="117" y="32"/>
                    </a:lnTo>
                    <a:lnTo>
                      <a:pt x="114" y="43"/>
                    </a:lnTo>
                    <a:lnTo>
                      <a:pt x="108" y="54"/>
                    </a:lnTo>
                    <a:lnTo>
                      <a:pt x="86" y="76"/>
                    </a:lnTo>
                    <a:lnTo>
                      <a:pt x="75" y="83"/>
                    </a:lnTo>
                    <a:lnTo>
                      <a:pt x="63" y="85"/>
                    </a:lnTo>
                    <a:lnTo>
                      <a:pt x="63" y="85"/>
                    </a:lnTo>
                    <a:lnTo>
                      <a:pt x="51" y="83"/>
                    </a:lnTo>
                    <a:lnTo>
                      <a:pt x="42" y="76"/>
                    </a:lnTo>
                    <a:lnTo>
                      <a:pt x="41" y="75"/>
                    </a:lnTo>
                    <a:lnTo>
                      <a:pt x="54" y="62"/>
                    </a:lnTo>
                    <a:lnTo>
                      <a:pt x="55" y="63"/>
                    </a:lnTo>
                    <a:lnTo>
                      <a:pt x="58" y="64"/>
                    </a:lnTo>
                    <a:lnTo>
                      <a:pt x="61" y="66"/>
                    </a:lnTo>
                    <a:lnTo>
                      <a:pt x="63" y="66"/>
                    </a:lnTo>
                    <a:lnTo>
                      <a:pt x="67" y="66"/>
                    </a:lnTo>
                    <a:lnTo>
                      <a:pt x="70" y="64"/>
                    </a:lnTo>
                    <a:lnTo>
                      <a:pt x="72" y="63"/>
                    </a:lnTo>
                    <a:lnTo>
                      <a:pt x="95" y="41"/>
                    </a:lnTo>
                    <a:lnTo>
                      <a:pt x="96" y="38"/>
                    </a:lnTo>
                    <a:lnTo>
                      <a:pt x="97" y="36"/>
                    </a:lnTo>
                    <a:lnTo>
                      <a:pt x="97" y="32"/>
                    </a:lnTo>
                    <a:lnTo>
                      <a:pt x="97" y="29"/>
                    </a:lnTo>
                    <a:lnTo>
                      <a:pt x="96" y="26"/>
                    </a:lnTo>
                    <a:lnTo>
                      <a:pt x="95" y="24"/>
                    </a:lnTo>
                    <a:lnTo>
                      <a:pt x="93" y="22"/>
                    </a:lnTo>
                    <a:lnTo>
                      <a:pt x="91" y="21"/>
                    </a:lnTo>
                    <a:lnTo>
                      <a:pt x="88" y="20"/>
                    </a:lnTo>
                    <a:lnTo>
                      <a:pt x="86" y="19"/>
                    </a:lnTo>
                    <a:lnTo>
                      <a:pt x="82" y="20"/>
                    </a:lnTo>
                    <a:lnTo>
                      <a:pt x="79" y="21"/>
                    </a:lnTo>
                    <a:lnTo>
                      <a:pt x="76" y="22"/>
                    </a:lnTo>
                    <a:lnTo>
                      <a:pt x="67" y="32"/>
                    </a:lnTo>
                    <a:lnTo>
                      <a:pt x="65" y="34"/>
                    </a:lnTo>
                    <a:lnTo>
                      <a:pt x="61" y="34"/>
                    </a:lnTo>
                    <a:lnTo>
                      <a:pt x="57" y="34"/>
                    </a:lnTo>
                    <a:lnTo>
                      <a:pt x="54" y="32"/>
                    </a:lnTo>
                    <a:lnTo>
                      <a:pt x="51" y="29"/>
                    </a:lnTo>
                    <a:lnTo>
                      <a:pt x="51" y="25"/>
                    </a:lnTo>
                    <a:lnTo>
                      <a:pt x="51" y="21"/>
                    </a:lnTo>
                    <a:lnTo>
                      <a:pt x="54" y="19"/>
                    </a:lnTo>
                    <a:lnTo>
                      <a:pt x="63" y="9"/>
                    </a:lnTo>
                    <a:lnTo>
                      <a:pt x="74" y="3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5341" y="4144"/>
              <a:ext cx="3861" cy="1600"/>
              <a:chOff x="3391737" y="2631416"/>
              <a:chExt cx="2451463" cy="1015789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3411363" y="2631416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CN" altLang="en-US" sz="1600" b="1" dirty="0">
                    <a:solidFill>
                      <a:srgbClr val="275791"/>
                    </a:solidFill>
                    <a:latin typeface="等线" panose="02010600030101010101" pitchFamily="2" charset="-122"/>
                  </a:rPr>
                  <a:t>输入主要叙述内容</a:t>
                </a:r>
                <a:endParaRPr lang="zh-CN" altLang="en-US" sz="1600" b="1" dirty="0">
                  <a:solidFill>
                    <a:srgbClr val="275791"/>
                  </a:solidFill>
                  <a:latin typeface="等线" panose="02010600030101010101" pitchFamily="2" charset="-122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3391737" y="3000874"/>
                <a:ext cx="245146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在人际交往中，自始至终地以一定的、约定俗成的程序、方式来表现的律己、敬人的完整行为</a:t>
                </a:r>
                <a:endParaRPr lang="zh-CN" altLang="en-US" sz="1200" dirty="0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14143" y="4144"/>
              <a:ext cx="3861" cy="1600"/>
              <a:chOff x="8980729" y="2631416"/>
              <a:chExt cx="2451463" cy="1015789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9000355" y="2631416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CN" altLang="en-US" sz="1600" b="1" dirty="0">
                    <a:solidFill>
                      <a:srgbClr val="275791"/>
                    </a:solidFill>
                    <a:latin typeface="等线" panose="02010600030101010101" pitchFamily="2" charset="-122"/>
                  </a:rPr>
                  <a:t>输入主要叙述内容</a:t>
                </a:r>
                <a:endParaRPr lang="zh-CN" altLang="en-US" sz="1600" b="1" dirty="0">
                  <a:solidFill>
                    <a:srgbClr val="275791"/>
                  </a:solidFill>
                  <a:latin typeface="等线" panose="02010600030101010101" pitchFamily="2" charset="-122"/>
                </a:endParaRPr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980729" y="3000874"/>
                <a:ext cx="245146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在人际交往中，自始至终地以一定的、约定俗成的程序、方式来表现的律己、敬人的完整行为</a:t>
                </a:r>
                <a:endParaRPr lang="zh-CN" altLang="en-US" sz="1200" dirty="0"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044" y="7205"/>
              <a:ext cx="3861" cy="1600"/>
              <a:chOff x="1298210" y="4575399"/>
              <a:chExt cx="2451463" cy="1015789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743850" y="4575399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CN" altLang="en-US" sz="1600" b="1" dirty="0">
                    <a:solidFill>
                      <a:srgbClr val="275791"/>
                    </a:solidFill>
                    <a:latin typeface="等线" panose="02010600030101010101" pitchFamily="2" charset="-122"/>
                  </a:rPr>
                  <a:t>输入主要叙述内容</a:t>
                </a:r>
                <a:endParaRPr lang="zh-CN" altLang="en-US" sz="1600" b="1" dirty="0">
                  <a:solidFill>
                    <a:srgbClr val="275791"/>
                  </a:solidFill>
                  <a:latin typeface="等线" panose="02010600030101010101" pitchFamily="2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298210" y="4944857"/>
                <a:ext cx="245146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在人际交往中，自始至终地以一定的、约定俗成的程序、方式来表现的律己、敬人的完整行为</a:t>
                </a:r>
                <a:endParaRPr lang="zh-CN" altLang="en-US" sz="1200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10482" y="7205"/>
              <a:ext cx="3861" cy="1600"/>
              <a:chOff x="6655808" y="4575399"/>
              <a:chExt cx="2451463" cy="1015789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7101448" y="4575399"/>
                <a:ext cx="182614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zh-CN" altLang="en-US" sz="1600" b="1" dirty="0">
                    <a:solidFill>
                      <a:srgbClr val="1E5FAE"/>
                    </a:solidFill>
                    <a:latin typeface="等线" panose="02010600030101010101" pitchFamily="2" charset="-122"/>
                  </a:rPr>
                  <a:t>输入主要叙述内容</a:t>
                </a:r>
                <a:endParaRPr lang="zh-CN" altLang="en-US" sz="1600" b="1" dirty="0">
                  <a:solidFill>
                    <a:srgbClr val="1E5FAE"/>
                  </a:solidFill>
                  <a:latin typeface="等线" panose="02010600030101010101" pitchFamily="2" charset="-122"/>
                </a:endParaRPr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6655808" y="4944857"/>
                <a:ext cx="245146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en-US" sz="1200" dirty="0">
                    <a:solidFill>
                      <a:srgbClr val="333333"/>
                    </a:solidFill>
                    <a:latin typeface="Arial" panose="020B0604020202020204" pitchFamily="34" charset="0"/>
                  </a:rPr>
                  <a:t>在人际交往中，自始至终地以一定的、约定俗成的程序、方式来表现的律己、敬人的完整行为</a:t>
                </a:r>
                <a:endParaRPr lang="zh-CN" altLang="en-US" sz="1200" dirty="0"/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516255" y="347345"/>
            <a:ext cx="4428490" cy="604520"/>
            <a:chOff x="813" y="547"/>
            <a:chExt cx="6974" cy="952"/>
          </a:xfrm>
        </p:grpSpPr>
        <p:sp>
          <p:nvSpPr>
            <p:cNvPr id="8" name="文本框 7"/>
            <p:cNvSpPr txBox="1"/>
            <p:nvPr/>
          </p:nvSpPr>
          <p:spPr>
            <a:xfrm>
              <a:off x="2309" y="547"/>
              <a:ext cx="5479" cy="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01/</a:t>
              </a:r>
              <a:r>
                <a:rPr lang="zh-CN" altLang="en-US" sz="3200" b="1" dirty="0">
                  <a:solidFill>
                    <a:schemeClr val="bg2">
                      <a:lumMod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年度工作概述</a:t>
              </a:r>
              <a:endPara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0" name="椭圆 9"/>
            <p:cNvSpPr>
              <a:spLocks noChangeAspect="1"/>
            </p:cNvSpPr>
            <p:nvPr/>
          </p:nvSpPr>
          <p:spPr>
            <a:xfrm>
              <a:off x="1459" y="547"/>
              <a:ext cx="952" cy="952"/>
            </a:xfrm>
            <a:prstGeom prst="ellipse">
              <a:avLst/>
            </a:prstGeom>
            <a:gradFill>
              <a:gsLst>
                <a:gs pos="0">
                  <a:srgbClr val="8FB4E1">
                    <a:alpha val="90000"/>
                  </a:srgbClr>
                </a:gs>
                <a:gs pos="33000">
                  <a:srgbClr val="306BB2">
                    <a:alpha val="81000"/>
                  </a:srgbClr>
                </a:gs>
                <a:gs pos="100000">
                  <a:srgbClr val="275791"/>
                </a:gs>
              </a:gsLst>
              <a:lin ang="6000000" scaled="0"/>
            </a:gra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>
              <a:spLocks noChangeAspect="1"/>
            </p:cNvSpPr>
            <p:nvPr/>
          </p:nvSpPr>
          <p:spPr>
            <a:xfrm>
              <a:off x="813" y="547"/>
              <a:ext cx="952" cy="952"/>
            </a:xfrm>
            <a:prstGeom prst="ellipse">
              <a:avLst/>
            </a:prstGeom>
            <a:solidFill>
              <a:srgbClr val="B0DCEA"/>
            </a:solidFill>
            <a:ln>
              <a:noFill/>
            </a:ln>
            <a:effectLst>
              <a:outerShdw blurRad="190500" dist="38100" dir="2700000" sx="101000" sy="101000" algn="tl" rotWithShape="0">
                <a:prstClr val="black">
                  <a:alpha val="5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 flipH="1" flipV="1">
            <a:off x="75565" y="-1270"/>
            <a:ext cx="12101830" cy="6858000"/>
          </a:xfrm>
          <a:prstGeom prst="rect">
            <a:avLst/>
          </a:prstGeom>
        </p:spPr>
      </p:pic>
      <p:pic>
        <p:nvPicPr>
          <p:cNvPr id="6" name="图片 5" descr="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" y="0"/>
            <a:ext cx="7679055" cy="69176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22676" y="1157605"/>
            <a:ext cx="7034545" cy="5405120"/>
            <a:chOff x="4435" y="1821"/>
            <a:chExt cx="13590" cy="851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7" name="图片 6" descr="zzzzz_0000s_0003_矩形-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2503" y="3753"/>
              <a:ext cx="8512" cy="4648"/>
            </a:xfrm>
            <a:prstGeom prst="rect">
              <a:avLst/>
            </a:prstGeom>
          </p:spPr>
        </p:pic>
        <p:sp>
          <p:nvSpPr>
            <p:cNvPr id="8" name="矩形 7"/>
            <p:cNvSpPr/>
            <p:nvPr/>
          </p:nvSpPr>
          <p:spPr>
            <a:xfrm>
              <a:off x="7111" y="4414"/>
              <a:ext cx="10914" cy="4272"/>
            </a:xfrm>
            <a:prstGeom prst="rect">
              <a:avLst/>
            </a:prstGeom>
            <a:solidFill>
              <a:schemeClr val="bg1">
                <a:alpha val="6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等腰三角形 20"/>
          <p:cNvSpPr/>
          <p:nvPr/>
        </p:nvSpPr>
        <p:spPr>
          <a:xfrm flipV="1">
            <a:off x="10676432" y="6338273"/>
            <a:ext cx="440336" cy="224236"/>
          </a:xfrm>
          <a:prstGeom prst="triangl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3937534" y="3350445"/>
            <a:ext cx="5679904" cy="1886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altLang="zh-CN" sz="90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02</a:t>
            </a:r>
            <a:endParaRPr lang="en-US" altLang="zh-CN" sz="90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>
              <a:lnSpc>
                <a:spcPts val="7000"/>
              </a:lnSpc>
            </a:pPr>
            <a:r>
              <a:rPr lang="zh-CN" altLang="en-US" sz="3200" b="1" dirty="0">
                <a:solidFill>
                  <a:schemeClr val="bg2">
                    <a:lumMod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年度工作概述</a:t>
            </a:r>
            <a:endParaRPr lang="zh-CN" altLang="en-US" sz="3200" b="1" dirty="0">
              <a:solidFill>
                <a:schemeClr val="bg2">
                  <a:lumMod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9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p="http://schemas.openxmlformats.org/presentationml/2006/main">
  <p:tag name="ISPRING_PRESENTATION_TITLE" val="水彩风通用商务总结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3549</Words>
  <Application>WPS 演示</Application>
  <PresentationFormat>宽屏</PresentationFormat>
  <Paragraphs>380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51" baseType="lpstr">
      <vt:lpstr>Arial</vt:lpstr>
      <vt:lpstr>宋体</vt:lpstr>
      <vt:lpstr>Wingdings</vt:lpstr>
      <vt:lpstr>黑体</vt:lpstr>
      <vt:lpstr>Broadway</vt:lpstr>
      <vt:lpstr>Gabriola</vt:lpstr>
      <vt:lpstr>微软雅黑</vt:lpstr>
      <vt:lpstr>Gill Sans</vt:lpstr>
      <vt:lpstr>华文细黑</vt:lpstr>
      <vt:lpstr>Neutra Text Light SC</vt:lpstr>
      <vt:lpstr>等线</vt:lpstr>
      <vt:lpstr>Calibri</vt:lpstr>
      <vt:lpstr>Arial Rounded MT Bold</vt:lpstr>
      <vt:lpstr>微软雅黑 Light</vt:lpstr>
      <vt:lpstr>Arial Unicode MS</vt:lpstr>
      <vt:lpstr>Roboto Condensed Light</vt:lpstr>
      <vt:lpstr>Segoe Print</vt:lpstr>
      <vt:lpstr>Avenir LT Std 65 Medium</vt:lpstr>
      <vt:lpstr>Yu Gothic UI Semibold</vt:lpstr>
      <vt:lpstr>汉仪全唐诗简</vt:lpstr>
      <vt:lpstr>Agency FB</vt:lpstr>
      <vt:lpstr>SF UI Display Light</vt:lpstr>
      <vt:lpstr>Verdana</vt:lpstr>
      <vt:lpstr>Trebuchet MS</vt:lpstr>
      <vt:lpstr>Office Theme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水彩风通用商务总结</dc:title>
  <dc:creator>WIN7</dc:creator>
  <cp:lastModifiedBy>一颗苹果</cp:lastModifiedBy>
  <cp:revision>76</cp:revision>
  <dcterms:created xsi:type="dcterms:W3CDTF">2017-08-18T03:02:00Z</dcterms:created>
  <dcterms:modified xsi:type="dcterms:W3CDTF">2021-09-13T03:05:21Z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KSORubyTemplateID">
    <vt:lpwstr>2</vt:lpwstr>
  </property>
  <property fmtid="{D5CDD505-2E9C-101B-9397-08002B2CF9AE}" pid="4" name="ICV">
    <vt:lpwstr>96D0D870FA06441DBF3C8D05652B6612</vt:lpwstr>
  </property>
</Properties>
</file>