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01" r:id="rId6"/>
    <p:sldId id="259" r:id="rId7"/>
    <p:sldId id="290" r:id="rId8"/>
    <p:sldId id="276" r:id="rId9"/>
    <p:sldId id="294" r:id="rId10"/>
    <p:sldId id="295" r:id="rId11"/>
    <p:sldId id="303" r:id="rId12"/>
    <p:sldId id="292" r:id="rId13"/>
    <p:sldId id="273" r:id="rId14"/>
    <p:sldId id="277" r:id="rId15"/>
    <p:sldId id="279" r:id="rId16"/>
    <p:sldId id="302" r:id="rId17"/>
    <p:sldId id="274" r:id="rId18"/>
    <p:sldId id="278" r:id="rId19"/>
    <p:sldId id="299" r:id="rId20"/>
    <p:sldId id="275" r:id="rId21"/>
    <p:sldId id="304" r:id="rId22"/>
    <p:sldId id="288" r:id="rId23"/>
    <p:sldId id="260" r:id="rId24"/>
    <p:sldId id="269" r:id="rId25"/>
    <p:sldId id="270" r:id="rId26"/>
    <p:sldId id="306" r:id="rId27"/>
    <p:sldId id="271" r:id="rId28"/>
    <p:sldId id="307" r:id="rId29"/>
    <p:sldId id="308" r:id="rId30"/>
    <p:sldId id="29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E"/>
    <a:srgbClr val="FDFDFF"/>
    <a:srgbClr val="DCEAEB"/>
    <a:srgbClr val="EDEDEF"/>
    <a:srgbClr val="F0F0F0"/>
    <a:srgbClr val="EF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47E50-A23F-4CCB-8CBE-F8DB47344B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2E4A2B-6062-40A0-B1EC-6FFFF6A789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82AF4-462A-499B-987F-96431D51C2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E4A2B-6062-40A0-B1EC-6FFFF6A78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090097" y="2406393"/>
            <a:ext cx="5018510" cy="3170206"/>
          </a:xfrm>
          <a:custGeom>
            <a:avLst/>
            <a:gdLst>
              <a:gd name="connsiteX0" fmla="*/ 0 w 5018510"/>
              <a:gd name="connsiteY0" fmla="*/ 0 h 3170206"/>
              <a:gd name="connsiteX1" fmla="*/ 5018510 w 5018510"/>
              <a:gd name="connsiteY1" fmla="*/ 0 h 3170206"/>
              <a:gd name="connsiteX2" fmla="*/ 5018510 w 5018510"/>
              <a:gd name="connsiteY2" fmla="*/ 3170206 h 3170206"/>
              <a:gd name="connsiteX3" fmla="*/ 0 w 5018510"/>
              <a:gd name="connsiteY3" fmla="*/ 3170206 h 317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8510" h="3170206">
                <a:moveTo>
                  <a:pt x="0" y="0"/>
                </a:moveTo>
                <a:lnTo>
                  <a:pt x="5018510" y="0"/>
                </a:lnTo>
                <a:lnTo>
                  <a:pt x="5018510" y="3170206"/>
                </a:lnTo>
                <a:lnTo>
                  <a:pt x="0" y="31702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D193-0E82-452E-B56E-6B287B0B7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D8B-D15B-4BD8-99F8-A5CAC4FF95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D193-0E82-452E-B56E-6B287B0B7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D8B-D15B-4BD8-99F8-A5CAC4FF9592}" type="slidenum">
              <a:rPr lang="zh-CN" altLang="en-US" smtClean="0"/>
            </a:fld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5410202" y="0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D193-0E82-452E-B56E-6B287B0B7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D8B-D15B-4BD8-99F8-A5CAC4FF9592}" type="slidenum">
              <a:rPr lang="zh-CN" altLang="en-US" smtClean="0"/>
            </a:fld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359790" y="332295"/>
            <a:ext cx="11472420" cy="6193410"/>
          </a:xfrm>
          <a:custGeom>
            <a:avLst/>
            <a:gdLst>
              <a:gd name="connsiteX0" fmla="*/ 0 w 11472420"/>
              <a:gd name="connsiteY0" fmla="*/ 0 h 6193410"/>
              <a:gd name="connsiteX1" fmla="*/ 11472420 w 11472420"/>
              <a:gd name="connsiteY1" fmla="*/ 0 h 6193410"/>
              <a:gd name="connsiteX2" fmla="*/ 11472420 w 11472420"/>
              <a:gd name="connsiteY2" fmla="*/ 6193410 h 6193410"/>
              <a:gd name="connsiteX3" fmla="*/ 0 w 11472420"/>
              <a:gd name="connsiteY3" fmla="*/ 6193410 h 619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2420" h="6193410">
                <a:moveTo>
                  <a:pt x="0" y="0"/>
                </a:moveTo>
                <a:lnTo>
                  <a:pt x="11472420" y="0"/>
                </a:lnTo>
                <a:lnTo>
                  <a:pt x="11472420" y="6193410"/>
                </a:lnTo>
                <a:lnTo>
                  <a:pt x="0" y="61934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8"/>
          </p:nvPr>
        </p:nvSpPr>
        <p:spPr>
          <a:xfrm>
            <a:off x="-1890913" y="-2558008"/>
            <a:ext cx="5111262" cy="5111262"/>
          </a:xfrm>
          <a:custGeom>
            <a:avLst/>
            <a:gdLst>
              <a:gd name="connsiteX0" fmla="*/ 2555631 w 5111262"/>
              <a:gd name="connsiteY0" fmla="*/ 0 h 5111262"/>
              <a:gd name="connsiteX1" fmla="*/ 5111262 w 5111262"/>
              <a:gd name="connsiteY1" fmla="*/ 2555631 h 5111262"/>
              <a:gd name="connsiteX2" fmla="*/ 2555631 w 5111262"/>
              <a:gd name="connsiteY2" fmla="*/ 5111262 h 5111262"/>
              <a:gd name="connsiteX3" fmla="*/ 0 w 5111262"/>
              <a:gd name="connsiteY3" fmla="*/ 2555631 h 511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1262" h="5111262">
                <a:moveTo>
                  <a:pt x="2555631" y="0"/>
                </a:moveTo>
                <a:lnTo>
                  <a:pt x="5111262" y="2555631"/>
                </a:lnTo>
                <a:lnTo>
                  <a:pt x="2555631" y="5111262"/>
                </a:lnTo>
                <a:lnTo>
                  <a:pt x="0" y="2555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7"/>
          </p:nvPr>
        </p:nvSpPr>
        <p:spPr>
          <a:xfrm>
            <a:off x="-1871311" y="3132438"/>
            <a:ext cx="5111262" cy="5111262"/>
          </a:xfrm>
          <a:custGeom>
            <a:avLst/>
            <a:gdLst>
              <a:gd name="connsiteX0" fmla="*/ 2555631 w 5111262"/>
              <a:gd name="connsiteY0" fmla="*/ 0 h 5111262"/>
              <a:gd name="connsiteX1" fmla="*/ 5111262 w 5111262"/>
              <a:gd name="connsiteY1" fmla="*/ 2555631 h 5111262"/>
              <a:gd name="connsiteX2" fmla="*/ 2555631 w 5111262"/>
              <a:gd name="connsiteY2" fmla="*/ 5111262 h 5111262"/>
              <a:gd name="connsiteX3" fmla="*/ 0 w 5111262"/>
              <a:gd name="connsiteY3" fmla="*/ 2555631 h 511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1262" h="5111262">
                <a:moveTo>
                  <a:pt x="2555631" y="0"/>
                </a:moveTo>
                <a:lnTo>
                  <a:pt x="5111262" y="2555631"/>
                </a:lnTo>
                <a:lnTo>
                  <a:pt x="2555631" y="5111262"/>
                </a:lnTo>
                <a:lnTo>
                  <a:pt x="0" y="2555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6"/>
          </p:nvPr>
        </p:nvSpPr>
        <p:spPr>
          <a:xfrm>
            <a:off x="-4740241" y="290620"/>
            <a:ext cx="5111261" cy="5111262"/>
          </a:xfrm>
          <a:custGeom>
            <a:avLst/>
            <a:gdLst>
              <a:gd name="connsiteX0" fmla="*/ 2555631 w 5111261"/>
              <a:gd name="connsiteY0" fmla="*/ 0 h 5111262"/>
              <a:gd name="connsiteX1" fmla="*/ 5111261 w 5111261"/>
              <a:gd name="connsiteY1" fmla="*/ 2555631 h 5111262"/>
              <a:gd name="connsiteX2" fmla="*/ 2555631 w 5111261"/>
              <a:gd name="connsiteY2" fmla="*/ 5111262 h 5111262"/>
              <a:gd name="connsiteX3" fmla="*/ 0 w 5111261"/>
              <a:gd name="connsiteY3" fmla="*/ 2555631 h 511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1261" h="5111262">
                <a:moveTo>
                  <a:pt x="2555631" y="0"/>
                </a:moveTo>
                <a:lnTo>
                  <a:pt x="5111261" y="2555631"/>
                </a:lnTo>
                <a:lnTo>
                  <a:pt x="2555631" y="5111262"/>
                </a:lnTo>
                <a:lnTo>
                  <a:pt x="0" y="2555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5"/>
          </p:nvPr>
        </p:nvSpPr>
        <p:spPr>
          <a:xfrm>
            <a:off x="932013" y="287215"/>
            <a:ext cx="5111262" cy="5111262"/>
          </a:xfrm>
          <a:custGeom>
            <a:avLst/>
            <a:gdLst>
              <a:gd name="connsiteX0" fmla="*/ 2555631 w 5111262"/>
              <a:gd name="connsiteY0" fmla="*/ 0 h 5111262"/>
              <a:gd name="connsiteX1" fmla="*/ 5111262 w 5111262"/>
              <a:gd name="connsiteY1" fmla="*/ 2555631 h 5111262"/>
              <a:gd name="connsiteX2" fmla="*/ 2555631 w 5111262"/>
              <a:gd name="connsiteY2" fmla="*/ 5111262 h 5111262"/>
              <a:gd name="connsiteX3" fmla="*/ 0 w 5111262"/>
              <a:gd name="connsiteY3" fmla="*/ 2555631 h 511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1262" h="5111262">
                <a:moveTo>
                  <a:pt x="2555631" y="0"/>
                </a:moveTo>
                <a:lnTo>
                  <a:pt x="5111262" y="2555631"/>
                </a:lnTo>
                <a:lnTo>
                  <a:pt x="2555631" y="5111262"/>
                </a:lnTo>
                <a:lnTo>
                  <a:pt x="0" y="2555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3735337" y="-2558008"/>
            <a:ext cx="5111262" cy="5111262"/>
          </a:xfrm>
          <a:custGeom>
            <a:avLst/>
            <a:gdLst>
              <a:gd name="connsiteX0" fmla="*/ 2555631 w 5111262"/>
              <a:gd name="connsiteY0" fmla="*/ 0 h 5111262"/>
              <a:gd name="connsiteX1" fmla="*/ 5111262 w 5111262"/>
              <a:gd name="connsiteY1" fmla="*/ 2555631 h 5111262"/>
              <a:gd name="connsiteX2" fmla="*/ 2555631 w 5111262"/>
              <a:gd name="connsiteY2" fmla="*/ 5111262 h 5111262"/>
              <a:gd name="connsiteX3" fmla="*/ 0 w 5111262"/>
              <a:gd name="connsiteY3" fmla="*/ 2555631 h 511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1262" h="5111262">
                <a:moveTo>
                  <a:pt x="2555631" y="0"/>
                </a:moveTo>
                <a:lnTo>
                  <a:pt x="5111262" y="2555631"/>
                </a:lnTo>
                <a:lnTo>
                  <a:pt x="2555631" y="5111262"/>
                </a:lnTo>
                <a:lnTo>
                  <a:pt x="0" y="2555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D193-0E82-452E-B56E-6B287B0B7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D8B-D15B-4BD8-99F8-A5CAC4FF95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/>
          </p:nvPr>
        </p:nvSpPr>
        <p:spPr>
          <a:xfrm>
            <a:off x="1695712" y="0"/>
            <a:ext cx="4836160" cy="6858000"/>
          </a:xfrm>
          <a:custGeom>
            <a:avLst/>
            <a:gdLst>
              <a:gd name="connsiteX0" fmla="*/ 2033799 w 4836160"/>
              <a:gd name="connsiteY0" fmla="*/ 0 h 6858000"/>
              <a:gd name="connsiteX1" fmla="*/ 4836160 w 4836160"/>
              <a:gd name="connsiteY1" fmla="*/ 0 h 6858000"/>
              <a:gd name="connsiteX2" fmla="*/ 2802361 w 4836160"/>
              <a:gd name="connsiteY2" fmla="*/ 6858000 h 6858000"/>
              <a:gd name="connsiteX3" fmla="*/ 0 w 48361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6858000">
                <a:moveTo>
                  <a:pt x="2033799" y="0"/>
                </a:moveTo>
                <a:lnTo>
                  <a:pt x="4836160" y="0"/>
                </a:lnTo>
                <a:lnTo>
                  <a:pt x="280236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D193-0E82-452E-B56E-6B287B0B7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D8B-D15B-4BD8-99F8-A5CAC4FF95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6"/>
          </p:nvPr>
        </p:nvSpPr>
        <p:spPr>
          <a:xfrm>
            <a:off x="4065694" y="0"/>
            <a:ext cx="2777067" cy="2780140"/>
          </a:xfrm>
          <a:custGeom>
            <a:avLst/>
            <a:gdLst>
              <a:gd name="connsiteX0" fmla="*/ 0 w 2777067"/>
              <a:gd name="connsiteY0" fmla="*/ 0 h 2780140"/>
              <a:gd name="connsiteX1" fmla="*/ 2777067 w 2777067"/>
              <a:gd name="connsiteY1" fmla="*/ 0 h 2780140"/>
              <a:gd name="connsiteX2" fmla="*/ 2777067 w 2777067"/>
              <a:gd name="connsiteY2" fmla="*/ 2780140 h 2780140"/>
              <a:gd name="connsiteX3" fmla="*/ 0 w 2777067"/>
              <a:gd name="connsiteY3" fmla="*/ 2780140 h 278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067" h="2780140">
                <a:moveTo>
                  <a:pt x="0" y="0"/>
                </a:moveTo>
                <a:lnTo>
                  <a:pt x="2777067" y="0"/>
                </a:lnTo>
                <a:lnTo>
                  <a:pt x="2777067" y="2780140"/>
                </a:lnTo>
                <a:lnTo>
                  <a:pt x="0" y="27801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2616948" y="3140169"/>
            <a:ext cx="4225812" cy="2794967"/>
          </a:xfrm>
          <a:custGeom>
            <a:avLst/>
            <a:gdLst>
              <a:gd name="connsiteX0" fmla="*/ 0 w 4225812"/>
              <a:gd name="connsiteY0" fmla="*/ 0 h 2794967"/>
              <a:gd name="connsiteX1" fmla="*/ 4225812 w 4225812"/>
              <a:gd name="connsiteY1" fmla="*/ 0 h 2794967"/>
              <a:gd name="connsiteX2" fmla="*/ 4225812 w 4225812"/>
              <a:gd name="connsiteY2" fmla="*/ 2794967 h 2794967"/>
              <a:gd name="connsiteX3" fmla="*/ 0 w 4225812"/>
              <a:gd name="connsiteY3" fmla="*/ 2794967 h 27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812" h="2794967">
                <a:moveTo>
                  <a:pt x="0" y="0"/>
                </a:moveTo>
                <a:lnTo>
                  <a:pt x="4225812" y="0"/>
                </a:lnTo>
                <a:lnTo>
                  <a:pt x="4225812" y="2794967"/>
                </a:lnTo>
                <a:lnTo>
                  <a:pt x="0" y="2794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528320" y="795867"/>
            <a:ext cx="3225800" cy="1984274"/>
          </a:xfrm>
          <a:custGeom>
            <a:avLst/>
            <a:gdLst>
              <a:gd name="connsiteX0" fmla="*/ 0 w 3225800"/>
              <a:gd name="connsiteY0" fmla="*/ 0 h 1984274"/>
              <a:gd name="connsiteX1" fmla="*/ 3225800 w 3225800"/>
              <a:gd name="connsiteY1" fmla="*/ 0 h 1984274"/>
              <a:gd name="connsiteX2" fmla="*/ 3225800 w 3225800"/>
              <a:gd name="connsiteY2" fmla="*/ 1984274 h 1984274"/>
              <a:gd name="connsiteX3" fmla="*/ 0 w 3225800"/>
              <a:gd name="connsiteY3" fmla="*/ 1984274 h 198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800" h="1984274">
                <a:moveTo>
                  <a:pt x="0" y="0"/>
                </a:moveTo>
                <a:lnTo>
                  <a:pt x="3225800" y="0"/>
                </a:lnTo>
                <a:lnTo>
                  <a:pt x="3225800" y="1984274"/>
                </a:lnTo>
                <a:lnTo>
                  <a:pt x="0" y="19842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D193-0E82-452E-B56E-6B287B0B7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D8B-D15B-4BD8-99F8-A5CAC4FF95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6"/>
          </p:nvPr>
        </p:nvSpPr>
        <p:spPr>
          <a:xfrm>
            <a:off x="8214360" y="1280160"/>
            <a:ext cx="2468880" cy="2468880"/>
          </a:xfrm>
          <a:custGeom>
            <a:avLst/>
            <a:gdLst>
              <a:gd name="connsiteX0" fmla="*/ 1234440 w 2468880"/>
              <a:gd name="connsiteY0" fmla="*/ 0 h 2468880"/>
              <a:gd name="connsiteX1" fmla="*/ 2468880 w 2468880"/>
              <a:gd name="connsiteY1" fmla="*/ 1234440 h 2468880"/>
              <a:gd name="connsiteX2" fmla="*/ 1234440 w 2468880"/>
              <a:gd name="connsiteY2" fmla="*/ 2468880 h 2468880"/>
              <a:gd name="connsiteX3" fmla="*/ 0 w 2468880"/>
              <a:gd name="connsiteY3" fmla="*/ 1234440 h 2468880"/>
              <a:gd name="connsiteX4" fmla="*/ 1234440 w 2468880"/>
              <a:gd name="connsiteY4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2468880">
                <a:moveTo>
                  <a:pt x="1234440" y="0"/>
                </a:moveTo>
                <a:cubicBezTo>
                  <a:pt x="1916202" y="0"/>
                  <a:pt x="2468880" y="552678"/>
                  <a:pt x="2468880" y="1234440"/>
                </a:cubicBezTo>
                <a:cubicBezTo>
                  <a:pt x="2468880" y="1916202"/>
                  <a:pt x="1916202" y="2468880"/>
                  <a:pt x="1234440" y="2468880"/>
                </a:cubicBezTo>
                <a:cubicBezTo>
                  <a:pt x="552678" y="2468880"/>
                  <a:pt x="0" y="1916202"/>
                  <a:pt x="0" y="1234440"/>
                </a:cubicBezTo>
                <a:cubicBezTo>
                  <a:pt x="0" y="552678"/>
                  <a:pt x="552678" y="0"/>
                  <a:pt x="12344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5"/>
          </p:nvPr>
        </p:nvSpPr>
        <p:spPr>
          <a:xfrm>
            <a:off x="4861560" y="1280160"/>
            <a:ext cx="2468880" cy="2468880"/>
          </a:xfrm>
          <a:custGeom>
            <a:avLst/>
            <a:gdLst>
              <a:gd name="connsiteX0" fmla="*/ 1234440 w 2468880"/>
              <a:gd name="connsiteY0" fmla="*/ 0 h 2468880"/>
              <a:gd name="connsiteX1" fmla="*/ 2468880 w 2468880"/>
              <a:gd name="connsiteY1" fmla="*/ 1234440 h 2468880"/>
              <a:gd name="connsiteX2" fmla="*/ 1234440 w 2468880"/>
              <a:gd name="connsiteY2" fmla="*/ 2468880 h 2468880"/>
              <a:gd name="connsiteX3" fmla="*/ 0 w 2468880"/>
              <a:gd name="connsiteY3" fmla="*/ 1234440 h 2468880"/>
              <a:gd name="connsiteX4" fmla="*/ 1234440 w 2468880"/>
              <a:gd name="connsiteY4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2468880">
                <a:moveTo>
                  <a:pt x="1234440" y="0"/>
                </a:moveTo>
                <a:cubicBezTo>
                  <a:pt x="1916202" y="0"/>
                  <a:pt x="2468880" y="552678"/>
                  <a:pt x="2468880" y="1234440"/>
                </a:cubicBezTo>
                <a:cubicBezTo>
                  <a:pt x="2468880" y="1916202"/>
                  <a:pt x="1916202" y="2468880"/>
                  <a:pt x="1234440" y="2468880"/>
                </a:cubicBezTo>
                <a:cubicBezTo>
                  <a:pt x="552678" y="2468880"/>
                  <a:pt x="0" y="1916202"/>
                  <a:pt x="0" y="1234440"/>
                </a:cubicBezTo>
                <a:cubicBezTo>
                  <a:pt x="0" y="552678"/>
                  <a:pt x="552678" y="0"/>
                  <a:pt x="12344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1508760" y="1280160"/>
            <a:ext cx="2468880" cy="2468880"/>
          </a:xfrm>
          <a:custGeom>
            <a:avLst/>
            <a:gdLst>
              <a:gd name="connsiteX0" fmla="*/ 1234440 w 2468880"/>
              <a:gd name="connsiteY0" fmla="*/ 0 h 2468880"/>
              <a:gd name="connsiteX1" fmla="*/ 2468880 w 2468880"/>
              <a:gd name="connsiteY1" fmla="*/ 1234440 h 2468880"/>
              <a:gd name="connsiteX2" fmla="*/ 1234440 w 2468880"/>
              <a:gd name="connsiteY2" fmla="*/ 2468880 h 2468880"/>
              <a:gd name="connsiteX3" fmla="*/ 0 w 2468880"/>
              <a:gd name="connsiteY3" fmla="*/ 1234440 h 2468880"/>
              <a:gd name="connsiteX4" fmla="*/ 1234440 w 2468880"/>
              <a:gd name="connsiteY4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2468880">
                <a:moveTo>
                  <a:pt x="1234440" y="0"/>
                </a:moveTo>
                <a:cubicBezTo>
                  <a:pt x="1916202" y="0"/>
                  <a:pt x="2468880" y="552678"/>
                  <a:pt x="2468880" y="1234440"/>
                </a:cubicBezTo>
                <a:cubicBezTo>
                  <a:pt x="2468880" y="1916202"/>
                  <a:pt x="1916202" y="2468880"/>
                  <a:pt x="1234440" y="2468880"/>
                </a:cubicBezTo>
                <a:cubicBezTo>
                  <a:pt x="552678" y="2468880"/>
                  <a:pt x="0" y="1916202"/>
                  <a:pt x="0" y="1234440"/>
                </a:cubicBezTo>
                <a:cubicBezTo>
                  <a:pt x="0" y="552678"/>
                  <a:pt x="552678" y="0"/>
                  <a:pt x="12344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D193-0E82-452E-B56E-6B287B0B7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D8B-D15B-4BD8-99F8-A5CAC4FF95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4703805" y="1"/>
            <a:ext cx="2784390" cy="6857999"/>
          </a:xfrm>
          <a:custGeom>
            <a:avLst/>
            <a:gdLst>
              <a:gd name="connsiteX0" fmla="*/ 0 w 2784390"/>
              <a:gd name="connsiteY0" fmla="*/ 0 h 6857999"/>
              <a:gd name="connsiteX1" fmla="*/ 2784390 w 2784390"/>
              <a:gd name="connsiteY1" fmla="*/ 0 h 6857999"/>
              <a:gd name="connsiteX2" fmla="*/ 2784390 w 2784390"/>
              <a:gd name="connsiteY2" fmla="*/ 6857999 h 6857999"/>
              <a:gd name="connsiteX3" fmla="*/ 0 w 278439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390" h="6857999">
                <a:moveTo>
                  <a:pt x="0" y="0"/>
                </a:moveTo>
                <a:lnTo>
                  <a:pt x="2784390" y="0"/>
                </a:lnTo>
                <a:lnTo>
                  <a:pt x="278439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D193-0E82-452E-B56E-6B287B0B7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D8B-D15B-4BD8-99F8-A5CAC4FF95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6"/>
          </p:nvPr>
        </p:nvSpPr>
        <p:spPr>
          <a:xfrm>
            <a:off x="7470914" y="1106009"/>
            <a:ext cx="2192705" cy="2192705"/>
          </a:xfrm>
          <a:custGeom>
            <a:avLst/>
            <a:gdLst>
              <a:gd name="connsiteX0" fmla="*/ 1096353 w 2192705"/>
              <a:gd name="connsiteY0" fmla="*/ 0 h 2192705"/>
              <a:gd name="connsiteX1" fmla="*/ 2192705 w 2192705"/>
              <a:gd name="connsiteY1" fmla="*/ 1096353 h 2192705"/>
              <a:gd name="connsiteX2" fmla="*/ 1096353 w 2192705"/>
              <a:gd name="connsiteY2" fmla="*/ 2192705 h 2192705"/>
              <a:gd name="connsiteX3" fmla="*/ 0 w 2192705"/>
              <a:gd name="connsiteY3" fmla="*/ 1096353 h 21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05" h="2192705">
                <a:moveTo>
                  <a:pt x="1096353" y="0"/>
                </a:moveTo>
                <a:lnTo>
                  <a:pt x="2192705" y="1096353"/>
                </a:lnTo>
                <a:lnTo>
                  <a:pt x="1096353" y="2192705"/>
                </a:lnTo>
                <a:lnTo>
                  <a:pt x="0" y="1096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5"/>
          </p:nvPr>
        </p:nvSpPr>
        <p:spPr>
          <a:xfrm>
            <a:off x="7470914" y="3559288"/>
            <a:ext cx="2192705" cy="2192705"/>
          </a:xfrm>
          <a:custGeom>
            <a:avLst/>
            <a:gdLst>
              <a:gd name="connsiteX0" fmla="*/ 1096353 w 2192705"/>
              <a:gd name="connsiteY0" fmla="*/ 0 h 2192705"/>
              <a:gd name="connsiteX1" fmla="*/ 2192705 w 2192705"/>
              <a:gd name="connsiteY1" fmla="*/ 1096353 h 2192705"/>
              <a:gd name="connsiteX2" fmla="*/ 1096353 w 2192705"/>
              <a:gd name="connsiteY2" fmla="*/ 2192705 h 2192705"/>
              <a:gd name="connsiteX3" fmla="*/ 0 w 2192705"/>
              <a:gd name="connsiteY3" fmla="*/ 1096353 h 21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05" h="2192705">
                <a:moveTo>
                  <a:pt x="1096353" y="0"/>
                </a:moveTo>
                <a:lnTo>
                  <a:pt x="2192705" y="1096353"/>
                </a:lnTo>
                <a:lnTo>
                  <a:pt x="1096353" y="2192705"/>
                </a:lnTo>
                <a:lnTo>
                  <a:pt x="0" y="1096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8687499" y="2332648"/>
            <a:ext cx="2192705" cy="2192705"/>
          </a:xfrm>
          <a:custGeom>
            <a:avLst/>
            <a:gdLst>
              <a:gd name="connsiteX0" fmla="*/ 1096353 w 2192705"/>
              <a:gd name="connsiteY0" fmla="*/ 0 h 2192705"/>
              <a:gd name="connsiteX1" fmla="*/ 2192705 w 2192705"/>
              <a:gd name="connsiteY1" fmla="*/ 1096353 h 2192705"/>
              <a:gd name="connsiteX2" fmla="*/ 1096353 w 2192705"/>
              <a:gd name="connsiteY2" fmla="*/ 2192705 h 2192705"/>
              <a:gd name="connsiteX3" fmla="*/ 0 w 2192705"/>
              <a:gd name="connsiteY3" fmla="*/ 1096353 h 21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05" h="2192705">
                <a:moveTo>
                  <a:pt x="1096353" y="0"/>
                </a:moveTo>
                <a:lnTo>
                  <a:pt x="2192705" y="1096353"/>
                </a:lnTo>
                <a:lnTo>
                  <a:pt x="1096353" y="2192705"/>
                </a:lnTo>
                <a:lnTo>
                  <a:pt x="0" y="1096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D193-0E82-452E-B56E-6B287B0B7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9D8B-D15B-4BD8-99F8-A5CAC4FF9592}" type="slidenum">
              <a:rPr lang="zh-CN" altLang="en-US" smtClean="0"/>
            </a:fld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254330" y="2332648"/>
            <a:ext cx="2192705" cy="2192705"/>
          </a:xfrm>
          <a:custGeom>
            <a:avLst/>
            <a:gdLst>
              <a:gd name="connsiteX0" fmla="*/ 1096353 w 2192705"/>
              <a:gd name="connsiteY0" fmla="*/ 0 h 2192705"/>
              <a:gd name="connsiteX1" fmla="*/ 2192705 w 2192705"/>
              <a:gd name="connsiteY1" fmla="*/ 1096353 h 2192705"/>
              <a:gd name="connsiteX2" fmla="*/ 1096353 w 2192705"/>
              <a:gd name="connsiteY2" fmla="*/ 2192705 h 2192705"/>
              <a:gd name="connsiteX3" fmla="*/ 0 w 2192705"/>
              <a:gd name="connsiteY3" fmla="*/ 1096353 h 21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05" h="2192705">
                <a:moveTo>
                  <a:pt x="1096353" y="0"/>
                </a:moveTo>
                <a:lnTo>
                  <a:pt x="2192705" y="1096353"/>
                </a:lnTo>
                <a:lnTo>
                  <a:pt x="1096353" y="2192705"/>
                </a:lnTo>
                <a:lnTo>
                  <a:pt x="0" y="1096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8604036" y="2104007"/>
            <a:ext cx="2704767" cy="2110297"/>
          </a:xfrm>
          <a:custGeom>
            <a:avLst/>
            <a:gdLst>
              <a:gd name="connsiteX0" fmla="*/ 0 w 2704767"/>
              <a:gd name="connsiteY0" fmla="*/ 0 h 2110297"/>
              <a:gd name="connsiteX1" fmla="*/ 2704767 w 2704767"/>
              <a:gd name="connsiteY1" fmla="*/ 0 h 2110297"/>
              <a:gd name="connsiteX2" fmla="*/ 2704767 w 2704767"/>
              <a:gd name="connsiteY2" fmla="*/ 2110297 h 2110297"/>
              <a:gd name="connsiteX3" fmla="*/ 0 w 2704767"/>
              <a:gd name="connsiteY3" fmla="*/ 2110297 h 211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767" h="2110297">
                <a:moveTo>
                  <a:pt x="0" y="0"/>
                </a:moveTo>
                <a:lnTo>
                  <a:pt x="2704767" y="0"/>
                </a:lnTo>
                <a:lnTo>
                  <a:pt x="2704767" y="2110297"/>
                </a:lnTo>
                <a:lnTo>
                  <a:pt x="0" y="2110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1029779" y="2104006"/>
            <a:ext cx="4761020" cy="4220594"/>
          </a:xfrm>
          <a:custGeom>
            <a:avLst/>
            <a:gdLst>
              <a:gd name="connsiteX0" fmla="*/ 0 w 4761020"/>
              <a:gd name="connsiteY0" fmla="*/ 0 h 4220594"/>
              <a:gd name="connsiteX1" fmla="*/ 4761020 w 4761020"/>
              <a:gd name="connsiteY1" fmla="*/ 0 h 4220594"/>
              <a:gd name="connsiteX2" fmla="*/ 4761020 w 4761020"/>
              <a:gd name="connsiteY2" fmla="*/ 4220594 h 4220594"/>
              <a:gd name="connsiteX3" fmla="*/ 0 w 4761020"/>
              <a:gd name="connsiteY3" fmla="*/ 4220594 h 42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1020" h="4220594">
                <a:moveTo>
                  <a:pt x="0" y="0"/>
                </a:moveTo>
                <a:lnTo>
                  <a:pt x="4761020" y="0"/>
                </a:lnTo>
                <a:lnTo>
                  <a:pt x="4761020" y="4220594"/>
                </a:lnTo>
                <a:lnTo>
                  <a:pt x="0" y="42205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5899270" y="4214304"/>
            <a:ext cx="2704766" cy="2110297"/>
          </a:xfrm>
          <a:custGeom>
            <a:avLst/>
            <a:gdLst>
              <a:gd name="connsiteX0" fmla="*/ 0 w 2704766"/>
              <a:gd name="connsiteY0" fmla="*/ 0 h 2110297"/>
              <a:gd name="connsiteX1" fmla="*/ 2704766 w 2704766"/>
              <a:gd name="connsiteY1" fmla="*/ 0 h 2110297"/>
              <a:gd name="connsiteX2" fmla="*/ 2704766 w 2704766"/>
              <a:gd name="connsiteY2" fmla="*/ 2110297 h 2110297"/>
              <a:gd name="connsiteX3" fmla="*/ 0 w 2704766"/>
              <a:gd name="connsiteY3" fmla="*/ 2110297 h 211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766" h="2110297">
                <a:moveTo>
                  <a:pt x="0" y="0"/>
                </a:moveTo>
                <a:lnTo>
                  <a:pt x="2704766" y="0"/>
                </a:lnTo>
                <a:lnTo>
                  <a:pt x="2704766" y="2110297"/>
                </a:lnTo>
                <a:lnTo>
                  <a:pt x="0" y="2110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0" y="754863"/>
            <a:ext cx="12192000" cy="3322321"/>
          </a:xfrm>
          <a:custGeom>
            <a:avLst/>
            <a:gdLst>
              <a:gd name="connsiteX0" fmla="*/ 0 w 12192000"/>
              <a:gd name="connsiteY0" fmla="*/ 0 h 3322321"/>
              <a:gd name="connsiteX1" fmla="*/ 12192000 w 12192000"/>
              <a:gd name="connsiteY1" fmla="*/ 0 h 3322321"/>
              <a:gd name="connsiteX2" fmla="*/ 12192000 w 12192000"/>
              <a:gd name="connsiteY2" fmla="*/ 3322321 h 3322321"/>
              <a:gd name="connsiteX3" fmla="*/ 0 w 12192000"/>
              <a:gd name="connsiteY3" fmla="*/ 3322321 h 332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322321">
                <a:moveTo>
                  <a:pt x="0" y="0"/>
                </a:moveTo>
                <a:lnTo>
                  <a:pt x="12192000" y="0"/>
                </a:lnTo>
                <a:lnTo>
                  <a:pt x="12192000" y="3322321"/>
                </a:lnTo>
                <a:lnTo>
                  <a:pt x="0" y="3322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51765" y="682906"/>
            <a:ext cx="10288470" cy="5492188"/>
          </a:xfrm>
          <a:custGeom>
            <a:avLst/>
            <a:gdLst>
              <a:gd name="connsiteX0" fmla="*/ 0 w 10288470"/>
              <a:gd name="connsiteY0" fmla="*/ 0 h 5492188"/>
              <a:gd name="connsiteX1" fmla="*/ 10288470 w 10288470"/>
              <a:gd name="connsiteY1" fmla="*/ 0 h 5492188"/>
              <a:gd name="connsiteX2" fmla="*/ 10288470 w 10288470"/>
              <a:gd name="connsiteY2" fmla="*/ 5492188 h 5492188"/>
              <a:gd name="connsiteX3" fmla="*/ 0 w 10288470"/>
              <a:gd name="connsiteY3" fmla="*/ 5492188 h 54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8470" h="5492188">
                <a:moveTo>
                  <a:pt x="0" y="0"/>
                </a:moveTo>
                <a:lnTo>
                  <a:pt x="10288470" y="0"/>
                </a:lnTo>
                <a:lnTo>
                  <a:pt x="10288470" y="5492188"/>
                </a:lnTo>
                <a:lnTo>
                  <a:pt x="0" y="5492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288470"/>
              <a:gd name="connsiteY0" fmla="*/ 0 h 5492188"/>
              <a:gd name="connsiteX1" fmla="*/ 10288470 w 10288470"/>
              <a:gd name="connsiteY1" fmla="*/ 0 h 5492188"/>
              <a:gd name="connsiteX2" fmla="*/ 10288470 w 10288470"/>
              <a:gd name="connsiteY2" fmla="*/ 5492188 h 5492188"/>
              <a:gd name="connsiteX3" fmla="*/ 0 w 10288470"/>
              <a:gd name="connsiteY3" fmla="*/ 5492188 h 54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8470" h="5492188">
                <a:moveTo>
                  <a:pt x="0" y="0"/>
                </a:moveTo>
                <a:lnTo>
                  <a:pt x="10288470" y="0"/>
                </a:lnTo>
                <a:lnTo>
                  <a:pt x="10288470" y="5492188"/>
                </a:lnTo>
                <a:lnTo>
                  <a:pt x="0" y="5492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2649266" y="1522217"/>
            <a:ext cx="5709568" cy="2742519"/>
          </a:xfrm>
          <a:custGeom>
            <a:avLst/>
            <a:gdLst>
              <a:gd name="connsiteX0" fmla="*/ 0 w 5709568"/>
              <a:gd name="connsiteY0" fmla="*/ 0 h 2742519"/>
              <a:gd name="connsiteX1" fmla="*/ 5709568 w 5709568"/>
              <a:gd name="connsiteY1" fmla="*/ 0 h 2742519"/>
              <a:gd name="connsiteX2" fmla="*/ 5709568 w 5709568"/>
              <a:gd name="connsiteY2" fmla="*/ 2742519 h 2742519"/>
              <a:gd name="connsiteX3" fmla="*/ 0 w 5709568"/>
              <a:gd name="connsiteY3" fmla="*/ 2742519 h 274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9568" h="2742519">
                <a:moveTo>
                  <a:pt x="0" y="0"/>
                </a:moveTo>
                <a:lnTo>
                  <a:pt x="5709568" y="0"/>
                </a:lnTo>
                <a:lnTo>
                  <a:pt x="5709568" y="2742519"/>
                </a:lnTo>
                <a:lnTo>
                  <a:pt x="0" y="27425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4238650" y="0"/>
            <a:ext cx="2438400" cy="3718560"/>
          </a:xfrm>
          <a:custGeom>
            <a:avLst/>
            <a:gdLst>
              <a:gd name="connsiteX0" fmla="*/ 0 w 2438400"/>
              <a:gd name="connsiteY0" fmla="*/ 0 h 3718560"/>
              <a:gd name="connsiteX1" fmla="*/ 2438400 w 2438400"/>
              <a:gd name="connsiteY1" fmla="*/ 0 h 3718560"/>
              <a:gd name="connsiteX2" fmla="*/ 2438400 w 2438400"/>
              <a:gd name="connsiteY2" fmla="*/ 3718560 h 3718560"/>
              <a:gd name="connsiteX3" fmla="*/ 0 w 2438400"/>
              <a:gd name="connsiteY3" fmla="*/ 3718560 h 37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718560">
                <a:moveTo>
                  <a:pt x="0" y="0"/>
                </a:moveTo>
                <a:lnTo>
                  <a:pt x="2438400" y="0"/>
                </a:lnTo>
                <a:lnTo>
                  <a:pt x="2438400" y="3718560"/>
                </a:lnTo>
                <a:lnTo>
                  <a:pt x="0" y="3718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464970" y="3139440"/>
            <a:ext cx="2438400" cy="3718560"/>
          </a:xfrm>
          <a:custGeom>
            <a:avLst/>
            <a:gdLst>
              <a:gd name="connsiteX0" fmla="*/ 0 w 2438400"/>
              <a:gd name="connsiteY0" fmla="*/ 0 h 3718560"/>
              <a:gd name="connsiteX1" fmla="*/ 2438400 w 2438400"/>
              <a:gd name="connsiteY1" fmla="*/ 0 h 3718560"/>
              <a:gd name="connsiteX2" fmla="*/ 2438400 w 2438400"/>
              <a:gd name="connsiteY2" fmla="*/ 3718560 h 3718560"/>
              <a:gd name="connsiteX3" fmla="*/ 0 w 2438400"/>
              <a:gd name="connsiteY3" fmla="*/ 3718560 h 37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718560">
                <a:moveTo>
                  <a:pt x="0" y="0"/>
                </a:moveTo>
                <a:lnTo>
                  <a:pt x="2438400" y="0"/>
                </a:lnTo>
                <a:lnTo>
                  <a:pt x="2438400" y="3718560"/>
                </a:lnTo>
                <a:lnTo>
                  <a:pt x="0" y="3718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1285128" y="0"/>
            <a:ext cx="10290432" cy="6858000"/>
          </a:xfrm>
          <a:custGeom>
            <a:avLst/>
            <a:gdLst>
              <a:gd name="connsiteX0" fmla="*/ 0 w 10290432"/>
              <a:gd name="connsiteY0" fmla="*/ 0 h 6858000"/>
              <a:gd name="connsiteX1" fmla="*/ 10290432 w 10290432"/>
              <a:gd name="connsiteY1" fmla="*/ 0 h 6858000"/>
              <a:gd name="connsiteX2" fmla="*/ 10290432 w 10290432"/>
              <a:gd name="connsiteY2" fmla="*/ 6858000 h 6858000"/>
              <a:gd name="connsiteX3" fmla="*/ 0 w 102904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90432" h="6858000">
                <a:moveTo>
                  <a:pt x="0" y="0"/>
                </a:moveTo>
                <a:lnTo>
                  <a:pt x="10290432" y="0"/>
                </a:lnTo>
                <a:lnTo>
                  <a:pt x="102904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655208" y="0"/>
            <a:ext cx="10290432" cy="6858000"/>
          </a:xfrm>
          <a:custGeom>
            <a:avLst/>
            <a:gdLst>
              <a:gd name="connsiteX0" fmla="*/ 0 w 10290432"/>
              <a:gd name="connsiteY0" fmla="*/ 0 h 6858000"/>
              <a:gd name="connsiteX1" fmla="*/ 10290432 w 10290432"/>
              <a:gd name="connsiteY1" fmla="*/ 0 h 6858000"/>
              <a:gd name="connsiteX2" fmla="*/ 10290432 w 10290432"/>
              <a:gd name="connsiteY2" fmla="*/ 6858000 h 6858000"/>
              <a:gd name="connsiteX3" fmla="*/ 0 w 102904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90432" h="6858000">
                <a:moveTo>
                  <a:pt x="0" y="0"/>
                </a:moveTo>
                <a:lnTo>
                  <a:pt x="10290432" y="0"/>
                </a:lnTo>
                <a:lnTo>
                  <a:pt x="102904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D22B-0825-4AC4-AA3B-EFCA28044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0CDA-4F07-4206-A0EE-AC196DFF7D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图片包含 墙壁, 室内, 房间, 餐桌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7806" b="7806"/>
          <a:stretch>
            <a:fillRect/>
          </a:stretch>
        </p:blipFill>
        <p:spPr>
          <a:xfrm>
            <a:off x="0" y="0"/>
            <a:ext cx="10096500" cy="689026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04936" y="1047689"/>
            <a:ext cx="3429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20XX</a:t>
            </a:r>
            <a:endParaRPr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65555" y="1337354"/>
            <a:ext cx="1602957" cy="3420358"/>
          </a:xfrm>
          <a:prstGeom prst="rect">
            <a:avLst/>
          </a:prstGeom>
          <a:noFill/>
          <a:ln w="57150">
            <a:solidFill>
              <a:srgbClr val="61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968440" y="2366897"/>
            <a:ext cx="1400144" cy="1446550"/>
          </a:xfrm>
          <a:prstGeom prst="rect">
            <a:avLst/>
          </a:prstGeom>
          <a:solidFill>
            <a:srgbClr val="DC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文悦古典明朝体 (非商业使用) W5" pitchFamily="50" charset="-122"/>
                <a:ea typeface="文悦古典明朝体 (非商业使用) W5" pitchFamily="50" charset="-122"/>
              </a:rPr>
              <a:t>结</a:t>
            </a:r>
            <a:endParaRPr lang="zh-CN" altLang="en-US" sz="8800" b="1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71998" y="2700167"/>
            <a:ext cx="738664" cy="3041485"/>
          </a:xfrm>
          <a:prstGeom prst="rect">
            <a:avLst/>
          </a:prstGeom>
          <a:solidFill>
            <a:srgbClr val="DCEAEB"/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12475" y="4085524"/>
            <a:ext cx="3566352" cy="400110"/>
          </a:xfrm>
          <a:prstGeom prst="rect">
            <a:avLst/>
          </a:prstGeom>
          <a:solidFill>
            <a:srgbClr val="DCEAEB"/>
          </a:solidFill>
          <a:ln>
            <a:noFill/>
          </a:ln>
          <a:effectLst>
            <a:outerShdw blurRad="889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总结报告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/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计划书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/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汇报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13922" y="1300295"/>
            <a:ext cx="1400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文悦古典明朝体 (非商业使用) W5" pitchFamily="50" charset="-122"/>
                <a:ea typeface="文悦古典明朝体 (非商业使用) W5" pitchFamily="50" charset="-122"/>
              </a:rPr>
              <a:t>总</a:t>
            </a:r>
            <a:endParaRPr lang="zh-CN" altLang="en-US" sz="8800" b="1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14106" r="16676" b="8406"/>
          <a:stretch>
            <a:fillRect/>
          </a:stretch>
        </p:blipFill>
        <p:spPr>
          <a:xfrm>
            <a:off x="10188778" y="1781876"/>
            <a:ext cx="1023565" cy="238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59790" y="332295"/>
            <a:ext cx="11472420" cy="6193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1452" y="2281250"/>
            <a:ext cx="2952540" cy="2295500"/>
            <a:chOff x="1493295" y="1802238"/>
            <a:chExt cx="2952540" cy="2295500"/>
          </a:xfrm>
        </p:grpSpPr>
        <p:sp>
          <p:nvSpPr>
            <p:cNvPr id="4" name="文本框 3"/>
            <p:cNvSpPr txBox="1"/>
            <p:nvPr/>
          </p:nvSpPr>
          <p:spPr>
            <a:xfrm>
              <a:off x="1493295" y="1802238"/>
              <a:ext cx="2436886" cy="186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Write here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Something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About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3295" y="3667364"/>
              <a:ext cx="2952540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ADD YOUR TEXT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5017357" y="1468120"/>
            <a:ext cx="0" cy="392176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084157" y="1703808"/>
            <a:ext cx="4626391" cy="3450385"/>
            <a:chOff x="6096000" y="2096591"/>
            <a:chExt cx="4626391" cy="3450385"/>
          </a:xfrm>
        </p:grpSpPr>
        <p:sp>
          <p:nvSpPr>
            <p:cNvPr id="11" name="文本框 10"/>
            <p:cNvSpPr txBox="1"/>
            <p:nvPr/>
          </p:nvSpPr>
          <p:spPr>
            <a:xfrm>
              <a:off x="6096000" y="2096591"/>
              <a:ext cx="462639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6000" y="3332419"/>
              <a:ext cx="462639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96000" y="4568247"/>
              <a:ext cx="462639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5169757" y="1468120"/>
            <a:ext cx="0" cy="39217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0710548" y="887469"/>
            <a:ext cx="484044" cy="48404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217292" y="5219357"/>
            <a:ext cx="528320" cy="455448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/>
          <p:nvPr/>
        </p:nvSpPr>
        <p:spPr>
          <a:xfrm rot="2700000">
            <a:off x="4762368" y="3780545"/>
            <a:ext cx="6154908" cy="6154908"/>
          </a:xfrm>
          <a:prstGeom prst="rect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13"/>
          <p:cNvSpPr/>
          <p:nvPr/>
        </p:nvSpPr>
        <p:spPr>
          <a:xfrm rot="2700000">
            <a:off x="10621271" y="2066788"/>
            <a:ext cx="3141458" cy="3141458"/>
          </a:xfrm>
          <a:prstGeom prst="rect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58421" y="3620065"/>
            <a:ext cx="5362799" cy="2770446"/>
            <a:chOff x="7752404" y="1190202"/>
            <a:chExt cx="5362799" cy="2770446"/>
          </a:xfrm>
        </p:grpSpPr>
        <p:sp>
          <p:nvSpPr>
            <p:cNvPr id="25" name="文本框 24"/>
            <p:cNvSpPr txBox="1"/>
            <p:nvPr/>
          </p:nvSpPr>
          <p:spPr>
            <a:xfrm>
              <a:off x="7752404" y="3203518"/>
              <a:ext cx="536279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957535" y="2809459"/>
              <a:ext cx="2952540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ADD YOUR TEXT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495086" y="1190202"/>
              <a:ext cx="1877437" cy="1421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Write here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Something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About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9880008" y="2696486"/>
              <a:ext cx="1107595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占位符 6" descr="图片包含 室内, 植物, 餐桌, 咖啡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6278"/>
          <a:stretch>
            <a:fillRect/>
          </a:stretch>
        </p:blipFill>
        <p:spPr/>
      </p:pic>
      <p:pic>
        <p:nvPicPr>
          <p:cNvPr id="18" name="图片占位符 17" descr="图片包含 室内, 餐桌, 墙壁, 监视器&#10;&#10;已生成极高可信度的说明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6678"/>
          <a:stretch>
            <a:fillRect/>
          </a:stretch>
        </p:blipFill>
        <p:spPr/>
      </p:pic>
      <p:pic>
        <p:nvPicPr>
          <p:cNvPr id="14" name="图片占位符 13" descr="图片包含 室内, 植物, 餐桌, 咖啡&#10;&#10;已生成极高可信度的说明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16674"/>
          <a:stretch>
            <a:fillRect/>
          </a:stretch>
        </p:blipFill>
        <p:spPr/>
      </p:pic>
      <p:pic>
        <p:nvPicPr>
          <p:cNvPr id="20" name="图片占位符 19" descr="图片包含 室内, 餐桌, 墙壁, 监视器&#10;&#10;已生成极高可信度的说明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4"/>
          <p:cNvSpPr>
            <a:spLocks noChangeArrowheads="1"/>
          </p:cNvSpPr>
          <p:nvPr/>
        </p:nvSpPr>
        <p:spPr bwMode="auto">
          <a:xfrm>
            <a:off x="8362707" y="1961769"/>
            <a:ext cx="278483" cy="272679"/>
          </a:xfrm>
          <a:custGeom>
            <a:avLst/>
            <a:gdLst>
              <a:gd name="T0" fmla="*/ 158 w 211"/>
              <a:gd name="T1" fmla="*/ 41 h 209"/>
              <a:gd name="T2" fmla="*/ 145 w 211"/>
              <a:gd name="T3" fmla="*/ 0 h 209"/>
              <a:gd name="T4" fmla="*/ 134 w 211"/>
              <a:gd name="T5" fmla="*/ 2 h 209"/>
              <a:gd name="T6" fmla="*/ 134 w 211"/>
              <a:gd name="T7" fmla="*/ 2 h 209"/>
              <a:gd name="T8" fmla="*/ 105 w 211"/>
              <a:gd name="T9" fmla="*/ 26 h 209"/>
              <a:gd name="T10" fmla="*/ 76 w 211"/>
              <a:gd name="T11" fmla="*/ 2 h 209"/>
              <a:gd name="T12" fmla="*/ 66 w 211"/>
              <a:gd name="T13" fmla="*/ 0 h 209"/>
              <a:gd name="T14" fmla="*/ 49 w 211"/>
              <a:gd name="T15" fmla="*/ 38 h 209"/>
              <a:gd name="T16" fmla="*/ 53 w 211"/>
              <a:gd name="T17" fmla="*/ 41 h 209"/>
              <a:gd name="T18" fmla="*/ 13 w 211"/>
              <a:gd name="T19" fmla="*/ 41 h 209"/>
              <a:gd name="T20" fmla="*/ 0 w 211"/>
              <a:gd name="T21" fmla="*/ 83 h 209"/>
              <a:gd name="T22" fmla="*/ 13 w 211"/>
              <a:gd name="T23" fmla="*/ 96 h 209"/>
              <a:gd name="T24" fmla="*/ 19 w 211"/>
              <a:gd name="T25" fmla="*/ 192 h 209"/>
              <a:gd name="T26" fmla="*/ 36 w 211"/>
              <a:gd name="T27" fmla="*/ 208 h 209"/>
              <a:gd name="T28" fmla="*/ 174 w 211"/>
              <a:gd name="T29" fmla="*/ 208 h 209"/>
              <a:gd name="T30" fmla="*/ 191 w 211"/>
              <a:gd name="T31" fmla="*/ 96 h 209"/>
              <a:gd name="T32" fmla="*/ 198 w 211"/>
              <a:gd name="T33" fmla="*/ 96 h 209"/>
              <a:gd name="T34" fmla="*/ 210 w 211"/>
              <a:gd name="T35" fmla="*/ 54 h 209"/>
              <a:gd name="T36" fmla="*/ 198 w 211"/>
              <a:gd name="T37" fmla="*/ 41 h 209"/>
              <a:gd name="T38" fmla="*/ 139 w 211"/>
              <a:gd name="T39" fmla="*/ 13 h 209"/>
              <a:gd name="T40" fmla="*/ 145 w 211"/>
              <a:gd name="T41" fmla="*/ 11 h 209"/>
              <a:gd name="T42" fmla="*/ 114 w 211"/>
              <a:gd name="T43" fmla="*/ 34 h 209"/>
              <a:gd name="T44" fmla="*/ 139 w 211"/>
              <a:gd name="T45" fmla="*/ 13 h 209"/>
              <a:gd name="T46" fmla="*/ 66 w 211"/>
              <a:gd name="T47" fmla="*/ 11 h 209"/>
              <a:gd name="T48" fmla="*/ 71 w 211"/>
              <a:gd name="T49" fmla="*/ 13 h 209"/>
              <a:gd name="T50" fmla="*/ 66 w 211"/>
              <a:gd name="T51" fmla="*/ 34 h 209"/>
              <a:gd name="T52" fmla="*/ 66 w 211"/>
              <a:gd name="T53" fmla="*/ 11 h 209"/>
              <a:gd name="T54" fmla="*/ 13 w 211"/>
              <a:gd name="T55" fmla="*/ 88 h 209"/>
              <a:gd name="T56" fmla="*/ 9 w 211"/>
              <a:gd name="T57" fmla="*/ 54 h 209"/>
              <a:gd name="T58" fmla="*/ 13 w 211"/>
              <a:gd name="T59" fmla="*/ 50 h 209"/>
              <a:gd name="T60" fmla="*/ 85 w 211"/>
              <a:gd name="T61" fmla="*/ 88 h 209"/>
              <a:gd name="T62" fmla="*/ 85 w 211"/>
              <a:gd name="T63" fmla="*/ 200 h 209"/>
              <a:gd name="T64" fmla="*/ 36 w 211"/>
              <a:gd name="T65" fmla="*/ 200 h 209"/>
              <a:gd name="T66" fmla="*/ 28 w 211"/>
              <a:gd name="T67" fmla="*/ 96 h 209"/>
              <a:gd name="T68" fmla="*/ 85 w 211"/>
              <a:gd name="T69" fmla="*/ 200 h 209"/>
              <a:gd name="T70" fmla="*/ 94 w 211"/>
              <a:gd name="T71" fmla="*/ 200 h 209"/>
              <a:gd name="T72" fmla="*/ 117 w 211"/>
              <a:gd name="T73" fmla="*/ 50 h 209"/>
              <a:gd name="T74" fmla="*/ 183 w 211"/>
              <a:gd name="T75" fmla="*/ 192 h 209"/>
              <a:gd name="T76" fmla="*/ 174 w 211"/>
              <a:gd name="T77" fmla="*/ 200 h 209"/>
              <a:gd name="T78" fmla="*/ 125 w 211"/>
              <a:gd name="T79" fmla="*/ 96 h 209"/>
              <a:gd name="T80" fmla="*/ 183 w 211"/>
              <a:gd name="T81" fmla="*/ 192 h 209"/>
              <a:gd name="T82" fmla="*/ 202 w 211"/>
              <a:gd name="T83" fmla="*/ 83 h 209"/>
              <a:gd name="T84" fmla="*/ 125 w 211"/>
              <a:gd name="T85" fmla="*/ 88 h 209"/>
              <a:gd name="T86" fmla="*/ 198 w 211"/>
              <a:gd name="T87" fmla="*/ 50 h 209"/>
              <a:gd name="T88" fmla="*/ 202 w 211"/>
              <a:gd name="T89" fmla="*/ 5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1" h="209">
                <a:moveTo>
                  <a:pt x="198" y="41"/>
                </a:moveTo>
                <a:lnTo>
                  <a:pt x="158" y="41"/>
                </a:lnTo>
                <a:lnTo>
                  <a:pt x="158" y="41"/>
                </a:lnTo>
                <a:cubicBezTo>
                  <a:pt x="176" y="29"/>
                  <a:pt x="167" y="0"/>
                  <a:pt x="145" y="0"/>
                </a:cubicBezTo>
                <a:lnTo>
                  <a:pt x="145" y="0"/>
                </a:lnTo>
                <a:cubicBezTo>
                  <a:pt x="141" y="0"/>
                  <a:pt x="138" y="0"/>
                  <a:pt x="134" y="2"/>
                </a:cubicBezTo>
                <a:lnTo>
                  <a:pt x="134" y="2"/>
                </a:lnTo>
                <a:lnTo>
                  <a:pt x="134" y="2"/>
                </a:lnTo>
                <a:cubicBezTo>
                  <a:pt x="129" y="4"/>
                  <a:pt x="115" y="17"/>
                  <a:pt x="105" y="26"/>
                </a:cubicBezTo>
                <a:lnTo>
                  <a:pt x="105" y="26"/>
                </a:lnTo>
                <a:cubicBezTo>
                  <a:pt x="96" y="17"/>
                  <a:pt x="81" y="4"/>
                  <a:pt x="76" y="2"/>
                </a:cubicBezTo>
                <a:lnTo>
                  <a:pt x="76" y="2"/>
                </a:lnTo>
                <a:lnTo>
                  <a:pt x="76" y="2"/>
                </a:lnTo>
                <a:cubicBezTo>
                  <a:pt x="73" y="0"/>
                  <a:pt x="69" y="0"/>
                  <a:pt x="66" y="0"/>
                </a:cubicBezTo>
                <a:lnTo>
                  <a:pt x="66" y="0"/>
                </a:lnTo>
                <a:cubicBezTo>
                  <a:pt x="46" y="0"/>
                  <a:pt x="35" y="24"/>
                  <a:pt x="49" y="38"/>
                </a:cubicBezTo>
                <a:lnTo>
                  <a:pt x="49" y="38"/>
                </a:lnTo>
                <a:cubicBezTo>
                  <a:pt x="51" y="40"/>
                  <a:pt x="52" y="41"/>
                  <a:pt x="53" y="41"/>
                </a:cubicBezTo>
                <a:lnTo>
                  <a:pt x="13" y="41"/>
                </a:lnTo>
                <a:lnTo>
                  <a:pt x="13" y="41"/>
                </a:lnTo>
                <a:cubicBezTo>
                  <a:pt x="6" y="41"/>
                  <a:pt x="0" y="47"/>
                  <a:pt x="0" y="54"/>
                </a:cubicBezTo>
                <a:lnTo>
                  <a:pt x="0" y="83"/>
                </a:lnTo>
                <a:lnTo>
                  <a:pt x="0" y="83"/>
                </a:lnTo>
                <a:cubicBezTo>
                  <a:pt x="0" y="90"/>
                  <a:pt x="6" y="96"/>
                  <a:pt x="13" y="96"/>
                </a:cubicBezTo>
                <a:lnTo>
                  <a:pt x="19" y="96"/>
                </a:lnTo>
                <a:lnTo>
                  <a:pt x="19" y="192"/>
                </a:lnTo>
                <a:lnTo>
                  <a:pt x="19" y="192"/>
                </a:lnTo>
                <a:cubicBezTo>
                  <a:pt x="19" y="201"/>
                  <a:pt x="27" y="208"/>
                  <a:pt x="36" y="208"/>
                </a:cubicBezTo>
                <a:lnTo>
                  <a:pt x="174" y="208"/>
                </a:lnTo>
                <a:lnTo>
                  <a:pt x="174" y="208"/>
                </a:lnTo>
                <a:cubicBezTo>
                  <a:pt x="183" y="208"/>
                  <a:pt x="191" y="201"/>
                  <a:pt x="191" y="192"/>
                </a:cubicBezTo>
                <a:lnTo>
                  <a:pt x="191" y="96"/>
                </a:lnTo>
                <a:lnTo>
                  <a:pt x="198" y="96"/>
                </a:lnTo>
                <a:lnTo>
                  <a:pt x="198" y="96"/>
                </a:lnTo>
                <a:cubicBezTo>
                  <a:pt x="204" y="96"/>
                  <a:pt x="210" y="90"/>
                  <a:pt x="210" y="83"/>
                </a:cubicBezTo>
                <a:lnTo>
                  <a:pt x="210" y="54"/>
                </a:lnTo>
                <a:lnTo>
                  <a:pt x="210" y="54"/>
                </a:lnTo>
                <a:cubicBezTo>
                  <a:pt x="210" y="47"/>
                  <a:pt x="204" y="41"/>
                  <a:pt x="198" y="41"/>
                </a:cubicBezTo>
                <a:close/>
                <a:moveTo>
                  <a:pt x="139" y="13"/>
                </a:moveTo>
                <a:lnTo>
                  <a:pt x="139" y="13"/>
                </a:lnTo>
                <a:cubicBezTo>
                  <a:pt x="141" y="12"/>
                  <a:pt x="143" y="11"/>
                  <a:pt x="145" y="11"/>
                </a:cubicBezTo>
                <a:lnTo>
                  <a:pt x="145" y="11"/>
                </a:lnTo>
                <a:cubicBezTo>
                  <a:pt x="159" y="11"/>
                  <a:pt x="159" y="33"/>
                  <a:pt x="145" y="34"/>
                </a:cubicBezTo>
                <a:lnTo>
                  <a:pt x="114" y="34"/>
                </a:lnTo>
                <a:lnTo>
                  <a:pt x="114" y="34"/>
                </a:lnTo>
                <a:cubicBezTo>
                  <a:pt x="122" y="26"/>
                  <a:pt x="130" y="19"/>
                  <a:pt x="139" y="13"/>
                </a:cubicBezTo>
                <a:close/>
                <a:moveTo>
                  <a:pt x="66" y="11"/>
                </a:moveTo>
                <a:lnTo>
                  <a:pt x="66" y="11"/>
                </a:lnTo>
                <a:cubicBezTo>
                  <a:pt x="68" y="11"/>
                  <a:pt x="69" y="12"/>
                  <a:pt x="71" y="13"/>
                </a:cubicBezTo>
                <a:lnTo>
                  <a:pt x="71" y="13"/>
                </a:lnTo>
                <a:cubicBezTo>
                  <a:pt x="80" y="19"/>
                  <a:pt x="89" y="26"/>
                  <a:pt x="97" y="34"/>
                </a:cubicBezTo>
                <a:lnTo>
                  <a:pt x="66" y="34"/>
                </a:lnTo>
                <a:lnTo>
                  <a:pt x="66" y="34"/>
                </a:lnTo>
                <a:cubicBezTo>
                  <a:pt x="51" y="33"/>
                  <a:pt x="51" y="11"/>
                  <a:pt x="66" y="11"/>
                </a:cubicBezTo>
                <a:close/>
                <a:moveTo>
                  <a:pt x="13" y="88"/>
                </a:moveTo>
                <a:lnTo>
                  <a:pt x="13" y="88"/>
                </a:lnTo>
                <a:cubicBezTo>
                  <a:pt x="11" y="88"/>
                  <a:pt x="9" y="86"/>
                  <a:pt x="9" y="83"/>
                </a:cubicBezTo>
                <a:lnTo>
                  <a:pt x="9" y="54"/>
                </a:lnTo>
                <a:lnTo>
                  <a:pt x="9" y="54"/>
                </a:lnTo>
                <a:cubicBezTo>
                  <a:pt x="9" y="52"/>
                  <a:pt x="11" y="50"/>
                  <a:pt x="13" y="50"/>
                </a:cubicBezTo>
                <a:lnTo>
                  <a:pt x="85" y="50"/>
                </a:lnTo>
                <a:lnTo>
                  <a:pt x="85" y="88"/>
                </a:lnTo>
                <a:lnTo>
                  <a:pt x="13" y="88"/>
                </a:lnTo>
                <a:close/>
                <a:moveTo>
                  <a:pt x="85" y="200"/>
                </a:moveTo>
                <a:lnTo>
                  <a:pt x="36" y="200"/>
                </a:lnTo>
                <a:lnTo>
                  <a:pt x="36" y="200"/>
                </a:lnTo>
                <a:cubicBezTo>
                  <a:pt x="31" y="200"/>
                  <a:pt x="28" y="196"/>
                  <a:pt x="28" y="192"/>
                </a:cubicBezTo>
                <a:lnTo>
                  <a:pt x="28" y="96"/>
                </a:lnTo>
                <a:lnTo>
                  <a:pt x="85" y="96"/>
                </a:lnTo>
                <a:lnTo>
                  <a:pt x="85" y="200"/>
                </a:lnTo>
                <a:close/>
                <a:moveTo>
                  <a:pt x="117" y="200"/>
                </a:moveTo>
                <a:lnTo>
                  <a:pt x="94" y="200"/>
                </a:lnTo>
                <a:lnTo>
                  <a:pt x="94" y="50"/>
                </a:lnTo>
                <a:lnTo>
                  <a:pt x="117" y="50"/>
                </a:lnTo>
                <a:lnTo>
                  <a:pt x="117" y="200"/>
                </a:lnTo>
                <a:close/>
                <a:moveTo>
                  <a:pt x="183" y="192"/>
                </a:moveTo>
                <a:lnTo>
                  <a:pt x="183" y="192"/>
                </a:lnTo>
                <a:cubicBezTo>
                  <a:pt x="183" y="196"/>
                  <a:pt x="179" y="200"/>
                  <a:pt x="174" y="200"/>
                </a:cubicBezTo>
                <a:lnTo>
                  <a:pt x="125" y="200"/>
                </a:lnTo>
                <a:lnTo>
                  <a:pt x="125" y="96"/>
                </a:lnTo>
                <a:lnTo>
                  <a:pt x="183" y="96"/>
                </a:lnTo>
                <a:lnTo>
                  <a:pt x="183" y="192"/>
                </a:lnTo>
                <a:close/>
                <a:moveTo>
                  <a:pt x="202" y="83"/>
                </a:moveTo>
                <a:lnTo>
                  <a:pt x="202" y="83"/>
                </a:lnTo>
                <a:cubicBezTo>
                  <a:pt x="202" y="86"/>
                  <a:pt x="200" y="88"/>
                  <a:pt x="198" y="88"/>
                </a:cubicBezTo>
                <a:lnTo>
                  <a:pt x="125" y="88"/>
                </a:lnTo>
                <a:lnTo>
                  <a:pt x="125" y="50"/>
                </a:lnTo>
                <a:lnTo>
                  <a:pt x="198" y="50"/>
                </a:lnTo>
                <a:lnTo>
                  <a:pt x="198" y="50"/>
                </a:lnTo>
                <a:cubicBezTo>
                  <a:pt x="200" y="50"/>
                  <a:pt x="202" y="52"/>
                  <a:pt x="202" y="54"/>
                </a:cubicBezTo>
                <a:lnTo>
                  <a:pt x="202" y="8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148"/>
          <p:cNvSpPr>
            <a:spLocks noChangeArrowheads="1"/>
          </p:cNvSpPr>
          <p:nvPr/>
        </p:nvSpPr>
        <p:spPr bwMode="auto">
          <a:xfrm>
            <a:off x="3504966" y="1955967"/>
            <a:ext cx="220466" cy="284283"/>
          </a:xfrm>
          <a:custGeom>
            <a:avLst/>
            <a:gdLst>
              <a:gd name="T0" fmla="*/ 153 w 166"/>
              <a:gd name="T1" fmla="*/ 45 h 215"/>
              <a:gd name="T2" fmla="*/ 131 w 166"/>
              <a:gd name="T3" fmla="*/ 36 h 215"/>
              <a:gd name="T4" fmla="*/ 99 w 166"/>
              <a:gd name="T5" fmla="*/ 21 h 215"/>
              <a:gd name="T6" fmla="*/ 76 w 166"/>
              <a:gd name="T7" fmla="*/ 10 h 215"/>
              <a:gd name="T8" fmla="*/ 57 w 166"/>
              <a:gd name="T9" fmla="*/ 17 h 215"/>
              <a:gd name="T10" fmla="*/ 36 w 166"/>
              <a:gd name="T11" fmla="*/ 12 h 215"/>
              <a:gd name="T12" fmla="*/ 40 w 166"/>
              <a:gd name="T13" fmla="*/ 64 h 215"/>
              <a:gd name="T14" fmla="*/ 36 w 166"/>
              <a:gd name="T15" fmla="*/ 64 h 215"/>
              <a:gd name="T16" fmla="*/ 4 w 166"/>
              <a:gd name="T17" fmla="*/ 144 h 215"/>
              <a:gd name="T18" fmla="*/ 0 w 166"/>
              <a:gd name="T19" fmla="*/ 161 h 215"/>
              <a:gd name="T20" fmla="*/ 157 w 166"/>
              <a:gd name="T21" fmla="*/ 161 h 215"/>
              <a:gd name="T22" fmla="*/ 153 w 166"/>
              <a:gd name="T23" fmla="*/ 144 h 215"/>
              <a:gd name="T24" fmla="*/ 153 w 166"/>
              <a:gd name="T25" fmla="*/ 83 h 215"/>
              <a:gd name="T26" fmla="*/ 141 w 166"/>
              <a:gd name="T27" fmla="*/ 66 h 215"/>
              <a:gd name="T28" fmla="*/ 162 w 166"/>
              <a:gd name="T29" fmla="*/ 47 h 215"/>
              <a:gd name="T30" fmla="*/ 35 w 166"/>
              <a:gd name="T31" fmla="*/ 32 h 215"/>
              <a:gd name="T32" fmla="*/ 43 w 166"/>
              <a:gd name="T33" fmla="*/ 19 h 215"/>
              <a:gd name="T34" fmla="*/ 56 w 166"/>
              <a:gd name="T35" fmla="*/ 29 h 215"/>
              <a:gd name="T36" fmla="*/ 76 w 166"/>
              <a:gd name="T37" fmla="*/ 18 h 215"/>
              <a:gd name="T38" fmla="*/ 92 w 166"/>
              <a:gd name="T39" fmla="*/ 25 h 215"/>
              <a:gd name="T40" fmla="*/ 107 w 166"/>
              <a:gd name="T41" fmla="*/ 24 h 215"/>
              <a:gd name="T42" fmla="*/ 119 w 166"/>
              <a:gd name="T43" fmla="*/ 20 h 215"/>
              <a:gd name="T44" fmla="*/ 110 w 166"/>
              <a:gd name="T45" fmla="*/ 61 h 215"/>
              <a:gd name="T46" fmla="*/ 49 w 166"/>
              <a:gd name="T47" fmla="*/ 63 h 215"/>
              <a:gd name="T48" fmla="*/ 139 w 166"/>
              <a:gd name="T49" fmla="*/ 136 h 215"/>
              <a:gd name="T50" fmla="*/ 148 w 166"/>
              <a:gd name="T51" fmla="*/ 161 h 215"/>
              <a:gd name="T52" fmla="*/ 79 w 166"/>
              <a:gd name="T53" fmla="*/ 206 h 215"/>
              <a:gd name="T54" fmla="*/ 12 w 166"/>
              <a:gd name="T55" fmla="*/ 148 h 215"/>
              <a:gd name="T56" fmla="*/ 43 w 166"/>
              <a:gd name="T57" fmla="*/ 76 h 215"/>
              <a:gd name="T58" fmla="*/ 86 w 166"/>
              <a:gd name="T59" fmla="*/ 146 h 215"/>
              <a:gd name="T60" fmla="*/ 87 w 166"/>
              <a:gd name="T61" fmla="*/ 145 h 215"/>
              <a:gd name="T62" fmla="*/ 85 w 166"/>
              <a:gd name="T63" fmla="*/ 143 h 215"/>
              <a:gd name="T64" fmla="*/ 68 w 166"/>
              <a:gd name="T65" fmla="*/ 142 h 215"/>
              <a:gd name="T66" fmla="*/ 64 w 166"/>
              <a:gd name="T67" fmla="*/ 139 h 215"/>
              <a:gd name="T68" fmla="*/ 60 w 166"/>
              <a:gd name="T69" fmla="*/ 129 h 215"/>
              <a:gd name="T70" fmla="*/ 61 w 166"/>
              <a:gd name="T71" fmla="*/ 124 h 215"/>
              <a:gd name="T72" fmla="*/ 68 w 166"/>
              <a:gd name="T73" fmla="*/ 117 h 215"/>
              <a:gd name="T74" fmla="*/ 75 w 166"/>
              <a:gd name="T75" fmla="*/ 116 h 215"/>
              <a:gd name="T76" fmla="*/ 84 w 166"/>
              <a:gd name="T77" fmla="*/ 116 h 215"/>
              <a:gd name="T78" fmla="*/ 73 w 166"/>
              <a:gd name="T79" fmla="*/ 127 h 215"/>
              <a:gd name="T80" fmla="*/ 71 w 166"/>
              <a:gd name="T81" fmla="*/ 127 h 215"/>
              <a:gd name="T82" fmla="*/ 73 w 166"/>
              <a:gd name="T83" fmla="*/ 132 h 215"/>
              <a:gd name="T84" fmla="*/ 90 w 166"/>
              <a:gd name="T85" fmla="*/ 133 h 215"/>
              <a:gd name="T86" fmla="*/ 94 w 166"/>
              <a:gd name="T87" fmla="*/ 136 h 215"/>
              <a:gd name="T88" fmla="*/ 98 w 166"/>
              <a:gd name="T89" fmla="*/ 145 h 215"/>
              <a:gd name="T90" fmla="*/ 94 w 166"/>
              <a:gd name="T91" fmla="*/ 154 h 215"/>
              <a:gd name="T92" fmla="*/ 85 w 166"/>
              <a:gd name="T93" fmla="*/ 158 h 215"/>
              <a:gd name="T94" fmla="*/ 75 w 166"/>
              <a:gd name="T95" fmla="*/ 173 h 215"/>
              <a:gd name="T96" fmla="*/ 60 w 166"/>
              <a:gd name="T97" fmla="*/ 147 h 215"/>
              <a:gd name="T98" fmla="*/ 86 w 166"/>
              <a:gd name="T99" fmla="*/ 14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6" h="215">
                <a:moveTo>
                  <a:pt x="162" y="47"/>
                </a:moveTo>
                <a:lnTo>
                  <a:pt x="162" y="47"/>
                </a:lnTo>
                <a:cubicBezTo>
                  <a:pt x="160" y="44"/>
                  <a:pt x="156" y="43"/>
                  <a:pt x="153" y="45"/>
                </a:cubicBezTo>
                <a:lnTo>
                  <a:pt x="123" y="61"/>
                </a:lnTo>
                <a:lnTo>
                  <a:pt x="119" y="61"/>
                </a:lnTo>
                <a:lnTo>
                  <a:pt x="131" y="36"/>
                </a:lnTo>
                <a:lnTo>
                  <a:pt x="131" y="36"/>
                </a:lnTo>
                <a:cubicBezTo>
                  <a:pt x="140" y="15"/>
                  <a:pt x="109" y="0"/>
                  <a:pt x="99" y="21"/>
                </a:cubicBezTo>
                <a:lnTo>
                  <a:pt x="99" y="21"/>
                </a:lnTo>
                <a:cubicBezTo>
                  <a:pt x="96" y="14"/>
                  <a:pt x="87" y="10"/>
                  <a:pt x="76" y="10"/>
                </a:cubicBez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cubicBezTo>
                  <a:pt x="69" y="9"/>
                  <a:pt x="62" y="12"/>
                  <a:pt x="57" y="17"/>
                </a:cubicBezTo>
                <a:lnTo>
                  <a:pt x="57" y="17"/>
                </a:lnTo>
                <a:cubicBezTo>
                  <a:pt x="53" y="13"/>
                  <a:pt x="48" y="10"/>
                  <a:pt x="43" y="10"/>
                </a:cubicBezTo>
                <a:lnTo>
                  <a:pt x="43" y="10"/>
                </a:lnTo>
                <a:cubicBezTo>
                  <a:pt x="41" y="10"/>
                  <a:pt x="38" y="11"/>
                  <a:pt x="36" y="12"/>
                </a:cubicBezTo>
                <a:lnTo>
                  <a:pt x="36" y="12"/>
                </a:lnTo>
                <a:cubicBezTo>
                  <a:pt x="27" y="16"/>
                  <a:pt x="23" y="26"/>
                  <a:pt x="27" y="35"/>
                </a:cubicBezTo>
                <a:lnTo>
                  <a:pt x="40" y="64"/>
                </a:lnTo>
                <a:lnTo>
                  <a:pt x="40" y="64"/>
                </a:lnTo>
                <a:lnTo>
                  <a:pt x="36" y="64"/>
                </a:lnTo>
                <a:lnTo>
                  <a:pt x="36" y="64"/>
                </a:lnTo>
                <a:cubicBezTo>
                  <a:pt x="28" y="64"/>
                  <a:pt x="27" y="75"/>
                  <a:pt x="34" y="76"/>
                </a:cubicBezTo>
                <a:lnTo>
                  <a:pt x="4" y="144"/>
                </a:lnTo>
                <a:lnTo>
                  <a:pt x="4" y="144"/>
                </a:lnTo>
                <a:lnTo>
                  <a:pt x="4" y="144"/>
                </a:lnTo>
                <a:cubicBezTo>
                  <a:pt x="2" y="149"/>
                  <a:pt x="0" y="155"/>
                  <a:pt x="0" y="161"/>
                </a:cubicBezTo>
                <a:lnTo>
                  <a:pt x="0" y="161"/>
                </a:lnTo>
                <a:cubicBezTo>
                  <a:pt x="0" y="190"/>
                  <a:pt x="35" y="214"/>
                  <a:pt x="79" y="214"/>
                </a:cubicBezTo>
                <a:lnTo>
                  <a:pt x="79" y="214"/>
                </a:lnTo>
                <a:cubicBezTo>
                  <a:pt x="122" y="214"/>
                  <a:pt x="157" y="190"/>
                  <a:pt x="157" y="161"/>
                </a:cubicBezTo>
                <a:lnTo>
                  <a:pt x="157" y="161"/>
                </a:lnTo>
                <a:cubicBezTo>
                  <a:pt x="157" y="155"/>
                  <a:pt x="155" y="149"/>
                  <a:pt x="153" y="144"/>
                </a:cubicBezTo>
                <a:lnTo>
                  <a:pt x="153" y="144"/>
                </a:lnTo>
                <a:lnTo>
                  <a:pt x="120" y="73"/>
                </a:lnTo>
                <a:lnTo>
                  <a:pt x="124" y="73"/>
                </a:lnTo>
                <a:lnTo>
                  <a:pt x="153" y="83"/>
                </a:lnTo>
                <a:lnTo>
                  <a:pt x="153" y="83"/>
                </a:lnTo>
                <a:cubicBezTo>
                  <a:pt x="160" y="86"/>
                  <a:pt x="165" y="74"/>
                  <a:pt x="157" y="71"/>
                </a:cubicBezTo>
                <a:lnTo>
                  <a:pt x="141" y="66"/>
                </a:lnTo>
                <a:lnTo>
                  <a:pt x="159" y="56"/>
                </a:lnTo>
                <a:lnTo>
                  <a:pt x="159" y="56"/>
                </a:lnTo>
                <a:cubicBezTo>
                  <a:pt x="162" y="55"/>
                  <a:pt x="163" y="51"/>
                  <a:pt x="162" y="47"/>
                </a:cubicBezTo>
                <a:close/>
                <a:moveTo>
                  <a:pt x="48" y="60"/>
                </a:moveTo>
                <a:lnTo>
                  <a:pt x="35" y="32"/>
                </a:lnTo>
                <a:lnTo>
                  <a:pt x="35" y="32"/>
                </a:lnTo>
                <a:cubicBezTo>
                  <a:pt x="33" y="27"/>
                  <a:pt x="35" y="22"/>
                  <a:pt x="39" y="19"/>
                </a:cubicBezTo>
                <a:lnTo>
                  <a:pt x="39" y="19"/>
                </a:lnTo>
                <a:cubicBezTo>
                  <a:pt x="40" y="19"/>
                  <a:pt x="42" y="19"/>
                  <a:pt x="43" y="19"/>
                </a:cubicBezTo>
                <a:lnTo>
                  <a:pt x="43" y="19"/>
                </a:lnTo>
                <a:cubicBezTo>
                  <a:pt x="46" y="19"/>
                  <a:pt x="48" y="20"/>
                  <a:pt x="50" y="22"/>
                </a:cubicBezTo>
                <a:lnTo>
                  <a:pt x="56" y="29"/>
                </a:lnTo>
                <a:lnTo>
                  <a:pt x="62" y="23"/>
                </a:lnTo>
                <a:lnTo>
                  <a:pt x="62" y="23"/>
                </a:lnTo>
                <a:cubicBezTo>
                  <a:pt x="66" y="19"/>
                  <a:pt x="71" y="18"/>
                  <a:pt x="76" y="18"/>
                </a:cubicBezTo>
                <a:lnTo>
                  <a:pt x="76" y="18"/>
                </a:lnTo>
                <a:lnTo>
                  <a:pt x="76" y="18"/>
                </a:lnTo>
                <a:cubicBezTo>
                  <a:pt x="82" y="17"/>
                  <a:pt x="88" y="20"/>
                  <a:pt x="92" y="25"/>
                </a:cubicBezTo>
                <a:lnTo>
                  <a:pt x="99" y="39"/>
                </a:lnTo>
                <a:lnTo>
                  <a:pt x="107" y="24"/>
                </a:lnTo>
                <a:lnTo>
                  <a:pt x="107" y="24"/>
                </a:lnTo>
                <a:cubicBezTo>
                  <a:pt x="108" y="21"/>
                  <a:pt x="111" y="19"/>
                  <a:pt x="115" y="19"/>
                </a:cubicBezTo>
                <a:lnTo>
                  <a:pt x="115" y="19"/>
                </a:lnTo>
                <a:cubicBezTo>
                  <a:pt x="116" y="19"/>
                  <a:pt x="117" y="20"/>
                  <a:pt x="119" y="20"/>
                </a:cubicBezTo>
                <a:lnTo>
                  <a:pt x="119" y="20"/>
                </a:lnTo>
                <a:cubicBezTo>
                  <a:pt x="123" y="22"/>
                  <a:pt x="125" y="28"/>
                  <a:pt x="123" y="32"/>
                </a:cubicBezTo>
                <a:lnTo>
                  <a:pt x="110" y="61"/>
                </a:lnTo>
                <a:lnTo>
                  <a:pt x="110" y="61"/>
                </a:lnTo>
                <a:lnTo>
                  <a:pt x="110" y="61"/>
                </a:lnTo>
                <a:lnTo>
                  <a:pt x="49" y="63"/>
                </a:lnTo>
                <a:lnTo>
                  <a:pt x="48" y="60"/>
                </a:lnTo>
                <a:close/>
                <a:moveTo>
                  <a:pt x="140" y="136"/>
                </a:moveTo>
                <a:lnTo>
                  <a:pt x="139" y="136"/>
                </a:lnTo>
                <a:lnTo>
                  <a:pt x="145" y="148"/>
                </a:lnTo>
                <a:lnTo>
                  <a:pt x="145" y="148"/>
                </a:lnTo>
                <a:cubicBezTo>
                  <a:pt x="147" y="152"/>
                  <a:pt x="148" y="156"/>
                  <a:pt x="148" y="161"/>
                </a:cubicBezTo>
                <a:lnTo>
                  <a:pt x="148" y="161"/>
                </a:lnTo>
                <a:cubicBezTo>
                  <a:pt x="148" y="185"/>
                  <a:pt x="116" y="206"/>
                  <a:pt x="79" y="206"/>
                </a:cubicBezTo>
                <a:lnTo>
                  <a:pt x="79" y="206"/>
                </a:lnTo>
                <a:cubicBezTo>
                  <a:pt x="40" y="206"/>
                  <a:pt x="8" y="185"/>
                  <a:pt x="8" y="161"/>
                </a:cubicBezTo>
                <a:lnTo>
                  <a:pt x="8" y="161"/>
                </a:lnTo>
                <a:cubicBezTo>
                  <a:pt x="9" y="156"/>
                  <a:pt x="10" y="152"/>
                  <a:pt x="12" y="148"/>
                </a:cubicBezTo>
                <a:lnTo>
                  <a:pt x="17" y="136"/>
                </a:lnTo>
                <a:lnTo>
                  <a:pt x="17" y="136"/>
                </a:lnTo>
                <a:lnTo>
                  <a:pt x="43" y="76"/>
                </a:lnTo>
                <a:lnTo>
                  <a:pt x="111" y="74"/>
                </a:lnTo>
                <a:lnTo>
                  <a:pt x="140" y="136"/>
                </a:lnTo>
                <a:close/>
                <a:moveTo>
                  <a:pt x="86" y="146"/>
                </a:moveTo>
                <a:lnTo>
                  <a:pt x="86" y="146"/>
                </a:lnTo>
                <a:cubicBezTo>
                  <a:pt x="87" y="146"/>
                  <a:pt x="87" y="145"/>
                  <a:pt x="87" y="145"/>
                </a:cubicBezTo>
                <a:lnTo>
                  <a:pt x="87" y="145"/>
                </a:lnTo>
                <a:cubicBezTo>
                  <a:pt x="87" y="144"/>
                  <a:pt x="87" y="143"/>
                  <a:pt x="86" y="143"/>
                </a:cubicBezTo>
                <a:lnTo>
                  <a:pt x="86" y="143"/>
                </a:lnTo>
                <a:lnTo>
                  <a:pt x="85" y="143"/>
                </a:lnTo>
                <a:lnTo>
                  <a:pt x="73" y="143"/>
                </a:lnTo>
                <a:lnTo>
                  <a:pt x="73" y="143"/>
                </a:lnTo>
                <a:cubicBezTo>
                  <a:pt x="72" y="143"/>
                  <a:pt x="70" y="142"/>
                  <a:pt x="68" y="142"/>
                </a:cubicBezTo>
                <a:lnTo>
                  <a:pt x="68" y="142"/>
                </a:lnTo>
                <a:cubicBezTo>
                  <a:pt x="66" y="141"/>
                  <a:pt x="65" y="140"/>
                  <a:pt x="64" y="139"/>
                </a:cubicBezTo>
                <a:lnTo>
                  <a:pt x="64" y="139"/>
                </a:lnTo>
                <a:cubicBezTo>
                  <a:pt x="63" y="138"/>
                  <a:pt x="62" y="136"/>
                  <a:pt x="61" y="135"/>
                </a:cubicBezTo>
                <a:lnTo>
                  <a:pt x="61" y="135"/>
                </a:lnTo>
                <a:cubicBezTo>
                  <a:pt x="60" y="133"/>
                  <a:pt x="60" y="131"/>
                  <a:pt x="60" y="129"/>
                </a:cubicBezTo>
                <a:lnTo>
                  <a:pt x="60" y="129"/>
                </a:lnTo>
                <a:cubicBezTo>
                  <a:pt x="60" y="128"/>
                  <a:pt x="60" y="126"/>
                  <a:pt x="61" y="124"/>
                </a:cubicBezTo>
                <a:lnTo>
                  <a:pt x="61" y="124"/>
                </a:lnTo>
                <a:cubicBezTo>
                  <a:pt x="62" y="123"/>
                  <a:pt x="63" y="121"/>
                  <a:pt x="64" y="120"/>
                </a:cubicBezTo>
                <a:lnTo>
                  <a:pt x="64" y="120"/>
                </a:lnTo>
                <a:cubicBezTo>
                  <a:pt x="65" y="119"/>
                  <a:pt x="66" y="118"/>
                  <a:pt x="68" y="117"/>
                </a:cubicBezTo>
                <a:lnTo>
                  <a:pt x="68" y="117"/>
                </a:lnTo>
                <a:cubicBezTo>
                  <a:pt x="70" y="116"/>
                  <a:pt x="72" y="116"/>
                  <a:pt x="73" y="116"/>
                </a:cubicBezTo>
                <a:lnTo>
                  <a:pt x="75" y="116"/>
                </a:lnTo>
                <a:lnTo>
                  <a:pt x="75" y="103"/>
                </a:lnTo>
                <a:lnTo>
                  <a:pt x="84" y="103"/>
                </a:lnTo>
                <a:lnTo>
                  <a:pt x="84" y="116"/>
                </a:lnTo>
                <a:lnTo>
                  <a:pt x="95" y="116"/>
                </a:lnTo>
                <a:lnTo>
                  <a:pt x="95" y="127"/>
                </a:lnTo>
                <a:lnTo>
                  <a:pt x="73" y="127"/>
                </a:lnTo>
                <a:lnTo>
                  <a:pt x="73" y="127"/>
                </a:lnTo>
                <a:cubicBezTo>
                  <a:pt x="73" y="127"/>
                  <a:pt x="72" y="127"/>
                  <a:pt x="71" y="127"/>
                </a:cubicBezTo>
                <a:lnTo>
                  <a:pt x="71" y="127"/>
                </a:lnTo>
                <a:cubicBezTo>
                  <a:pt x="71" y="128"/>
                  <a:pt x="71" y="129"/>
                  <a:pt x="71" y="129"/>
                </a:cubicBezTo>
                <a:lnTo>
                  <a:pt x="71" y="129"/>
                </a:lnTo>
                <a:cubicBezTo>
                  <a:pt x="71" y="131"/>
                  <a:pt x="72" y="132"/>
                  <a:pt x="73" y="132"/>
                </a:cubicBezTo>
                <a:lnTo>
                  <a:pt x="85" y="132"/>
                </a:lnTo>
                <a:lnTo>
                  <a:pt x="85" y="132"/>
                </a:lnTo>
                <a:cubicBezTo>
                  <a:pt x="86" y="132"/>
                  <a:pt x="88" y="132"/>
                  <a:pt x="90" y="133"/>
                </a:cubicBezTo>
                <a:lnTo>
                  <a:pt x="90" y="133"/>
                </a:lnTo>
                <a:cubicBezTo>
                  <a:pt x="91" y="134"/>
                  <a:pt x="93" y="134"/>
                  <a:pt x="94" y="136"/>
                </a:cubicBezTo>
                <a:lnTo>
                  <a:pt x="94" y="136"/>
                </a:lnTo>
                <a:cubicBezTo>
                  <a:pt x="95" y="137"/>
                  <a:pt x="96" y="138"/>
                  <a:pt x="97" y="139"/>
                </a:cubicBezTo>
                <a:lnTo>
                  <a:pt x="97" y="139"/>
                </a:lnTo>
                <a:cubicBezTo>
                  <a:pt x="97" y="141"/>
                  <a:pt x="98" y="143"/>
                  <a:pt x="98" y="145"/>
                </a:cubicBezTo>
                <a:lnTo>
                  <a:pt x="98" y="145"/>
                </a:lnTo>
                <a:cubicBezTo>
                  <a:pt x="98" y="148"/>
                  <a:pt x="96" y="151"/>
                  <a:pt x="94" y="154"/>
                </a:cubicBezTo>
                <a:lnTo>
                  <a:pt x="94" y="154"/>
                </a:lnTo>
                <a:cubicBezTo>
                  <a:pt x="93" y="155"/>
                  <a:pt x="91" y="156"/>
                  <a:pt x="90" y="157"/>
                </a:cubicBezTo>
                <a:lnTo>
                  <a:pt x="90" y="157"/>
                </a:lnTo>
                <a:cubicBezTo>
                  <a:pt x="88" y="157"/>
                  <a:pt x="86" y="158"/>
                  <a:pt x="85" y="158"/>
                </a:cubicBezTo>
                <a:lnTo>
                  <a:pt x="84" y="158"/>
                </a:lnTo>
                <a:lnTo>
                  <a:pt x="84" y="173"/>
                </a:lnTo>
                <a:lnTo>
                  <a:pt x="75" y="173"/>
                </a:lnTo>
                <a:lnTo>
                  <a:pt x="75" y="158"/>
                </a:lnTo>
                <a:lnTo>
                  <a:pt x="60" y="158"/>
                </a:lnTo>
                <a:lnTo>
                  <a:pt x="60" y="147"/>
                </a:lnTo>
                <a:lnTo>
                  <a:pt x="85" y="147"/>
                </a:lnTo>
                <a:lnTo>
                  <a:pt x="85" y="147"/>
                </a:lnTo>
                <a:cubicBezTo>
                  <a:pt x="85" y="147"/>
                  <a:pt x="86" y="147"/>
                  <a:pt x="86" y="1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8922745" y="1720293"/>
            <a:ext cx="2437124" cy="773199"/>
            <a:chOff x="1289536" y="4875148"/>
            <a:chExt cx="2437124" cy="773199"/>
          </a:xfrm>
        </p:grpSpPr>
        <p:sp>
          <p:nvSpPr>
            <p:cNvPr id="8" name="文本框 7"/>
            <p:cNvSpPr txBox="1"/>
            <p:nvPr/>
          </p:nvSpPr>
          <p:spPr>
            <a:xfrm>
              <a:off x="1289536" y="4875148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89536" y="5112816"/>
              <a:ext cx="243712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6818" y="1711509"/>
            <a:ext cx="2424684" cy="773199"/>
            <a:chOff x="1403558" y="2510361"/>
            <a:chExt cx="2424684" cy="773199"/>
          </a:xfrm>
        </p:grpSpPr>
        <p:sp>
          <p:nvSpPr>
            <p:cNvPr id="14" name="文本框 13"/>
            <p:cNvSpPr txBox="1"/>
            <p:nvPr/>
          </p:nvSpPr>
          <p:spPr>
            <a:xfrm>
              <a:off x="2581106" y="2510361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03558" y="2748029"/>
              <a:ext cx="242468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algn="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Freeform 23"/>
          <p:cNvSpPr>
            <a:spLocks noChangeArrowheads="1"/>
          </p:cNvSpPr>
          <p:nvPr/>
        </p:nvSpPr>
        <p:spPr bwMode="auto">
          <a:xfrm>
            <a:off x="8374311" y="3294855"/>
            <a:ext cx="255276" cy="272683"/>
          </a:xfrm>
          <a:custGeom>
            <a:avLst/>
            <a:gdLst>
              <a:gd name="T0" fmla="*/ 147 w 195"/>
              <a:gd name="T1" fmla="*/ 117 h 209"/>
              <a:gd name="T2" fmla="*/ 139 w 195"/>
              <a:gd name="T3" fmla="*/ 114 h 209"/>
              <a:gd name="T4" fmla="*/ 129 w 195"/>
              <a:gd name="T5" fmla="*/ 125 h 209"/>
              <a:gd name="T6" fmla="*/ 26 w 195"/>
              <a:gd name="T7" fmla="*/ 156 h 209"/>
              <a:gd name="T8" fmla="*/ 15 w 195"/>
              <a:gd name="T9" fmla="*/ 153 h 209"/>
              <a:gd name="T10" fmla="*/ 12 w 195"/>
              <a:gd name="T11" fmla="*/ 142 h 209"/>
              <a:gd name="T12" fmla="*/ 12 w 195"/>
              <a:gd name="T13" fmla="*/ 97 h 209"/>
              <a:gd name="T14" fmla="*/ 4 w 195"/>
              <a:gd name="T15" fmla="*/ 142 h 209"/>
              <a:gd name="T16" fmla="*/ 10 w 195"/>
              <a:gd name="T17" fmla="*/ 159 h 209"/>
              <a:gd name="T18" fmla="*/ 26 w 195"/>
              <a:gd name="T19" fmla="*/ 165 h 209"/>
              <a:gd name="T20" fmla="*/ 26 w 195"/>
              <a:gd name="T21" fmla="*/ 165 h 209"/>
              <a:gd name="T22" fmla="*/ 129 w 195"/>
              <a:gd name="T23" fmla="*/ 196 h 209"/>
              <a:gd name="T24" fmla="*/ 139 w 195"/>
              <a:gd name="T25" fmla="*/ 208 h 209"/>
              <a:gd name="T26" fmla="*/ 147 w 195"/>
              <a:gd name="T27" fmla="*/ 205 h 209"/>
              <a:gd name="T28" fmla="*/ 187 w 195"/>
              <a:gd name="T29" fmla="*/ 171 h 209"/>
              <a:gd name="T30" fmla="*/ 182 w 195"/>
              <a:gd name="T31" fmla="*/ 164 h 209"/>
              <a:gd name="T32" fmla="*/ 141 w 195"/>
              <a:gd name="T33" fmla="*/ 198 h 209"/>
              <a:gd name="T34" fmla="*/ 139 w 195"/>
              <a:gd name="T35" fmla="*/ 200 h 209"/>
              <a:gd name="T36" fmla="*/ 137 w 195"/>
              <a:gd name="T37" fmla="*/ 125 h 209"/>
              <a:gd name="T38" fmla="*/ 139 w 195"/>
              <a:gd name="T39" fmla="*/ 122 h 209"/>
              <a:gd name="T40" fmla="*/ 141 w 195"/>
              <a:gd name="T41" fmla="*/ 123 h 209"/>
              <a:gd name="T42" fmla="*/ 182 w 195"/>
              <a:gd name="T43" fmla="*/ 157 h 209"/>
              <a:gd name="T44" fmla="*/ 48 w 195"/>
              <a:gd name="T45" fmla="*/ 91 h 209"/>
              <a:gd name="T46" fmla="*/ 55 w 195"/>
              <a:gd name="T47" fmla="*/ 94 h 209"/>
              <a:gd name="T48" fmla="*/ 66 w 195"/>
              <a:gd name="T49" fmla="*/ 83 h 209"/>
              <a:gd name="T50" fmla="*/ 169 w 195"/>
              <a:gd name="T51" fmla="*/ 52 h 209"/>
              <a:gd name="T52" fmla="*/ 179 w 195"/>
              <a:gd name="T53" fmla="*/ 55 h 209"/>
              <a:gd name="T54" fmla="*/ 183 w 195"/>
              <a:gd name="T55" fmla="*/ 65 h 209"/>
              <a:gd name="T56" fmla="*/ 183 w 195"/>
              <a:gd name="T57" fmla="*/ 111 h 209"/>
              <a:gd name="T58" fmla="*/ 191 w 195"/>
              <a:gd name="T59" fmla="*/ 65 h 209"/>
              <a:gd name="T60" fmla="*/ 184 w 195"/>
              <a:gd name="T61" fmla="*/ 49 h 209"/>
              <a:gd name="T62" fmla="*/ 169 w 195"/>
              <a:gd name="T63" fmla="*/ 43 h 209"/>
              <a:gd name="T64" fmla="*/ 66 w 195"/>
              <a:gd name="T65" fmla="*/ 12 h 209"/>
              <a:gd name="T66" fmla="*/ 55 w 195"/>
              <a:gd name="T67" fmla="*/ 0 h 209"/>
              <a:gd name="T68" fmla="*/ 48 w 195"/>
              <a:gd name="T69" fmla="*/ 3 h 209"/>
              <a:gd name="T70" fmla="*/ 7 w 195"/>
              <a:gd name="T71" fmla="*/ 37 h 209"/>
              <a:gd name="T72" fmla="*/ 48 w 195"/>
              <a:gd name="T73" fmla="*/ 91 h 209"/>
              <a:gd name="T74" fmla="*/ 53 w 195"/>
              <a:gd name="T75" fmla="*/ 10 h 209"/>
              <a:gd name="T76" fmla="*/ 55 w 195"/>
              <a:gd name="T77" fmla="*/ 8 h 209"/>
              <a:gd name="T78" fmla="*/ 57 w 195"/>
              <a:gd name="T79" fmla="*/ 12 h 209"/>
              <a:gd name="T80" fmla="*/ 57 w 195"/>
              <a:gd name="T81" fmla="*/ 83 h 209"/>
              <a:gd name="T82" fmla="*/ 55 w 195"/>
              <a:gd name="T83" fmla="*/ 86 h 209"/>
              <a:gd name="T84" fmla="*/ 12 w 195"/>
              <a:gd name="T85" fmla="*/ 51 h 209"/>
              <a:gd name="T86" fmla="*/ 12 w 195"/>
              <a:gd name="T87" fmla="*/ 4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5" h="209">
                <a:moveTo>
                  <a:pt x="187" y="150"/>
                </a:moveTo>
                <a:lnTo>
                  <a:pt x="147" y="117"/>
                </a:lnTo>
                <a:lnTo>
                  <a:pt x="147" y="117"/>
                </a:lnTo>
                <a:cubicBezTo>
                  <a:pt x="145" y="115"/>
                  <a:pt x="142" y="114"/>
                  <a:pt x="139" y="114"/>
                </a:cubicBezTo>
                <a:lnTo>
                  <a:pt x="139" y="114"/>
                </a:lnTo>
                <a:cubicBezTo>
                  <a:pt x="133" y="114"/>
                  <a:pt x="128" y="119"/>
                  <a:pt x="129" y="125"/>
                </a:cubicBezTo>
                <a:lnTo>
                  <a:pt x="129" y="156"/>
                </a:lnTo>
                <a:lnTo>
                  <a:pt x="26" y="156"/>
                </a:lnTo>
                <a:lnTo>
                  <a:pt x="26" y="156"/>
                </a:lnTo>
                <a:cubicBezTo>
                  <a:pt x="22" y="156"/>
                  <a:pt x="18" y="155"/>
                  <a:pt x="15" y="153"/>
                </a:cubicBezTo>
                <a:lnTo>
                  <a:pt x="15" y="153"/>
                </a:lnTo>
                <a:cubicBezTo>
                  <a:pt x="13" y="150"/>
                  <a:pt x="12" y="146"/>
                  <a:pt x="12" y="142"/>
                </a:cubicBezTo>
                <a:lnTo>
                  <a:pt x="12" y="97"/>
                </a:lnTo>
                <a:lnTo>
                  <a:pt x="12" y="97"/>
                </a:lnTo>
                <a:cubicBezTo>
                  <a:pt x="12" y="91"/>
                  <a:pt x="4" y="91"/>
                  <a:pt x="4" y="97"/>
                </a:cubicBezTo>
                <a:lnTo>
                  <a:pt x="4" y="142"/>
                </a:lnTo>
                <a:lnTo>
                  <a:pt x="4" y="142"/>
                </a:lnTo>
                <a:cubicBezTo>
                  <a:pt x="3" y="148"/>
                  <a:pt x="5" y="154"/>
                  <a:pt x="10" y="159"/>
                </a:cubicBezTo>
                <a:lnTo>
                  <a:pt x="10" y="159"/>
                </a:lnTo>
                <a:cubicBezTo>
                  <a:pt x="14" y="162"/>
                  <a:pt x="20" y="165"/>
                  <a:pt x="26" y="165"/>
                </a:cubicBezTo>
                <a:lnTo>
                  <a:pt x="26" y="165"/>
                </a:lnTo>
                <a:lnTo>
                  <a:pt x="26" y="165"/>
                </a:lnTo>
                <a:lnTo>
                  <a:pt x="129" y="165"/>
                </a:lnTo>
                <a:lnTo>
                  <a:pt x="129" y="196"/>
                </a:lnTo>
                <a:lnTo>
                  <a:pt x="129" y="196"/>
                </a:lnTo>
                <a:cubicBezTo>
                  <a:pt x="128" y="202"/>
                  <a:pt x="133" y="208"/>
                  <a:pt x="139" y="208"/>
                </a:cubicBezTo>
                <a:lnTo>
                  <a:pt x="139" y="208"/>
                </a:lnTo>
                <a:cubicBezTo>
                  <a:pt x="142" y="208"/>
                  <a:pt x="145" y="207"/>
                  <a:pt x="147" y="205"/>
                </a:cubicBezTo>
                <a:lnTo>
                  <a:pt x="187" y="171"/>
                </a:lnTo>
                <a:lnTo>
                  <a:pt x="187" y="171"/>
                </a:lnTo>
                <a:cubicBezTo>
                  <a:pt x="194" y="165"/>
                  <a:pt x="194" y="156"/>
                  <a:pt x="187" y="150"/>
                </a:cubicBezTo>
                <a:close/>
                <a:moveTo>
                  <a:pt x="182" y="164"/>
                </a:moveTo>
                <a:lnTo>
                  <a:pt x="141" y="198"/>
                </a:lnTo>
                <a:lnTo>
                  <a:pt x="141" y="198"/>
                </a:lnTo>
                <a:cubicBezTo>
                  <a:pt x="141" y="199"/>
                  <a:pt x="140" y="199"/>
                  <a:pt x="139" y="200"/>
                </a:cubicBezTo>
                <a:lnTo>
                  <a:pt x="139" y="200"/>
                </a:lnTo>
                <a:cubicBezTo>
                  <a:pt x="138" y="200"/>
                  <a:pt x="137" y="198"/>
                  <a:pt x="137" y="196"/>
                </a:cubicBezTo>
                <a:lnTo>
                  <a:pt x="137" y="125"/>
                </a:lnTo>
                <a:lnTo>
                  <a:pt x="137" y="125"/>
                </a:lnTo>
                <a:cubicBezTo>
                  <a:pt x="137" y="123"/>
                  <a:pt x="138" y="122"/>
                  <a:pt x="139" y="122"/>
                </a:cubicBezTo>
                <a:lnTo>
                  <a:pt x="139" y="122"/>
                </a:lnTo>
                <a:cubicBezTo>
                  <a:pt x="140" y="122"/>
                  <a:pt x="141" y="122"/>
                  <a:pt x="141" y="123"/>
                </a:cubicBezTo>
                <a:lnTo>
                  <a:pt x="182" y="157"/>
                </a:lnTo>
                <a:lnTo>
                  <a:pt x="182" y="157"/>
                </a:lnTo>
                <a:cubicBezTo>
                  <a:pt x="184" y="159"/>
                  <a:pt x="184" y="162"/>
                  <a:pt x="182" y="164"/>
                </a:cubicBezTo>
                <a:close/>
                <a:moveTo>
                  <a:pt x="48" y="91"/>
                </a:moveTo>
                <a:lnTo>
                  <a:pt x="48" y="91"/>
                </a:lnTo>
                <a:cubicBezTo>
                  <a:pt x="50" y="93"/>
                  <a:pt x="52" y="94"/>
                  <a:pt x="55" y="94"/>
                </a:cubicBezTo>
                <a:lnTo>
                  <a:pt x="55" y="94"/>
                </a:lnTo>
                <a:cubicBezTo>
                  <a:pt x="61" y="94"/>
                  <a:pt x="66" y="89"/>
                  <a:pt x="66" y="83"/>
                </a:cubicBezTo>
                <a:lnTo>
                  <a:pt x="66" y="52"/>
                </a:lnTo>
                <a:lnTo>
                  <a:pt x="169" y="52"/>
                </a:lnTo>
                <a:lnTo>
                  <a:pt x="169" y="52"/>
                </a:lnTo>
                <a:cubicBezTo>
                  <a:pt x="172" y="52"/>
                  <a:pt x="176" y="53"/>
                  <a:pt x="179" y="55"/>
                </a:cubicBezTo>
                <a:lnTo>
                  <a:pt x="179" y="55"/>
                </a:lnTo>
                <a:cubicBezTo>
                  <a:pt x="181" y="58"/>
                  <a:pt x="183" y="62"/>
                  <a:pt x="183" y="65"/>
                </a:cubicBezTo>
                <a:lnTo>
                  <a:pt x="183" y="111"/>
                </a:lnTo>
                <a:lnTo>
                  <a:pt x="183" y="111"/>
                </a:lnTo>
                <a:cubicBezTo>
                  <a:pt x="183" y="117"/>
                  <a:pt x="191" y="117"/>
                  <a:pt x="191" y="111"/>
                </a:cubicBezTo>
                <a:lnTo>
                  <a:pt x="191" y="65"/>
                </a:lnTo>
                <a:lnTo>
                  <a:pt x="191" y="65"/>
                </a:lnTo>
                <a:cubicBezTo>
                  <a:pt x="191" y="59"/>
                  <a:pt x="189" y="53"/>
                  <a:pt x="184" y="49"/>
                </a:cubicBezTo>
                <a:lnTo>
                  <a:pt x="184" y="49"/>
                </a:lnTo>
                <a:cubicBezTo>
                  <a:pt x="180" y="45"/>
                  <a:pt x="175" y="43"/>
                  <a:pt x="169" y="43"/>
                </a:cubicBezTo>
                <a:lnTo>
                  <a:pt x="66" y="43"/>
                </a:lnTo>
                <a:lnTo>
                  <a:pt x="66" y="12"/>
                </a:lnTo>
                <a:lnTo>
                  <a:pt x="66" y="12"/>
                </a:lnTo>
                <a:cubicBezTo>
                  <a:pt x="66" y="6"/>
                  <a:pt x="61" y="0"/>
                  <a:pt x="55" y="0"/>
                </a:cubicBezTo>
                <a:lnTo>
                  <a:pt x="55" y="0"/>
                </a:lnTo>
                <a:cubicBezTo>
                  <a:pt x="52" y="0"/>
                  <a:pt x="50" y="1"/>
                  <a:pt x="48" y="3"/>
                </a:cubicBezTo>
                <a:lnTo>
                  <a:pt x="7" y="37"/>
                </a:lnTo>
                <a:lnTo>
                  <a:pt x="7" y="37"/>
                </a:lnTo>
                <a:cubicBezTo>
                  <a:pt x="0" y="42"/>
                  <a:pt x="0" y="52"/>
                  <a:pt x="7" y="58"/>
                </a:cubicBezTo>
                <a:lnTo>
                  <a:pt x="48" y="91"/>
                </a:lnTo>
                <a:close/>
                <a:moveTo>
                  <a:pt x="12" y="44"/>
                </a:moveTo>
                <a:lnTo>
                  <a:pt x="53" y="10"/>
                </a:lnTo>
                <a:lnTo>
                  <a:pt x="53" y="10"/>
                </a:lnTo>
                <a:cubicBezTo>
                  <a:pt x="54" y="9"/>
                  <a:pt x="54" y="9"/>
                  <a:pt x="55" y="8"/>
                </a:cubicBezTo>
                <a:lnTo>
                  <a:pt x="55" y="8"/>
                </a:lnTo>
                <a:cubicBezTo>
                  <a:pt x="57" y="8"/>
                  <a:pt x="57" y="10"/>
                  <a:pt x="57" y="12"/>
                </a:cubicBezTo>
                <a:lnTo>
                  <a:pt x="57" y="83"/>
                </a:lnTo>
                <a:lnTo>
                  <a:pt x="57" y="83"/>
                </a:lnTo>
                <a:cubicBezTo>
                  <a:pt x="57" y="85"/>
                  <a:pt x="57" y="86"/>
                  <a:pt x="55" y="86"/>
                </a:cubicBezTo>
                <a:lnTo>
                  <a:pt x="55" y="86"/>
                </a:lnTo>
                <a:cubicBezTo>
                  <a:pt x="54" y="86"/>
                  <a:pt x="54" y="86"/>
                  <a:pt x="53" y="85"/>
                </a:cubicBezTo>
                <a:lnTo>
                  <a:pt x="12" y="51"/>
                </a:lnTo>
                <a:lnTo>
                  <a:pt x="12" y="51"/>
                </a:lnTo>
                <a:cubicBezTo>
                  <a:pt x="10" y="49"/>
                  <a:pt x="10" y="45"/>
                  <a:pt x="12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47"/>
          <p:cNvSpPr>
            <a:spLocks noChangeArrowheads="1"/>
          </p:cNvSpPr>
          <p:nvPr/>
        </p:nvSpPr>
        <p:spPr bwMode="auto">
          <a:xfrm>
            <a:off x="3473055" y="3289053"/>
            <a:ext cx="284287" cy="284286"/>
          </a:xfrm>
          <a:custGeom>
            <a:avLst/>
            <a:gdLst>
              <a:gd name="T0" fmla="*/ 158 w 217"/>
              <a:gd name="T1" fmla="*/ 14 h 214"/>
              <a:gd name="T2" fmla="*/ 142 w 217"/>
              <a:gd name="T3" fmla="*/ 2 h 214"/>
              <a:gd name="T4" fmla="*/ 106 w 217"/>
              <a:gd name="T5" fmla="*/ 61 h 214"/>
              <a:gd name="T6" fmla="*/ 12 w 217"/>
              <a:gd name="T7" fmla="*/ 70 h 214"/>
              <a:gd name="T8" fmla="*/ 0 w 217"/>
              <a:gd name="T9" fmla="*/ 99 h 214"/>
              <a:gd name="T10" fmla="*/ 17 w 217"/>
              <a:gd name="T11" fmla="*/ 200 h 214"/>
              <a:gd name="T12" fmla="*/ 187 w 217"/>
              <a:gd name="T13" fmla="*/ 213 h 214"/>
              <a:gd name="T14" fmla="*/ 199 w 217"/>
              <a:gd name="T15" fmla="*/ 111 h 214"/>
              <a:gd name="T16" fmla="*/ 216 w 217"/>
              <a:gd name="T17" fmla="*/ 99 h 214"/>
              <a:gd name="T18" fmla="*/ 203 w 217"/>
              <a:gd name="T19" fmla="*/ 70 h 214"/>
              <a:gd name="T20" fmla="*/ 187 w 217"/>
              <a:gd name="T21" fmla="*/ 204 h 214"/>
              <a:gd name="T22" fmla="*/ 25 w 217"/>
              <a:gd name="T23" fmla="*/ 200 h 214"/>
              <a:gd name="T24" fmla="*/ 191 w 217"/>
              <a:gd name="T25" fmla="*/ 200 h 214"/>
              <a:gd name="T26" fmla="*/ 203 w 217"/>
              <a:gd name="T27" fmla="*/ 103 h 214"/>
              <a:gd name="T28" fmla="*/ 8 w 217"/>
              <a:gd name="T29" fmla="*/ 99 h 214"/>
              <a:gd name="T30" fmla="*/ 12 w 217"/>
              <a:gd name="T31" fmla="*/ 79 h 214"/>
              <a:gd name="T32" fmla="*/ 97 w 217"/>
              <a:gd name="T33" fmla="*/ 79 h 214"/>
              <a:gd name="T34" fmla="*/ 121 w 217"/>
              <a:gd name="T35" fmla="*/ 84 h 214"/>
              <a:gd name="T36" fmla="*/ 203 w 217"/>
              <a:gd name="T37" fmla="*/ 79 h 214"/>
              <a:gd name="T38" fmla="*/ 207 w 217"/>
              <a:gd name="T39" fmla="*/ 99 h 214"/>
              <a:gd name="T40" fmla="*/ 45 w 217"/>
              <a:gd name="T41" fmla="*/ 134 h 214"/>
              <a:gd name="T42" fmla="*/ 60 w 217"/>
              <a:gd name="T43" fmla="*/ 132 h 214"/>
              <a:gd name="T44" fmla="*/ 63 w 217"/>
              <a:gd name="T45" fmla="*/ 146 h 214"/>
              <a:gd name="T46" fmla="*/ 48 w 217"/>
              <a:gd name="T47" fmla="*/ 149 h 214"/>
              <a:gd name="T48" fmla="*/ 155 w 217"/>
              <a:gd name="T49" fmla="*/ 134 h 214"/>
              <a:gd name="T50" fmla="*/ 169 w 217"/>
              <a:gd name="T51" fmla="*/ 132 h 214"/>
              <a:gd name="T52" fmla="*/ 172 w 217"/>
              <a:gd name="T53" fmla="*/ 146 h 214"/>
              <a:gd name="T54" fmla="*/ 157 w 217"/>
              <a:gd name="T55" fmla="*/ 149 h 214"/>
              <a:gd name="T56" fmla="*/ 118 w 217"/>
              <a:gd name="T57" fmla="*/ 146 h 214"/>
              <a:gd name="T58" fmla="*/ 121 w 217"/>
              <a:gd name="T59" fmla="*/ 132 h 214"/>
              <a:gd name="T60" fmla="*/ 136 w 217"/>
              <a:gd name="T61" fmla="*/ 134 h 214"/>
              <a:gd name="T62" fmla="*/ 133 w 217"/>
              <a:gd name="T63" fmla="*/ 149 h 214"/>
              <a:gd name="T64" fmla="*/ 118 w 217"/>
              <a:gd name="T65" fmla="*/ 146 h 214"/>
              <a:gd name="T66" fmla="*/ 82 w 217"/>
              <a:gd name="T67" fmla="*/ 134 h 214"/>
              <a:gd name="T68" fmla="*/ 96 w 217"/>
              <a:gd name="T69" fmla="*/ 132 h 214"/>
              <a:gd name="T70" fmla="*/ 99 w 217"/>
              <a:gd name="T71" fmla="*/ 146 h 214"/>
              <a:gd name="T72" fmla="*/ 85 w 217"/>
              <a:gd name="T73" fmla="*/ 149 h 214"/>
              <a:gd name="T74" fmla="*/ 63 w 217"/>
              <a:gd name="T75" fmla="*/ 181 h 214"/>
              <a:gd name="T76" fmla="*/ 48 w 217"/>
              <a:gd name="T77" fmla="*/ 184 h 214"/>
              <a:gd name="T78" fmla="*/ 45 w 217"/>
              <a:gd name="T79" fmla="*/ 169 h 214"/>
              <a:gd name="T80" fmla="*/ 60 w 217"/>
              <a:gd name="T81" fmla="*/ 166 h 214"/>
              <a:gd name="T82" fmla="*/ 172 w 217"/>
              <a:gd name="T83" fmla="*/ 169 h 214"/>
              <a:gd name="T84" fmla="*/ 169 w 217"/>
              <a:gd name="T85" fmla="*/ 184 h 214"/>
              <a:gd name="T86" fmla="*/ 155 w 217"/>
              <a:gd name="T87" fmla="*/ 181 h 214"/>
              <a:gd name="T88" fmla="*/ 158 w 217"/>
              <a:gd name="T89" fmla="*/ 166 h 214"/>
              <a:gd name="T90" fmla="*/ 172 w 217"/>
              <a:gd name="T91" fmla="*/ 169 h 214"/>
              <a:gd name="T92" fmla="*/ 136 w 217"/>
              <a:gd name="T93" fmla="*/ 181 h 214"/>
              <a:gd name="T94" fmla="*/ 121 w 217"/>
              <a:gd name="T95" fmla="*/ 184 h 214"/>
              <a:gd name="T96" fmla="*/ 118 w 217"/>
              <a:gd name="T97" fmla="*/ 169 h 214"/>
              <a:gd name="T98" fmla="*/ 133 w 217"/>
              <a:gd name="T99" fmla="*/ 166 h 214"/>
              <a:gd name="T100" fmla="*/ 99 w 217"/>
              <a:gd name="T101" fmla="*/ 181 h 214"/>
              <a:gd name="T102" fmla="*/ 85 w 217"/>
              <a:gd name="T103" fmla="*/ 184 h 214"/>
              <a:gd name="T104" fmla="*/ 82 w 217"/>
              <a:gd name="T105" fmla="*/ 169 h 214"/>
              <a:gd name="T106" fmla="*/ 97 w 217"/>
              <a:gd name="T107" fmla="*/ 166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7" h="214">
                <a:moveTo>
                  <a:pt x="203" y="70"/>
                </a:moveTo>
                <a:lnTo>
                  <a:pt x="128" y="70"/>
                </a:lnTo>
                <a:lnTo>
                  <a:pt x="158" y="14"/>
                </a:lnTo>
                <a:lnTo>
                  <a:pt x="158" y="14"/>
                </a:lnTo>
                <a:cubicBezTo>
                  <a:pt x="159" y="12"/>
                  <a:pt x="158" y="10"/>
                  <a:pt x="156" y="9"/>
                </a:cubicBezTo>
                <a:lnTo>
                  <a:pt x="142" y="2"/>
                </a:lnTo>
                <a:lnTo>
                  <a:pt x="142" y="2"/>
                </a:lnTo>
                <a:cubicBezTo>
                  <a:pt x="140" y="0"/>
                  <a:pt x="138" y="1"/>
                  <a:pt x="137" y="3"/>
                </a:cubicBezTo>
                <a:lnTo>
                  <a:pt x="106" y="61"/>
                </a:lnTo>
                <a:lnTo>
                  <a:pt x="102" y="70"/>
                </a:lnTo>
                <a:lnTo>
                  <a:pt x="12" y="70"/>
                </a:lnTo>
                <a:lnTo>
                  <a:pt x="12" y="70"/>
                </a:lnTo>
                <a:cubicBezTo>
                  <a:pt x="5" y="70"/>
                  <a:pt x="0" y="76"/>
                  <a:pt x="0" y="83"/>
                </a:cubicBezTo>
                <a:lnTo>
                  <a:pt x="0" y="99"/>
                </a:lnTo>
                <a:lnTo>
                  <a:pt x="0" y="99"/>
                </a:lnTo>
                <a:cubicBezTo>
                  <a:pt x="0" y="106"/>
                  <a:pt x="5" y="111"/>
                  <a:pt x="12" y="111"/>
                </a:cubicBezTo>
                <a:lnTo>
                  <a:pt x="17" y="111"/>
                </a:lnTo>
                <a:lnTo>
                  <a:pt x="17" y="200"/>
                </a:lnTo>
                <a:lnTo>
                  <a:pt x="17" y="200"/>
                </a:lnTo>
                <a:cubicBezTo>
                  <a:pt x="17" y="207"/>
                  <a:pt x="22" y="213"/>
                  <a:pt x="29" y="213"/>
                </a:cubicBezTo>
                <a:lnTo>
                  <a:pt x="187" y="213"/>
                </a:lnTo>
                <a:lnTo>
                  <a:pt x="187" y="213"/>
                </a:lnTo>
                <a:cubicBezTo>
                  <a:pt x="194" y="213"/>
                  <a:pt x="199" y="207"/>
                  <a:pt x="199" y="200"/>
                </a:cubicBezTo>
                <a:lnTo>
                  <a:pt x="199" y="111"/>
                </a:lnTo>
                <a:lnTo>
                  <a:pt x="203" y="111"/>
                </a:lnTo>
                <a:lnTo>
                  <a:pt x="203" y="111"/>
                </a:lnTo>
                <a:cubicBezTo>
                  <a:pt x="211" y="111"/>
                  <a:pt x="216" y="106"/>
                  <a:pt x="216" y="99"/>
                </a:cubicBezTo>
                <a:lnTo>
                  <a:pt x="216" y="83"/>
                </a:lnTo>
                <a:lnTo>
                  <a:pt x="216" y="83"/>
                </a:lnTo>
                <a:cubicBezTo>
                  <a:pt x="216" y="76"/>
                  <a:pt x="211" y="70"/>
                  <a:pt x="203" y="70"/>
                </a:cubicBezTo>
                <a:close/>
                <a:moveTo>
                  <a:pt x="191" y="200"/>
                </a:moveTo>
                <a:lnTo>
                  <a:pt x="191" y="200"/>
                </a:lnTo>
                <a:cubicBezTo>
                  <a:pt x="191" y="203"/>
                  <a:pt x="189" y="204"/>
                  <a:pt x="187" y="204"/>
                </a:cubicBezTo>
                <a:lnTo>
                  <a:pt x="29" y="204"/>
                </a:lnTo>
                <a:lnTo>
                  <a:pt x="29" y="204"/>
                </a:lnTo>
                <a:cubicBezTo>
                  <a:pt x="27" y="204"/>
                  <a:pt x="25" y="203"/>
                  <a:pt x="25" y="200"/>
                </a:cubicBezTo>
                <a:lnTo>
                  <a:pt x="25" y="111"/>
                </a:lnTo>
                <a:lnTo>
                  <a:pt x="191" y="111"/>
                </a:lnTo>
                <a:lnTo>
                  <a:pt x="191" y="200"/>
                </a:lnTo>
                <a:close/>
                <a:moveTo>
                  <a:pt x="207" y="99"/>
                </a:moveTo>
                <a:lnTo>
                  <a:pt x="207" y="99"/>
                </a:lnTo>
                <a:cubicBezTo>
                  <a:pt x="207" y="101"/>
                  <a:pt x="206" y="103"/>
                  <a:pt x="203" y="103"/>
                </a:cubicBezTo>
                <a:lnTo>
                  <a:pt x="12" y="103"/>
                </a:lnTo>
                <a:lnTo>
                  <a:pt x="12" y="103"/>
                </a:lnTo>
                <a:cubicBezTo>
                  <a:pt x="10" y="103"/>
                  <a:pt x="8" y="101"/>
                  <a:pt x="8" y="99"/>
                </a:cubicBezTo>
                <a:lnTo>
                  <a:pt x="8" y="83"/>
                </a:lnTo>
                <a:lnTo>
                  <a:pt x="8" y="83"/>
                </a:lnTo>
                <a:cubicBezTo>
                  <a:pt x="8" y="81"/>
                  <a:pt x="10" y="79"/>
                  <a:pt x="12" y="79"/>
                </a:cubicBezTo>
                <a:lnTo>
                  <a:pt x="97" y="79"/>
                </a:lnTo>
                <a:lnTo>
                  <a:pt x="97" y="79"/>
                </a:lnTo>
                <a:lnTo>
                  <a:pt x="97" y="79"/>
                </a:lnTo>
                <a:cubicBezTo>
                  <a:pt x="90" y="93"/>
                  <a:pt x="110" y="104"/>
                  <a:pt x="118" y="90"/>
                </a:cubicBezTo>
                <a:lnTo>
                  <a:pt x="121" y="84"/>
                </a:lnTo>
                <a:lnTo>
                  <a:pt x="121" y="84"/>
                </a:lnTo>
                <a:cubicBezTo>
                  <a:pt x="121" y="83"/>
                  <a:pt x="121" y="83"/>
                  <a:pt x="121" y="83"/>
                </a:cubicBezTo>
                <a:lnTo>
                  <a:pt x="124" y="79"/>
                </a:lnTo>
                <a:lnTo>
                  <a:pt x="203" y="79"/>
                </a:lnTo>
                <a:lnTo>
                  <a:pt x="203" y="79"/>
                </a:lnTo>
                <a:cubicBezTo>
                  <a:pt x="206" y="79"/>
                  <a:pt x="207" y="81"/>
                  <a:pt x="207" y="83"/>
                </a:cubicBezTo>
                <a:lnTo>
                  <a:pt x="207" y="99"/>
                </a:lnTo>
                <a:close/>
                <a:moveTo>
                  <a:pt x="45" y="146"/>
                </a:moveTo>
                <a:lnTo>
                  <a:pt x="45" y="134"/>
                </a:lnTo>
                <a:lnTo>
                  <a:pt x="45" y="134"/>
                </a:lnTo>
                <a:cubicBezTo>
                  <a:pt x="45" y="133"/>
                  <a:pt x="46" y="132"/>
                  <a:pt x="48" y="132"/>
                </a:cubicBezTo>
                <a:lnTo>
                  <a:pt x="60" y="132"/>
                </a:lnTo>
                <a:lnTo>
                  <a:pt x="60" y="132"/>
                </a:lnTo>
                <a:cubicBezTo>
                  <a:pt x="62" y="132"/>
                  <a:pt x="63" y="133"/>
                  <a:pt x="63" y="134"/>
                </a:cubicBezTo>
                <a:lnTo>
                  <a:pt x="63" y="146"/>
                </a:lnTo>
                <a:lnTo>
                  <a:pt x="63" y="146"/>
                </a:lnTo>
                <a:cubicBezTo>
                  <a:pt x="63" y="148"/>
                  <a:pt x="62" y="149"/>
                  <a:pt x="60" y="149"/>
                </a:cubicBezTo>
                <a:lnTo>
                  <a:pt x="48" y="149"/>
                </a:lnTo>
                <a:lnTo>
                  <a:pt x="48" y="149"/>
                </a:lnTo>
                <a:cubicBezTo>
                  <a:pt x="46" y="149"/>
                  <a:pt x="45" y="148"/>
                  <a:pt x="45" y="146"/>
                </a:cubicBezTo>
                <a:close/>
                <a:moveTo>
                  <a:pt x="155" y="146"/>
                </a:moveTo>
                <a:lnTo>
                  <a:pt x="155" y="134"/>
                </a:lnTo>
                <a:lnTo>
                  <a:pt x="155" y="134"/>
                </a:lnTo>
                <a:cubicBezTo>
                  <a:pt x="155" y="133"/>
                  <a:pt x="156" y="132"/>
                  <a:pt x="157" y="132"/>
                </a:cubicBezTo>
                <a:lnTo>
                  <a:pt x="169" y="132"/>
                </a:lnTo>
                <a:lnTo>
                  <a:pt x="169" y="132"/>
                </a:lnTo>
                <a:cubicBezTo>
                  <a:pt x="171" y="132"/>
                  <a:pt x="172" y="133"/>
                  <a:pt x="172" y="134"/>
                </a:cubicBezTo>
                <a:lnTo>
                  <a:pt x="172" y="146"/>
                </a:lnTo>
                <a:lnTo>
                  <a:pt x="172" y="146"/>
                </a:lnTo>
                <a:cubicBezTo>
                  <a:pt x="172" y="148"/>
                  <a:pt x="171" y="149"/>
                  <a:pt x="169" y="149"/>
                </a:cubicBezTo>
                <a:lnTo>
                  <a:pt x="157" y="149"/>
                </a:lnTo>
                <a:lnTo>
                  <a:pt x="157" y="149"/>
                </a:lnTo>
                <a:cubicBezTo>
                  <a:pt x="156" y="149"/>
                  <a:pt x="155" y="148"/>
                  <a:pt x="155" y="146"/>
                </a:cubicBezTo>
                <a:close/>
                <a:moveTo>
                  <a:pt x="118" y="146"/>
                </a:moveTo>
                <a:lnTo>
                  <a:pt x="118" y="134"/>
                </a:lnTo>
                <a:lnTo>
                  <a:pt x="118" y="134"/>
                </a:lnTo>
                <a:cubicBezTo>
                  <a:pt x="118" y="133"/>
                  <a:pt x="119" y="132"/>
                  <a:pt x="121" y="132"/>
                </a:cubicBezTo>
                <a:lnTo>
                  <a:pt x="133" y="132"/>
                </a:lnTo>
                <a:lnTo>
                  <a:pt x="133" y="132"/>
                </a:lnTo>
                <a:cubicBezTo>
                  <a:pt x="134" y="132"/>
                  <a:pt x="136" y="133"/>
                  <a:pt x="136" y="134"/>
                </a:cubicBezTo>
                <a:lnTo>
                  <a:pt x="136" y="146"/>
                </a:lnTo>
                <a:lnTo>
                  <a:pt x="136" y="146"/>
                </a:lnTo>
                <a:cubicBezTo>
                  <a:pt x="136" y="148"/>
                  <a:pt x="134" y="149"/>
                  <a:pt x="133" y="149"/>
                </a:cubicBezTo>
                <a:lnTo>
                  <a:pt x="121" y="149"/>
                </a:lnTo>
                <a:lnTo>
                  <a:pt x="121" y="149"/>
                </a:lnTo>
                <a:cubicBezTo>
                  <a:pt x="119" y="149"/>
                  <a:pt x="118" y="148"/>
                  <a:pt x="118" y="146"/>
                </a:cubicBezTo>
                <a:close/>
                <a:moveTo>
                  <a:pt x="82" y="146"/>
                </a:moveTo>
                <a:lnTo>
                  <a:pt x="82" y="134"/>
                </a:lnTo>
                <a:lnTo>
                  <a:pt x="82" y="134"/>
                </a:lnTo>
                <a:cubicBezTo>
                  <a:pt x="82" y="133"/>
                  <a:pt x="83" y="132"/>
                  <a:pt x="85" y="132"/>
                </a:cubicBezTo>
                <a:lnTo>
                  <a:pt x="96" y="132"/>
                </a:lnTo>
                <a:lnTo>
                  <a:pt x="96" y="132"/>
                </a:lnTo>
                <a:cubicBezTo>
                  <a:pt x="98" y="132"/>
                  <a:pt x="99" y="133"/>
                  <a:pt x="99" y="134"/>
                </a:cubicBezTo>
                <a:lnTo>
                  <a:pt x="99" y="146"/>
                </a:lnTo>
                <a:lnTo>
                  <a:pt x="99" y="146"/>
                </a:lnTo>
                <a:cubicBezTo>
                  <a:pt x="99" y="148"/>
                  <a:pt x="98" y="149"/>
                  <a:pt x="96" y="149"/>
                </a:cubicBezTo>
                <a:lnTo>
                  <a:pt x="85" y="149"/>
                </a:lnTo>
                <a:lnTo>
                  <a:pt x="85" y="149"/>
                </a:lnTo>
                <a:cubicBezTo>
                  <a:pt x="83" y="149"/>
                  <a:pt x="82" y="148"/>
                  <a:pt x="82" y="146"/>
                </a:cubicBezTo>
                <a:close/>
                <a:moveTo>
                  <a:pt x="63" y="169"/>
                </a:moveTo>
                <a:lnTo>
                  <a:pt x="63" y="181"/>
                </a:lnTo>
                <a:lnTo>
                  <a:pt x="63" y="181"/>
                </a:lnTo>
                <a:cubicBezTo>
                  <a:pt x="63" y="182"/>
                  <a:pt x="62" y="184"/>
                  <a:pt x="60" y="184"/>
                </a:cubicBezTo>
                <a:lnTo>
                  <a:pt x="48" y="184"/>
                </a:lnTo>
                <a:lnTo>
                  <a:pt x="48" y="184"/>
                </a:lnTo>
                <a:cubicBezTo>
                  <a:pt x="47" y="184"/>
                  <a:pt x="45" y="182"/>
                  <a:pt x="45" y="181"/>
                </a:cubicBezTo>
                <a:lnTo>
                  <a:pt x="45" y="169"/>
                </a:lnTo>
                <a:lnTo>
                  <a:pt x="45" y="169"/>
                </a:lnTo>
                <a:cubicBezTo>
                  <a:pt x="45" y="167"/>
                  <a:pt x="47" y="166"/>
                  <a:pt x="48" y="166"/>
                </a:cubicBezTo>
                <a:lnTo>
                  <a:pt x="60" y="166"/>
                </a:lnTo>
                <a:lnTo>
                  <a:pt x="60" y="166"/>
                </a:lnTo>
                <a:cubicBezTo>
                  <a:pt x="62" y="166"/>
                  <a:pt x="63" y="167"/>
                  <a:pt x="63" y="169"/>
                </a:cubicBezTo>
                <a:close/>
                <a:moveTo>
                  <a:pt x="172" y="169"/>
                </a:moveTo>
                <a:lnTo>
                  <a:pt x="172" y="181"/>
                </a:lnTo>
                <a:lnTo>
                  <a:pt x="172" y="181"/>
                </a:lnTo>
                <a:cubicBezTo>
                  <a:pt x="172" y="182"/>
                  <a:pt x="171" y="184"/>
                  <a:pt x="169" y="184"/>
                </a:cubicBezTo>
                <a:lnTo>
                  <a:pt x="158" y="184"/>
                </a:lnTo>
                <a:lnTo>
                  <a:pt x="158" y="184"/>
                </a:lnTo>
                <a:cubicBezTo>
                  <a:pt x="156" y="184"/>
                  <a:pt x="155" y="182"/>
                  <a:pt x="155" y="181"/>
                </a:cubicBezTo>
                <a:lnTo>
                  <a:pt x="155" y="169"/>
                </a:lnTo>
                <a:lnTo>
                  <a:pt x="155" y="169"/>
                </a:lnTo>
                <a:cubicBezTo>
                  <a:pt x="155" y="167"/>
                  <a:pt x="156" y="166"/>
                  <a:pt x="158" y="166"/>
                </a:cubicBezTo>
                <a:lnTo>
                  <a:pt x="169" y="166"/>
                </a:lnTo>
                <a:lnTo>
                  <a:pt x="169" y="166"/>
                </a:lnTo>
                <a:cubicBezTo>
                  <a:pt x="171" y="166"/>
                  <a:pt x="172" y="167"/>
                  <a:pt x="172" y="169"/>
                </a:cubicBezTo>
                <a:close/>
                <a:moveTo>
                  <a:pt x="136" y="169"/>
                </a:moveTo>
                <a:lnTo>
                  <a:pt x="136" y="181"/>
                </a:lnTo>
                <a:lnTo>
                  <a:pt x="136" y="181"/>
                </a:lnTo>
                <a:cubicBezTo>
                  <a:pt x="136" y="182"/>
                  <a:pt x="135" y="184"/>
                  <a:pt x="133" y="184"/>
                </a:cubicBezTo>
                <a:lnTo>
                  <a:pt x="121" y="184"/>
                </a:lnTo>
                <a:lnTo>
                  <a:pt x="121" y="184"/>
                </a:lnTo>
                <a:cubicBezTo>
                  <a:pt x="120" y="184"/>
                  <a:pt x="118" y="182"/>
                  <a:pt x="118" y="181"/>
                </a:cubicBezTo>
                <a:lnTo>
                  <a:pt x="118" y="169"/>
                </a:lnTo>
                <a:lnTo>
                  <a:pt x="118" y="169"/>
                </a:lnTo>
                <a:cubicBezTo>
                  <a:pt x="118" y="167"/>
                  <a:pt x="120" y="166"/>
                  <a:pt x="121" y="166"/>
                </a:cubicBezTo>
                <a:lnTo>
                  <a:pt x="133" y="166"/>
                </a:lnTo>
                <a:lnTo>
                  <a:pt x="133" y="166"/>
                </a:lnTo>
                <a:cubicBezTo>
                  <a:pt x="135" y="166"/>
                  <a:pt x="136" y="167"/>
                  <a:pt x="136" y="169"/>
                </a:cubicBezTo>
                <a:close/>
                <a:moveTo>
                  <a:pt x="99" y="169"/>
                </a:moveTo>
                <a:lnTo>
                  <a:pt x="99" y="181"/>
                </a:lnTo>
                <a:lnTo>
                  <a:pt x="99" y="181"/>
                </a:lnTo>
                <a:cubicBezTo>
                  <a:pt x="99" y="182"/>
                  <a:pt x="98" y="184"/>
                  <a:pt x="97" y="184"/>
                </a:cubicBezTo>
                <a:lnTo>
                  <a:pt x="85" y="184"/>
                </a:lnTo>
                <a:lnTo>
                  <a:pt x="85" y="184"/>
                </a:lnTo>
                <a:cubicBezTo>
                  <a:pt x="83" y="184"/>
                  <a:pt x="82" y="182"/>
                  <a:pt x="82" y="181"/>
                </a:cubicBezTo>
                <a:lnTo>
                  <a:pt x="82" y="169"/>
                </a:lnTo>
                <a:lnTo>
                  <a:pt x="82" y="169"/>
                </a:lnTo>
                <a:cubicBezTo>
                  <a:pt x="82" y="167"/>
                  <a:pt x="83" y="166"/>
                  <a:pt x="85" y="166"/>
                </a:cubicBezTo>
                <a:lnTo>
                  <a:pt x="97" y="166"/>
                </a:lnTo>
                <a:lnTo>
                  <a:pt x="97" y="166"/>
                </a:lnTo>
                <a:cubicBezTo>
                  <a:pt x="98" y="166"/>
                  <a:pt x="99" y="167"/>
                  <a:pt x="99" y="1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922745" y="3044597"/>
            <a:ext cx="2502438" cy="773199"/>
            <a:chOff x="1289536" y="4875148"/>
            <a:chExt cx="2502438" cy="773199"/>
          </a:xfrm>
        </p:grpSpPr>
        <p:sp>
          <p:nvSpPr>
            <p:cNvPr id="11" name="文本框 10"/>
            <p:cNvSpPr txBox="1"/>
            <p:nvPr/>
          </p:nvSpPr>
          <p:spPr>
            <a:xfrm>
              <a:off x="1289536" y="4875148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89536" y="5112816"/>
              <a:ext cx="250243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6818" y="3044597"/>
            <a:ext cx="2424684" cy="773199"/>
            <a:chOff x="1403558" y="3665054"/>
            <a:chExt cx="2424684" cy="773199"/>
          </a:xfrm>
        </p:grpSpPr>
        <p:sp>
          <p:nvSpPr>
            <p:cNvPr id="17" name="文本框 16"/>
            <p:cNvSpPr txBox="1"/>
            <p:nvPr/>
          </p:nvSpPr>
          <p:spPr>
            <a:xfrm>
              <a:off x="2581106" y="3665054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03558" y="3902722"/>
              <a:ext cx="242468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algn="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922745" y="4373293"/>
            <a:ext cx="2502438" cy="773199"/>
            <a:chOff x="1289536" y="4875148"/>
            <a:chExt cx="2502438" cy="773199"/>
          </a:xfrm>
        </p:grpSpPr>
        <p:sp>
          <p:nvSpPr>
            <p:cNvPr id="25" name="文本框 24"/>
            <p:cNvSpPr txBox="1"/>
            <p:nvPr/>
          </p:nvSpPr>
          <p:spPr>
            <a:xfrm>
              <a:off x="1289536" y="4875148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89536" y="5112816"/>
              <a:ext cx="250243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6818" y="4373293"/>
            <a:ext cx="2424684" cy="773199"/>
            <a:chOff x="1403558" y="3665054"/>
            <a:chExt cx="2424684" cy="773199"/>
          </a:xfrm>
        </p:grpSpPr>
        <p:sp>
          <p:nvSpPr>
            <p:cNvPr id="28" name="文本框 27"/>
            <p:cNvSpPr txBox="1"/>
            <p:nvPr/>
          </p:nvSpPr>
          <p:spPr>
            <a:xfrm>
              <a:off x="2581106" y="3665054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03558" y="3902722"/>
              <a:ext cx="242468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algn="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Shape 3690"/>
          <p:cNvSpPr/>
          <p:nvPr/>
        </p:nvSpPr>
        <p:spPr>
          <a:xfrm>
            <a:off x="3473859" y="4644238"/>
            <a:ext cx="282680" cy="231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>
              <a:sym typeface="微软雅黑" panose="020B0503020204020204" pitchFamily="34" charset="-122"/>
            </a:endParaRPr>
          </a:p>
        </p:txBody>
      </p:sp>
      <p:sp>
        <p:nvSpPr>
          <p:cNvPr id="31" name="Shape 3660"/>
          <p:cNvSpPr/>
          <p:nvPr/>
        </p:nvSpPr>
        <p:spPr>
          <a:xfrm>
            <a:off x="8357339" y="4615282"/>
            <a:ext cx="289220" cy="289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>
              <a:sym typeface="微软雅黑" panose="020B0503020204020204" pitchFamily="34" charset="-122"/>
            </a:endParaRPr>
          </a:p>
        </p:txBody>
      </p:sp>
      <p:pic>
        <p:nvPicPr>
          <p:cNvPr id="20" name="图片占位符 19" descr="图片包含 植物&#10;&#10;已生成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5" r="25135"/>
          <a:stretch>
            <a:fillRect/>
          </a:stretch>
        </p:blipFill>
        <p:spPr>
          <a:xfrm>
            <a:off x="4703805" y="1"/>
            <a:ext cx="2784390" cy="68579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99321" y="2104006"/>
            <a:ext cx="2704062" cy="211029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03383" y="4214303"/>
            <a:ext cx="2704062" cy="211029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57793" y="768616"/>
            <a:ext cx="447641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WRITE HERE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SOMETHING ABOUT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92030" y="438616"/>
            <a:ext cx="1607941" cy="330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YOUR TEXT HERE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14041" y="2565477"/>
            <a:ext cx="2074623" cy="1187355"/>
            <a:chOff x="1722684" y="4811873"/>
            <a:chExt cx="2074623" cy="1187355"/>
          </a:xfrm>
        </p:grpSpPr>
        <p:sp>
          <p:nvSpPr>
            <p:cNvPr id="11" name="文本框 10"/>
            <p:cNvSpPr txBox="1"/>
            <p:nvPr/>
          </p:nvSpPr>
          <p:spPr>
            <a:xfrm>
              <a:off x="2002801" y="4811873"/>
              <a:ext cx="1382366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22684" y="5131298"/>
              <a:ext cx="2074623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18103" y="4675774"/>
            <a:ext cx="2074623" cy="1187355"/>
            <a:chOff x="1722684" y="4811873"/>
            <a:chExt cx="2074623" cy="1187355"/>
          </a:xfrm>
        </p:grpSpPr>
        <p:sp>
          <p:nvSpPr>
            <p:cNvPr id="14" name="文本框 13"/>
            <p:cNvSpPr txBox="1"/>
            <p:nvPr/>
          </p:nvSpPr>
          <p:spPr>
            <a:xfrm>
              <a:off x="2002801" y="4811873"/>
              <a:ext cx="1382366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22684" y="5131298"/>
              <a:ext cx="2074623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8" name="图片占位符 27" descr="图片包含 墙壁, 室内, 地板, 椅子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9" b="2939"/>
          <a:stretch>
            <a:fillRect/>
          </a:stretch>
        </p:blipFill>
        <p:spPr>
          <a:xfrm>
            <a:off x="5899270" y="4214304"/>
            <a:ext cx="2704766" cy="2110297"/>
          </a:xfrm>
        </p:spPr>
      </p:pic>
      <p:pic>
        <p:nvPicPr>
          <p:cNvPr id="24" name="图片占位符 23" descr="图片包含 电子产品&#10;&#10;已生成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9" b="20479"/>
          <a:stretch>
            <a:fillRect/>
          </a:stretch>
        </p:blipFill>
        <p:spPr/>
      </p:pic>
      <p:pic>
        <p:nvPicPr>
          <p:cNvPr id="26" name="图片占位符 25" descr="图片包含 室内, 鲜花, 墙壁&#10;&#10;已生成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r="730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 descr="图片包含 电子产品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>
          <a:xfrm>
            <a:off x="655208" y="0"/>
            <a:ext cx="965435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25005" y="1078036"/>
            <a:ext cx="443198" cy="47019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18976" y="684496"/>
            <a:ext cx="742315" cy="18646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/>
            </a:lvl1pPr>
          </a:lstStyle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PART 03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66240" y="2082800"/>
            <a:ext cx="1564640" cy="1564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230275" y="2517704"/>
            <a:ext cx="3570149" cy="1797063"/>
            <a:chOff x="6355079" y="2800219"/>
            <a:chExt cx="3570149" cy="1797063"/>
          </a:xfrm>
        </p:grpSpPr>
        <p:sp>
          <p:nvSpPr>
            <p:cNvPr id="6" name="文本框 5"/>
            <p:cNvSpPr txBox="1"/>
            <p:nvPr/>
          </p:nvSpPr>
          <p:spPr>
            <a:xfrm>
              <a:off x="6355079" y="3304620"/>
              <a:ext cx="357014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consectetuer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Maecenas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porttitor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massa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sed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pulvinar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ultricies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purus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libero,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commodo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eros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quis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55080" y="2800219"/>
              <a:ext cx="239268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YOUR TITLE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30039" y="4850282"/>
            <a:ext cx="2312846" cy="773199"/>
            <a:chOff x="1289536" y="4875148"/>
            <a:chExt cx="2312846" cy="773199"/>
          </a:xfrm>
        </p:grpSpPr>
        <p:sp>
          <p:nvSpPr>
            <p:cNvPr id="4" name="文本框 3"/>
            <p:cNvSpPr txBox="1"/>
            <p:nvPr/>
          </p:nvSpPr>
          <p:spPr>
            <a:xfrm>
              <a:off x="1289536" y="4875148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89536" y="5112816"/>
              <a:ext cx="23128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270831" y="4850282"/>
            <a:ext cx="2312846" cy="773199"/>
            <a:chOff x="1289536" y="4875148"/>
            <a:chExt cx="2312846" cy="773199"/>
          </a:xfrm>
        </p:grpSpPr>
        <p:sp>
          <p:nvSpPr>
            <p:cNvPr id="7" name="文本框 6"/>
            <p:cNvSpPr txBox="1"/>
            <p:nvPr/>
          </p:nvSpPr>
          <p:spPr>
            <a:xfrm>
              <a:off x="1289536" y="4875148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9536" y="5112816"/>
              <a:ext cx="23128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Shape 2525"/>
          <p:cNvSpPr/>
          <p:nvPr/>
        </p:nvSpPr>
        <p:spPr>
          <a:xfrm>
            <a:off x="9407475" y="4421536"/>
            <a:ext cx="298688" cy="29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</a:p>
        </p:txBody>
      </p:sp>
      <p:grpSp>
        <p:nvGrpSpPr>
          <p:cNvPr id="11" name="组合 10"/>
          <p:cNvGrpSpPr/>
          <p:nvPr/>
        </p:nvGrpSpPr>
        <p:grpSpPr>
          <a:xfrm>
            <a:off x="6630038" y="2241531"/>
            <a:ext cx="4260474" cy="1769598"/>
            <a:chOff x="6145971" y="2584544"/>
            <a:chExt cx="4260474" cy="1769598"/>
          </a:xfrm>
          <a:noFill/>
        </p:grpSpPr>
        <p:sp>
          <p:nvSpPr>
            <p:cNvPr id="13" name="文本框 12"/>
            <p:cNvSpPr txBox="1"/>
            <p:nvPr/>
          </p:nvSpPr>
          <p:spPr>
            <a:xfrm>
              <a:off x="6145972" y="3923768"/>
              <a:ext cx="2952540" cy="43037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ADD YOUR TEXT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45971" y="2584544"/>
              <a:ext cx="4260474" cy="12741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Write here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Something About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9314938" y="1830345"/>
            <a:ext cx="623194" cy="62319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709538" y="1514209"/>
            <a:ext cx="484044" cy="4840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5" r="6079"/>
          <a:stretch>
            <a:fillRect/>
          </a:stretch>
        </p:blipFill>
        <p:spPr>
          <a:xfrm>
            <a:off x="1695712" y="0"/>
            <a:ext cx="4836160" cy="6858000"/>
          </a:xfrm>
        </p:spPr>
      </p:pic>
      <p:sp>
        <p:nvSpPr>
          <p:cNvPr id="10" name="Shape 2587"/>
          <p:cNvSpPr/>
          <p:nvPr/>
        </p:nvSpPr>
        <p:spPr>
          <a:xfrm>
            <a:off x="6708596" y="4422315"/>
            <a:ext cx="298688" cy="29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</a:p>
        </p:txBody>
      </p:sp>
      <p:sp>
        <p:nvSpPr>
          <p:cNvPr id="17" name="Rectangle 11"/>
          <p:cNvSpPr/>
          <p:nvPr/>
        </p:nvSpPr>
        <p:spPr>
          <a:xfrm>
            <a:off x="1055364" y="1016001"/>
            <a:ext cx="2674730" cy="26747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91390" y="1998253"/>
            <a:ext cx="24482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ADD 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YOUR TEXT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HERE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459304" y="1887618"/>
            <a:ext cx="11075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91023" y="4341019"/>
            <a:ext cx="331161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/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Maecenas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Fusce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magna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pulvinar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ultricies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purus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malesuada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libero,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eros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urna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24169" y="4341019"/>
            <a:ext cx="331161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/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Maecenas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Fusce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magna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pulvinar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ultricies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purus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malesuada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libero,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eros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urna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097" y="4341019"/>
            <a:ext cx="2489399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WRITE HERE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SOMETHING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ABOUT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图片占位符 8" descr="图片包含 墙壁, 鲜花, 家具, 室内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 b="40258"/>
          <a:stretch>
            <a:fillRect/>
          </a:stretch>
        </p:blipFill>
        <p:spPr>
          <a:xfrm>
            <a:off x="0" y="754863"/>
            <a:ext cx="12192000" cy="33223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59790" y="332295"/>
            <a:ext cx="11472420" cy="6193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04693" y="2063102"/>
            <a:ext cx="5976541" cy="3277958"/>
            <a:chOff x="1581546" y="1922030"/>
            <a:chExt cx="5976541" cy="3277958"/>
          </a:xfrm>
        </p:grpSpPr>
        <p:sp>
          <p:nvSpPr>
            <p:cNvPr id="20" name="Oval 38"/>
            <p:cNvSpPr>
              <a:spLocks noChangeArrowheads="1"/>
            </p:cNvSpPr>
            <p:nvPr/>
          </p:nvSpPr>
          <p:spPr bwMode="auto">
            <a:xfrm>
              <a:off x="1581546" y="2071775"/>
              <a:ext cx="508072" cy="5122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0" tIns="0" rIns="0" bIns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1581546" y="2754104"/>
              <a:ext cx="5925606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1581546" y="3296403"/>
              <a:ext cx="508072" cy="510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lIns="0" tIns="0" rIns="0" bIns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02</a:t>
              </a:r>
              <a:endPara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1581546" y="3975997"/>
              <a:ext cx="5925606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Oval 42"/>
            <p:cNvSpPr>
              <a:spLocks noChangeArrowheads="1"/>
            </p:cNvSpPr>
            <p:nvPr/>
          </p:nvSpPr>
          <p:spPr bwMode="auto">
            <a:xfrm>
              <a:off x="1581546" y="4517660"/>
              <a:ext cx="508072" cy="510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0" tIns="0" rIns="0" bIns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1581546" y="5199988"/>
              <a:ext cx="5925606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文本框 25"/>
            <p:cNvSpPr txBox="1">
              <a:spLocks noChangeArrowheads="1"/>
            </p:cNvSpPr>
            <p:nvPr/>
          </p:nvSpPr>
          <p:spPr bwMode="auto">
            <a:xfrm>
              <a:off x="2112497" y="1922030"/>
              <a:ext cx="25853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添加标题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17646" y="2308176"/>
              <a:ext cx="544044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  <a:cs typeface="Ebrima" panose="02000000000000000000" pitchFamily="2" charset="0"/>
                </a:rPr>
                <a:t>but they </a:t>
              </a: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exercise my soul in three ways. I will do somebody a good turn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文本框 27"/>
            <p:cNvSpPr txBox="1">
              <a:spLocks noChangeArrowheads="1"/>
            </p:cNvSpPr>
            <p:nvPr/>
          </p:nvSpPr>
          <p:spPr bwMode="auto">
            <a:xfrm>
              <a:off x="2089618" y="3110776"/>
              <a:ext cx="25853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添加标题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094767" y="3496922"/>
              <a:ext cx="544044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  <a:cs typeface="Ebrima" panose="02000000000000000000" pitchFamily="2" charset="0"/>
                </a:rPr>
                <a:t>but they </a:t>
              </a: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exercise my soul in three ways. I will do somebody a good turn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2089618" y="4312479"/>
              <a:ext cx="25853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添加标题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094767" y="4698625"/>
              <a:ext cx="544044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  <a:cs typeface="Ebrima" panose="02000000000000000000" pitchFamily="2" charset="0"/>
                </a:rPr>
                <a:t>but they </a:t>
              </a: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exercise my soul in three ways. I will do somebody a good turn</a:t>
              </a:r>
              <a:endPara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3" b="25990"/>
          <a:stretch>
            <a:fillRect/>
          </a:stretch>
        </p:blipFill>
        <p:spPr>
          <a:xfrm>
            <a:off x="6096000" y="912830"/>
            <a:ext cx="6315730" cy="594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b="3848"/>
          <a:stretch>
            <a:fillRect/>
          </a:stretch>
        </p:blipFill>
        <p:spPr/>
      </p:pic>
      <p:pic>
        <p:nvPicPr>
          <p:cNvPr id="15" name="图片占位符 14" descr="图片包含 树, 户外, 天空, 植物&#10;&#10;已生成极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" b="368"/>
          <a:stretch>
            <a:fillRect/>
          </a:stretch>
        </p:blipFill>
        <p:spPr/>
      </p:pic>
      <p:pic>
        <p:nvPicPr>
          <p:cNvPr id="19" name="图片占位符 18" descr="图片包含 障子, 天空, 建筑物, 户外&#10;&#10;已生成极高可信度的说明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1" b="16621"/>
          <a:stretch>
            <a:fillRect/>
          </a:stretch>
        </p:blipFill>
        <p:spPr/>
      </p:pic>
      <p:grpSp>
        <p:nvGrpSpPr>
          <p:cNvPr id="5" name="组合 4"/>
          <p:cNvGrpSpPr/>
          <p:nvPr/>
        </p:nvGrpSpPr>
        <p:grpSpPr>
          <a:xfrm>
            <a:off x="7392353" y="2165891"/>
            <a:ext cx="4459642" cy="3255443"/>
            <a:chOff x="6145972" y="2108719"/>
            <a:chExt cx="4459642" cy="3255443"/>
          </a:xfrm>
          <a:noFill/>
        </p:grpSpPr>
        <p:sp>
          <p:nvSpPr>
            <p:cNvPr id="6" name="文本框 5"/>
            <p:cNvSpPr txBox="1"/>
            <p:nvPr/>
          </p:nvSpPr>
          <p:spPr>
            <a:xfrm>
              <a:off x="6145972" y="4385433"/>
              <a:ext cx="4459642" cy="9787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45972" y="3923768"/>
              <a:ext cx="2952540" cy="43037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ADD YOUR TEXT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145972" y="2108719"/>
              <a:ext cx="2436886" cy="18651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Write here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Something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About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9984232" y="1542697"/>
            <a:ext cx="623194" cy="62319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378832" y="1226561"/>
            <a:ext cx="484044" cy="4840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 descr="图片包含 电子产品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>
          <a:xfrm>
            <a:off x="655208" y="0"/>
            <a:ext cx="965435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25005" y="1078036"/>
            <a:ext cx="443198" cy="47019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18976" y="684496"/>
            <a:ext cx="742315" cy="18646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/>
            </a:lvl1pPr>
          </a:lstStyle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PART 04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66240" y="2082800"/>
            <a:ext cx="1564640" cy="1564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230275" y="2517704"/>
            <a:ext cx="3570149" cy="1797063"/>
            <a:chOff x="6355079" y="2800219"/>
            <a:chExt cx="3570149" cy="1797063"/>
          </a:xfrm>
        </p:grpSpPr>
        <p:sp>
          <p:nvSpPr>
            <p:cNvPr id="6" name="文本框 5"/>
            <p:cNvSpPr txBox="1"/>
            <p:nvPr/>
          </p:nvSpPr>
          <p:spPr>
            <a:xfrm>
              <a:off x="6355079" y="3304620"/>
              <a:ext cx="357014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consectetuer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Maecenas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porttitor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massa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sed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pulvinar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ultricies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purus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libero,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commodo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eros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quis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55080" y="2800219"/>
              <a:ext cx="239268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YOUR TITLE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/>
          <a:srcRect l="59330" r="17"/>
          <a:stretch>
            <a:fillRect/>
          </a:stretch>
        </p:blipFill>
        <p:spPr>
          <a:xfrm>
            <a:off x="628650" y="436130"/>
            <a:ext cx="11163300" cy="592744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274933" y="870495"/>
            <a:ext cx="1334533" cy="820191"/>
            <a:chOff x="4235501" y="2032753"/>
            <a:chExt cx="1334533" cy="820191"/>
          </a:xfrm>
        </p:grpSpPr>
        <p:sp>
          <p:nvSpPr>
            <p:cNvPr id="12" name="文本框 11"/>
            <p:cNvSpPr txBox="1"/>
            <p:nvPr/>
          </p:nvSpPr>
          <p:spPr>
            <a:xfrm>
              <a:off x="4235501" y="2032753"/>
              <a:ext cx="800219" cy="525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目录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35501" y="2471686"/>
              <a:ext cx="1334533" cy="38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CONTENTS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71642" y="870496"/>
            <a:ext cx="309473" cy="1142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990132" y="1690686"/>
            <a:ext cx="171315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14106" r="16676" b="8406"/>
          <a:stretch>
            <a:fillRect/>
          </a:stretch>
        </p:blipFill>
        <p:spPr>
          <a:xfrm>
            <a:off x="1928944" y="2412182"/>
            <a:ext cx="609155" cy="1420181"/>
          </a:xfrm>
          <a:prstGeom prst="rect">
            <a:avLst/>
          </a:prstGeom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14852" y="4320793"/>
            <a:ext cx="239758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14106" r="16676" b="8406"/>
          <a:stretch>
            <a:fillRect/>
          </a:stretch>
        </p:blipFill>
        <p:spPr>
          <a:xfrm>
            <a:off x="4639013" y="2412182"/>
            <a:ext cx="609155" cy="1420181"/>
          </a:xfrm>
          <a:prstGeom prst="rect">
            <a:avLst/>
          </a:prstGeom>
        </p:spPr>
      </p:pic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724921" y="4320793"/>
            <a:ext cx="239758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14106" r="16676" b="8406"/>
          <a:stretch>
            <a:fillRect/>
          </a:stretch>
        </p:blipFill>
        <p:spPr>
          <a:xfrm>
            <a:off x="7349082" y="2412182"/>
            <a:ext cx="609155" cy="1420181"/>
          </a:xfrm>
          <a:prstGeom prst="rect">
            <a:avLst/>
          </a:prstGeom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434990" y="4320793"/>
            <a:ext cx="239758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14106" r="16676" b="8406"/>
          <a:stretch>
            <a:fillRect/>
          </a:stretch>
        </p:blipFill>
        <p:spPr>
          <a:xfrm>
            <a:off x="10059151" y="2412182"/>
            <a:ext cx="609155" cy="1420181"/>
          </a:xfrm>
          <a:prstGeom prst="rect">
            <a:avLst/>
          </a:prstGeom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9145059" y="4320793"/>
            <a:ext cx="239758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9" name="文本框 22"/>
          <p:cNvSpPr txBox="1">
            <a:spLocks noChangeArrowheads="1"/>
          </p:cNvSpPr>
          <p:nvPr/>
        </p:nvSpPr>
        <p:spPr bwMode="auto">
          <a:xfrm>
            <a:off x="1274933" y="3969026"/>
            <a:ext cx="346792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TITTLE HERE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2"/>
          <p:cNvSpPr txBox="1">
            <a:spLocks noChangeArrowheads="1"/>
          </p:cNvSpPr>
          <p:nvPr/>
        </p:nvSpPr>
        <p:spPr bwMode="auto">
          <a:xfrm>
            <a:off x="3898026" y="3969026"/>
            <a:ext cx="346792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TITTLE HERE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22"/>
          <p:cNvSpPr txBox="1">
            <a:spLocks noChangeArrowheads="1"/>
          </p:cNvSpPr>
          <p:nvPr/>
        </p:nvSpPr>
        <p:spPr bwMode="auto">
          <a:xfrm>
            <a:off x="6643218" y="3969026"/>
            <a:ext cx="346792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TITTLE HERE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22"/>
          <p:cNvSpPr txBox="1">
            <a:spLocks noChangeArrowheads="1"/>
          </p:cNvSpPr>
          <p:nvPr/>
        </p:nvSpPr>
        <p:spPr bwMode="auto">
          <a:xfrm>
            <a:off x="9388410" y="3969026"/>
            <a:ext cx="346792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TITTLE HERE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9580" y="545841"/>
            <a:ext cx="10832841" cy="5766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586777" y="4535921"/>
            <a:ext cx="2312846" cy="773199"/>
            <a:chOff x="1586777" y="4483359"/>
            <a:chExt cx="2312846" cy="773199"/>
          </a:xfrm>
        </p:grpSpPr>
        <p:sp>
          <p:nvSpPr>
            <p:cNvPr id="11" name="文本框 10"/>
            <p:cNvSpPr txBox="1"/>
            <p:nvPr/>
          </p:nvSpPr>
          <p:spPr>
            <a:xfrm>
              <a:off x="2119632" y="4483359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86777" y="4721027"/>
              <a:ext cx="23128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9577" y="4535921"/>
            <a:ext cx="2312846" cy="773199"/>
            <a:chOff x="1586777" y="4483359"/>
            <a:chExt cx="2312846" cy="773199"/>
          </a:xfrm>
        </p:grpSpPr>
        <p:sp>
          <p:nvSpPr>
            <p:cNvPr id="15" name="文本框 14"/>
            <p:cNvSpPr txBox="1"/>
            <p:nvPr/>
          </p:nvSpPr>
          <p:spPr>
            <a:xfrm>
              <a:off x="2119632" y="4483359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86777" y="4721027"/>
              <a:ext cx="23128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2377" y="4535921"/>
            <a:ext cx="2312846" cy="773199"/>
            <a:chOff x="1586777" y="4483359"/>
            <a:chExt cx="2312846" cy="773199"/>
          </a:xfrm>
        </p:grpSpPr>
        <p:sp>
          <p:nvSpPr>
            <p:cNvPr id="18" name="文本框 17"/>
            <p:cNvSpPr txBox="1"/>
            <p:nvPr/>
          </p:nvSpPr>
          <p:spPr>
            <a:xfrm>
              <a:off x="2119632" y="4483359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TEXT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86777" y="4721027"/>
              <a:ext cx="23128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Nunc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viverra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imperdiet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enim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est.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Vivamus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tellus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0" name="图片占位符 19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0" r="-154"/>
          <a:stretch>
            <a:fillRect/>
          </a:stretch>
        </p:blipFill>
        <p:spPr>
          <a:xfrm>
            <a:off x="8214360" y="1280160"/>
            <a:ext cx="2468880" cy="2468880"/>
          </a:xfrm>
        </p:spPr>
      </p:pic>
      <p:pic>
        <p:nvPicPr>
          <p:cNvPr id="32" name="图片占位符 8" descr="图片包含 墙壁, 鲜花, 家具, 室内&#10;&#10;已生成极高可信度的说明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1" r="16011"/>
          <a:stretch>
            <a:fillRect/>
          </a:stretch>
        </p:blipFill>
        <p:spPr/>
      </p:pic>
      <p:pic>
        <p:nvPicPr>
          <p:cNvPr id="33" name="图片占位符 14" descr="图片包含 树, 户外, 天空, 植物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6678"/>
          <a:stretch>
            <a:fillRect/>
          </a:stretch>
        </p:blipFill>
        <p:spPr/>
      </p:pic>
      <p:grpSp>
        <p:nvGrpSpPr>
          <p:cNvPr id="37" name="组合 36"/>
          <p:cNvGrpSpPr/>
          <p:nvPr/>
        </p:nvGrpSpPr>
        <p:grpSpPr>
          <a:xfrm>
            <a:off x="4419600" y="4251960"/>
            <a:ext cx="3352800" cy="1341120"/>
            <a:chOff x="4419600" y="4069080"/>
            <a:chExt cx="3352800" cy="15240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4419600" y="4069080"/>
              <a:ext cx="0" cy="1524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772400" y="4069080"/>
              <a:ext cx="0" cy="1524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57310" y="1185485"/>
            <a:ext cx="1512521" cy="1512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76443" y="2896770"/>
            <a:ext cx="1539240" cy="153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563283" y="2467507"/>
            <a:ext cx="1043842" cy="10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170602" y="4365726"/>
            <a:ext cx="5556429" cy="1265987"/>
            <a:chOff x="6355079" y="2800219"/>
            <a:chExt cx="5556429" cy="1265987"/>
          </a:xfrm>
        </p:grpSpPr>
        <p:sp>
          <p:nvSpPr>
            <p:cNvPr id="4" name="文本框 3"/>
            <p:cNvSpPr txBox="1"/>
            <p:nvPr/>
          </p:nvSpPr>
          <p:spPr>
            <a:xfrm>
              <a:off x="6355079" y="3253676"/>
              <a:ext cx="555642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consectetuer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Maecenas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porttitor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massa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sed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pulvinar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ultricies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purus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libero,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commodo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eros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quis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355080" y="2800219"/>
              <a:ext cx="239268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YOUR TITLE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464970" y="1691640"/>
            <a:ext cx="923900" cy="923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占位符 25" descr="图片包含 植物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r="822"/>
          <a:stretch>
            <a:fillRect/>
          </a:stretch>
        </p:blipFill>
        <p:spPr>
          <a:custGeom>
            <a:avLst/>
            <a:gdLst>
              <a:gd name="connsiteX0" fmla="*/ 0 w 2438400"/>
              <a:gd name="connsiteY0" fmla="*/ 0 h 3718560"/>
              <a:gd name="connsiteX1" fmla="*/ 2438400 w 2438400"/>
              <a:gd name="connsiteY1" fmla="*/ 0 h 3718560"/>
              <a:gd name="connsiteX2" fmla="*/ 2438400 w 2438400"/>
              <a:gd name="connsiteY2" fmla="*/ 3718560 h 3718560"/>
              <a:gd name="connsiteX3" fmla="*/ 0 w 2438400"/>
              <a:gd name="connsiteY3" fmla="*/ 3718560 h 37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718560">
                <a:moveTo>
                  <a:pt x="0" y="0"/>
                </a:moveTo>
                <a:lnTo>
                  <a:pt x="2438400" y="0"/>
                </a:lnTo>
                <a:lnTo>
                  <a:pt x="2438400" y="3718560"/>
                </a:lnTo>
                <a:lnTo>
                  <a:pt x="0" y="3718560"/>
                </a:lnTo>
                <a:close/>
              </a:path>
            </a:pathLst>
          </a:custGeom>
        </p:spPr>
      </p:pic>
      <p:pic>
        <p:nvPicPr>
          <p:cNvPr id="27" name="图片占位符 26" descr="图片包含 户外, 建筑物, 地面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51912"/>
          <a:stretch>
            <a:fillRect/>
          </a:stretch>
        </p:blipFill>
        <p:spPr>
          <a:xfrm>
            <a:off x="1464970" y="3139440"/>
            <a:ext cx="2438400" cy="3718560"/>
          </a:xfrm>
          <a:custGeom>
            <a:avLst/>
            <a:gdLst>
              <a:gd name="connsiteX0" fmla="*/ 0 w 2438400"/>
              <a:gd name="connsiteY0" fmla="*/ 0 h 3718560"/>
              <a:gd name="connsiteX1" fmla="*/ 2438400 w 2438400"/>
              <a:gd name="connsiteY1" fmla="*/ 0 h 3718560"/>
              <a:gd name="connsiteX2" fmla="*/ 2438400 w 2438400"/>
              <a:gd name="connsiteY2" fmla="*/ 3718560 h 3718560"/>
              <a:gd name="connsiteX3" fmla="*/ 0 w 2438400"/>
              <a:gd name="connsiteY3" fmla="*/ 3718560 h 37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718560">
                <a:moveTo>
                  <a:pt x="0" y="0"/>
                </a:moveTo>
                <a:lnTo>
                  <a:pt x="2438400" y="0"/>
                </a:lnTo>
                <a:lnTo>
                  <a:pt x="2438400" y="3718560"/>
                </a:lnTo>
                <a:lnTo>
                  <a:pt x="0" y="371856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627086"/>
            <a:ext cx="12192000" cy="2970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"/>
          <p:cNvGrpSpPr/>
          <p:nvPr/>
        </p:nvGrpSpPr>
        <p:grpSpPr>
          <a:xfrm>
            <a:off x="234022" y="2174240"/>
            <a:ext cx="6677396" cy="3824798"/>
            <a:chOff x="2007321" y="1438226"/>
            <a:chExt cx="8493758" cy="4865206"/>
          </a:xfrm>
        </p:grpSpPr>
        <p:sp>
          <p:nvSpPr>
            <p:cNvPr id="3" name="Freeform 5"/>
            <p:cNvSpPr/>
            <p:nvPr/>
          </p:nvSpPr>
          <p:spPr bwMode="auto">
            <a:xfrm>
              <a:off x="2007321" y="6114631"/>
              <a:ext cx="4278336" cy="188801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6222740" y="6114631"/>
              <a:ext cx="4278336" cy="188801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868796" y="1438226"/>
              <a:ext cx="6838568" cy="4666723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007321" y="6037175"/>
              <a:ext cx="8493758" cy="154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641969" y="6037175"/>
              <a:ext cx="1219616" cy="8713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096263" y="1733529"/>
              <a:ext cx="6383628" cy="403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6251777" y="1546335"/>
              <a:ext cx="79086" cy="79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44466" y="3224474"/>
            <a:ext cx="2312846" cy="773199"/>
            <a:chOff x="1289536" y="4875148"/>
            <a:chExt cx="2312846" cy="773199"/>
          </a:xfrm>
        </p:grpSpPr>
        <p:sp>
          <p:nvSpPr>
            <p:cNvPr id="17" name="文本框 16"/>
            <p:cNvSpPr txBox="1"/>
            <p:nvPr/>
          </p:nvSpPr>
          <p:spPr>
            <a:xfrm>
              <a:off x="1289536" y="4875148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TEXT HERE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89536" y="5112816"/>
              <a:ext cx="23128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Nunc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viverra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imperdiet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enim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Fusce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est.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Vivamus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a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tellus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44466" y="4665194"/>
            <a:ext cx="2312846" cy="773199"/>
            <a:chOff x="1289536" y="4875148"/>
            <a:chExt cx="2312846" cy="773199"/>
          </a:xfrm>
        </p:grpSpPr>
        <p:sp>
          <p:nvSpPr>
            <p:cNvPr id="20" name="文本框 19"/>
            <p:cNvSpPr txBox="1"/>
            <p:nvPr/>
          </p:nvSpPr>
          <p:spPr>
            <a:xfrm>
              <a:off x="1289536" y="4875148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TEXT HERE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89536" y="5112816"/>
              <a:ext cx="23128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Nunc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viverra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imperdiet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enim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Fusce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est.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Vivamus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a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tellus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85258" y="3224474"/>
            <a:ext cx="2312846" cy="773199"/>
            <a:chOff x="1289536" y="4875148"/>
            <a:chExt cx="2312846" cy="773199"/>
          </a:xfrm>
        </p:grpSpPr>
        <p:sp>
          <p:nvSpPr>
            <p:cNvPr id="23" name="文本框 22"/>
            <p:cNvSpPr txBox="1"/>
            <p:nvPr/>
          </p:nvSpPr>
          <p:spPr>
            <a:xfrm>
              <a:off x="1289536" y="4875148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TEXT HERE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536" y="5112816"/>
              <a:ext cx="23128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Nunc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viverra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imperdiet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enim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Fusce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est.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Vivamus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a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tellus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385258" y="4665194"/>
            <a:ext cx="2312846" cy="773199"/>
            <a:chOff x="1289536" y="4875148"/>
            <a:chExt cx="2312846" cy="773199"/>
          </a:xfrm>
        </p:grpSpPr>
        <p:sp>
          <p:nvSpPr>
            <p:cNvPr id="26" name="文本框 25"/>
            <p:cNvSpPr txBox="1"/>
            <p:nvPr/>
          </p:nvSpPr>
          <p:spPr>
            <a:xfrm>
              <a:off x="1289536" y="4875148"/>
              <a:ext cx="1247136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TEXT HERE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89536" y="5112816"/>
              <a:ext cx="23128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2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Nunc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viverra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imperdiet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enim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Fusce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est.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Vivamus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 a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tellus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57793" y="407893"/>
            <a:ext cx="4476414" cy="1457126"/>
            <a:chOff x="3857793" y="407893"/>
            <a:chExt cx="4476414" cy="1457126"/>
          </a:xfrm>
        </p:grpSpPr>
        <p:sp>
          <p:nvSpPr>
            <p:cNvPr id="29" name="文本框 28"/>
            <p:cNvSpPr txBox="1"/>
            <p:nvPr/>
          </p:nvSpPr>
          <p:spPr>
            <a:xfrm>
              <a:off x="3857793" y="407893"/>
              <a:ext cx="4476414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 Light" panose="020B0502040204020203" charset="-122"/>
                  <a:cs typeface="+mn-cs"/>
                </a:rPr>
                <a:t>WRITE HERE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 Light" panose="020B0502040204020203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 Light" panose="020B0502040204020203" charset="-122"/>
                  <a:cs typeface="+mn-cs"/>
                </a:rPr>
                <a:t>SOMETHING ABOUT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86328" y="1500624"/>
              <a:ext cx="1819344" cy="36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" panose="020B0503020204020204" pitchFamily="34" charset="-122"/>
                  <a:cs typeface="+mn-cs"/>
                </a:rPr>
                <a:t>YOUR TEXT HERE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Shape 2525"/>
          <p:cNvSpPr/>
          <p:nvPr/>
        </p:nvSpPr>
        <p:spPr>
          <a:xfrm>
            <a:off x="9521902" y="4236448"/>
            <a:ext cx="298688" cy="29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Shape 2587"/>
          <p:cNvSpPr/>
          <p:nvPr/>
        </p:nvSpPr>
        <p:spPr>
          <a:xfrm>
            <a:off x="6823023" y="4237227"/>
            <a:ext cx="298688" cy="29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3" name="Shape 2588"/>
          <p:cNvSpPr/>
          <p:nvPr/>
        </p:nvSpPr>
        <p:spPr>
          <a:xfrm>
            <a:off x="6803856" y="2779395"/>
            <a:ext cx="298688" cy="271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4" name="Shape 2589"/>
          <p:cNvSpPr/>
          <p:nvPr/>
        </p:nvSpPr>
        <p:spPr>
          <a:xfrm>
            <a:off x="9514082" y="2779395"/>
            <a:ext cx="298688" cy="271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37" name="图片占位符 36" descr="图片包含 植物, 鲜花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" b="3714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图片包含 室内, 水果&#10;&#10;已生成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r="32514"/>
          <a:stretch>
            <a:fillRect/>
          </a:stretch>
        </p:blipFill>
        <p:spPr>
          <a:xfrm>
            <a:off x="5410202" y="0"/>
            <a:ext cx="6781799" cy="6858000"/>
          </a:xfrm>
        </p:spPr>
      </p:pic>
      <p:sp>
        <p:nvSpPr>
          <p:cNvPr id="9" name="矩形 8"/>
          <p:cNvSpPr/>
          <p:nvPr/>
        </p:nvSpPr>
        <p:spPr>
          <a:xfrm>
            <a:off x="1434775" y="750837"/>
            <a:ext cx="1127760" cy="11277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21383" y="1176439"/>
            <a:ext cx="4459642" cy="3255443"/>
            <a:chOff x="6145972" y="2108719"/>
            <a:chExt cx="4459642" cy="3255443"/>
          </a:xfrm>
        </p:grpSpPr>
        <p:sp>
          <p:nvSpPr>
            <p:cNvPr id="4" name="文本框 3"/>
            <p:cNvSpPr txBox="1"/>
            <p:nvPr/>
          </p:nvSpPr>
          <p:spPr>
            <a:xfrm>
              <a:off x="6145972" y="4385433"/>
              <a:ext cx="445964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145972" y="3923768"/>
              <a:ext cx="2952540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ADD YOUR TEXT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145972" y="2108719"/>
              <a:ext cx="2436886" cy="186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Write here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Something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About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直角三角形 7"/>
          <p:cNvSpPr/>
          <p:nvPr/>
        </p:nvSpPr>
        <p:spPr>
          <a:xfrm>
            <a:off x="0" y="4038600"/>
            <a:ext cx="9022080" cy="28194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 descr="图片包含 电子产品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>
          <a:xfrm>
            <a:off x="655208" y="0"/>
            <a:ext cx="965435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25005" y="1078036"/>
            <a:ext cx="443198" cy="47019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18976" y="684496"/>
            <a:ext cx="742315" cy="18646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/>
            </a:lvl1pPr>
          </a:lstStyle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PART 05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66240" y="2082800"/>
            <a:ext cx="1564640" cy="1564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230275" y="2517704"/>
            <a:ext cx="3570149" cy="1797063"/>
            <a:chOff x="6355079" y="2800219"/>
            <a:chExt cx="3570149" cy="1797063"/>
          </a:xfrm>
        </p:grpSpPr>
        <p:sp>
          <p:nvSpPr>
            <p:cNvPr id="6" name="文本框 5"/>
            <p:cNvSpPr txBox="1"/>
            <p:nvPr/>
          </p:nvSpPr>
          <p:spPr>
            <a:xfrm>
              <a:off x="6355079" y="3304620"/>
              <a:ext cx="357014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consectetuer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Maecenas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porttitor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massa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sed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pulvinar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ultricies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purus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libero,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commodo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eros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quis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55080" y="2800219"/>
              <a:ext cx="239268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YOUR TITLE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" name="图片占位符 3" descr="图片包含 植物, 树, 鲜花&#10;&#10;已生成极高可信度的说明"/>
          <p:cNvPicPr>
            <a:picLocks noChangeAspect="1"/>
          </p:cNvPicPr>
          <p:nvPr/>
        </p:nvPicPr>
        <p:blipFill>
          <a:blip r:embed="rId1"/>
          <a:srcRect t="9487" b="9487"/>
          <a:stretch>
            <a:fillRect/>
          </a:stretch>
        </p:blipFill>
        <p:spPr>
          <a:xfrm>
            <a:off x="359790" y="332295"/>
            <a:ext cx="11472420" cy="6193410"/>
          </a:xfrm>
          <a:prstGeom prst="rect">
            <a:avLst/>
          </a:prstGeom>
        </p:spPr>
      </p:pic>
      <p:sp>
        <p:nvSpPr>
          <p:cNvPr id="3" name="Rectangle 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991532" y="965036"/>
            <a:ext cx="1259633" cy="161954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7388" y="1188494"/>
            <a:ext cx="1067921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latin typeface="+mj-lt"/>
              </a:rPr>
              <a:t>POWER</a:t>
            </a:r>
            <a:endParaRPr lang="en-US" altLang="zh-CN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latin typeface="+mj-lt"/>
              </a:rPr>
              <a:t>YOUR</a:t>
            </a:r>
            <a:endParaRPr lang="en-US" altLang="zh-CN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latin typeface="+mj-lt"/>
              </a:rPr>
              <a:t>POINT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14179" y="1801279"/>
            <a:ext cx="4459642" cy="3255443"/>
            <a:chOff x="6145972" y="2108719"/>
            <a:chExt cx="4459642" cy="3255443"/>
          </a:xfrm>
        </p:grpSpPr>
        <p:sp>
          <p:nvSpPr>
            <p:cNvPr id="7" name="文本框 6"/>
            <p:cNvSpPr txBox="1"/>
            <p:nvPr/>
          </p:nvSpPr>
          <p:spPr>
            <a:xfrm>
              <a:off x="6145972" y="4385433"/>
              <a:ext cx="445964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145972" y="3923768"/>
              <a:ext cx="2952540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ADD YOUR TEXT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45972" y="2108719"/>
              <a:ext cx="2436886" cy="186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Write here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Something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About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b="3848"/>
          <a:stretch>
            <a:fillRect/>
          </a:stretch>
        </p:blipFill>
        <p:spPr/>
      </p:pic>
      <p:pic>
        <p:nvPicPr>
          <p:cNvPr id="15" name="图片占位符 14" descr="图片包含 树, 户外, 天空, 植物&#10;&#10;已生成极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" b="368"/>
          <a:stretch>
            <a:fillRect/>
          </a:stretch>
        </p:blipFill>
        <p:spPr/>
      </p:pic>
      <p:pic>
        <p:nvPicPr>
          <p:cNvPr id="19" name="图片占位符 18" descr="图片包含 障子, 天空, 建筑物, 户外&#10;&#10;已生成极高可信度的说明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1" b="16621"/>
          <a:stretch>
            <a:fillRect/>
          </a:stretch>
        </p:blipFill>
        <p:spPr/>
      </p:pic>
      <p:grpSp>
        <p:nvGrpSpPr>
          <p:cNvPr id="5" name="组合 4"/>
          <p:cNvGrpSpPr/>
          <p:nvPr/>
        </p:nvGrpSpPr>
        <p:grpSpPr>
          <a:xfrm>
            <a:off x="7392353" y="2165891"/>
            <a:ext cx="4459642" cy="3255443"/>
            <a:chOff x="6145972" y="2108719"/>
            <a:chExt cx="4459642" cy="3255443"/>
          </a:xfrm>
          <a:noFill/>
        </p:grpSpPr>
        <p:sp>
          <p:nvSpPr>
            <p:cNvPr id="6" name="文本框 5"/>
            <p:cNvSpPr txBox="1"/>
            <p:nvPr/>
          </p:nvSpPr>
          <p:spPr>
            <a:xfrm>
              <a:off x="6145972" y="4385433"/>
              <a:ext cx="4459642" cy="9787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45972" y="3923768"/>
              <a:ext cx="2952540" cy="43037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ADD YOUR TEXT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145972" y="2108719"/>
              <a:ext cx="2436886" cy="18651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Write here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Something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About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9984232" y="1542697"/>
            <a:ext cx="623194" cy="62319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378832" y="1226561"/>
            <a:ext cx="484044" cy="4840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59790" y="332295"/>
            <a:ext cx="11472420" cy="6193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10548" y="887469"/>
            <a:ext cx="484044" cy="48404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254879" y="2086841"/>
            <a:ext cx="520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2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7" name="矩形 23"/>
          <p:cNvSpPr>
            <a:spLocks noChangeArrowheads="1"/>
          </p:cNvSpPr>
          <p:nvPr/>
        </p:nvSpPr>
        <p:spPr bwMode="auto">
          <a:xfrm>
            <a:off x="5254880" y="2546425"/>
            <a:ext cx="520235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DESIGN THANK YOU WATCHING THIS ONE.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8" name="矩形 23"/>
          <p:cNvSpPr>
            <a:spLocks noChangeArrowheads="1"/>
          </p:cNvSpPr>
          <p:nvPr/>
        </p:nvSpPr>
        <p:spPr bwMode="auto">
          <a:xfrm>
            <a:off x="5254879" y="3618869"/>
            <a:ext cx="5455669" cy="13472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7" t="21063" b="25990"/>
          <a:stretch>
            <a:fillRect/>
          </a:stretch>
        </p:blipFill>
        <p:spPr>
          <a:xfrm>
            <a:off x="1459427" y="746683"/>
            <a:ext cx="2989434" cy="594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图片包含 墙壁, 室内, 房间, 餐桌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7806" b="7806"/>
          <a:stretch>
            <a:fillRect/>
          </a:stretch>
        </p:blipFill>
        <p:spPr>
          <a:xfrm>
            <a:off x="0" y="0"/>
            <a:ext cx="10096500" cy="6890262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2004936" y="1047689"/>
            <a:ext cx="3429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20XX</a:t>
            </a:r>
            <a:endParaRPr lang="zh-CN" altLang="en-US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73277" y="1356404"/>
            <a:ext cx="1602957" cy="3420358"/>
          </a:xfrm>
          <a:prstGeom prst="rect">
            <a:avLst/>
          </a:prstGeom>
          <a:noFill/>
          <a:ln w="57150">
            <a:solidFill>
              <a:srgbClr val="61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876162" y="2385947"/>
            <a:ext cx="140014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文悦古典明朝体 (非商业使用) W5" pitchFamily="50" charset="-122"/>
                <a:ea typeface="文悦古典明朝体 (非商业使用) W5" pitchFamily="50" charset="-122"/>
              </a:rPr>
              <a:t>谢</a:t>
            </a:r>
            <a:endParaRPr lang="zh-CN" altLang="en-US" sz="8800" b="1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79720" y="2719217"/>
            <a:ext cx="738664" cy="304148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20197" y="4104574"/>
            <a:ext cx="3566352" cy="400110"/>
          </a:xfrm>
          <a:prstGeom prst="rect">
            <a:avLst/>
          </a:prstGeom>
          <a:solidFill>
            <a:srgbClr val="71A8C6"/>
          </a:solidFill>
          <a:ln>
            <a:noFill/>
          </a:ln>
          <a:effectLst>
            <a:outerShdw blurRad="889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总结报告</a:t>
            </a:r>
            <a:r>
              <a:rPr lang="en-US" altLang="zh-CN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计划书</a:t>
            </a:r>
            <a:r>
              <a:rPr lang="en-US" altLang="zh-CN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汇报</a:t>
            </a:r>
            <a:endParaRPr lang="zh-CN" altLang="en-US" sz="2000" b="1" dirty="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21644" y="1319345"/>
            <a:ext cx="1400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文悦古典明朝体 (非商业使用) W5" pitchFamily="50" charset="-122"/>
                <a:ea typeface="文悦古典明朝体 (非商业使用) W5" pitchFamily="50" charset="-122"/>
              </a:rPr>
              <a:t>谢</a:t>
            </a:r>
            <a:endParaRPr lang="zh-CN" altLang="en-US" sz="8800" b="1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14106" r="16676" b="8406"/>
          <a:stretch>
            <a:fillRect/>
          </a:stretch>
        </p:blipFill>
        <p:spPr>
          <a:xfrm>
            <a:off x="10096500" y="1800926"/>
            <a:ext cx="1023565" cy="238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 descr="图片包含 电子产品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>
          <a:xfrm>
            <a:off x="655208" y="0"/>
            <a:ext cx="965435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25005" y="1078036"/>
            <a:ext cx="443198" cy="47019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16472" y="684496"/>
            <a:ext cx="744819" cy="18646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/>
            </a:lvl1pPr>
          </a:lstStyle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66240" y="2082800"/>
            <a:ext cx="1564640" cy="1564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230275" y="2517704"/>
            <a:ext cx="3570149" cy="1797063"/>
            <a:chOff x="6355079" y="2800219"/>
            <a:chExt cx="3570149" cy="1797063"/>
          </a:xfrm>
        </p:grpSpPr>
        <p:sp>
          <p:nvSpPr>
            <p:cNvPr id="6" name="文本框 5"/>
            <p:cNvSpPr txBox="1"/>
            <p:nvPr/>
          </p:nvSpPr>
          <p:spPr>
            <a:xfrm>
              <a:off x="6355079" y="3304620"/>
              <a:ext cx="357014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consectetuer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Maecenas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porttitor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massa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sed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pulvinar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ultricies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purus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libero,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commodo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eros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quis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55080" y="2800219"/>
              <a:ext cx="239268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YOUR TITLE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7319" y="1185485"/>
            <a:ext cx="4998720" cy="499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743999" y="2445814"/>
            <a:ext cx="1539240" cy="153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0130839" y="2016551"/>
            <a:ext cx="1043842" cy="10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031610" y="4534799"/>
            <a:ext cx="5556429" cy="1265987"/>
            <a:chOff x="6355079" y="2800219"/>
            <a:chExt cx="5556429" cy="1265987"/>
          </a:xfrm>
        </p:grpSpPr>
        <p:sp>
          <p:nvSpPr>
            <p:cNvPr id="4" name="文本框 3"/>
            <p:cNvSpPr txBox="1"/>
            <p:nvPr/>
          </p:nvSpPr>
          <p:spPr>
            <a:xfrm>
              <a:off x="6355079" y="3253676"/>
              <a:ext cx="555642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consectetuer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Maecenas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porttitor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massa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sed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pulvinar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ultricies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purus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libero,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commodo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eros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quis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355080" y="2800219"/>
              <a:ext cx="239268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YOUR TITLE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5" name="图片占位符 14" descr="图片包含 植物, 鲜花, 花束&#10;&#10;已生成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9" b="1396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5407699" y="1921120"/>
            <a:ext cx="346792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TITTLE HERE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5434204" y="3407445"/>
            <a:ext cx="6018146" cy="23040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</a:t>
            </a:r>
            <a:endParaRPr 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hours that 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07699" y="2573810"/>
            <a:ext cx="438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THIS IS A REMO TEMPLATE ,THANK YOU WATCHING THIS ONE 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5"/>
          <a:stretch>
            <a:fillRect/>
          </a:stretch>
        </p:blipFill>
        <p:spPr>
          <a:xfrm>
            <a:off x="919785" y="1096556"/>
            <a:ext cx="3847455" cy="4864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59790" y="332295"/>
            <a:ext cx="11472420" cy="6193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10548" y="887469"/>
            <a:ext cx="484044" cy="48404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254879" y="2086841"/>
            <a:ext cx="520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2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7" name="矩形 23"/>
          <p:cNvSpPr>
            <a:spLocks noChangeArrowheads="1"/>
          </p:cNvSpPr>
          <p:nvPr/>
        </p:nvSpPr>
        <p:spPr bwMode="auto">
          <a:xfrm>
            <a:off x="5254880" y="2546425"/>
            <a:ext cx="520235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DESIGN THANK YOU WATCHING THIS ONE.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8" name="矩形 23"/>
          <p:cNvSpPr>
            <a:spLocks noChangeArrowheads="1"/>
          </p:cNvSpPr>
          <p:nvPr/>
        </p:nvSpPr>
        <p:spPr bwMode="auto">
          <a:xfrm>
            <a:off x="5254879" y="3618869"/>
            <a:ext cx="5455669" cy="13472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7" t="21063" b="25990"/>
          <a:stretch>
            <a:fillRect/>
          </a:stretch>
        </p:blipFill>
        <p:spPr>
          <a:xfrm>
            <a:off x="1459427" y="746683"/>
            <a:ext cx="2989434" cy="594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59790" y="332295"/>
            <a:ext cx="11472420" cy="6193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10548" y="887469"/>
            <a:ext cx="484044" cy="48404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3" b="25990"/>
          <a:stretch>
            <a:fillRect/>
          </a:stretch>
        </p:blipFill>
        <p:spPr>
          <a:xfrm>
            <a:off x="9088142" y="2501276"/>
            <a:ext cx="1745769" cy="16433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3" b="25990"/>
          <a:stretch>
            <a:fillRect/>
          </a:stretch>
        </p:blipFill>
        <p:spPr>
          <a:xfrm>
            <a:off x="1293644" y="1163028"/>
            <a:ext cx="1745769" cy="16433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3" b="25990"/>
          <a:stretch>
            <a:fillRect/>
          </a:stretch>
        </p:blipFill>
        <p:spPr>
          <a:xfrm>
            <a:off x="1300267" y="3887893"/>
            <a:ext cx="1745769" cy="164334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558790" y="1587880"/>
            <a:ext cx="8289122" cy="1257300"/>
            <a:chOff x="1727602" y="1672286"/>
            <a:chExt cx="8289122" cy="12573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727602" y="1672286"/>
              <a:ext cx="1257300" cy="1257300"/>
              <a:chOff x="1557338" y="3071812"/>
              <a:chExt cx="1257300" cy="1257300"/>
            </a:xfrm>
          </p:grpSpPr>
          <p:sp>
            <p:nvSpPr>
              <p:cNvPr id="26" name="菱形 25"/>
              <p:cNvSpPr/>
              <p:nvPr/>
            </p:nvSpPr>
            <p:spPr>
              <a:xfrm>
                <a:off x="1557338" y="3071812"/>
                <a:ext cx="1257300" cy="12573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1628778" y="3143247"/>
                <a:ext cx="1114425" cy="1114425"/>
              </a:xfrm>
              <a:prstGeom prst="diamond">
                <a:avLst/>
              </a:prstGeom>
              <a:noFill/>
              <a:ln>
                <a:solidFill>
                  <a:srgbClr val="3D4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43075" y="3374443"/>
                <a:ext cx="85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0 1</a:t>
                </a:r>
                <a:endParaRPr lang="zh-CN" altLang="en-US" sz="3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027764" y="2039323"/>
              <a:ext cx="172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ADD TITTLE  </a:t>
              </a:r>
              <a:endParaRPr lang="zh-CN" altLang="en-US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5" name="矩形 23"/>
            <p:cNvSpPr>
              <a:spLocks noChangeArrowheads="1"/>
            </p:cNvSpPr>
            <p:nvPr/>
          </p:nvSpPr>
          <p:spPr bwMode="auto">
            <a:xfrm>
              <a:off x="4800600" y="1913361"/>
              <a:ext cx="5216124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Just for today I will try to live through this day only and not tackle my whole life problem at once</a:t>
              </a:r>
              <a:endPara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29129" y="2845180"/>
            <a:ext cx="8274836" cy="1257300"/>
            <a:chOff x="2497941" y="2929586"/>
            <a:chExt cx="8274836" cy="1257300"/>
          </a:xfrm>
        </p:grpSpPr>
        <p:grpSp>
          <p:nvGrpSpPr>
            <p:cNvPr id="30" name="组合 29"/>
            <p:cNvGrpSpPr/>
            <p:nvPr/>
          </p:nvGrpSpPr>
          <p:grpSpPr>
            <a:xfrm>
              <a:off x="9515477" y="2929586"/>
              <a:ext cx="1257300" cy="1257300"/>
              <a:chOff x="1557338" y="3071812"/>
              <a:chExt cx="1257300" cy="1257300"/>
            </a:xfrm>
          </p:grpSpPr>
          <p:sp>
            <p:nvSpPr>
              <p:cNvPr id="33" name="菱形 32"/>
              <p:cNvSpPr/>
              <p:nvPr/>
            </p:nvSpPr>
            <p:spPr>
              <a:xfrm>
                <a:off x="1557338" y="3071812"/>
                <a:ext cx="1257300" cy="12573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4" name="菱形 33"/>
              <p:cNvSpPr/>
              <p:nvPr/>
            </p:nvSpPr>
            <p:spPr>
              <a:xfrm>
                <a:off x="1628778" y="3143247"/>
                <a:ext cx="1114425" cy="1114425"/>
              </a:xfrm>
              <a:prstGeom prst="diamond">
                <a:avLst/>
              </a:prstGeom>
              <a:noFill/>
              <a:ln>
                <a:solidFill>
                  <a:srgbClr val="3D4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743075" y="3374443"/>
                <a:ext cx="85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0 2</a:t>
                </a:r>
                <a:endParaRPr lang="zh-CN" altLang="en-US" sz="3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31" name="矩形 23"/>
            <p:cNvSpPr>
              <a:spLocks noChangeArrowheads="1"/>
            </p:cNvSpPr>
            <p:nvPr/>
          </p:nvSpPr>
          <p:spPr bwMode="auto">
            <a:xfrm>
              <a:off x="2497941" y="3280559"/>
              <a:ext cx="5216124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Just for today I will try to live through this day only and not tackle my whole life problem at once</a:t>
              </a:r>
              <a:endPara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714065" y="3416883"/>
              <a:ext cx="172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ADD TITTLE  </a:t>
              </a:r>
              <a:endParaRPr lang="zh-CN" altLang="en-US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58790" y="4273933"/>
            <a:ext cx="8289122" cy="1257300"/>
            <a:chOff x="1727602" y="4358339"/>
            <a:chExt cx="8289122" cy="1257300"/>
          </a:xfrm>
        </p:grpSpPr>
        <p:grpSp>
          <p:nvGrpSpPr>
            <p:cNvPr id="37" name="组合 36"/>
            <p:cNvGrpSpPr/>
            <p:nvPr/>
          </p:nvGrpSpPr>
          <p:grpSpPr>
            <a:xfrm>
              <a:off x="1727602" y="4358339"/>
              <a:ext cx="1257300" cy="1257300"/>
              <a:chOff x="1557338" y="3071812"/>
              <a:chExt cx="1257300" cy="1257300"/>
            </a:xfrm>
          </p:grpSpPr>
          <p:sp>
            <p:nvSpPr>
              <p:cNvPr id="40" name="菱形 39"/>
              <p:cNvSpPr/>
              <p:nvPr/>
            </p:nvSpPr>
            <p:spPr>
              <a:xfrm>
                <a:off x="1557338" y="3071812"/>
                <a:ext cx="1257300" cy="12573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41" name="菱形 40"/>
              <p:cNvSpPr/>
              <p:nvPr/>
            </p:nvSpPr>
            <p:spPr>
              <a:xfrm>
                <a:off x="1628778" y="3143247"/>
                <a:ext cx="1114425" cy="1114425"/>
              </a:xfrm>
              <a:prstGeom prst="diamond">
                <a:avLst/>
              </a:prstGeom>
              <a:noFill/>
              <a:ln>
                <a:solidFill>
                  <a:srgbClr val="3D4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743075" y="3374443"/>
                <a:ext cx="85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0 3</a:t>
                </a:r>
                <a:endParaRPr lang="zh-CN" altLang="en-US" sz="3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2984902" y="4740280"/>
              <a:ext cx="172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ADD TITTLE  </a:t>
              </a:r>
              <a:endParaRPr lang="zh-CN" altLang="en-US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9" name="矩形 23"/>
            <p:cNvSpPr>
              <a:spLocks noChangeArrowheads="1"/>
            </p:cNvSpPr>
            <p:nvPr/>
          </p:nvSpPr>
          <p:spPr bwMode="auto">
            <a:xfrm>
              <a:off x="4800600" y="4608838"/>
              <a:ext cx="5216124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Just for today I will try to live through this day only and not tackle my whole life problem at once</a:t>
              </a:r>
              <a:endPara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50301" y="1603795"/>
            <a:ext cx="4459642" cy="3650411"/>
            <a:chOff x="8203984" y="1603795"/>
            <a:chExt cx="4459642" cy="3650411"/>
          </a:xfrm>
        </p:grpSpPr>
        <p:sp>
          <p:nvSpPr>
            <p:cNvPr id="3" name="文本框 2"/>
            <p:cNvSpPr txBox="1"/>
            <p:nvPr/>
          </p:nvSpPr>
          <p:spPr>
            <a:xfrm>
              <a:off x="8203984" y="4275477"/>
              <a:ext cx="445964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957535" y="3813812"/>
              <a:ext cx="2952540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ADD YOUR TEXT HERE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215362" y="1603795"/>
              <a:ext cx="2436886" cy="186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Write here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Something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About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880008" y="3641366"/>
              <a:ext cx="1107595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360744" y="251750"/>
            <a:ext cx="11470512" cy="635450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占位符 20" descr="图片包含 植物&#10;&#10;已生成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b="9178"/>
          <a:stretch>
            <a:fillRect/>
          </a:stretch>
        </p:blipFill>
        <p:spPr/>
      </p:pic>
      <p:pic>
        <p:nvPicPr>
          <p:cNvPr id="29" name="图片占位符 28" descr="图片包含 电子产品&#10;&#10;已生成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6678"/>
          <a:stretch>
            <a:fillRect/>
          </a:stretch>
        </p:blipFill>
        <p:spPr/>
      </p:pic>
      <p:pic>
        <p:nvPicPr>
          <p:cNvPr id="13" name="图片占位符 12" descr="图片包含 水果&#10;&#10;已生成极高可信度的说明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19113"/>
          <a:stretch>
            <a:fillRect/>
          </a:stretch>
        </p:blipFill>
        <p:spPr/>
      </p:pic>
      <p:pic>
        <p:nvPicPr>
          <p:cNvPr id="27" name="图片占位符 26" descr="图片包含 人员, 室内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6" b="9976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 descr="图片包含 电子产品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>
          <a:xfrm>
            <a:off x="655208" y="0"/>
            <a:ext cx="965435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25005" y="1078036"/>
            <a:ext cx="443198" cy="47019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16472" y="684496"/>
            <a:ext cx="744819" cy="18646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/>
            </a:lvl1pPr>
          </a:lstStyle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PART 02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66240" y="2082800"/>
            <a:ext cx="1564640" cy="1564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230275" y="2517704"/>
            <a:ext cx="3570149" cy="1797063"/>
            <a:chOff x="6355079" y="2800219"/>
            <a:chExt cx="3570149" cy="1797063"/>
          </a:xfrm>
        </p:grpSpPr>
        <p:sp>
          <p:nvSpPr>
            <p:cNvPr id="6" name="文本框 5"/>
            <p:cNvSpPr txBox="1"/>
            <p:nvPr/>
          </p:nvSpPr>
          <p:spPr>
            <a:xfrm>
              <a:off x="6355079" y="3304620"/>
              <a:ext cx="357014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consectetuer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Maecenas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porttitor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massa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sed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pulvinar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ultricies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purus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lectus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libero, sit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commodo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magna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eros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quis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55080" y="2800219"/>
              <a:ext cx="239268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/>
              </a:lvl1pPr>
            </a:lstStyle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YOUR TITLE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EAE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和微软雅黑light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20000"/>
          </a:lnSpc>
          <a:defRPr sz="14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8023</Words>
  <Application>WPS 演示</Application>
  <PresentationFormat>宽屏</PresentationFormat>
  <Paragraphs>304</Paragraphs>
  <Slides>28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文悦古典明朝体 (非商业使用) W5</vt:lpstr>
      <vt:lpstr>全字库正楷体</vt:lpstr>
      <vt:lpstr>汉仪歪歪体简</vt:lpstr>
      <vt:lpstr>楷体</vt:lpstr>
      <vt:lpstr>微软雅黑</vt:lpstr>
      <vt:lpstr>微软雅黑 Light</vt:lpstr>
      <vt:lpstr>Arial Unicode MS</vt:lpstr>
      <vt:lpstr>等线</vt:lpstr>
      <vt:lpstr>Ebrima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wfs</dc:creator>
  <cp:lastModifiedBy>一颗苹果</cp:lastModifiedBy>
  <cp:revision>26</cp:revision>
  <dcterms:created xsi:type="dcterms:W3CDTF">2017-07-13T07:03:00Z</dcterms:created>
  <dcterms:modified xsi:type="dcterms:W3CDTF">2021-09-14T02:41:53Z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AE184F4E4F0240C6ACEADA39B7CD0761</vt:lpwstr>
  </property>
  <property fmtid="{D5CDD505-2E9C-101B-9397-08002B2CF9AE}" pid="3" name="KSOProductBuildVer">
    <vt:lpwstr>2052-11.1.0.10700</vt:lpwstr>
  </property>
</Properties>
</file>