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57" r:id="rId5"/>
    <p:sldId id="258" r:id="rId6"/>
    <p:sldId id="262" r:id="rId7"/>
    <p:sldId id="265" r:id="rId8"/>
    <p:sldId id="284" r:id="rId9"/>
    <p:sldId id="268" r:id="rId10"/>
    <p:sldId id="259" r:id="rId11"/>
    <p:sldId id="285" r:id="rId12"/>
    <p:sldId id="286" r:id="rId13"/>
    <p:sldId id="318" r:id="rId14"/>
    <p:sldId id="335" r:id="rId15"/>
    <p:sldId id="266" r:id="rId16"/>
    <p:sldId id="260" r:id="rId17"/>
    <p:sldId id="322" r:id="rId18"/>
    <p:sldId id="323" r:id="rId19"/>
    <p:sldId id="325" r:id="rId20"/>
    <p:sldId id="326" r:id="rId21"/>
    <p:sldId id="261" r:id="rId22"/>
    <p:sldId id="305" r:id="rId23"/>
    <p:sldId id="314" r:id="rId24"/>
    <p:sldId id="333" r:id="rId25"/>
    <p:sldId id="334" r:id="rId26"/>
    <p:sldId id="306" r:id="rId27"/>
    <p:sldId id="304" r:id="rId28"/>
    <p:sldId id="33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798D"/>
    <a:srgbClr val="1D242E"/>
    <a:srgbClr val="C4B59F"/>
    <a:srgbClr val="696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p:scale>
          <a:sx n="70" d="100"/>
          <a:sy n="70" d="100"/>
        </p:scale>
        <p:origin x="1110" y="1038"/>
      </p:cViewPr>
      <p:guideLst>
        <p:guide orient="horz" pos="2190"/>
        <p:guide pos="38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Series 1</c:v>
                </c:pt>
              </c:strCache>
            </c:strRef>
          </c:tx>
          <c:spPr>
            <a:solidFill>
              <a:srgbClr val="D0798D"/>
            </a:solidFill>
            <a:ln>
              <a:noFill/>
            </a:ln>
            <a:effectLst>
              <a:outerShdw blurRad="317500" dist="38100" dir="2700000" algn="tl" rotWithShape="0">
                <a:prstClr val="black">
                  <a:alpha val="20000"/>
                </a:prstClr>
              </a:outerShdw>
            </a:effectLst>
          </c:spPr>
          <c:marker>
            <c:symbol val="none"/>
          </c:marker>
          <c:dLbls>
            <c:delete val="1"/>
          </c:dLbls>
          <c:cat>
            <c:strRef>
              <c:f>Sheet1!$A$2:$A$6</c:f>
              <c:strCache>
                <c:ptCount val="5"/>
                <c:pt idx="0">
                  <c:v>Sales</c:v>
                </c:pt>
                <c:pt idx="1">
                  <c:v>Marketing</c:v>
                </c:pt>
                <c:pt idx="2">
                  <c:v>Administration</c:v>
                </c:pt>
                <c:pt idx="3">
                  <c:v>Technology</c:v>
                </c:pt>
                <c:pt idx="4">
                  <c:v>Support</c:v>
                </c:pt>
              </c:strCache>
            </c:strRef>
          </c:cat>
          <c:val>
            <c:numRef>
              <c:f>Sheet1!$B$2:$B$6</c:f>
              <c:numCache>
                <c:formatCode>0%</c:formatCode>
                <c:ptCount val="5"/>
                <c:pt idx="0">
                  <c:v>0.3</c:v>
                </c:pt>
                <c:pt idx="1">
                  <c:v>0.4</c:v>
                </c:pt>
                <c:pt idx="2">
                  <c:v>0.2</c:v>
                </c:pt>
                <c:pt idx="3">
                  <c:v>0.2</c:v>
                </c:pt>
                <c:pt idx="4">
                  <c:v>0.3</c:v>
                </c:pt>
              </c:numCache>
            </c:numRef>
          </c:val>
        </c:ser>
        <c:ser>
          <c:idx val="1"/>
          <c:order val="1"/>
          <c:tx>
            <c:strRef>
              <c:f>Sheet1!$C$1</c:f>
              <c:strCache>
                <c:ptCount val="1"/>
                <c:pt idx="0">
                  <c:v>Series 2</c:v>
                </c:pt>
              </c:strCache>
            </c:strRef>
          </c:tx>
          <c:spPr>
            <a:solidFill>
              <a:schemeClr val="bg1"/>
            </a:solidFill>
            <a:ln>
              <a:noFill/>
            </a:ln>
            <a:effectLst>
              <a:outerShdw blurRad="50800" dist="38100" dir="2700000" algn="tl" rotWithShape="0">
                <a:prstClr val="black">
                  <a:alpha val="40000"/>
                </a:prstClr>
              </a:outerShdw>
            </a:effectLst>
            <a:scene3d>
              <a:camera prst="orthographicFront"/>
              <a:lightRig rig="threePt" dir="t"/>
            </a:scene3d>
          </c:spPr>
          <c:marker>
            <c:symbol val="none"/>
          </c:marker>
          <c:dLbls>
            <c:delete val="1"/>
          </c:dLbls>
          <c:cat>
            <c:strRef>
              <c:f>Sheet1!$A$2:$A$6</c:f>
              <c:strCache>
                <c:ptCount val="5"/>
                <c:pt idx="0">
                  <c:v>Sales</c:v>
                </c:pt>
                <c:pt idx="1">
                  <c:v>Marketing</c:v>
                </c:pt>
                <c:pt idx="2">
                  <c:v>Administration</c:v>
                </c:pt>
                <c:pt idx="3">
                  <c:v>Technology</c:v>
                </c:pt>
                <c:pt idx="4">
                  <c:v>Support</c:v>
                </c:pt>
              </c:strCache>
            </c:strRef>
          </c:cat>
          <c:val>
            <c:numRef>
              <c:f>Sheet1!$C$2:$C$6</c:f>
              <c:numCache>
                <c:formatCode>0%</c:formatCode>
                <c:ptCount val="5"/>
                <c:pt idx="0">
                  <c:v>0.25</c:v>
                </c:pt>
                <c:pt idx="1">
                  <c:v>0.2</c:v>
                </c:pt>
                <c:pt idx="2">
                  <c:v>0.15</c:v>
                </c:pt>
                <c:pt idx="3">
                  <c:v>0.2</c:v>
                </c:pt>
                <c:pt idx="4">
                  <c:v>0.27</c:v>
                </c:pt>
              </c:numCache>
            </c:numRef>
          </c:val>
        </c:ser>
        <c:dLbls>
          <c:showLegendKey val="0"/>
          <c:showVal val="0"/>
          <c:showCatName val="0"/>
          <c:showSerName val="0"/>
          <c:showPercent val="0"/>
          <c:showBubbleSize val="0"/>
        </c:dLbls>
        <c:axId val="448495248"/>
        <c:axId val="448487408"/>
      </c:radarChart>
      <c:catAx>
        <c:axId val="448495248"/>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mn-lt"/>
                <a:ea typeface="+mn-ea"/>
                <a:cs typeface="+mn-cs"/>
              </a:defRPr>
            </a:pPr>
          </a:p>
        </c:txPr>
        <c:crossAx val="448487408"/>
        <c:crosses val="autoZero"/>
        <c:auto val="1"/>
        <c:lblAlgn val="ctr"/>
        <c:lblOffset val="100"/>
        <c:noMultiLvlLbl val="0"/>
      </c:catAx>
      <c:valAx>
        <c:axId val="448487408"/>
        <c:scaling>
          <c:orientation val="minMax"/>
        </c:scaling>
        <c:delete val="1"/>
        <c:axPos val="l"/>
        <c:majorGridlines>
          <c:spPr>
            <a:ln w="9525" cap="flat" cmpd="sng" algn="ctr">
              <a:solidFill>
                <a:schemeClr val="bg1">
                  <a:lumMod val="75000"/>
                  <a:alpha val="25000"/>
                </a:schemeClr>
              </a:solidFill>
              <a:round/>
            </a:ln>
            <a:effectLst/>
          </c:spPr>
        </c:majorGridlines>
        <c:numFmt formatCode="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bg1">
                    <a:lumMod val="65000"/>
                  </a:schemeClr>
                </a:solidFill>
                <a:latin typeface="+mn-lt"/>
                <a:ea typeface="+mn-ea"/>
                <a:cs typeface="+mn-cs"/>
              </a:defRPr>
            </a:pPr>
          </a:p>
        </c:txPr>
        <c:crossAx val="44849524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a:solidFill>
            <a:schemeClr val="bg1">
              <a:lumMod val="65000"/>
            </a:schemeClr>
          </a:solidFill>
          <a:latin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150.000 Cake sold</c:v>
                </c:pt>
              </c:strCache>
            </c:strRef>
          </c:tx>
          <c:spPr>
            <a:ln w="28575" cap="rnd">
              <a:solidFill>
                <a:srgbClr val="D0798D"/>
              </a:solidFill>
              <a:round/>
            </a:ln>
            <a:effectLst/>
          </c:spPr>
          <c:marker>
            <c:symbol val="circle"/>
            <c:size val="5"/>
            <c:spPr>
              <a:solidFill>
                <a:schemeClr val="accent1"/>
              </a:solidFill>
              <a:ln w="9525">
                <a:solidFill>
                  <a:srgbClr val="D0798D"/>
                </a:solidFill>
              </a:ln>
              <a:effectLst/>
            </c:spPr>
          </c:marker>
          <c:dLbls>
            <c:delete val="1"/>
          </c:dLbls>
          <c:cat>
            <c:strRef>
              <c:f>Sheet1!$A$2:$A$5</c:f>
              <c:strCache>
                <c:ptCount val="4"/>
                <c:pt idx="0">
                  <c:v>1st</c:v>
                </c:pt>
                <c:pt idx="1">
                  <c:v>2nd</c:v>
                </c:pt>
                <c:pt idx="2">
                  <c:v>3rd</c:v>
                </c:pt>
                <c:pt idx="3">
                  <c:v>4th</c:v>
                </c:pt>
              </c:strCache>
            </c:strRef>
          </c:cat>
          <c:val>
            <c:numRef>
              <c:f>Sheet1!$B$2:$B$5</c:f>
              <c:numCache>
                <c:formatCode>General</c:formatCode>
                <c:ptCount val="4"/>
                <c:pt idx="0">
                  <c:v>100</c:v>
                </c:pt>
                <c:pt idx="1">
                  <c:v>145</c:v>
                </c:pt>
                <c:pt idx="2">
                  <c:v>125</c:v>
                </c:pt>
                <c:pt idx="3">
                  <c:v>150</c:v>
                </c:pt>
              </c:numCache>
            </c:numRef>
          </c:val>
          <c:smooth val="0"/>
        </c:ser>
        <c:dLbls>
          <c:showLegendKey val="0"/>
          <c:showVal val="0"/>
          <c:showCatName val="0"/>
          <c:showSerName val="0"/>
          <c:showPercent val="0"/>
          <c:showBubbleSize val="0"/>
        </c:dLbls>
        <c:marker val="1"/>
        <c:smooth val="0"/>
        <c:axId val="448497208"/>
        <c:axId val="448487016"/>
      </c:lineChart>
      <c:catAx>
        <c:axId val="44849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1">
                    <a:lumMod val="65000"/>
                  </a:schemeClr>
                </a:solidFill>
                <a:latin typeface="+mn-lt"/>
                <a:ea typeface="+mn-ea"/>
                <a:cs typeface="+mn-cs"/>
              </a:defRPr>
            </a:pPr>
          </a:p>
        </c:txPr>
        <c:crossAx val="448487016"/>
        <c:crosses val="autoZero"/>
        <c:auto val="1"/>
        <c:lblAlgn val="ctr"/>
        <c:lblOffset val="100"/>
        <c:noMultiLvlLbl val="0"/>
      </c:catAx>
      <c:valAx>
        <c:axId val="448487016"/>
        <c:scaling>
          <c:orientation val="minMax"/>
          <c:max val="200"/>
          <c:min val="100"/>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bg1">
                    <a:lumMod val="65000"/>
                  </a:schemeClr>
                </a:solidFill>
                <a:latin typeface="+mn-lt"/>
                <a:ea typeface="+mn-ea"/>
                <a:cs typeface="+mn-cs"/>
              </a:defRPr>
            </a:pPr>
          </a:p>
        </c:txPr>
        <c:crossAx val="448497208"/>
        <c:crosses val="autoZero"/>
        <c:crossBetween val="between"/>
        <c:majorUnit val="20"/>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bg1">
                  <a:lumMod val="65000"/>
                </a:schemeClr>
              </a:solidFill>
              <a:latin typeface="+mn-lt"/>
              <a:ea typeface="+mn-ea"/>
              <a:cs typeface="+mn-cs"/>
            </a:defRPr>
          </a:pPr>
        </a:p>
      </c:txPr>
    </c:legend>
    <c:plotVisOnly val="1"/>
    <c:dispBlanksAs val="gap"/>
    <c:showDLblsOverMax val="0"/>
  </c:chart>
  <c:spPr>
    <a:noFill/>
    <a:ln>
      <a:noFill/>
    </a:ln>
    <a:effectLst/>
  </c:spPr>
  <c:txPr>
    <a:bodyPr/>
    <a:lstStyle/>
    <a:p>
      <a:pPr>
        <a:defRPr lang="zh-CN" sz="1200">
          <a:solidFill>
            <a:schemeClr val="bg1">
              <a:lumMod val="65000"/>
            </a:schemeClr>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3504488018198"/>
          <c:y val="0.0770256732027297"/>
          <c:w val="0.94864955119818"/>
          <c:h val="0.92297432679727"/>
        </c:manualLayout>
      </c:layout>
      <c:pieChart>
        <c:varyColors val="1"/>
        <c:ser>
          <c:idx val="0"/>
          <c:order val="0"/>
          <c:tx>
            <c:strRef>
              <c:f>Sheet1!$B$1</c:f>
              <c:strCache>
                <c:ptCount val="1"/>
                <c:pt idx="0">
                  <c:v>Sales</c:v>
                </c:pt>
              </c:strCache>
            </c:strRef>
          </c:tx>
          <c:spPr>
            <a:ln w="19050">
              <a:noFill/>
            </a:ln>
          </c:spPr>
          <c:explosion val="0"/>
          <c:dPt>
            <c:idx val="0"/>
            <c:bubble3D val="0"/>
            <c:explosion val="14"/>
            <c:spPr>
              <a:solidFill>
                <a:srgbClr val="D0798D"/>
              </a:solidFill>
              <a:ln w="25400">
                <a:noFill/>
              </a:ln>
              <a:effectLst/>
              <a:sp3d/>
            </c:spPr>
          </c:dPt>
          <c:dPt>
            <c:idx val="1"/>
            <c:bubble3D val="0"/>
            <c:spPr>
              <a:solidFill>
                <a:schemeClr val="bg1"/>
              </a:solidFill>
              <a:ln w="25400">
                <a:noFill/>
              </a:ln>
              <a:effectLst/>
              <a:sp3d/>
            </c:spPr>
          </c:dPt>
          <c:dPt>
            <c:idx val="2"/>
            <c:bubble3D val="0"/>
            <c:spPr>
              <a:solidFill>
                <a:srgbClr val="C4B59F"/>
              </a:solidFill>
              <a:ln w="25400">
                <a:noFill/>
              </a:ln>
              <a:effectLst/>
              <a:sp3d/>
            </c:spPr>
          </c:dPt>
          <c:dPt>
            <c:idx val="3"/>
            <c:bubble3D val="0"/>
            <c:spPr>
              <a:solidFill>
                <a:schemeClr val="bg1">
                  <a:lumMod val="75000"/>
                </a:schemeClr>
              </a:solidFill>
              <a:ln w="25400">
                <a:noFill/>
              </a:ln>
              <a:effectLst/>
              <a:sp3d/>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3D672-14BC-45E4-AAE4-4117769DCD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73ADE-201E-4FDE-A249-D5649628D3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9AD1BA-B3C9-48E3-830A-2F0B548F65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B73ADE-201E-4FDE-A249-D5649628D3C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8570563" y="-192437"/>
            <a:ext cx="7242874" cy="7242874"/>
          </a:xfrm>
          <a:custGeom>
            <a:avLst/>
            <a:gdLst>
              <a:gd name="connsiteX0" fmla="*/ 3621437 w 7242874"/>
              <a:gd name="connsiteY0" fmla="*/ 0 h 7242874"/>
              <a:gd name="connsiteX1" fmla="*/ 7242874 w 7242874"/>
              <a:gd name="connsiteY1" fmla="*/ 3621437 h 7242874"/>
              <a:gd name="connsiteX2" fmla="*/ 3621437 w 7242874"/>
              <a:gd name="connsiteY2" fmla="*/ 7242874 h 7242874"/>
              <a:gd name="connsiteX3" fmla="*/ 0 w 7242874"/>
              <a:gd name="connsiteY3" fmla="*/ 3621437 h 7242874"/>
              <a:gd name="connsiteX4" fmla="*/ 3621437 w 7242874"/>
              <a:gd name="connsiteY4" fmla="*/ 0 h 724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2874" h="7242874">
                <a:moveTo>
                  <a:pt x="3621437" y="0"/>
                </a:moveTo>
                <a:cubicBezTo>
                  <a:pt x="5621501" y="0"/>
                  <a:pt x="7242874" y="1621373"/>
                  <a:pt x="7242874" y="3621437"/>
                </a:cubicBezTo>
                <a:cubicBezTo>
                  <a:pt x="7242874" y="5621501"/>
                  <a:pt x="5621501" y="7242874"/>
                  <a:pt x="3621437" y="7242874"/>
                </a:cubicBezTo>
                <a:cubicBezTo>
                  <a:pt x="1621373" y="7242874"/>
                  <a:pt x="0" y="5621501"/>
                  <a:pt x="0" y="3621437"/>
                </a:cubicBezTo>
                <a:cubicBezTo>
                  <a:pt x="0" y="1621373"/>
                  <a:pt x="1621373" y="0"/>
                  <a:pt x="362143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0" y="1663908"/>
            <a:ext cx="7585023" cy="519409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4" name="Picture Placeholder 8"/>
          <p:cNvSpPr>
            <a:spLocks noGrp="1"/>
          </p:cNvSpPr>
          <p:nvPr>
            <p:ph type="pic" sz="quarter" idx="15" hasCustomPrompt="1"/>
          </p:nvPr>
        </p:nvSpPr>
        <p:spPr>
          <a:xfrm>
            <a:off x="5126636" y="3593892"/>
            <a:ext cx="6670623" cy="292683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Пользовательский макет">
    <p:spTree>
      <p:nvGrpSpPr>
        <p:cNvPr id="1" name=""/>
        <p:cNvGrpSpPr/>
        <p:nvPr/>
      </p:nvGrpSpPr>
      <p:grpSpPr>
        <a:xfrm>
          <a:off x="0" y="0"/>
          <a:ext cx="0" cy="0"/>
          <a:chOff x="0" y="0"/>
          <a:chExt cx="0" cy="0"/>
        </a:xfrm>
      </p:grpSpPr>
      <p:sp>
        <p:nvSpPr>
          <p:cNvPr id="14" name="Рисунок 6"/>
          <p:cNvSpPr>
            <a:spLocks noGrp="1"/>
          </p:cNvSpPr>
          <p:nvPr>
            <p:ph type="pic" sz="quarter" idx="12"/>
          </p:nvPr>
        </p:nvSpPr>
        <p:spPr>
          <a:xfrm>
            <a:off x="8405996" y="2415200"/>
            <a:ext cx="2452440" cy="3321934"/>
          </a:xfrm>
          <a:prstGeom prst="rect">
            <a:avLst/>
          </a:prstGeom>
        </p:spPr>
        <p:txBody>
          <a:bodyPr/>
          <a:lstStyle/>
          <a:p>
            <a:pPr lvl="0"/>
            <a:endParaRPr lang="ru-RU" noProof="0"/>
          </a:p>
        </p:txBody>
      </p:sp>
      <p:sp>
        <p:nvSpPr>
          <p:cNvPr id="13" name="Рисунок 6"/>
          <p:cNvSpPr>
            <a:spLocks noGrp="1"/>
          </p:cNvSpPr>
          <p:nvPr>
            <p:ph type="pic" sz="quarter" idx="11"/>
          </p:nvPr>
        </p:nvSpPr>
        <p:spPr>
          <a:xfrm>
            <a:off x="4874866" y="2415200"/>
            <a:ext cx="2452440" cy="3321934"/>
          </a:xfrm>
          <a:prstGeom prst="rect">
            <a:avLst/>
          </a:prstGeom>
        </p:spPr>
        <p:txBody>
          <a:bodyPr/>
          <a:lstStyle/>
          <a:p>
            <a:pPr lvl="0"/>
            <a:endParaRPr lang="ru-RU" noProof="0"/>
          </a:p>
        </p:txBody>
      </p:sp>
      <p:sp>
        <p:nvSpPr>
          <p:cNvPr id="7" name="Рисунок 6"/>
          <p:cNvSpPr>
            <a:spLocks noGrp="1"/>
          </p:cNvSpPr>
          <p:nvPr>
            <p:ph type="pic" sz="quarter" idx="10"/>
          </p:nvPr>
        </p:nvSpPr>
        <p:spPr>
          <a:xfrm>
            <a:off x="1343736" y="2415200"/>
            <a:ext cx="2452440" cy="3321934"/>
          </a:xfrm>
          <a:prstGeom prst="rect">
            <a:avLst/>
          </a:prstGeom>
        </p:spPr>
        <p:txBody>
          <a:bodyPr/>
          <a:lstStyle/>
          <a:p>
            <a:pPr lvl="0"/>
            <a:endParaRPr lang="ru-RU" noProof="0"/>
          </a:p>
        </p:txBody>
      </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8"/>
          <p:cNvSpPr>
            <a:spLocks noGrp="1"/>
          </p:cNvSpPr>
          <p:nvPr>
            <p:ph type="pic" sz="quarter" idx="10" hasCustomPrompt="1"/>
          </p:nvPr>
        </p:nvSpPr>
        <p:spPr>
          <a:xfrm>
            <a:off x="0" y="0"/>
            <a:ext cx="12192000"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5" name="Picture Placeholder 8"/>
          <p:cNvSpPr>
            <a:spLocks noGrp="1"/>
          </p:cNvSpPr>
          <p:nvPr>
            <p:ph type="pic" sz="quarter" idx="22" hasCustomPrompt="1"/>
          </p:nvPr>
        </p:nvSpPr>
        <p:spPr>
          <a:xfrm>
            <a:off x="2254950" y="3897988"/>
            <a:ext cx="3257612" cy="33528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6" name="Picture Placeholder 8"/>
          <p:cNvSpPr>
            <a:spLocks noGrp="1"/>
          </p:cNvSpPr>
          <p:nvPr>
            <p:ph type="pic" sz="quarter" idx="23" hasCustomPrompt="1"/>
          </p:nvPr>
        </p:nvSpPr>
        <p:spPr>
          <a:xfrm>
            <a:off x="6670748" y="-668315"/>
            <a:ext cx="3257612" cy="33528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3886912" y="1037431"/>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1952390" y="3743324"/>
            <a:ext cx="5203825" cy="324167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99459" y="1380675"/>
            <a:ext cx="4343398"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742695"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1" y="1932079"/>
            <a:ext cx="12192000" cy="3893508"/>
          </a:xfrm>
          <a:prstGeom prst="rect">
            <a:avLst/>
          </a:prstGeom>
          <a:gradFill flip="none" rotWithShape="1">
            <a:gsLst>
              <a:gs pos="0">
                <a:srgbClr val="D0798D"/>
              </a:gs>
              <a:gs pos="100000">
                <a:srgbClr val="C4B59F">
                  <a:alpha val="3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998"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EB041A8-1EA4-46E3-AF4D-72E3B693A89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A4F33C-A17B-4C87-8F11-2F3BA539B67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041A8-1EA4-46E3-AF4D-72E3B693A89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4F33C-A17B-4C87-8F11-2F3BA539B6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7.xml"/><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image" Target="../media/image19.pn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9.xml"/><Relationship Id="rId2" Type="http://schemas.openxmlformats.org/officeDocument/2006/relationships/image" Target="../media/image19.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5.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4.xml"/><Relationship Id="rId2" Type="http://schemas.openxmlformats.org/officeDocument/2006/relationships/chart" Target="../charts/chart3.xml"/><Relationship Id="rId1" Type="http://schemas.openxmlformats.org/officeDocument/2006/relationships/chart" Target="../charts/chart2.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6.xml"/><Relationship Id="rId2" Type="http://schemas.openxmlformats.org/officeDocument/2006/relationships/image" Target="../media/image6.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1.xml"/><Relationship Id="rId2" Type="http://schemas.openxmlformats.org/officeDocument/2006/relationships/image" Target="../media/image13.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flipH="1">
            <a:off x="9757144" y="395677"/>
            <a:ext cx="2434856" cy="6066646"/>
          </a:xfrm>
          <a:prstGeom prst="rect">
            <a:avLst/>
          </a:prstGeom>
        </p:spPr>
      </p:pic>
      <p:pic>
        <p:nvPicPr>
          <p:cNvPr id="7" name="图片 6"/>
          <p:cNvPicPr>
            <a:picLocks noChangeAspect="1"/>
          </p:cNvPicPr>
          <p:nvPr/>
        </p:nvPicPr>
        <p:blipFill>
          <a:blip r:embed="rId2"/>
          <a:stretch>
            <a:fillRect/>
          </a:stretch>
        </p:blipFill>
        <p:spPr>
          <a:xfrm flipH="1">
            <a:off x="0" y="776549"/>
            <a:ext cx="2942857" cy="5400000"/>
          </a:xfrm>
          <a:prstGeom prst="rect">
            <a:avLst/>
          </a:prstGeom>
        </p:spPr>
      </p:pic>
      <p:pic>
        <p:nvPicPr>
          <p:cNvPr id="8" name="图片 7"/>
          <p:cNvPicPr>
            <a:picLocks noChangeAspect="1"/>
          </p:cNvPicPr>
          <p:nvPr/>
        </p:nvPicPr>
        <p:blipFill>
          <a:blip r:embed="rId3"/>
          <a:stretch>
            <a:fillRect/>
          </a:stretch>
        </p:blipFill>
        <p:spPr>
          <a:xfrm>
            <a:off x="3448986" y="95100"/>
            <a:ext cx="5418567" cy="6762899"/>
          </a:xfrm>
          <a:prstGeom prst="rect">
            <a:avLst/>
          </a:prstGeom>
        </p:spPr>
      </p:pic>
      <p:sp>
        <p:nvSpPr>
          <p:cNvPr id="9" name="文本框 8"/>
          <p:cNvSpPr txBox="1"/>
          <p:nvPr/>
        </p:nvSpPr>
        <p:spPr>
          <a:xfrm>
            <a:off x="2185818" y="2585713"/>
            <a:ext cx="2723823" cy="1107996"/>
          </a:xfrm>
          <a:prstGeom prst="rect">
            <a:avLst/>
          </a:prstGeom>
          <a:noFill/>
        </p:spPr>
        <p:txBody>
          <a:bodyPr wrap="none" rtlCol="0">
            <a:spAutoFit/>
          </a:bodyPr>
          <a:lstStyle/>
          <a:p>
            <a:r>
              <a:rPr lang="zh-CN" altLang="en-US" sz="6600" dirty="0">
                <a:solidFill>
                  <a:schemeClr val="bg1"/>
                </a:solidFill>
                <a:latin typeface="方正明尚简体" panose="02000000000000000000" pitchFamily="2" charset="-122"/>
                <a:ea typeface="方正明尚简体" panose="02000000000000000000" pitchFamily="2" charset="-122"/>
              </a:rPr>
              <a:t>植物系</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sp>
        <p:nvSpPr>
          <p:cNvPr id="12" name="椭圆 11"/>
          <p:cNvSpPr/>
          <p:nvPr/>
        </p:nvSpPr>
        <p:spPr>
          <a:xfrm>
            <a:off x="-2658140" y="681451"/>
            <a:ext cx="5316279" cy="5316279"/>
          </a:xfrm>
          <a:prstGeom prst="ellipse">
            <a:avLst/>
          </a:prstGeom>
          <a:solidFill>
            <a:srgbClr val="D079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51391" y="860270"/>
            <a:ext cx="5316279" cy="5316279"/>
          </a:xfrm>
          <a:prstGeom prst="ellipse">
            <a:avLst/>
          </a:prstGeom>
          <a:solidFill>
            <a:srgbClr val="D079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535179" y="2585713"/>
            <a:ext cx="3570209" cy="1107996"/>
          </a:xfrm>
          <a:prstGeom prst="rect">
            <a:avLst/>
          </a:prstGeom>
          <a:noFill/>
        </p:spPr>
        <p:txBody>
          <a:bodyPr wrap="none" rtlCol="0">
            <a:spAutoFit/>
          </a:bodyPr>
          <a:lstStyle/>
          <a:p>
            <a:pPr algn="r"/>
            <a:r>
              <a:rPr lang="zh-CN" altLang="en-US" sz="6600" dirty="0">
                <a:solidFill>
                  <a:schemeClr val="bg1"/>
                </a:solidFill>
                <a:latin typeface="方正明尚简体" panose="02000000000000000000" pitchFamily="2" charset="-122"/>
                <a:ea typeface="方正明尚简体" panose="02000000000000000000" pitchFamily="2" charset="-122"/>
              </a:rPr>
              <a:t>品牌提案</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sp>
        <p:nvSpPr>
          <p:cNvPr id="15" name="PA_文本框 11"/>
          <p:cNvSpPr txBox="1"/>
          <p:nvPr>
            <p:custDataLst>
              <p:tags r:id="rId4"/>
            </p:custDataLst>
          </p:nvPr>
        </p:nvSpPr>
        <p:spPr>
          <a:xfrm>
            <a:off x="2295540" y="3933082"/>
            <a:ext cx="7725457" cy="895181"/>
          </a:xfrm>
          <a:prstGeom prst="rect">
            <a:avLst/>
          </a:prstGeom>
          <a:noFill/>
        </p:spPr>
        <p:txBody>
          <a:bodyPr wrap="square" rtlCol="0">
            <a:spAutoFit/>
          </a:bodyPr>
          <a:lstStyle/>
          <a:p>
            <a:pPr algn="ctr">
              <a:lnSpc>
                <a:spcPct val="150000"/>
              </a:lnSpc>
            </a:pPr>
            <a:r>
              <a:rPr lang="en-US" sz="1200" dirty="0" err="1">
                <a:solidFill>
                  <a:schemeClr val="bg1"/>
                </a:solidFill>
              </a:rPr>
              <a:t>Augue</a:t>
            </a:r>
            <a:r>
              <a:rPr lang="en-US" sz="1200" dirty="0">
                <a:solidFill>
                  <a:schemeClr val="bg1"/>
                </a:solidFill>
              </a:rPr>
              <a:t> in </a:t>
            </a:r>
            <a:r>
              <a:rPr lang="en-US" sz="1200" dirty="0" err="1">
                <a:solidFill>
                  <a:schemeClr val="bg1"/>
                </a:solidFill>
              </a:rPr>
              <a:t>mollis</a:t>
            </a:r>
            <a:r>
              <a:rPr lang="en-US" sz="1200" dirty="0">
                <a:solidFill>
                  <a:schemeClr val="bg1"/>
                </a:solidFill>
              </a:rPr>
              <a:t> </a:t>
            </a:r>
            <a:r>
              <a:rPr lang="en-US" sz="1200" dirty="0" err="1">
                <a:solidFill>
                  <a:schemeClr val="bg1"/>
                </a:solidFill>
              </a:rPr>
              <a:t>condimentum</a:t>
            </a:r>
            <a:r>
              <a:rPr lang="en-US" sz="1200" dirty="0">
                <a:solidFill>
                  <a:schemeClr val="bg1"/>
                </a:solidFill>
              </a:rPr>
              <a:t>, </a:t>
            </a:r>
            <a:r>
              <a:rPr lang="en-US" sz="1200" dirty="0" err="1">
                <a:solidFill>
                  <a:schemeClr val="bg1"/>
                </a:solidFill>
              </a:rPr>
              <a:t>augue</a:t>
            </a:r>
            <a:r>
              <a:rPr lang="en-US" sz="1200" dirty="0">
                <a:solidFill>
                  <a:schemeClr val="bg1"/>
                </a:solidFill>
              </a:rPr>
              <a:t> </a:t>
            </a:r>
            <a:r>
              <a:rPr lang="en-US" sz="1200" dirty="0" err="1">
                <a:solidFill>
                  <a:schemeClr val="bg1"/>
                </a:solidFill>
              </a:rPr>
              <a:t>lectus</a:t>
            </a:r>
            <a:r>
              <a:rPr lang="en-US" sz="1200" dirty="0">
                <a:solidFill>
                  <a:schemeClr val="bg1"/>
                </a:solidFill>
              </a:rPr>
              <a:t> </a:t>
            </a:r>
            <a:r>
              <a:rPr lang="en-US" sz="1200" dirty="0" err="1">
                <a:solidFill>
                  <a:schemeClr val="bg1"/>
                </a:solidFill>
              </a:rPr>
              <a:t>scelerisque</a:t>
            </a:r>
            <a:r>
              <a:rPr lang="en-US" sz="1200" dirty="0">
                <a:solidFill>
                  <a:schemeClr val="bg1"/>
                </a:solidFill>
              </a:rPr>
              <a:t> lorem, vel </a:t>
            </a:r>
            <a:r>
              <a:rPr lang="en-US" sz="1200" dirty="0" err="1">
                <a:solidFill>
                  <a:schemeClr val="bg1"/>
                </a:solidFill>
              </a:rPr>
              <a:t>venenatis</a:t>
            </a:r>
            <a:r>
              <a:rPr lang="en-US" sz="1200" dirty="0">
                <a:solidFill>
                  <a:schemeClr val="bg1"/>
                </a:solidFill>
              </a:rPr>
              <a:t> </a:t>
            </a:r>
            <a:r>
              <a:rPr lang="en-US" sz="1200" dirty="0" err="1">
                <a:solidFill>
                  <a:schemeClr val="bg1"/>
                </a:solidFill>
              </a:rPr>
              <a:t>tortor</a:t>
            </a:r>
            <a:r>
              <a:rPr lang="en-US" sz="1200" dirty="0">
                <a:solidFill>
                  <a:schemeClr val="bg1"/>
                </a:solidFill>
              </a:rPr>
              <a:t> </a:t>
            </a:r>
            <a:r>
              <a:rPr lang="en-US" sz="1200" dirty="0" err="1">
                <a:solidFill>
                  <a:schemeClr val="bg1"/>
                </a:solidFill>
              </a:rPr>
              <a:t>mauris</a:t>
            </a:r>
            <a:r>
              <a:rPr lang="en-US" sz="1200" dirty="0">
                <a:solidFill>
                  <a:schemeClr val="bg1"/>
                </a:solidFill>
              </a:rPr>
              <a:t> vitae </a:t>
            </a:r>
            <a:r>
              <a:rPr lang="en-US" sz="1200" dirty="0" err="1">
                <a:solidFill>
                  <a:schemeClr val="bg1"/>
                </a:solidFill>
              </a:rPr>
              <a:t>turpis</a:t>
            </a:r>
            <a:r>
              <a:rPr lang="en-US" sz="1200" dirty="0">
                <a:solidFill>
                  <a:schemeClr val="bg1"/>
                </a:solidFill>
              </a:rPr>
              <a:t>. </a:t>
            </a:r>
            <a:r>
              <a:rPr lang="en-US" sz="1200" dirty="0" err="1">
                <a:solidFill>
                  <a:schemeClr val="bg1"/>
                </a:solidFill>
              </a:rPr>
              <a:t>Praesent</a:t>
            </a:r>
            <a:r>
              <a:rPr lang="en-US" sz="1200" dirty="0">
                <a:solidFill>
                  <a:schemeClr val="bg1"/>
                </a:solidFill>
              </a:rPr>
              <a:t> lacinia </a:t>
            </a:r>
            <a:r>
              <a:rPr lang="en-US" sz="1200" dirty="0" err="1">
                <a:solidFill>
                  <a:schemeClr val="bg1"/>
                </a:solidFill>
              </a:rPr>
              <a:t>tellus</a:t>
            </a:r>
            <a:r>
              <a:rPr lang="en-US" sz="1200" dirty="0">
                <a:solidFill>
                  <a:schemeClr val="bg1"/>
                </a:solidFill>
              </a:rPr>
              <a:t> </a:t>
            </a:r>
            <a:r>
              <a:rPr lang="en-US" sz="1200" dirty="0" err="1">
                <a:solidFill>
                  <a:schemeClr val="bg1"/>
                </a:solidFill>
              </a:rPr>
              <a:t>augue</a:t>
            </a:r>
            <a:r>
              <a:rPr lang="en-US" sz="1200" dirty="0">
                <a:solidFill>
                  <a:schemeClr val="bg1"/>
                </a:solidFill>
              </a:rPr>
              <a:t>, </a:t>
            </a:r>
            <a:r>
              <a:rPr lang="en-US" sz="1200" dirty="0" err="1">
                <a:solidFill>
                  <a:schemeClr val="bg1"/>
                </a:solidFill>
              </a:rPr>
              <a:t>eget</a:t>
            </a:r>
            <a:r>
              <a:rPr lang="en-US" sz="1200" dirty="0">
                <a:solidFill>
                  <a:schemeClr val="bg1"/>
                </a:solidFill>
              </a:rPr>
              <a:t> </a:t>
            </a:r>
            <a:r>
              <a:rPr lang="en-US" sz="1200" dirty="0" err="1">
                <a:solidFill>
                  <a:schemeClr val="bg1"/>
                </a:solidFill>
              </a:rPr>
              <a:t>tincidunt</a:t>
            </a:r>
            <a:r>
              <a:rPr lang="en-US" sz="1200" dirty="0">
                <a:solidFill>
                  <a:schemeClr val="bg1"/>
                </a:solidFill>
              </a:rPr>
              <a:t> </a:t>
            </a:r>
            <a:r>
              <a:rPr lang="en-US" sz="1200" dirty="0" err="1">
                <a:solidFill>
                  <a:schemeClr val="bg1"/>
                </a:solidFill>
              </a:rPr>
              <a:t>urna</a:t>
            </a:r>
            <a:r>
              <a:rPr lang="en-US" sz="1200" dirty="0">
                <a:solidFill>
                  <a:schemeClr val="bg1"/>
                </a:solidFill>
              </a:rPr>
              <a:t> </a:t>
            </a:r>
            <a:r>
              <a:rPr lang="en-US" sz="1200" dirty="0" err="1">
                <a:solidFill>
                  <a:schemeClr val="bg1"/>
                </a:solidFill>
              </a:rPr>
              <a:t>mattis</a:t>
            </a:r>
            <a:r>
              <a:rPr lang="en-US" sz="1200" dirty="0">
                <a:solidFill>
                  <a:schemeClr val="bg1"/>
                </a:solidFill>
              </a:rPr>
              <a:t> a. </a:t>
            </a:r>
            <a:r>
              <a:rPr lang="en-US" sz="1200" dirty="0" err="1">
                <a:solidFill>
                  <a:schemeClr val="bg1"/>
                </a:solidFill>
              </a:rPr>
              <a:t>Proin</a:t>
            </a:r>
            <a:r>
              <a:rPr lang="en-US" sz="1200" dirty="0">
                <a:solidFill>
                  <a:schemeClr val="bg1"/>
                </a:solidFill>
              </a:rPr>
              <a:t> ac </a:t>
            </a:r>
            <a:r>
              <a:rPr lang="en-US" sz="1200" dirty="0" err="1">
                <a:solidFill>
                  <a:schemeClr val="bg1"/>
                </a:solidFill>
              </a:rPr>
              <a:t>massa</a:t>
            </a:r>
            <a:r>
              <a:rPr lang="en-US" sz="1200" dirty="0">
                <a:solidFill>
                  <a:schemeClr val="bg1"/>
                </a:solidFill>
              </a:rPr>
              <a:t> et lorem </a:t>
            </a:r>
            <a:r>
              <a:rPr lang="en-US" sz="1200" dirty="0" err="1">
                <a:solidFill>
                  <a:schemeClr val="bg1"/>
                </a:solidFill>
              </a:rPr>
              <a:t>laoreet</a:t>
            </a:r>
            <a:r>
              <a:rPr lang="en-US" sz="1200" dirty="0">
                <a:solidFill>
                  <a:schemeClr val="bg1"/>
                </a:solidFill>
              </a:rPr>
              <a:t> </a:t>
            </a:r>
            <a:r>
              <a:rPr lang="en-US" sz="1200" dirty="0" err="1">
                <a:solidFill>
                  <a:schemeClr val="bg1"/>
                </a:solidFill>
              </a:rPr>
              <a:t>porttitor</a:t>
            </a:r>
            <a:r>
              <a:rPr lang="en-US" sz="1200" dirty="0">
                <a:solidFill>
                  <a:schemeClr val="bg1"/>
                </a:solidFill>
              </a:rPr>
              <a:t> at </a:t>
            </a:r>
            <a:r>
              <a:rPr lang="en-US" sz="1200" dirty="0" err="1">
                <a:solidFill>
                  <a:schemeClr val="bg1"/>
                </a:solidFill>
              </a:rPr>
              <a:t>eget</a:t>
            </a:r>
            <a:r>
              <a:rPr lang="en-US" sz="1200" dirty="0">
                <a:solidFill>
                  <a:schemeClr val="bg1"/>
                </a:solidFill>
              </a:rPr>
              <a:t> ex. Nam pulvinar vitae ante vitae </a:t>
            </a:r>
            <a:r>
              <a:rPr lang="en-US" sz="1200" dirty="0" err="1">
                <a:solidFill>
                  <a:schemeClr val="bg1"/>
                </a:solidFill>
              </a:rPr>
              <a:t>tempor</a:t>
            </a:r>
            <a:r>
              <a:rPr lang="en-US" sz="1200" dirty="0">
                <a:solidFill>
                  <a:schemeClr val="bg1"/>
                </a:solidFill>
              </a:rPr>
              <a:t>. </a:t>
            </a:r>
            <a:endParaRPr 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anim calcmode="lin" valueType="num">
                                      <p:cBhvr>
                                        <p:cTn id="18" dur="750" fill="hold"/>
                                        <p:tgtEl>
                                          <p:spTgt spid="15"/>
                                        </p:tgtEl>
                                        <p:attrNameLst>
                                          <p:attrName>ppt_x</p:attrName>
                                        </p:attrNameLst>
                                      </p:cBhvr>
                                      <p:tavLst>
                                        <p:tav tm="0">
                                          <p:val>
                                            <p:strVal val="#ppt_x"/>
                                          </p:val>
                                        </p:tav>
                                        <p:tav tm="100000">
                                          <p:val>
                                            <p:strVal val="#ppt_x"/>
                                          </p:val>
                                        </p:tav>
                                      </p:tavLst>
                                    </p:anim>
                                    <p:anim calcmode="lin" valueType="num">
                                      <p:cBhvr>
                                        <p:cTn id="1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223134" y="1184401"/>
            <a:ext cx="4396616" cy="1578689"/>
            <a:chOff x="1223134" y="1184401"/>
            <a:chExt cx="4396616" cy="1578689"/>
          </a:xfrm>
        </p:grpSpPr>
        <p:sp>
          <p:nvSpPr>
            <p:cNvPr id="36" name="TextBox 35"/>
            <p:cNvSpPr txBox="1"/>
            <p:nvPr/>
          </p:nvSpPr>
          <p:spPr>
            <a:xfrm>
              <a:off x="1223134" y="1184401"/>
              <a:ext cx="4396616" cy="1323439"/>
            </a:xfrm>
            <a:prstGeom prst="rect">
              <a:avLst/>
            </a:prstGeom>
            <a:noFill/>
          </p:spPr>
          <p:txBody>
            <a:bodyPr wrap="square" rtlCol="0">
              <a:spAutoFit/>
            </a:bodyPr>
            <a:lstStyle/>
            <a:p>
              <a:r>
                <a:rPr lang="en-US" sz="3600" dirty="0">
                  <a:solidFill>
                    <a:srgbClr val="D0798D"/>
                  </a:solidFill>
                  <a:latin typeface="+mj-lt"/>
                </a:rPr>
                <a:t>Healthy</a:t>
              </a:r>
              <a:endParaRPr lang="en-US" sz="3600" dirty="0">
                <a:solidFill>
                  <a:srgbClr val="D0798D"/>
                </a:solidFill>
                <a:latin typeface="+mj-lt"/>
              </a:endParaRPr>
            </a:p>
            <a:p>
              <a:r>
                <a:rPr lang="en-US" sz="4400" b="1" dirty="0">
                  <a:solidFill>
                    <a:srgbClr val="D0798D"/>
                  </a:solidFill>
                  <a:latin typeface="+mj-lt"/>
                </a:rPr>
                <a:t>Delicious Food</a:t>
              </a:r>
              <a:endParaRPr lang="en-US" sz="4400" b="1" dirty="0">
                <a:solidFill>
                  <a:srgbClr val="D0798D"/>
                </a:solidFill>
                <a:latin typeface="+mj-lt"/>
              </a:endParaRPr>
            </a:p>
          </p:txBody>
        </p:sp>
        <p:grpSp>
          <p:nvGrpSpPr>
            <p:cNvPr id="37" name="Group 36"/>
            <p:cNvGrpSpPr/>
            <p:nvPr/>
          </p:nvGrpSpPr>
          <p:grpSpPr>
            <a:xfrm>
              <a:off x="1358330" y="2763090"/>
              <a:ext cx="603250" cy="0"/>
              <a:chOff x="7150100" y="3662052"/>
              <a:chExt cx="603250" cy="0"/>
            </a:xfrm>
          </p:grpSpPr>
          <p:cxnSp>
            <p:nvCxnSpPr>
              <p:cNvPr id="38" name="Straight Connector 37"/>
              <p:cNvCxnSpPr/>
              <p:nvPr/>
            </p:nvCxnSpPr>
            <p:spPr>
              <a:xfrm>
                <a:off x="7150100" y="3662052"/>
                <a:ext cx="33655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2000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23133" y="3082180"/>
            <a:ext cx="5040507" cy="958147"/>
          </a:xfrm>
          <a:prstGeom prst="rect">
            <a:avLst/>
          </a:prstGeom>
          <a:noFill/>
        </p:spPr>
        <p:txBody>
          <a:bodyPr wrap="square" rtlCol="0">
            <a:spAutoFit/>
          </a:bodyPr>
          <a:lstStyle/>
          <a:p>
            <a:pPr>
              <a:lnSpc>
                <a:spcPct val="12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a:t>
            </a:r>
            <a:endParaRPr lang="en-US" sz="1200" dirty="0">
              <a:solidFill>
                <a:schemeClr val="bg1">
                  <a:lumMod val="65000"/>
                </a:schemeClr>
              </a:solidFill>
            </a:endParaRPr>
          </a:p>
        </p:txBody>
      </p:sp>
      <p:grpSp>
        <p:nvGrpSpPr>
          <p:cNvPr id="58" name="Group 5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358330" y="4359416"/>
            <a:ext cx="1421698" cy="1421698"/>
            <a:chOff x="1358330" y="4359416"/>
            <a:chExt cx="1421698" cy="1421698"/>
          </a:xfrm>
        </p:grpSpPr>
        <p:sp>
          <p:nvSpPr>
            <p:cNvPr id="43" name="Oval 42"/>
            <p:cNvSpPr/>
            <p:nvPr/>
          </p:nvSpPr>
          <p:spPr>
            <a:xfrm>
              <a:off x="1358330" y="4359416"/>
              <a:ext cx="1421698" cy="1421698"/>
            </a:xfrm>
            <a:prstGeom prst="ellipse">
              <a:avLst/>
            </a:prstGeom>
            <a:solidFill>
              <a:schemeClr val="bg1"/>
            </a:solidFill>
            <a:ln>
              <a:noFill/>
            </a:ln>
            <a:effectLst>
              <a:outerShdw blurRad="914400" dist="469900" dir="5400000" sx="77000" sy="7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471358" y="4686735"/>
              <a:ext cx="1195642" cy="523220"/>
            </a:xfrm>
            <a:prstGeom prst="rect">
              <a:avLst/>
            </a:prstGeom>
            <a:noFill/>
          </p:spPr>
          <p:txBody>
            <a:bodyPr wrap="square" rtlCol="0">
              <a:spAutoFit/>
            </a:bodyPr>
            <a:lstStyle/>
            <a:p>
              <a:pPr algn="ctr"/>
              <a:r>
                <a:rPr lang="en-US" sz="2800" b="1" dirty="0">
                  <a:solidFill>
                    <a:srgbClr val="D0798D"/>
                  </a:solidFill>
                  <a:latin typeface="+mj-lt"/>
                </a:rPr>
                <a:t>77%</a:t>
              </a:r>
              <a:endParaRPr lang="en-US" sz="2800" b="1" dirty="0">
                <a:solidFill>
                  <a:srgbClr val="D0798D"/>
                </a:solidFill>
                <a:latin typeface="+mj-lt"/>
              </a:endParaRPr>
            </a:p>
          </p:txBody>
        </p:sp>
        <p:sp>
          <p:nvSpPr>
            <p:cNvPr id="53" name="TextBox 52"/>
            <p:cNvSpPr txBox="1"/>
            <p:nvPr/>
          </p:nvSpPr>
          <p:spPr>
            <a:xfrm>
              <a:off x="1471358" y="5150063"/>
              <a:ext cx="1195642" cy="261610"/>
            </a:xfrm>
            <a:prstGeom prst="rect">
              <a:avLst/>
            </a:prstGeom>
            <a:noFill/>
          </p:spPr>
          <p:txBody>
            <a:bodyPr wrap="square" rtlCol="0">
              <a:spAutoFit/>
            </a:bodyPr>
            <a:lstStyle/>
            <a:p>
              <a:pPr algn="ctr"/>
              <a:r>
                <a:rPr lang="en-US" sz="1100" dirty="0">
                  <a:solidFill>
                    <a:schemeClr val="bg1">
                      <a:lumMod val="65000"/>
                    </a:schemeClr>
                  </a:solidFill>
                </a:rPr>
                <a:t>Your text here</a:t>
              </a:r>
              <a:endParaRPr lang="en-US" sz="1100" dirty="0">
                <a:solidFill>
                  <a:schemeClr val="bg1">
                    <a:lumMod val="65000"/>
                  </a:schemeClr>
                </a:solidFill>
              </a:endParaRPr>
            </a:p>
          </p:txBody>
        </p:sp>
      </p:grpSp>
      <p:grpSp>
        <p:nvGrpSpPr>
          <p:cNvPr id="57" name="Group 5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32537" y="4359416"/>
            <a:ext cx="1421698" cy="1421698"/>
            <a:chOff x="3032537" y="4359416"/>
            <a:chExt cx="1421698" cy="1421698"/>
          </a:xfrm>
        </p:grpSpPr>
        <p:sp>
          <p:nvSpPr>
            <p:cNvPr id="48" name="Oval 47"/>
            <p:cNvSpPr/>
            <p:nvPr/>
          </p:nvSpPr>
          <p:spPr>
            <a:xfrm>
              <a:off x="3032537" y="4359416"/>
              <a:ext cx="1421698" cy="1421698"/>
            </a:xfrm>
            <a:prstGeom prst="ellipse">
              <a:avLst/>
            </a:prstGeom>
            <a:solidFill>
              <a:srgbClr val="D0798D"/>
            </a:solidFill>
            <a:ln>
              <a:noFill/>
            </a:ln>
            <a:effectLst>
              <a:outerShdw blurRad="914400" dist="469900" dir="5400000" sx="77000" sy="7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145565" y="4686735"/>
              <a:ext cx="1195642" cy="523220"/>
            </a:xfrm>
            <a:prstGeom prst="rect">
              <a:avLst/>
            </a:prstGeom>
            <a:noFill/>
          </p:spPr>
          <p:txBody>
            <a:bodyPr wrap="square" rtlCol="0">
              <a:spAutoFit/>
            </a:bodyPr>
            <a:lstStyle/>
            <a:p>
              <a:pPr algn="ctr"/>
              <a:r>
                <a:rPr lang="en-US" sz="2800" b="1" dirty="0">
                  <a:solidFill>
                    <a:schemeClr val="bg1"/>
                  </a:solidFill>
                  <a:latin typeface="+mj-lt"/>
                </a:rPr>
                <a:t>125</a:t>
              </a:r>
              <a:endParaRPr lang="en-US" sz="2800" b="1" dirty="0">
                <a:solidFill>
                  <a:schemeClr val="bg1"/>
                </a:solidFill>
                <a:latin typeface="+mj-lt"/>
              </a:endParaRPr>
            </a:p>
          </p:txBody>
        </p:sp>
        <p:sp>
          <p:nvSpPr>
            <p:cNvPr id="54" name="TextBox 53"/>
            <p:cNvSpPr txBox="1"/>
            <p:nvPr/>
          </p:nvSpPr>
          <p:spPr>
            <a:xfrm>
              <a:off x="3145565" y="5150063"/>
              <a:ext cx="1195642" cy="261610"/>
            </a:xfrm>
            <a:prstGeom prst="rect">
              <a:avLst/>
            </a:prstGeom>
            <a:noFill/>
          </p:spPr>
          <p:txBody>
            <a:bodyPr wrap="square" rtlCol="0">
              <a:spAutoFit/>
            </a:bodyPr>
            <a:lstStyle/>
            <a:p>
              <a:pPr algn="ctr"/>
              <a:r>
                <a:rPr lang="en-US" sz="1100" dirty="0">
                  <a:solidFill>
                    <a:schemeClr val="bg1"/>
                  </a:solidFill>
                </a:rPr>
                <a:t>Your text here</a:t>
              </a:r>
              <a:endParaRPr lang="en-US" sz="1100" dirty="0">
                <a:solidFill>
                  <a:schemeClr val="bg1"/>
                </a:solidFill>
              </a:endParaRPr>
            </a:p>
          </p:txBody>
        </p:sp>
      </p:grpSp>
      <p:grpSp>
        <p:nvGrpSpPr>
          <p:cNvPr id="56" name="Group 5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706744" y="4359416"/>
            <a:ext cx="1421698" cy="1421698"/>
            <a:chOff x="4706744" y="4359416"/>
            <a:chExt cx="1421698" cy="1421698"/>
          </a:xfrm>
        </p:grpSpPr>
        <p:sp>
          <p:nvSpPr>
            <p:cNvPr id="51" name="Oval 50"/>
            <p:cNvSpPr/>
            <p:nvPr/>
          </p:nvSpPr>
          <p:spPr>
            <a:xfrm>
              <a:off x="4706744" y="4359416"/>
              <a:ext cx="1421698" cy="1421698"/>
            </a:xfrm>
            <a:prstGeom prst="ellipse">
              <a:avLst/>
            </a:prstGeom>
            <a:solidFill>
              <a:schemeClr val="bg1"/>
            </a:solidFill>
            <a:ln>
              <a:noFill/>
            </a:ln>
            <a:effectLst>
              <a:outerShdw blurRad="914400" dist="469900" dir="5400000" sx="77000" sy="7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819772" y="4686735"/>
              <a:ext cx="1195642" cy="523220"/>
            </a:xfrm>
            <a:prstGeom prst="rect">
              <a:avLst/>
            </a:prstGeom>
            <a:noFill/>
          </p:spPr>
          <p:txBody>
            <a:bodyPr wrap="square" rtlCol="0">
              <a:spAutoFit/>
            </a:bodyPr>
            <a:lstStyle/>
            <a:p>
              <a:pPr algn="ctr"/>
              <a:r>
                <a:rPr lang="en-US" sz="2800" b="1" dirty="0">
                  <a:solidFill>
                    <a:srgbClr val="D0798D"/>
                  </a:solidFill>
                  <a:latin typeface="+mj-lt"/>
                </a:rPr>
                <a:t>24</a:t>
              </a:r>
              <a:endParaRPr lang="en-US" sz="2800" b="1" dirty="0">
                <a:solidFill>
                  <a:srgbClr val="D0798D"/>
                </a:solidFill>
                <a:latin typeface="+mj-lt"/>
              </a:endParaRPr>
            </a:p>
          </p:txBody>
        </p:sp>
        <p:sp>
          <p:nvSpPr>
            <p:cNvPr id="55" name="TextBox 54"/>
            <p:cNvSpPr txBox="1"/>
            <p:nvPr/>
          </p:nvSpPr>
          <p:spPr>
            <a:xfrm>
              <a:off x="4819772" y="5150063"/>
              <a:ext cx="1195642" cy="261610"/>
            </a:xfrm>
            <a:prstGeom prst="rect">
              <a:avLst/>
            </a:prstGeom>
            <a:noFill/>
          </p:spPr>
          <p:txBody>
            <a:bodyPr wrap="square" rtlCol="0">
              <a:spAutoFit/>
            </a:bodyPr>
            <a:lstStyle/>
            <a:p>
              <a:pPr algn="ctr"/>
              <a:r>
                <a:rPr lang="en-US" sz="1100" dirty="0">
                  <a:solidFill>
                    <a:schemeClr val="bg1">
                      <a:lumMod val="65000"/>
                    </a:schemeClr>
                  </a:solidFill>
                </a:rPr>
                <a:t>Your text here</a:t>
              </a:r>
              <a:endParaRPr lang="en-US" sz="1100" dirty="0">
                <a:solidFill>
                  <a:schemeClr val="bg1">
                    <a:lumMod val="65000"/>
                  </a:schemeClr>
                </a:solidFill>
              </a:endParaRPr>
            </a:p>
          </p:txBody>
        </p:sp>
      </p:gr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pic>
        <p:nvPicPr>
          <p:cNvPr id="7" name="图片占位符 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5949" b="5949"/>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0-#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100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 calcmode="lin" valueType="num">
                                      <p:cBhvr>
                                        <p:cTn id="17" dur="500" fill="hold"/>
                                        <p:tgtEl>
                                          <p:spTgt spid="58"/>
                                        </p:tgtEl>
                                        <p:attrNameLst>
                                          <p:attrName>style.rotation</p:attrName>
                                        </p:attrNameLst>
                                      </p:cBhvr>
                                      <p:tavLst>
                                        <p:tav tm="0">
                                          <p:val>
                                            <p:fltVal val="360"/>
                                          </p:val>
                                        </p:tav>
                                        <p:tav tm="100000">
                                          <p:val>
                                            <p:fltVal val="0"/>
                                          </p:val>
                                        </p:tav>
                                      </p:tavLst>
                                    </p:anim>
                                    <p:animEffect transition="in" filter="fade">
                                      <p:cBhvr>
                                        <p:cTn id="18" dur="500"/>
                                        <p:tgtEl>
                                          <p:spTgt spid="58"/>
                                        </p:tgtEl>
                                      </p:cBhvr>
                                    </p:animEffect>
                                  </p:childTnLst>
                                </p:cTn>
                              </p:par>
                              <p:par>
                                <p:cTn id="19" presetID="49" presetClass="entr" presetSubtype="0" decel="100000" fill="hold" nodeType="withEffect">
                                  <p:stCondLst>
                                    <p:cond delay="125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 calcmode="lin" valueType="num">
                                      <p:cBhvr>
                                        <p:cTn id="23" dur="500" fill="hold"/>
                                        <p:tgtEl>
                                          <p:spTgt spid="57"/>
                                        </p:tgtEl>
                                        <p:attrNameLst>
                                          <p:attrName>style.rotation</p:attrName>
                                        </p:attrNameLst>
                                      </p:cBhvr>
                                      <p:tavLst>
                                        <p:tav tm="0">
                                          <p:val>
                                            <p:fltVal val="360"/>
                                          </p:val>
                                        </p:tav>
                                        <p:tav tm="100000">
                                          <p:val>
                                            <p:fltVal val="0"/>
                                          </p:val>
                                        </p:tav>
                                      </p:tavLst>
                                    </p:anim>
                                    <p:animEffect transition="in" filter="fade">
                                      <p:cBhvr>
                                        <p:cTn id="24" dur="500"/>
                                        <p:tgtEl>
                                          <p:spTgt spid="57"/>
                                        </p:tgtEl>
                                      </p:cBhvr>
                                    </p:animEffect>
                                  </p:childTnLst>
                                </p:cTn>
                              </p:par>
                              <p:par>
                                <p:cTn id="25" presetID="49" presetClass="entr" presetSubtype="0" decel="100000" fill="hold" nodeType="withEffect">
                                  <p:stCondLst>
                                    <p:cond delay="150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 calcmode="lin" valueType="num">
                                      <p:cBhvr>
                                        <p:cTn id="29" dur="500" fill="hold"/>
                                        <p:tgtEl>
                                          <p:spTgt spid="56"/>
                                        </p:tgtEl>
                                        <p:attrNameLst>
                                          <p:attrName>style.rotation</p:attrName>
                                        </p:attrNameLst>
                                      </p:cBhvr>
                                      <p:tavLst>
                                        <p:tav tm="0">
                                          <p:val>
                                            <p:fltVal val="360"/>
                                          </p:val>
                                        </p:tav>
                                        <p:tav tm="100000">
                                          <p:val>
                                            <p:fltVal val="0"/>
                                          </p:val>
                                        </p:tav>
                                      </p:tavLst>
                                    </p:anim>
                                    <p:animEffect transition="in" filter="fade">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22" name="图片占位符 2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3637" r="13637"/>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4496"/>
            <a:ext cx="7924800" cy="6857997"/>
          </a:xfrm>
          <a:prstGeom prst="rect">
            <a:avLst/>
          </a:prstGeom>
          <a:solidFill>
            <a:srgbClr val="1D242E">
              <a:alpha val="4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201762" y="1202982"/>
            <a:ext cx="3140581" cy="1288407"/>
            <a:chOff x="4201762" y="1323425"/>
            <a:chExt cx="3140581" cy="1288407"/>
          </a:xfrm>
        </p:grpSpPr>
        <p:sp>
          <p:nvSpPr>
            <p:cNvPr id="21" name="Rectangle: Rounded Corners 20"/>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453473" y="1491032"/>
              <a:ext cx="2637159" cy="579096"/>
              <a:chOff x="4453473" y="1491032"/>
              <a:chExt cx="2637159" cy="579096"/>
            </a:xfrm>
          </p:grpSpPr>
          <p:sp>
            <p:nvSpPr>
              <p:cNvPr id="19" name="TextBox 18"/>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02</a:t>
                </a:r>
                <a:endParaRPr lang="en-US" sz="1600" b="1" dirty="0">
                  <a:solidFill>
                    <a:schemeClr val="tx1">
                      <a:lumMod val="75000"/>
                      <a:lumOff val="25000"/>
                    </a:schemeClr>
                  </a:solidFill>
                  <a:latin typeface="+mj-lt"/>
                </a:endParaRPr>
              </a:p>
            </p:txBody>
          </p:sp>
          <p:sp>
            <p:nvSpPr>
              <p:cNvPr id="18" name="TextBox 17"/>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41" name="Group 40"/>
            <p:cNvGrpSpPr/>
            <p:nvPr/>
          </p:nvGrpSpPr>
          <p:grpSpPr>
            <a:xfrm>
              <a:off x="5578277" y="2257871"/>
              <a:ext cx="353961" cy="353961"/>
              <a:chOff x="5578277" y="2257871"/>
              <a:chExt cx="353961" cy="353961"/>
            </a:xfrm>
          </p:grpSpPr>
          <p:sp>
            <p:nvSpPr>
              <p:cNvPr id="39" name="Rectangle: Rounded Corners 38"/>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43"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82458" y="1202982"/>
            <a:ext cx="3140581" cy="1288407"/>
            <a:chOff x="4201762" y="1323425"/>
            <a:chExt cx="3140581" cy="1288407"/>
          </a:xfrm>
        </p:grpSpPr>
        <p:sp>
          <p:nvSpPr>
            <p:cNvPr id="4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4453473" y="1491032"/>
              <a:ext cx="2637159" cy="579096"/>
              <a:chOff x="4453473" y="1491032"/>
              <a:chExt cx="2637159" cy="579096"/>
            </a:xfrm>
          </p:grpSpPr>
          <p:sp>
            <p:nvSpPr>
              <p:cNvPr id="49" name="TextBox 48"/>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01</a:t>
                </a:r>
                <a:endParaRPr lang="en-US" sz="1600" b="1" dirty="0">
                  <a:solidFill>
                    <a:schemeClr val="tx1">
                      <a:lumMod val="75000"/>
                      <a:lumOff val="25000"/>
                    </a:schemeClr>
                  </a:solidFill>
                  <a:latin typeface="+mj-lt"/>
                </a:endParaRPr>
              </a:p>
            </p:txBody>
          </p:sp>
          <p:sp>
            <p:nvSpPr>
              <p:cNvPr id="50" name="TextBox 49"/>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46" name="Group 45"/>
            <p:cNvGrpSpPr/>
            <p:nvPr/>
          </p:nvGrpSpPr>
          <p:grpSpPr>
            <a:xfrm>
              <a:off x="5578277" y="2257871"/>
              <a:ext cx="353961" cy="353961"/>
              <a:chOff x="5578277" y="2257871"/>
              <a:chExt cx="353961" cy="353961"/>
            </a:xfrm>
          </p:grpSpPr>
          <p:sp>
            <p:nvSpPr>
              <p:cNvPr id="47" name="Rectangle: Rounded Corners 46"/>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53" name="Group 5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201762" y="2857365"/>
            <a:ext cx="3140581" cy="1288407"/>
            <a:chOff x="4201762" y="1323425"/>
            <a:chExt cx="3140581" cy="1288407"/>
          </a:xfrm>
        </p:grpSpPr>
        <p:sp>
          <p:nvSpPr>
            <p:cNvPr id="62" name="Rectangle: Rounded Corners 61"/>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453473" y="1491032"/>
              <a:ext cx="2637159" cy="579096"/>
              <a:chOff x="4453473" y="1491032"/>
              <a:chExt cx="2637159" cy="579096"/>
            </a:xfrm>
          </p:grpSpPr>
          <p:sp>
            <p:nvSpPr>
              <p:cNvPr id="67" name="TextBox 66"/>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04</a:t>
                </a:r>
                <a:endParaRPr lang="en-US" sz="1600" b="1" dirty="0">
                  <a:solidFill>
                    <a:schemeClr val="tx1">
                      <a:lumMod val="75000"/>
                      <a:lumOff val="25000"/>
                    </a:schemeClr>
                  </a:solidFill>
                  <a:latin typeface="+mj-lt"/>
                </a:endParaRPr>
              </a:p>
            </p:txBody>
          </p:sp>
          <p:sp>
            <p:nvSpPr>
              <p:cNvPr id="68" name="TextBox 67"/>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64" name="Group 63"/>
            <p:cNvGrpSpPr/>
            <p:nvPr/>
          </p:nvGrpSpPr>
          <p:grpSpPr>
            <a:xfrm>
              <a:off x="5578277" y="2257871"/>
              <a:ext cx="353961" cy="353961"/>
              <a:chOff x="5578277" y="2257871"/>
              <a:chExt cx="353961" cy="353961"/>
            </a:xfrm>
          </p:grpSpPr>
          <p:sp>
            <p:nvSpPr>
              <p:cNvPr id="65" name="Rectangle: Rounded Corners 64"/>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54" name="Group 5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82458" y="2857365"/>
            <a:ext cx="3140581" cy="1288407"/>
            <a:chOff x="4201762" y="1323425"/>
            <a:chExt cx="3140581" cy="1288407"/>
          </a:xfrm>
        </p:grpSpPr>
        <p:sp>
          <p:nvSpPr>
            <p:cNvPr id="55" name="Rectangle: Rounded Corners 54"/>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453473" y="1491032"/>
              <a:ext cx="2637159" cy="579096"/>
              <a:chOff x="4453473" y="1491032"/>
              <a:chExt cx="2637159" cy="579096"/>
            </a:xfrm>
          </p:grpSpPr>
          <p:sp>
            <p:nvSpPr>
              <p:cNvPr id="60" name="TextBox 59"/>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03</a:t>
                </a:r>
                <a:endParaRPr lang="en-US" sz="1600" b="1" dirty="0">
                  <a:solidFill>
                    <a:schemeClr val="tx1">
                      <a:lumMod val="75000"/>
                      <a:lumOff val="25000"/>
                    </a:schemeClr>
                  </a:solidFill>
                  <a:latin typeface="+mj-lt"/>
                </a:endParaRPr>
              </a:p>
            </p:txBody>
          </p:sp>
          <p:sp>
            <p:nvSpPr>
              <p:cNvPr id="61" name="TextBox 60"/>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57" name="Group 56"/>
            <p:cNvGrpSpPr/>
            <p:nvPr/>
          </p:nvGrpSpPr>
          <p:grpSpPr>
            <a:xfrm>
              <a:off x="5578277" y="2257871"/>
              <a:ext cx="353961" cy="353961"/>
              <a:chOff x="5578277" y="2257871"/>
              <a:chExt cx="353961" cy="353961"/>
            </a:xfrm>
          </p:grpSpPr>
          <p:sp>
            <p:nvSpPr>
              <p:cNvPr id="58" name="Rectangle: Rounded Corners 57"/>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70" name="Group 69"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201762" y="4482720"/>
            <a:ext cx="3140581" cy="1288407"/>
            <a:chOff x="4201762" y="1323425"/>
            <a:chExt cx="3140581" cy="1288407"/>
          </a:xfrm>
        </p:grpSpPr>
        <p:sp>
          <p:nvSpPr>
            <p:cNvPr id="79" name="Rectangle: Rounded Corners 78"/>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4453473" y="1491032"/>
              <a:ext cx="2637159" cy="579096"/>
              <a:chOff x="4453473" y="1491032"/>
              <a:chExt cx="2637159" cy="579096"/>
            </a:xfrm>
          </p:grpSpPr>
          <p:sp>
            <p:nvSpPr>
              <p:cNvPr id="84" name="TextBox 83"/>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06</a:t>
                </a:r>
                <a:endParaRPr lang="en-US" sz="1600" b="1" dirty="0">
                  <a:solidFill>
                    <a:schemeClr val="tx1">
                      <a:lumMod val="75000"/>
                      <a:lumOff val="25000"/>
                    </a:schemeClr>
                  </a:solidFill>
                  <a:latin typeface="+mj-lt"/>
                </a:endParaRPr>
              </a:p>
            </p:txBody>
          </p:sp>
          <p:sp>
            <p:nvSpPr>
              <p:cNvPr id="85" name="TextBox 84"/>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81" name="Group 80"/>
            <p:cNvGrpSpPr/>
            <p:nvPr/>
          </p:nvGrpSpPr>
          <p:grpSpPr>
            <a:xfrm>
              <a:off x="5578277" y="2257871"/>
              <a:ext cx="353961" cy="353961"/>
              <a:chOff x="5578277" y="2257871"/>
              <a:chExt cx="353961" cy="353961"/>
            </a:xfrm>
          </p:grpSpPr>
          <p:sp>
            <p:nvSpPr>
              <p:cNvPr id="82" name="Rectangle: Rounded Corners 81"/>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71" name="Group 7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82458" y="4482720"/>
            <a:ext cx="3140581" cy="1288407"/>
            <a:chOff x="4201762" y="1323425"/>
            <a:chExt cx="3140581" cy="1288407"/>
          </a:xfrm>
        </p:grpSpPr>
        <p:sp>
          <p:nvSpPr>
            <p:cNvPr id="72" name="Rectangle: Rounded Corners 71"/>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4453473" y="1491032"/>
              <a:ext cx="2637159" cy="579096"/>
              <a:chOff x="4453473" y="1491032"/>
              <a:chExt cx="2637159" cy="579096"/>
            </a:xfrm>
          </p:grpSpPr>
          <p:sp>
            <p:nvSpPr>
              <p:cNvPr id="77" name="TextBox 76"/>
              <p:cNvSpPr txBox="1"/>
              <p:nvPr/>
            </p:nvSpPr>
            <p:spPr>
              <a:xfrm>
                <a:off x="4702530" y="1491032"/>
                <a:ext cx="213904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Feature 05</a:t>
                </a:r>
                <a:endParaRPr lang="en-US" sz="1600" b="1" dirty="0">
                  <a:solidFill>
                    <a:schemeClr val="tx1">
                      <a:lumMod val="75000"/>
                      <a:lumOff val="25000"/>
                    </a:schemeClr>
                  </a:solidFill>
                  <a:latin typeface="+mj-lt"/>
                </a:endParaRPr>
              </a:p>
            </p:txBody>
          </p:sp>
          <p:sp>
            <p:nvSpPr>
              <p:cNvPr id="78" name="TextBox 77"/>
              <p:cNvSpPr txBox="1"/>
              <p:nvPr/>
            </p:nvSpPr>
            <p:spPr>
              <a:xfrm>
                <a:off x="4453473" y="1776778"/>
                <a:ext cx="2637159" cy="293350"/>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a:t>
                </a:r>
                <a:endParaRPr lang="en-US" sz="1200" dirty="0">
                  <a:solidFill>
                    <a:schemeClr val="bg1">
                      <a:lumMod val="65000"/>
                    </a:schemeClr>
                  </a:solidFill>
                </a:endParaRPr>
              </a:p>
            </p:txBody>
          </p:sp>
        </p:grpSp>
        <p:grpSp>
          <p:nvGrpSpPr>
            <p:cNvPr id="74" name="Group 73"/>
            <p:cNvGrpSpPr/>
            <p:nvPr/>
          </p:nvGrpSpPr>
          <p:grpSpPr>
            <a:xfrm>
              <a:off x="5578277" y="2257871"/>
              <a:ext cx="353961" cy="353961"/>
              <a:chOff x="5578277" y="2257871"/>
              <a:chExt cx="353961" cy="353961"/>
            </a:xfrm>
          </p:grpSpPr>
          <p:sp>
            <p:nvSpPr>
              <p:cNvPr id="75" name="Rectangle: Rounded Corners 74"/>
              <p:cNvSpPr/>
              <p:nvPr/>
            </p:nvSpPr>
            <p:spPr>
              <a:xfrm>
                <a:off x="5578277" y="2257871"/>
                <a:ext cx="353961" cy="353961"/>
              </a:xfrm>
              <a:prstGeom prst="roundRect">
                <a:avLst>
                  <a:gd name="adj" fmla="val 13079"/>
                </a:avLst>
              </a:prstGeom>
              <a:solidFill>
                <a:srgbClr val="D0798D"/>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grpSp>
      </p:grpSp>
      <p:grpSp>
        <p:nvGrpSpPr>
          <p:cNvPr id="3" name="Group 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403055" y="1702734"/>
            <a:ext cx="3173962" cy="1578689"/>
            <a:chOff x="8403055" y="1702734"/>
            <a:chExt cx="3173962" cy="1578689"/>
          </a:xfrm>
        </p:grpSpPr>
        <p:sp>
          <p:nvSpPr>
            <p:cNvPr id="6" name="TextBox 5"/>
            <p:cNvSpPr txBox="1"/>
            <p:nvPr/>
          </p:nvSpPr>
          <p:spPr>
            <a:xfrm>
              <a:off x="8403055" y="1702734"/>
              <a:ext cx="3173962" cy="1323439"/>
            </a:xfrm>
            <a:prstGeom prst="rect">
              <a:avLst/>
            </a:prstGeom>
            <a:noFill/>
          </p:spPr>
          <p:txBody>
            <a:bodyPr wrap="square" rtlCol="0">
              <a:spAutoFit/>
            </a:bodyPr>
            <a:lstStyle/>
            <a:p>
              <a:r>
                <a:rPr lang="en-US" sz="3600" dirty="0">
                  <a:solidFill>
                    <a:srgbClr val="D0798D"/>
                  </a:solidFill>
                  <a:latin typeface="+mj-lt"/>
                </a:rPr>
                <a:t>Main</a:t>
              </a:r>
              <a:endParaRPr lang="en-US" sz="3600" dirty="0">
                <a:solidFill>
                  <a:srgbClr val="D0798D"/>
                </a:solidFill>
                <a:latin typeface="+mj-lt"/>
              </a:endParaRPr>
            </a:p>
            <a:p>
              <a:r>
                <a:rPr lang="en-US" sz="4400" b="1" dirty="0">
                  <a:solidFill>
                    <a:srgbClr val="D0798D"/>
                  </a:solidFill>
                  <a:latin typeface="+mj-lt"/>
                </a:rPr>
                <a:t>Features</a:t>
              </a:r>
              <a:endParaRPr lang="en-US" sz="4400" b="1" dirty="0">
                <a:solidFill>
                  <a:srgbClr val="D0798D"/>
                </a:solidFill>
                <a:latin typeface="+mj-lt"/>
              </a:endParaRPr>
            </a:p>
          </p:txBody>
        </p:sp>
        <p:grpSp>
          <p:nvGrpSpPr>
            <p:cNvPr id="7" name="Group 6"/>
            <p:cNvGrpSpPr/>
            <p:nvPr/>
          </p:nvGrpSpPr>
          <p:grpSpPr>
            <a:xfrm>
              <a:off x="8538250" y="3281423"/>
              <a:ext cx="603250" cy="0"/>
              <a:chOff x="7150100" y="3662052"/>
              <a:chExt cx="603250" cy="0"/>
            </a:xfrm>
          </p:grpSpPr>
          <p:cxnSp>
            <p:nvCxnSpPr>
              <p:cNvPr id="8" name="Straight Connector 7"/>
              <p:cNvCxnSpPr/>
              <p:nvPr/>
            </p:nvCxnSpPr>
            <p:spPr>
              <a:xfrm>
                <a:off x="7150100" y="3662052"/>
                <a:ext cx="33655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5335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grpSp>
      </p:grpSp>
      <p:grpSp>
        <p:nvGrpSpPr>
          <p:cNvPr id="5" name="Group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403054" y="3600513"/>
            <a:ext cx="3173962" cy="1554753"/>
            <a:chOff x="8403054" y="3600513"/>
            <a:chExt cx="3173962" cy="1554753"/>
          </a:xfrm>
        </p:grpSpPr>
        <p:sp>
          <p:nvSpPr>
            <p:cNvPr id="11" name="TextBox 10"/>
            <p:cNvSpPr txBox="1"/>
            <p:nvPr/>
          </p:nvSpPr>
          <p:spPr>
            <a:xfrm>
              <a:off x="8403054" y="3975519"/>
              <a:ext cx="3173962" cy="1179747"/>
            </a:xfrm>
            <a:prstGeom prst="rect">
              <a:avLst/>
            </a:prstGeom>
            <a:noFill/>
          </p:spPr>
          <p:txBody>
            <a:bodyPr wrap="square" rtlCol="0">
              <a:spAutoFit/>
            </a:bodyPr>
            <a:lstStyle/>
            <a:p>
              <a:pPr>
                <a:lnSpc>
                  <a:spcPct val="12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a:t>
              </a:r>
              <a:endParaRPr lang="en-US" sz="1200" dirty="0">
                <a:solidFill>
                  <a:schemeClr val="bg1">
                    <a:lumMod val="65000"/>
                  </a:schemeClr>
                </a:solidFill>
              </a:endParaRPr>
            </a:p>
          </p:txBody>
        </p:sp>
        <p:sp>
          <p:nvSpPr>
            <p:cNvPr id="12" name="TextBox 11"/>
            <p:cNvSpPr txBox="1"/>
            <p:nvPr/>
          </p:nvSpPr>
          <p:spPr>
            <a:xfrm>
              <a:off x="8403054" y="3600513"/>
              <a:ext cx="3050518" cy="369332"/>
            </a:xfrm>
            <a:prstGeom prst="rect">
              <a:avLst/>
            </a:prstGeom>
            <a:noFill/>
          </p:spPr>
          <p:txBody>
            <a:bodyPr wrap="square" rtlCol="0">
              <a:spAutoFit/>
            </a:bodyPr>
            <a:lstStyle/>
            <a:p>
              <a:r>
                <a:rPr lang="en-US" dirty="0">
                  <a:solidFill>
                    <a:srgbClr val="D0798D"/>
                  </a:solidFill>
                  <a:latin typeface="+mj-lt"/>
                </a:rPr>
                <a:t>Delicious food</a:t>
              </a:r>
              <a:endParaRPr lang="en-US" dirty="0">
                <a:solidFill>
                  <a:srgbClr val="D0798D"/>
                </a:solidFill>
                <a:latin typeface="+mj-lt"/>
              </a:endParaRPr>
            </a:p>
          </p:txBody>
        </p:sp>
      </p:gr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4" decel="100000" fill="hold" nodeType="withEffect">
                                  <p:stCondLst>
                                    <p:cond delay="10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750" fill="hold"/>
                                        <p:tgtEl>
                                          <p:spTgt spid="43"/>
                                        </p:tgtEl>
                                        <p:attrNameLst>
                                          <p:attrName>ppt_x</p:attrName>
                                        </p:attrNameLst>
                                      </p:cBhvr>
                                      <p:tavLst>
                                        <p:tav tm="0">
                                          <p:val>
                                            <p:strVal val="#ppt_x"/>
                                          </p:val>
                                        </p:tav>
                                        <p:tav tm="100000">
                                          <p:val>
                                            <p:strVal val="#ppt_x"/>
                                          </p:val>
                                        </p:tav>
                                      </p:tavLst>
                                    </p:anim>
                                    <p:anim calcmode="lin" valueType="num">
                                      <p:cBhvr additive="base">
                                        <p:cTn id="20" dur="75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25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750" fill="hold"/>
                                        <p:tgtEl>
                                          <p:spTgt spid="54"/>
                                        </p:tgtEl>
                                        <p:attrNameLst>
                                          <p:attrName>ppt_x</p:attrName>
                                        </p:attrNameLst>
                                      </p:cBhvr>
                                      <p:tavLst>
                                        <p:tav tm="0">
                                          <p:val>
                                            <p:strVal val="#ppt_x"/>
                                          </p:val>
                                        </p:tav>
                                        <p:tav tm="100000">
                                          <p:val>
                                            <p:strVal val="#ppt_x"/>
                                          </p:val>
                                        </p:tav>
                                      </p:tavLst>
                                    </p:anim>
                                    <p:anim calcmode="lin" valueType="num">
                                      <p:cBhvr additive="base">
                                        <p:cTn id="28" dur="75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750" fill="hold"/>
                                        <p:tgtEl>
                                          <p:spTgt spid="53"/>
                                        </p:tgtEl>
                                        <p:attrNameLst>
                                          <p:attrName>ppt_x</p:attrName>
                                        </p:attrNameLst>
                                      </p:cBhvr>
                                      <p:tavLst>
                                        <p:tav tm="0">
                                          <p:val>
                                            <p:strVal val="#ppt_x"/>
                                          </p:val>
                                        </p:tav>
                                        <p:tav tm="100000">
                                          <p:val>
                                            <p:strVal val="#ppt_x"/>
                                          </p:val>
                                        </p:tav>
                                      </p:tavLst>
                                    </p:anim>
                                    <p:anim calcmode="lin" valueType="num">
                                      <p:cBhvr additive="base">
                                        <p:cTn id="32" dur="75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25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1000" fill="hold"/>
                                        <p:tgtEl>
                                          <p:spTgt spid="71"/>
                                        </p:tgtEl>
                                        <p:attrNameLst>
                                          <p:attrName>ppt_x</p:attrName>
                                        </p:attrNameLst>
                                      </p:cBhvr>
                                      <p:tavLst>
                                        <p:tav tm="0">
                                          <p:val>
                                            <p:strVal val="#ppt_x"/>
                                          </p:val>
                                        </p:tav>
                                        <p:tav tm="100000">
                                          <p:val>
                                            <p:strVal val="#ppt_x"/>
                                          </p:val>
                                        </p:tav>
                                      </p:tavLst>
                                    </p:anim>
                                    <p:anim calcmode="lin" valueType="num">
                                      <p:cBhvr additive="base">
                                        <p:cTn id="36" dur="1000" fill="hold"/>
                                        <p:tgtEl>
                                          <p:spTgt spid="71"/>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25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1000" fill="hold"/>
                                        <p:tgtEl>
                                          <p:spTgt spid="70"/>
                                        </p:tgtEl>
                                        <p:attrNameLst>
                                          <p:attrName>ppt_x</p:attrName>
                                        </p:attrNameLst>
                                      </p:cBhvr>
                                      <p:tavLst>
                                        <p:tav tm="0">
                                          <p:val>
                                            <p:strVal val="#ppt_x"/>
                                          </p:val>
                                        </p:tav>
                                        <p:tav tm="100000">
                                          <p:val>
                                            <p:strVal val="#ppt_x"/>
                                          </p:val>
                                        </p:tav>
                                      </p:tavLst>
                                    </p:anim>
                                    <p:anim calcmode="lin" valueType="num">
                                      <p:cBhvr additive="base">
                                        <p:cTn id="40" dur="10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6000" b="-6000"/>
          </a:stretch>
        </a:blipFill>
        <a:effectLst/>
      </p:bgPr>
    </p:bg>
    <p:spTree>
      <p:nvGrpSpPr>
        <p:cNvPr id="1" name=""/>
        <p:cNvGrpSpPr/>
        <p:nvPr/>
      </p:nvGrpSpPr>
      <p:grpSpPr>
        <a:xfrm>
          <a:off x="0" y="0"/>
          <a:ext cx="0" cy="0"/>
          <a:chOff x="0" y="0"/>
          <a:chExt cx="0" cy="0"/>
        </a:xfrm>
      </p:grpSpPr>
      <p:grpSp>
        <p:nvGrpSpPr>
          <p:cNvPr id="4" name="Group 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794375" y="1325704"/>
            <a:ext cx="603250" cy="0"/>
            <a:chOff x="7150100" y="3662052"/>
            <a:chExt cx="603250" cy="0"/>
          </a:xfrm>
        </p:grpSpPr>
        <p:cxnSp>
          <p:nvCxnSpPr>
            <p:cNvPr id="6" name="Straight Connector 5"/>
            <p:cNvCxnSpPr/>
            <p:nvPr/>
          </p:nvCxnSpPr>
          <p:spPr>
            <a:xfrm>
              <a:off x="7150100" y="3662052"/>
              <a:ext cx="33655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753350" y="3662052"/>
              <a:ext cx="0" cy="0"/>
            </a:xfrm>
            <a:prstGeom prst="line">
              <a:avLst/>
            </a:prstGeom>
            <a:ln w="63500" cap="rnd">
              <a:solidFill>
                <a:srgbClr val="D0798D"/>
              </a:solidFill>
            </a:ln>
          </p:spPr>
          <p:style>
            <a:lnRef idx="1">
              <a:schemeClr val="accent1"/>
            </a:lnRef>
            <a:fillRef idx="0">
              <a:schemeClr val="accent1"/>
            </a:fillRef>
            <a:effectRef idx="0">
              <a:schemeClr val="accent1"/>
            </a:effectRef>
            <a:fontRef idx="minor">
              <a:schemeClr val="tx1"/>
            </a:fontRef>
          </p:style>
        </p:cxnSp>
      </p:grpSp>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7258" y="400392"/>
            <a:ext cx="9637484" cy="769441"/>
          </a:xfrm>
          <a:prstGeom prst="rect">
            <a:avLst/>
          </a:prstGeom>
          <a:noFill/>
        </p:spPr>
        <p:txBody>
          <a:bodyPr wrap="square" rtlCol="0">
            <a:spAutoFit/>
          </a:bodyPr>
          <a:lstStyle/>
          <a:p>
            <a:pPr algn="ctr"/>
            <a:r>
              <a:rPr lang="en-US" sz="4400" b="1" dirty="0">
                <a:solidFill>
                  <a:srgbClr val="D0798D"/>
                </a:solidFill>
                <a:latin typeface="+mj-lt"/>
              </a:rPr>
              <a:t>How to Order?</a:t>
            </a:r>
            <a:endParaRPr lang="en-US" sz="4400" b="1" dirty="0">
              <a:solidFill>
                <a:srgbClr val="D0798D"/>
              </a:solidFill>
              <a:latin typeface="+mj-lt"/>
            </a:endParaRPr>
          </a:p>
        </p:txBody>
      </p:sp>
      <p:sp>
        <p:nvSpPr>
          <p:cNvPr id="17" name="Arc 1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3403425" y="2582721"/>
            <a:ext cx="1981724" cy="1421698"/>
          </a:xfrm>
          <a:prstGeom prst="arc">
            <a:avLst>
              <a:gd name="adj1" fmla="val 12677880"/>
              <a:gd name="adj2" fmla="val 19751058"/>
            </a:avLst>
          </a:prstGeom>
          <a:ln w="158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flipV="1">
            <a:off x="6806850" y="2582721"/>
            <a:ext cx="1981724" cy="1421698"/>
          </a:xfrm>
          <a:prstGeom prst="arc">
            <a:avLst>
              <a:gd name="adj1" fmla="val 12677880"/>
              <a:gd name="adj2" fmla="val 19751058"/>
            </a:avLst>
          </a:prstGeom>
          <a:ln w="158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824170" y="4255925"/>
            <a:ext cx="2543660" cy="1126462"/>
            <a:chOff x="4824170" y="4255925"/>
            <a:chExt cx="2543660" cy="1126462"/>
          </a:xfrm>
        </p:grpSpPr>
        <p:sp>
          <p:nvSpPr>
            <p:cNvPr id="19" name="TextBox 18"/>
            <p:cNvSpPr txBox="1"/>
            <p:nvPr/>
          </p:nvSpPr>
          <p:spPr>
            <a:xfrm>
              <a:off x="5015779" y="4255925"/>
              <a:ext cx="2160442" cy="369332"/>
            </a:xfrm>
            <a:prstGeom prst="rect">
              <a:avLst/>
            </a:prstGeom>
            <a:noFill/>
          </p:spPr>
          <p:txBody>
            <a:bodyPr wrap="square" rtlCol="0">
              <a:spAutoFit/>
            </a:bodyPr>
            <a:lstStyle/>
            <a:p>
              <a:pPr algn="ctr"/>
              <a:r>
                <a:rPr lang="en-US" dirty="0">
                  <a:solidFill>
                    <a:schemeClr val="bg1"/>
                  </a:solidFill>
                  <a:latin typeface="+mj-lt"/>
                </a:rPr>
                <a:t>Step 02</a:t>
              </a:r>
              <a:endParaRPr lang="en-US" dirty="0">
                <a:solidFill>
                  <a:schemeClr val="bg1"/>
                </a:solidFill>
                <a:latin typeface="+mj-lt"/>
              </a:endParaRPr>
            </a:p>
          </p:txBody>
        </p:sp>
        <p:sp>
          <p:nvSpPr>
            <p:cNvPr id="20" name="TextBox 19"/>
            <p:cNvSpPr txBox="1"/>
            <p:nvPr/>
          </p:nvSpPr>
          <p:spPr>
            <a:xfrm>
              <a:off x="4824170" y="4625257"/>
              <a:ext cx="2543660" cy="757130"/>
            </a:xfrm>
            <a:prstGeom prst="rect">
              <a:avLst/>
            </a:prstGeom>
            <a:noFill/>
          </p:spPr>
          <p:txBody>
            <a:bodyPr wrap="square" rtlCol="0">
              <a:spAutoFit/>
            </a:bodyPr>
            <a:lstStyle/>
            <a:p>
              <a:pPr algn="ctr">
                <a:lnSpc>
                  <a:spcPct val="120000"/>
                </a:lnSpc>
              </a:pPr>
              <a:r>
                <a:rPr lang="en-US" sz="1200" dirty="0">
                  <a:solidFill>
                    <a:schemeClr val="bg1"/>
                  </a:solidFill>
                </a:rPr>
                <a:t>A wonderful serenity has taken possession of my entire soul, like these sweet mornings.</a:t>
              </a:r>
              <a:endParaRPr lang="en-US" sz="1200" dirty="0">
                <a:solidFill>
                  <a:schemeClr val="bg1"/>
                </a:solidFill>
              </a:endParaRPr>
            </a:p>
          </p:txBody>
        </p:sp>
      </p:grpSp>
      <p:grpSp>
        <p:nvGrpSpPr>
          <p:cNvPr id="22" name="Group 2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227594" y="4255925"/>
            <a:ext cx="2543660" cy="1126462"/>
            <a:chOff x="4824170" y="4255925"/>
            <a:chExt cx="2543660" cy="1126462"/>
          </a:xfrm>
        </p:grpSpPr>
        <p:sp>
          <p:nvSpPr>
            <p:cNvPr id="23" name="TextBox 22"/>
            <p:cNvSpPr txBox="1"/>
            <p:nvPr/>
          </p:nvSpPr>
          <p:spPr>
            <a:xfrm>
              <a:off x="5015779" y="4255925"/>
              <a:ext cx="2160442" cy="369332"/>
            </a:xfrm>
            <a:prstGeom prst="rect">
              <a:avLst/>
            </a:prstGeom>
            <a:noFill/>
          </p:spPr>
          <p:txBody>
            <a:bodyPr wrap="square" rtlCol="0">
              <a:spAutoFit/>
            </a:bodyPr>
            <a:lstStyle/>
            <a:p>
              <a:pPr algn="ctr"/>
              <a:r>
                <a:rPr lang="en-US" dirty="0">
                  <a:solidFill>
                    <a:schemeClr val="bg1"/>
                  </a:solidFill>
                  <a:latin typeface="+mj-lt"/>
                </a:rPr>
                <a:t>Step 03</a:t>
              </a:r>
              <a:endParaRPr lang="en-US" dirty="0">
                <a:solidFill>
                  <a:schemeClr val="bg1"/>
                </a:solidFill>
                <a:latin typeface="+mj-lt"/>
              </a:endParaRPr>
            </a:p>
          </p:txBody>
        </p:sp>
        <p:sp>
          <p:nvSpPr>
            <p:cNvPr id="24" name="TextBox 23"/>
            <p:cNvSpPr txBox="1"/>
            <p:nvPr/>
          </p:nvSpPr>
          <p:spPr>
            <a:xfrm>
              <a:off x="4824170" y="4625257"/>
              <a:ext cx="2543660" cy="757130"/>
            </a:xfrm>
            <a:prstGeom prst="rect">
              <a:avLst/>
            </a:prstGeom>
            <a:noFill/>
          </p:spPr>
          <p:txBody>
            <a:bodyPr wrap="square" rtlCol="0">
              <a:spAutoFit/>
            </a:bodyPr>
            <a:lstStyle/>
            <a:p>
              <a:pPr algn="ctr">
                <a:lnSpc>
                  <a:spcPct val="120000"/>
                </a:lnSpc>
              </a:pPr>
              <a:r>
                <a:rPr lang="en-US" sz="1200" dirty="0">
                  <a:solidFill>
                    <a:schemeClr val="bg1"/>
                  </a:solidFill>
                </a:rPr>
                <a:t>A wonderful serenity has taken possession of my entire soul, like these sweet mornings.</a:t>
              </a:r>
              <a:endParaRPr lang="en-US" sz="1200" dirty="0">
                <a:solidFill>
                  <a:schemeClr val="bg1"/>
                </a:solidFill>
              </a:endParaRPr>
            </a:p>
          </p:txBody>
        </p:sp>
      </p:grpSp>
      <p:grpSp>
        <p:nvGrpSpPr>
          <p:cNvPr id="25" name="Group 2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420746" y="4255925"/>
            <a:ext cx="2543660" cy="1126462"/>
            <a:chOff x="4824170" y="4255925"/>
            <a:chExt cx="2543660" cy="1126462"/>
          </a:xfrm>
        </p:grpSpPr>
        <p:sp>
          <p:nvSpPr>
            <p:cNvPr id="26" name="TextBox 25"/>
            <p:cNvSpPr txBox="1"/>
            <p:nvPr/>
          </p:nvSpPr>
          <p:spPr>
            <a:xfrm>
              <a:off x="5015779" y="4255925"/>
              <a:ext cx="2160442" cy="369332"/>
            </a:xfrm>
            <a:prstGeom prst="rect">
              <a:avLst/>
            </a:prstGeom>
            <a:noFill/>
          </p:spPr>
          <p:txBody>
            <a:bodyPr wrap="square" rtlCol="0">
              <a:spAutoFit/>
            </a:bodyPr>
            <a:lstStyle/>
            <a:p>
              <a:pPr algn="ctr"/>
              <a:r>
                <a:rPr lang="en-US" dirty="0">
                  <a:solidFill>
                    <a:schemeClr val="bg1"/>
                  </a:solidFill>
                  <a:latin typeface="+mj-lt"/>
                </a:rPr>
                <a:t>Step 01</a:t>
              </a:r>
              <a:endParaRPr lang="en-US" dirty="0">
                <a:solidFill>
                  <a:schemeClr val="bg1"/>
                </a:solidFill>
                <a:latin typeface="+mj-lt"/>
              </a:endParaRPr>
            </a:p>
          </p:txBody>
        </p:sp>
        <p:sp>
          <p:nvSpPr>
            <p:cNvPr id="27" name="TextBox 26"/>
            <p:cNvSpPr txBox="1"/>
            <p:nvPr/>
          </p:nvSpPr>
          <p:spPr>
            <a:xfrm>
              <a:off x="4824170" y="4625257"/>
              <a:ext cx="2543660" cy="757130"/>
            </a:xfrm>
            <a:prstGeom prst="rect">
              <a:avLst/>
            </a:prstGeom>
            <a:noFill/>
          </p:spPr>
          <p:txBody>
            <a:bodyPr wrap="square" rtlCol="0">
              <a:spAutoFit/>
            </a:bodyPr>
            <a:lstStyle/>
            <a:p>
              <a:pPr algn="ctr">
                <a:lnSpc>
                  <a:spcPct val="120000"/>
                </a:lnSpc>
              </a:pPr>
              <a:r>
                <a:rPr lang="en-US" sz="1200" dirty="0">
                  <a:solidFill>
                    <a:schemeClr val="bg1"/>
                  </a:solidFill>
                </a:rPr>
                <a:t>A wonderful serenity has taken possession of my entire soul, like these sweet mornings.</a:t>
              </a:r>
              <a:endParaRPr lang="en-US" sz="1200" dirty="0">
                <a:solidFill>
                  <a:schemeClr val="bg1"/>
                </a:solidFill>
              </a:endParaRPr>
            </a:p>
          </p:txBody>
        </p:sp>
      </p:grpSp>
      <p:grpSp>
        <p:nvGrpSpPr>
          <p:cNvPr id="39" name="Group 3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981727" y="2582722"/>
            <a:ext cx="1421698" cy="1421698"/>
            <a:chOff x="1981727" y="2582722"/>
            <a:chExt cx="1421698" cy="1421698"/>
          </a:xfrm>
        </p:grpSpPr>
        <p:sp>
          <p:nvSpPr>
            <p:cNvPr id="16" name="Oval 15"/>
            <p:cNvSpPr/>
            <p:nvPr/>
          </p:nvSpPr>
          <p:spPr>
            <a:xfrm>
              <a:off x="1981727" y="2582722"/>
              <a:ext cx="1421698" cy="1421698"/>
            </a:xfrm>
            <a:prstGeom prst="ellipse">
              <a:avLst/>
            </a:prstGeom>
            <a:solidFill>
              <a:schemeClr val="bg1"/>
            </a:solidFill>
            <a:ln>
              <a:noFill/>
            </a:ln>
            <a:effectLst>
              <a:outerShdw blurRad="660400" dist="571500" dir="5400000" sx="62000" sy="62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87"/>
            <p:cNvSpPr>
              <a:spLocks noEditPoints="1"/>
            </p:cNvSpPr>
            <p:nvPr/>
          </p:nvSpPr>
          <p:spPr bwMode="auto">
            <a:xfrm>
              <a:off x="2440366" y="3041361"/>
              <a:ext cx="504420" cy="504420"/>
            </a:xfrm>
            <a:custGeom>
              <a:avLst/>
              <a:gdLst>
                <a:gd name="T0" fmla="*/ 220 w 224"/>
                <a:gd name="T1" fmla="*/ 22 h 224"/>
                <a:gd name="T2" fmla="*/ 201 w 224"/>
                <a:gd name="T3" fmla="*/ 22 h 224"/>
                <a:gd name="T4" fmla="*/ 201 w 224"/>
                <a:gd name="T5" fmla="*/ 3 h 224"/>
                <a:gd name="T6" fmla="*/ 197 w 224"/>
                <a:gd name="T7" fmla="*/ 0 h 224"/>
                <a:gd name="T8" fmla="*/ 197 w 224"/>
                <a:gd name="T9" fmla="*/ 0 h 224"/>
                <a:gd name="T10" fmla="*/ 193 w 224"/>
                <a:gd name="T11" fmla="*/ 3 h 224"/>
                <a:gd name="T12" fmla="*/ 193 w 224"/>
                <a:gd name="T13" fmla="*/ 16 h 224"/>
                <a:gd name="T14" fmla="*/ 190 w 224"/>
                <a:gd name="T15" fmla="*/ 13 h 224"/>
                <a:gd name="T16" fmla="*/ 177 w 224"/>
                <a:gd name="T17" fmla="*/ 8 h 224"/>
                <a:gd name="T18" fmla="*/ 158 w 224"/>
                <a:gd name="T19" fmla="*/ 16 h 224"/>
                <a:gd name="T20" fmla="*/ 17 w 224"/>
                <a:gd name="T21" fmla="*/ 158 h 224"/>
                <a:gd name="T22" fmla="*/ 14 w 224"/>
                <a:gd name="T23" fmla="*/ 188 h 224"/>
                <a:gd name="T24" fmla="*/ 18 w 224"/>
                <a:gd name="T25" fmla="*/ 192 h 224"/>
                <a:gd name="T26" fmla="*/ 4 w 224"/>
                <a:gd name="T27" fmla="*/ 192 h 224"/>
                <a:gd name="T28" fmla="*/ 4 w 224"/>
                <a:gd name="T29" fmla="*/ 192 h 224"/>
                <a:gd name="T30" fmla="*/ 0 w 224"/>
                <a:gd name="T31" fmla="*/ 196 h 224"/>
                <a:gd name="T32" fmla="*/ 4 w 224"/>
                <a:gd name="T33" fmla="*/ 200 h 224"/>
                <a:gd name="T34" fmla="*/ 23 w 224"/>
                <a:gd name="T35" fmla="*/ 200 h 224"/>
                <a:gd name="T36" fmla="*/ 23 w 224"/>
                <a:gd name="T37" fmla="*/ 219 h 224"/>
                <a:gd name="T38" fmla="*/ 27 w 224"/>
                <a:gd name="T39" fmla="*/ 224 h 224"/>
                <a:gd name="T40" fmla="*/ 27 w 224"/>
                <a:gd name="T41" fmla="*/ 224 h 224"/>
                <a:gd name="T42" fmla="*/ 31 w 224"/>
                <a:gd name="T43" fmla="*/ 219 h 224"/>
                <a:gd name="T44" fmla="*/ 31 w 224"/>
                <a:gd name="T45" fmla="*/ 205 h 224"/>
                <a:gd name="T46" fmla="*/ 36 w 224"/>
                <a:gd name="T47" fmla="*/ 210 h 224"/>
                <a:gd name="T48" fmla="*/ 51 w 224"/>
                <a:gd name="T49" fmla="*/ 216 h 224"/>
                <a:gd name="T50" fmla="*/ 68 w 224"/>
                <a:gd name="T51" fmla="*/ 209 h 224"/>
                <a:gd name="T52" fmla="*/ 209 w 224"/>
                <a:gd name="T53" fmla="*/ 67 h 224"/>
                <a:gd name="T54" fmla="*/ 211 w 224"/>
                <a:gd name="T55" fmla="*/ 34 h 224"/>
                <a:gd name="T56" fmla="*/ 207 w 224"/>
                <a:gd name="T57" fmla="*/ 30 h 224"/>
                <a:gd name="T58" fmla="*/ 220 w 224"/>
                <a:gd name="T59" fmla="*/ 30 h 224"/>
                <a:gd name="T60" fmla="*/ 224 w 224"/>
                <a:gd name="T61" fmla="*/ 26 h 224"/>
                <a:gd name="T62" fmla="*/ 220 w 224"/>
                <a:gd name="T63" fmla="*/ 22 h 224"/>
                <a:gd name="T64" fmla="*/ 204 w 224"/>
                <a:gd name="T65" fmla="*/ 62 h 224"/>
                <a:gd name="T66" fmla="*/ 62 w 224"/>
                <a:gd name="T67" fmla="*/ 203 h 224"/>
                <a:gd name="T68" fmla="*/ 42 w 224"/>
                <a:gd name="T69" fmla="*/ 204 h 224"/>
                <a:gd name="T70" fmla="*/ 20 w 224"/>
                <a:gd name="T71" fmla="*/ 182 h 224"/>
                <a:gd name="T72" fmla="*/ 22 w 224"/>
                <a:gd name="T73" fmla="*/ 164 h 224"/>
                <a:gd name="T74" fmla="*/ 164 w 224"/>
                <a:gd name="T75" fmla="*/ 22 h 224"/>
                <a:gd name="T76" fmla="*/ 177 w 224"/>
                <a:gd name="T77" fmla="*/ 16 h 224"/>
                <a:gd name="T78" fmla="*/ 184 w 224"/>
                <a:gd name="T79" fmla="*/ 18 h 224"/>
                <a:gd name="T80" fmla="*/ 187 w 224"/>
                <a:gd name="T81" fmla="*/ 21 h 224"/>
                <a:gd name="T82" fmla="*/ 187 w 224"/>
                <a:gd name="T83" fmla="*/ 21 h 224"/>
                <a:gd name="T84" fmla="*/ 201 w 224"/>
                <a:gd name="T85" fmla="*/ 36 h 224"/>
                <a:gd name="T86" fmla="*/ 201 w 224"/>
                <a:gd name="T87" fmla="*/ 36 h 224"/>
                <a:gd name="T88" fmla="*/ 206 w 224"/>
                <a:gd name="T89" fmla="*/ 40 h 224"/>
                <a:gd name="T90" fmla="*/ 204 w 224"/>
                <a:gd name="T91" fmla="*/ 62 h 224"/>
                <a:gd name="T92" fmla="*/ 131 w 224"/>
                <a:gd name="T93" fmla="*/ 72 h 224"/>
                <a:gd name="T94" fmla="*/ 32 w 224"/>
                <a:gd name="T95" fmla="*/ 171 h 224"/>
                <a:gd name="T96" fmla="*/ 32 w 224"/>
                <a:gd name="T97" fmla="*/ 177 h 224"/>
                <a:gd name="T98" fmla="*/ 34 w 224"/>
                <a:gd name="T99" fmla="*/ 178 h 224"/>
                <a:gd name="T100" fmla="*/ 37 w 224"/>
                <a:gd name="T101" fmla="*/ 177 h 224"/>
                <a:gd name="T102" fmla="*/ 136 w 224"/>
                <a:gd name="T103" fmla="*/ 78 h 224"/>
                <a:gd name="T104" fmla="*/ 136 w 224"/>
                <a:gd name="T105" fmla="*/ 72 h 224"/>
                <a:gd name="T106" fmla="*/ 131 w 224"/>
                <a:gd name="T107"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24">
                  <a:moveTo>
                    <a:pt x="220" y="22"/>
                  </a:moveTo>
                  <a:cubicBezTo>
                    <a:pt x="201" y="22"/>
                    <a:pt x="201" y="22"/>
                    <a:pt x="201" y="22"/>
                  </a:cubicBezTo>
                  <a:cubicBezTo>
                    <a:pt x="201" y="3"/>
                    <a:pt x="201" y="3"/>
                    <a:pt x="201" y="3"/>
                  </a:cubicBezTo>
                  <a:cubicBezTo>
                    <a:pt x="201" y="1"/>
                    <a:pt x="199" y="0"/>
                    <a:pt x="197" y="0"/>
                  </a:cubicBezTo>
                  <a:cubicBezTo>
                    <a:pt x="197" y="0"/>
                    <a:pt x="197" y="0"/>
                    <a:pt x="197" y="0"/>
                  </a:cubicBezTo>
                  <a:cubicBezTo>
                    <a:pt x="195" y="0"/>
                    <a:pt x="193" y="1"/>
                    <a:pt x="193" y="3"/>
                  </a:cubicBezTo>
                  <a:cubicBezTo>
                    <a:pt x="193" y="16"/>
                    <a:pt x="193" y="16"/>
                    <a:pt x="193" y="16"/>
                  </a:cubicBezTo>
                  <a:cubicBezTo>
                    <a:pt x="190" y="13"/>
                    <a:pt x="190" y="13"/>
                    <a:pt x="190" y="13"/>
                  </a:cubicBezTo>
                  <a:cubicBezTo>
                    <a:pt x="186" y="9"/>
                    <a:pt x="182" y="8"/>
                    <a:pt x="177" y="8"/>
                  </a:cubicBezTo>
                  <a:cubicBezTo>
                    <a:pt x="171" y="8"/>
                    <a:pt x="164" y="11"/>
                    <a:pt x="158" y="16"/>
                  </a:cubicBezTo>
                  <a:cubicBezTo>
                    <a:pt x="17" y="158"/>
                    <a:pt x="17" y="158"/>
                    <a:pt x="17" y="158"/>
                  </a:cubicBezTo>
                  <a:cubicBezTo>
                    <a:pt x="7" y="167"/>
                    <a:pt x="6" y="180"/>
                    <a:pt x="14" y="188"/>
                  </a:cubicBezTo>
                  <a:cubicBezTo>
                    <a:pt x="18" y="192"/>
                    <a:pt x="18" y="192"/>
                    <a:pt x="18" y="192"/>
                  </a:cubicBezTo>
                  <a:cubicBezTo>
                    <a:pt x="4" y="192"/>
                    <a:pt x="4" y="192"/>
                    <a:pt x="4" y="192"/>
                  </a:cubicBezTo>
                  <a:cubicBezTo>
                    <a:pt x="4" y="192"/>
                    <a:pt x="4" y="192"/>
                    <a:pt x="4" y="192"/>
                  </a:cubicBezTo>
                  <a:cubicBezTo>
                    <a:pt x="2" y="192"/>
                    <a:pt x="0" y="194"/>
                    <a:pt x="0" y="196"/>
                  </a:cubicBezTo>
                  <a:cubicBezTo>
                    <a:pt x="0" y="198"/>
                    <a:pt x="2" y="200"/>
                    <a:pt x="4" y="200"/>
                  </a:cubicBezTo>
                  <a:cubicBezTo>
                    <a:pt x="23" y="200"/>
                    <a:pt x="23" y="200"/>
                    <a:pt x="23" y="200"/>
                  </a:cubicBezTo>
                  <a:cubicBezTo>
                    <a:pt x="23" y="219"/>
                    <a:pt x="23" y="219"/>
                    <a:pt x="23" y="219"/>
                  </a:cubicBezTo>
                  <a:cubicBezTo>
                    <a:pt x="23" y="221"/>
                    <a:pt x="25" y="224"/>
                    <a:pt x="27" y="224"/>
                  </a:cubicBezTo>
                  <a:cubicBezTo>
                    <a:pt x="27" y="224"/>
                    <a:pt x="27" y="224"/>
                    <a:pt x="27" y="224"/>
                  </a:cubicBezTo>
                  <a:cubicBezTo>
                    <a:pt x="30" y="224"/>
                    <a:pt x="31" y="221"/>
                    <a:pt x="31" y="219"/>
                  </a:cubicBezTo>
                  <a:cubicBezTo>
                    <a:pt x="31" y="205"/>
                    <a:pt x="31" y="205"/>
                    <a:pt x="31" y="205"/>
                  </a:cubicBezTo>
                  <a:cubicBezTo>
                    <a:pt x="36" y="210"/>
                    <a:pt x="36" y="210"/>
                    <a:pt x="36" y="210"/>
                  </a:cubicBezTo>
                  <a:cubicBezTo>
                    <a:pt x="40" y="214"/>
                    <a:pt x="45" y="216"/>
                    <a:pt x="51" y="216"/>
                  </a:cubicBezTo>
                  <a:cubicBezTo>
                    <a:pt x="57" y="216"/>
                    <a:pt x="63" y="213"/>
                    <a:pt x="68" y="209"/>
                  </a:cubicBezTo>
                  <a:cubicBezTo>
                    <a:pt x="209" y="67"/>
                    <a:pt x="209" y="67"/>
                    <a:pt x="209" y="67"/>
                  </a:cubicBezTo>
                  <a:cubicBezTo>
                    <a:pt x="219" y="58"/>
                    <a:pt x="220" y="43"/>
                    <a:pt x="211" y="34"/>
                  </a:cubicBezTo>
                  <a:cubicBezTo>
                    <a:pt x="207" y="30"/>
                    <a:pt x="207" y="30"/>
                    <a:pt x="207" y="30"/>
                  </a:cubicBezTo>
                  <a:cubicBezTo>
                    <a:pt x="220" y="30"/>
                    <a:pt x="220" y="30"/>
                    <a:pt x="220" y="30"/>
                  </a:cubicBezTo>
                  <a:cubicBezTo>
                    <a:pt x="222" y="30"/>
                    <a:pt x="224" y="28"/>
                    <a:pt x="224" y="26"/>
                  </a:cubicBezTo>
                  <a:cubicBezTo>
                    <a:pt x="224" y="24"/>
                    <a:pt x="222" y="22"/>
                    <a:pt x="220" y="22"/>
                  </a:cubicBezTo>
                  <a:close/>
                  <a:moveTo>
                    <a:pt x="204" y="62"/>
                  </a:moveTo>
                  <a:cubicBezTo>
                    <a:pt x="62" y="203"/>
                    <a:pt x="62" y="203"/>
                    <a:pt x="62" y="203"/>
                  </a:cubicBezTo>
                  <a:cubicBezTo>
                    <a:pt x="56" y="209"/>
                    <a:pt x="47" y="209"/>
                    <a:pt x="42" y="204"/>
                  </a:cubicBezTo>
                  <a:cubicBezTo>
                    <a:pt x="20" y="182"/>
                    <a:pt x="20" y="182"/>
                    <a:pt x="20" y="182"/>
                  </a:cubicBezTo>
                  <a:cubicBezTo>
                    <a:pt x="14" y="177"/>
                    <a:pt x="17" y="169"/>
                    <a:pt x="22" y="164"/>
                  </a:cubicBezTo>
                  <a:cubicBezTo>
                    <a:pt x="164" y="22"/>
                    <a:pt x="164" y="22"/>
                    <a:pt x="164" y="22"/>
                  </a:cubicBezTo>
                  <a:cubicBezTo>
                    <a:pt x="168" y="18"/>
                    <a:pt x="173" y="16"/>
                    <a:pt x="177" y="16"/>
                  </a:cubicBezTo>
                  <a:cubicBezTo>
                    <a:pt x="180" y="16"/>
                    <a:pt x="182" y="17"/>
                    <a:pt x="184" y="18"/>
                  </a:cubicBezTo>
                  <a:cubicBezTo>
                    <a:pt x="187" y="21"/>
                    <a:pt x="187" y="21"/>
                    <a:pt x="187" y="21"/>
                  </a:cubicBezTo>
                  <a:cubicBezTo>
                    <a:pt x="187" y="21"/>
                    <a:pt x="187" y="21"/>
                    <a:pt x="187" y="21"/>
                  </a:cubicBezTo>
                  <a:cubicBezTo>
                    <a:pt x="201" y="36"/>
                    <a:pt x="201" y="36"/>
                    <a:pt x="201" y="36"/>
                  </a:cubicBezTo>
                  <a:cubicBezTo>
                    <a:pt x="201" y="36"/>
                    <a:pt x="201" y="36"/>
                    <a:pt x="201" y="36"/>
                  </a:cubicBezTo>
                  <a:cubicBezTo>
                    <a:pt x="206" y="40"/>
                    <a:pt x="206" y="40"/>
                    <a:pt x="206" y="40"/>
                  </a:cubicBezTo>
                  <a:cubicBezTo>
                    <a:pt x="211" y="45"/>
                    <a:pt x="210" y="55"/>
                    <a:pt x="204" y="62"/>
                  </a:cubicBezTo>
                  <a:close/>
                  <a:moveTo>
                    <a:pt x="131" y="72"/>
                  </a:moveTo>
                  <a:cubicBezTo>
                    <a:pt x="32" y="171"/>
                    <a:pt x="32" y="171"/>
                    <a:pt x="32" y="171"/>
                  </a:cubicBezTo>
                  <a:cubicBezTo>
                    <a:pt x="30" y="173"/>
                    <a:pt x="30" y="175"/>
                    <a:pt x="32" y="177"/>
                  </a:cubicBezTo>
                  <a:cubicBezTo>
                    <a:pt x="32" y="178"/>
                    <a:pt x="33" y="178"/>
                    <a:pt x="34" y="178"/>
                  </a:cubicBezTo>
                  <a:cubicBezTo>
                    <a:pt x="35" y="178"/>
                    <a:pt x="36" y="178"/>
                    <a:pt x="37" y="177"/>
                  </a:cubicBezTo>
                  <a:cubicBezTo>
                    <a:pt x="136" y="78"/>
                    <a:pt x="136" y="78"/>
                    <a:pt x="136" y="78"/>
                  </a:cubicBezTo>
                  <a:cubicBezTo>
                    <a:pt x="138" y="76"/>
                    <a:pt x="138" y="74"/>
                    <a:pt x="136" y="72"/>
                  </a:cubicBezTo>
                  <a:cubicBezTo>
                    <a:pt x="135" y="71"/>
                    <a:pt x="132" y="71"/>
                    <a:pt x="131" y="72"/>
                  </a:cubicBezTo>
                  <a:close/>
                </a:path>
              </a:pathLst>
            </a:custGeom>
            <a:solidFill>
              <a:srgbClr val="D0798D"/>
            </a:solidFill>
            <a:ln>
              <a:noFill/>
            </a:ln>
          </p:spPr>
          <p:txBody>
            <a:bodyPr vert="horz" wrap="square" lIns="91440" tIns="45720" rIns="91440" bIns="45720" numCol="1" anchor="t" anchorCtr="0" compatLnSpc="1"/>
            <a:lstStyle/>
            <a:p>
              <a:endParaRPr lang="en-US" dirty="0"/>
            </a:p>
          </p:txBody>
        </p:sp>
      </p:grpSp>
      <p:grpSp>
        <p:nvGrpSpPr>
          <p:cNvPr id="38" name="Group 3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788575" y="2582722"/>
            <a:ext cx="1421698" cy="1421698"/>
            <a:chOff x="8788575" y="2582722"/>
            <a:chExt cx="1421698" cy="1421698"/>
          </a:xfrm>
        </p:grpSpPr>
        <p:sp>
          <p:nvSpPr>
            <p:cNvPr id="15" name="Oval 14"/>
            <p:cNvSpPr/>
            <p:nvPr/>
          </p:nvSpPr>
          <p:spPr>
            <a:xfrm>
              <a:off x="8788575" y="2582722"/>
              <a:ext cx="1421698" cy="1421698"/>
            </a:xfrm>
            <a:prstGeom prst="ellipse">
              <a:avLst/>
            </a:prstGeom>
            <a:solidFill>
              <a:schemeClr val="bg1"/>
            </a:solidFill>
            <a:ln>
              <a:noFill/>
            </a:ln>
            <a:effectLst>
              <a:outerShdw blurRad="660400" dist="571500" dir="5400000" sx="62000" sy="62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89"/>
            <p:cNvSpPr>
              <a:spLocks noEditPoints="1"/>
            </p:cNvSpPr>
            <p:nvPr/>
          </p:nvSpPr>
          <p:spPr bwMode="auto">
            <a:xfrm>
              <a:off x="9256344" y="3050491"/>
              <a:ext cx="486160" cy="486160"/>
            </a:xfrm>
            <a:custGeom>
              <a:avLst/>
              <a:gdLst>
                <a:gd name="T0" fmla="*/ 205 w 216"/>
                <a:gd name="T1" fmla="*/ 179 h 216"/>
                <a:gd name="T2" fmla="*/ 12 w 216"/>
                <a:gd name="T3" fmla="*/ 179 h 216"/>
                <a:gd name="T4" fmla="*/ 0 w 216"/>
                <a:gd name="T5" fmla="*/ 199 h 216"/>
                <a:gd name="T6" fmla="*/ 15 w 216"/>
                <a:gd name="T7" fmla="*/ 216 h 216"/>
                <a:gd name="T8" fmla="*/ 216 w 216"/>
                <a:gd name="T9" fmla="*/ 201 h 216"/>
                <a:gd name="T10" fmla="*/ 204 w 216"/>
                <a:gd name="T11" fmla="*/ 184 h 216"/>
                <a:gd name="T12" fmla="*/ 197 w 216"/>
                <a:gd name="T13" fmla="*/ 179 h 216"/>
                <a:gd name="T14" fmla="*/ 20 w 216"/>
                <a:gd name="T15" fmla="*/ 184 h 216"/>
                <a:gd name="T16" fmla="*/ 108 w 216"/>
                <a:gd name="T17" fmla="*/ 92 h 216"/>
                <a:gd name="T18" fmla="*/ 200 w 216"/>
                <a:gd name="T19" fmla="*/ 208 h 216"/>
                <a:gd name="T20" fmla="*/ 8 w 216"/>
                <a:gd name="T21" fmla="*/ 201 h 216"/>
                <a:gd name="T22" fmla="*/ 15 w 216"/>
                <a:gd name="T23" fmla="*/ 192 h 216"/>
                <a:gd name="T24" fmla="*/ 208 w 216"/>
                <a:gd name="T25" fmla="*/ 199 h 216"/>
                <a:gd name="T26" fmla="*/ 44 w 216"/>
                <a:gd name="T27" fmla="*/ 175 h 216"/>
                <a:gd name="T28" fmla="*/ 106 w 216"/>
                <a:gd name="T29" fmla="*/ 113 h 216"/>
                <a:gd name="T30" fmla="*/ 106 w 216"/>
                <a:gd name="T31" fmla="*/ 105 h 216"/>
                <a:gd name="T32" fmla="*/ 44 w 216"/>
                <a:gd name="T33" fmla="*/ 175 h 216"/>
                <a:gd name="T34" fmla="*/ 97 w 216"/>
                <a:gd name="T35" fmla="*/ 80 h 216"/>
                <a:gd name="T36" fmla="*/ 109 w 216"/>
                <a:gd name="T37" fmla="*/ 71 h 216"/>
                <a:gd name="T38" fmla="*/ 124 w 216"/>
                <a:gd name="T39" fmla="*/ 83 h 216"/>
                <a:gd name="T40" fmla="*/ 109 w 216"/>
                <a:gd name="T41" fmla="*/ 64 h 216"/>
                <a:gd name="T42" fmla="*/ 88 w 216"/>
                <a:gd name="T43" fmla="*/ 80 h 216"/>
                <a:gd name="T44" fmla="*/ 48 w 216"/>
                <a:gd name="T45" fmla="*/ 48 h 216"/>
                <a:gd name="T46" fmla="*/ 51 w 216"/>
                <a:gd name="T47" fmla="*/ 73 h 216"/>
                <a:gd name="T48" fmla="*/ 54 w 216"/>
                <a:gd name="T49" fmla="*/ 66 h 216"/>
                <a:gd name="T50" fmla="*/ 55 w 216"/>
                <a:gd name="T51" fmla="*/ 53 h 216"/>
                <a:gd name="T52" fmla="*/ 55 w 216"/>
                <a:gd name="T53" fmla="*/ 29 h 216"/>
                <a:gd name="T54" fmla="*/ 49 w 216"/>
                <a:gd name="T55" fmla="*/ 35 h 216"/>
                <a:gd name="T56" fmla="*/ 49 w 216"/>
                <a:gd name="T57" fmla="*/ 47 h 216"/>
                <a:gd name="T58" fmla="*/ 100 w 216"/>
                <a:gd name="T59" fmla="*/ 20 h 216"/>
                <a:gd name="T60" fmla="*/ 103 w 216"/>
                <a:gd name="T61" fmla="*/ 45 h 216"/>
                <a:gd name="T62" fmla="*/ 106 w 216"/>
                <a:gd name="T63" fmla="*/ 38 h 216"/>
                <a:gd name="T64" fmla="*/ 107 w 216"/>
                <a:gd name="T65" fmla="*/ 25 h 216"/>
                <a:gd name="T66" fmla="*/ 107 w 216"/>
                <a:gd name="T67" fmla="*/ 1 h 216"/>
                <a:gd name="T68" fmla="*/ 101 w 216"/>
                <a:gd name="T69" fmla="*/ 7 h 216"/>
                <a:gd name="T70" fmla="*/ 101 w 216"/>
                <a:gd name="T71" fmla="*/ 19 h 216"/>
                <a:gd name="T72" fmla="*/ 160 w 216"/>
                <a:gd name="T73" fmla="*/ 56 h 216"/>
                <a:gd name="T74" fmla="*/ 163 w 216"/>
                <a:gd name="T75" fmla="*/ 81 h 216"/>
                <a:gd name="T76" fmla="*/ 166 w 216"/>
                <a:gd name="T77" fmla="*/ 74 h 216"/>
                <a:gd name="T78" fmla="*/ 167 w 216"/>
                <a:gd name="T79" fmla="*/ 61 h 216"/>
                <a:gd name="T80" fmla="*/ 167 w 216"/>
                <a:gd name="T81" fmla="*/ 37 h 216"/>
                <a:gd name="T82" fmla="*/ 161 w 216"/>
                <a:gd name="T83" fmla="*/ 43 h 216"/>
                <a:gd name="T84" fmla="*/ 161 w 216"/>
                <a:gd name="T85" fmla="*/ 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16">
                  <a:moveTo>
                    <a:pt x="204" y="184"/>
                  </a:moveTo>
                  <a:cubicBezTo>
                    <a:pt x="204" y="183"/>
                    <a:pt x="205" y="181"/>
                    <a:pt x="205" y="179"/>
                  </a:cubicBezTo>
                  <a:cubicBezTo>
                    <a:pt x="205" y="126"/>
                    <a:pt x="161" y="84"/>
                    <a:pt x="108" y="84"/>
                  </a:cubicBezTo>
                  <a:cubicBezTo>
                    <a:pt x="55" y="84"/>
                    <a:pt x="12" y="126"/>
                    <a:pt x="12" y="179"/>
                  </a:cubicBezTo>
                  <a:cubicBezTo>
                    <a:pt x="12" y="181"/>
                    <a:pt x="12" y="183"/>
                    <a:pt x="12" y="184"/>
                  </a:cubicBezTo>
                  <a:cubicBezTo>
                    <a:pt x="5" y="186"/>
                    <a:pt x="0" y="192"/>
                    <a:pt x="0" y="199"/>
                  </a:cubicBezTo>
                  <a:cubicBezTo>
                    <a:pt x="0" y="201"/>
                    <a:pt x="0" y="201"/>
                    <a:pt x="0" y="201"/>
                  </a:cubicBezTo>
                  <a:cubicBezTo>
                    <a:pt x="0" y="209"/>
                    <a:pt x="7" y="216"/>
                    <a:pt x="15" y="216"/>
                  </a:cubicBezTo>
                  <a:cubicBezTo>
                    <a:pt x="201" y="216"/>
                    <a:pt x="201" y="216"/>
                    <a:pt x="201" y="216"/>
                  </a:cubicBezTo>
                  <a:cubicBezTo>
                    <a:pt x="209" y="216"/>
                    <a:pt x="216" y="209"/>
                    <a:pt x="216" y="201"/>
                  </a:cubicBezTo>
                  <a:cubicBezTo>
                    <a:pt x="216" y="199"/>
                    <a:pt x="216" y="199"/>
                    <a:pt x="216" y="199"/>
                  </a:cubicBezTo>
                  <a:cubicBezTo>
                    <a:pt x="216" y="192"/>
                    <a:pt x="211" y="186"/>
                    <a:pt x="204" y="184"/>
                  </a:cubicBezTo>
                  <a:close/>
                  <a:moveTo>
                    <a:pt x="108" y="92"/>
                  </a:moveTo>
                  <a:cubicBezTo>
                    <a:pt x="157" y="92"/>
                    <a:pt x="197" y="130"/>
                    <a:pt x="197" y="179"/>
                  </a:cubicBezTo>
                  <a:cubicBezTo>
                    <a:pt x="197" y="180"/>
                    <a:pt x="196" y="182"/>
                    <a:pt x="196" y="184"/>
                  </a:cubicBezTo>
                  <a:cubicBezTo>
                    <a:pt x="20" y="184"/>
                    <a:pt x="20" y="184"/>
                    <a:pt x="20" y="184"/>
                  </a:cubicBezTo>
                  <a:cubicBezTo>
                    <a:pt x="20" y="182"/>
                    <a:pt x="20" y="180"/>
                    <a:pt x="20" y="179"/>
                  </a:cubicBezTo>
                  <a:cubicBezTo>
                    <a:pt x="20" y="130"/>
                    <a:pt x="59" y="92"/>
                    <a:pt x="108" y="92"/>
                  </a:cubicBezTo>
                  <a:close/>
                  <a:moveTo>
                    <a:pt x="208" y="201"/>
                  </a:moveTo>
                  <a:cubicBezTo>
                    <a:pt x="208" y="204"/>
                    <a:pt x="204" y="208"/>
                    <a:pt x="200" y="208"/>
                  </a:cubicBezTo>
                  <a:cubicBezTo>
                    <a:pt x="16" y="208"/>
                    <a:pt x="16" y="208"/>
                    <a:pt x="16" y="208"/>
                  </a:cubicBezTo>
                  <a:cubicBezTo>
                    <a:pt x="12" y="208"/>
                    <a:pt x="8" y="204"/>
                    <a:pt x="8" y="201"/>
                  </a:cubicBezTo>
                  <a:cubicBezTo>
                    <a:pt x="8" y="199"/>
                    <a:pt x="8" y="199"/>
                    <a:pt x="8" y="199"/>
                  </a:cubicBezTo>
                  <a:cubicBezTo>
                    <a:pt x="8" y="195"/>
                    <a:pt x="11" y="192"/>
                    <a:pt x="15" y="192"/>
                  </a:cubicBezTo>
                  <a:cubicBezTo>
                    <a:pt x="201" y="192"/>
                    <a:pt x="201" y="192"/>
                    <a:pt x="201" y="192"/>
                  </a:cubicBezTo>
                  <a:cubicBezTo>
                    <a:pt x="205" y="192"/>
                    <a:pt x="208" y="195"/>
                    <a:pt x="208" y="199"/>
                  </a:cubicBezTo>
                  <a:lnTo>
                    <a:pt x="208" y="201"/>
                  </a:lnTo>
                  <a:close/>
                  <a:moveTo>
                    <a:pt x="44" y="175"/>
                  </a:moveTo>
                  <a:cubicBezTo>
                    <a:pt x="46" y="175"/>
                    <a:pt x="48" y="173"/>
                    <a:pt x="48" y="171"/>
                  </a:cubicBezTo>
                  <a:cubicBezTo>
                    <a:pt x="48" y="139"/>
                    <a:pt x="74" y="113"/>
                    <a:pt x="106" y="113"/>
                  </a:cubicBezTo>
                  <a:cubicBezTo>
                    <a:pt x="108" y="113"/>
                    <a:pt x="110" y="111"/>
                    <a:pt x="110" y="109"/>
                  </a:cubicBezTo>
                  <a:cubicBezTo>
                    <a:pt x="110" y="107"/>
                    <a:pt x="108" y="105"/>
                    <a:pt x="106" y="105"/>
                  </a:cubicBezTo>
                  <a:cubicBezTo>
                    <a:pt x="69" y="105"/>
                    <a:pt x="40" y="135"/>
                    <a:pt x="40" y="171"/>
                  </a:cubicBezTo>
                  <a:cubicBezTo>
                    <a:pt x="40" y="173"/>
                    <a:pt x="41" y="175"/>
                    <a:pt x="44" y="175"/>
                  </a:cubicBezTo>
                  <a:close/>
                  <a:moveTo>
                    <a:pt x="93" y="84"/>
                  </a:moveTo>
                  <a:cubicBezTo>
                    <a:pt x="95" y="84"/>
                    <a:pt x="97" y="82"/>
                    <a:pt x="97" y="80"/>
                  </a:cubicBezTo>
                  <a:cubicBezTo>
                    <a:pt x="97" y="75"/>
                    <a:pt x="102" y="71"/>
                    <a:pt x="107" y="71"/>
                  </a:cubicBezTo>
                  <a:cubicBezTo>
                    <a:pt x="109" y="71"/>
                    <a:pt x="109" y="71"/>
                    <a:pt x="109" y="71"/>
                  </a:cubicBezTo>
                  <a:cubicBezTo>
                    <a:pt x="115" y="71"/>
                    <a:pt x="119" y="75"/>
                    <a:pt x="119" y="80"/>
                  </a:cubicBezTo>
                  <a:cubicBezTo>
                    <a:pt x="119" y="82"/>
                    <a:pt x="121" y="83"/>
                    <a:pt x="124" y="83"/>
                  </a:cubicBezTo>
                  <a:cubicBezTo>
                    <a:pt x="126" y="83"/>
                    <a:pt x="128" y="82"/>
                    <a:pt x="128" y="80"/>
                  </a:cubicBezTo>
                  <a:cubicBezTo>
                    <a:pt x="128" y="71"/>
                    <a:pt x="119" y="64"/>
                    <a:pt x="109" y="64"/>
                  </a:cubicBezTo>
                  <a:cubicBezTo>
                    <a:pt x="107" y="64"/>
                    <a:pt x="107" y="64"/>
                    <a:pt x="107" y="64"/>
                  </a:cubicBezTo>
                  <a:cubicBezTo>
                    <a:pt x="97" y="64"/>
                    <a:pt x="88" y="71"/>
                    <a:pt x="88" y="80"/>
                  </a:cubicBezTo>
                  <a:cubicBezTo>
                    <a:pt x="88" y="82"/>
                    <a:pt x="90" y="84"/>
                    <a:pt x="93" y="84"/>
                  </a:cubicBezTo>
                  <a:close/>
                  <a:moveTo>
                    <a:pt x="48" y="48"/>
                  </a:moveTo>
                  <a:cubicBezTo>
                    <a:pt x="41" y="55"/>
                    <a:pt x="41" y="65"/>
                    <a:pt x="48" y="72"/>
                  </a:cubicBezTo>
                  <a:cubicBezTo>
                    <a:pt x="49" y="73"/>
                    <a:pt x="50" y="73"/>
                    <a:pt x="51" y="73"/>
                  </a:cubicBezTo>
                  <a:cubicBezTo>
                    <a:pt x="52" y="73"/>
                    <a:pt x="53" y="73"/>
                    <a:pt x="54" y="72"/>
                  </a:cubicBezTo>
                  <a:cubicBezTo>
                    <a:pt x="55" y="70"/>
                    <a:pt x="55" y="68"/>
                    <a:pt x="54" y="66"/>
                  </a:cubicBezTo>
                  <a:cubicBezTo>
                    <a:pt x="50" y="63"/>
                    <a:pt x="50" y="58"/>
                    <a:pt x="53" y="54"/>
                  </a:cubicBezTo>
                  <a:cubicBezTo>
                    <a:pt x="54" y="54"/>
                    <a:pt x="54" y="54"/>
                    <a:pt x="55" y="53"/>
                  </a:cubicBezTo>
                  <a:cubicBezTo>
                    <a:pt x="58" y="50"/>
                    <a:pt x="60" y="46"/>
                    <a:pt x="60" y="41"/>
                  </a:cubicBezTo>
                  <a:cubicBezTo>
                    <a:pt x="60" y="37"/>
                    <a:pt x="58" y="32"/>
                    <a:pt x="55" y="29"/>
                  </a:cubicBezTo>
                  <a:cubicBezTo>
                    <a:pt x="53" y="28"/>
                    <a:pt x="51" y="28"/>
                    <a:pt x="49" y="29"/>
                  </a:cubicBezTo>
                  <a:cubicBezTo>
                    <a:pt x="47" y="31"/>
                    <a:pt x="47" y="33"/>
                    <a:pt x="49" y="35"/>
                  </a:cubicBezTo>
                  <a:cubicBezTo>
                    <a:pt x="51" y="37"/>
                    <a:pt x="52" y="39"/>
                    <a:pt x="52" y="41"/>
                  </a:cubicBezTo>
                  <a:cubicBezTo>
                    <a:pt x="52" y="43"/>
                    <a:pt x="51" y="46"/>
                    <a:pt x="49" y="47"/>
                  </a:cubicBezTo>
                  <a:cubicBezTo>
                    <a:pt x="49" y="47"/>
                    <a:pt x="48" y="48"/>
                    <a:pt x="48" y="48"/>
                  </a:cubicBezTo>
                  <a:close/>
                  <a:moveTo>
                    <a:pt x="100" y="20"/>
                  </a:moveTo>
                  <a:cubicBezTo>
                    <a:pt x="93" y="27"/>
                    <a:pt x="93" y="37"/>
                    <a:pt x="100" y="44"/>
                  </a:cubicBezTo>
                  <a:cubicBezTo>
                    <a:pt x="101" y="45"/>
                    <a:pt x="102" y="45"/>
                    <a:pt x="103" y="45"/>
                  </a:cubicBezTo>
                  <a:cubicBezTo>
                    <a:pt x="104" y="45"/>
                    <a:pt x="105" y="45"/>
                    <a:pt x="106" y="44"/>
                  </a:cubicBezTo>
                  <a:cubicBezTo>
                    <a:pt x="107" y="42"/>
                    <a:pt x="107" y="40"/>
                    <a:pt x="106" y="38"/>
                  </a:cubicBezTo>
                  <a:cubicBezTo>
                    <a:pt x="102" y="35"/>
                    <a:pt x="102" y="29"/>
                    <a:pt x="105" y="26"/>
                  </a:cubicBezTo>
                  <a:cubicBezTo>
                    <a:pt x="106" y="26"/>
                    <a:pt x="106" y="26"/>
                    <a:pt x="107" y="25"/>
                  </a:cubicBezTo>
                  <a:cubicBezTo>
                    <a:pt x="110" y="22"/>
                    <a:pt x="112" y="18"/>
                    <a:pt x="112" y="13"/>
                  </a:cubicBezTo>
                  <a:cubicBezTo>
                    <a:pt x="112" y="9"/>
                    <a:pt x="110" y="4"/>
                    <a:pt x="107" y="1"/>
                  </a:cubicBezTo>
                  <a:cubicBezTo>
                    <a:pt x="105" y="0"/>
                    <a:pt x="103" y="0"/>
                    <a:pt x="101" y="1"/>
                  </a:cubicBezTo>
                  <a:cubicBezTo>
                    <a:pt x="99" y="3"/>
                    <a:pt x="99" y="5"/>
                    <a:pt x="101" y="7"/>
                  </a:cubicBezTo>
                  <a:cubicBezTo>
                    <a:pt x="103" y="9"/>
                    <a:pt x="104" y="11"/>
                    <a:pt x="104" y="13"/>
                  </a:cubicBezTo>
                  <a:cubicBezTo>
                    <a:pt x="104" y="15"/>
                    <a:pt x="103" y="17"/>
                    <a:pt x="101" y="19"/>
                  </a:cubicBezTo>
                  <a:cubicBezTo>
                    <a:pt x="101" y="19"/>
                    <a:pt x="100" y="20"/>
                    <a:pt x="100" y="20"/>
                  </a:cubicBezTo>
                  <a:close/>
                  <a:moveTo>
                    <a:pt x="160" y="56"/>
                  </a:moveTo>
                  <a:cubicBezTo>
                    <a:pt x="153" y="63"/>
                    <a:pt x="153" y="73"/>
                    <a:pt x="160" y="80"/>
                  </a:cubicBezTo>
                  <a:cubicBezTo>
                    <a:pt x="161" y="81"/>
                    <a:pt x="162" y="81"/>
                    <a:pt x="163" y="81"/>
                  </a:cubicBezTo>
                  <a:cubicBezTo>
                    <a:pt x="164" y="81"/>
                    <a:pt x="165" y="81"/>
                    <a:pt x="166" y="80"/>
                  </a:cubicBezTo>
                  <a:cubicBezTo>
                    <a:pt x="167" y="78"/>
                    <a:pt x="167" y="76"/>
                    <a:pt x="166" y="74"/>
                  </a:cubicBezTo>
                  <a:cubicBezTo>
                    <a:pt x="162" y="71"/>
                    <a:pt x="162" y="66"/>
                    <a:pt x="165" y="62"/>
                  </a:cubicBezTo>
                  <a:cubicBezTo>
                    <a:pt x="166" y="62"/>
                    <a:pt x="166" y="62"/>
                    <a:pt x="167" y="61"/>
                  </a:cubicBezTo>
                  <a:cubicBezTo>
                    <a:pt x="170" y="58"/>
                    <a:pt x="172" y="54"/>
                    <a:pt x="172" y="49"/>
                  </a:cubicBezTo>
                  <a:cubicBezTo>
                    <a:pt x="172" y="45"/>
                    <a:pt x="170" y="40"/>
                    <a:pt x="167" y="37"/>
                  </a:cubicBezTo>
                  <a:cubicBezTo>
                    <a:pt x="165" y="36"/>
                    <a:pt x="163" y="36"/>
                    <a:pt x="161" y="37"/>
                  </a:cubicBezTo>
                  <a:cubicBezTo>
                    <a:pt x="159" y="39"/>
                    <a:pt x="159" y="41"/>
                    <a:pt x="161" y="43"/>
                  </a:cubicBezTo>
                  <a:cubicBezTo>
                    <a:pt x="163" y="45"/>
                    <a:pt x="164" y="47"/>
                    <a:pt x="164" y="49"/>
                  </a:cubicBezTo>
                  <a:cubicBezTo>
                    <a:pt x="164" y="51"/>
                    <a:pt x="163" y="54"/>
                    <a:pt x="161" y="55"/>
                  </a:cubicBezTo>
                  <a:cubicBezTo>
                    <a:pt x="161" y="55"/>
                    <a:pt x="160" y="56"/>
                    <a:pt x="160" y="56"/>
                  </a:cubicBezTo>
                  <a:close/>
                </a:path>
              </a:pathLst>
            </a:custGeom>
            <a:solidFill>
              <a:srgbClr val="D0798D"/>
            </a:solidFill>
            <a:ln>
              <a:noFill/>
            </a:ln>
          </p:spPr>
          <p:txBody>
            <a:bodyPr vert="horz" wrap="square" lIns="91440" tIns="45720" rIns="91440" bIns="45720" numCol="1" anchor="t" anchorCtr="0" compatLnSpc="1"/>
            <a:lstStyle/>
            <a:p>
              <a:endParaRPr lang="en-US"/>
            </a:p>
          </p:txBody>
        </p:sp>
      </p:grpSp>
      <p:grpSp>
        <p:nvGrpSpPr>
          <p:cNvPr id="40" name="Group 39"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385151" y="2582722"/>
            <a:ext cx="1421698" cy="1421698"/>
            <a:chOff x="5385151" y="2582722"/>
            <a:chExt cx="1421698" cy="1421698"/>
          </a:xfrm>
        </p:grpSpPr>
        <p:sp>
          <p:nvSpPr>
            <p:cNvPr id="14" name="Oval 13"/>
            <p:cNvSpPr/>
            <p:nvPr/>
          </p:nvSpPr>
          <p:spPr>
            <a:xfrm>
              <a:off x="5385151" y="2582722"/>
              <a:ext cx="1421698" cy="1421698"/>
            </a:xfrm>
            <a:prstGeom prst="ellipse">
              <a:avLst/>
            </a:prstGeom>
            <a:solidFill>
              <a:schemeClr val="bg1"/>
            </a:solidFill>
            <a:ln>
              <a:noFill/>
            </a:ln>
            <a:effectLst>
              <a:outerShdw blurRad="660400" dist="571500" dir="5400000" sx="62000" sy="62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03"/>
            <p:cNvSpPr>
              <a:spLocks noEditPoints="1"/>
            </p:cNvSpPr>
            <p:nvPr/>
          </p:nvSpPr>
          <p:spPr bwMode="auto">
            <a:xfrm>
              <a:off x="5795408" y="3125859"/>
              <a:ext cx="601184" cy="335424"/>
            </a:xfrm>
            <a:custGeom>
              <a:avLst/>
              <a:gdLst>
                <a:gd name="T0" fmla="*/ 187 w 236"/>
                <a:gd name="T1" fmla="*/ 52 h 132"/>
                <a:gd name="T2" fmla="*/ 198 w 236"/>
                <a:gd name="T3" fmla="*/ 40 h 132"/>
                <a:gd name="T4" fmla="*/ 236 w 236"/>
                <a:gd name="T5" fmla="*/ 26 h 132"/>
                <a:gd name="T6" fmla="*/ 199 w 236"/>
                <a:gd name="T7" fmla="*/ 12 h 132"/>
                <a:gd name="T8" fmla="*/ 54 w 236"/>
                <a:gd name="T9" fmla="*/ 0 h 132"/>
                <a:gd name="T10" fmla="*/ 12 w 236"/>
                <a:gd name="T11" fmla="*/ 12 h 132"/>
                <a:gd name="T12" fmla="*/ 12 w 236"/>
                <a:gd name="T13" fmla="*/ 40 h 132"/>
                <a:gd name="T14" fmla="*/ 54 w 236"/>
                <a:gd name="T15" fmla="*/ 52 h 132"/>
                <a:gd name="T16" fmla="*/ 46 w 236"/>
                <a:gd name="T17" fmla="*/ 57 h 132"/>
                <a:gd name="T18" fmla="*/ 24 w 236"/>
                <a:gd name="T19" fmla="*/ 89 h 132"/>
                <a:gd name="T20" fmla="*/ 152 w 236"/>
                <a:gd name="T21" fmla="*/ 96 h 132"/>
                <a:gd name="T22" fmla="*/ 232 w 236"/>
                <a:gd name="T23" fmla="*/ 78 h 132"/>
                <a:gd name="T24" fmla="*/ 200 w 236"/>
                <a:gd name="T25" fmla="*/ 20 h 132"/>
                <a:gd name="T26" fmla="*/ 228 w 236"/>
                <a:gd name="T27" fmla="*/ 26 h 132"/>
                <a:gd name="T28" fmla="*/ 200 w 236"/>
                <a:gd name="T29" fmla="*/ 32 h 132"/>
                <a:gd name="T30" fmla="*/ 200 w 236"/>
                <a:gd name="T31" fmla="*/ 20 h 132"/>
                <a:gd name="T32" fmla="*/ 12 w 236"/>
                <a:gd name="T33" fmla="*/ 32 h 132"/>
                <a:gd name="T34" fmla="*/ 12 w 236"/>
                <a:gd name="T35" fmla="*/ 20 h 132"/>
                <a:gd name="T36" fmla="*/ 36 w 236"/>
                <a:gd name="T37" fmla="*/ 20 h 132"/>
                <a:gd name="T38" fmla="*/ 36 w 236"/>
                <a:gd name="T39" fmla="*/ 32 h 132"/>
                <a:gd name="T40" fmla="*/ 54 w 236"/>
                <a:gd name="T41" fmla="*/ 44 h 132"/>
                <a:gd name="T42" fmla="*/ 44 w 236"/>
                <a:gd name="T43" fmla="*/ 20 h 132"/>
                <a:gd name="T44" fmla="*/ 181 w 236"/>
                <a:gd name="T45" fmla="*/ 8 h 132"/>
                <a:gd name="T46" fmla="*/ 192 w 236"/>
                <a:gd name="T47" fmla="*/ 32 h 132"/>
                <a:gd name="T48" fmla="*/ 54 w 236"/>
                <a:gd name="T49" fmla="*/ 44 h 132"/>
                <a:gd name="T50" fmla="*/ 188 w 236"/>
                <a:gd name="T51" fmla="*/ 88 h 132"/>
                <a:gd name="T52" fmla="*/ 26 w 236"/>
                <a:gd name="T53" fmla="*/ 81 h 132"/>
                <a:gd name="T54" fmla="*/ 49 w 236"/>
                <a:gd name="T55" fmla="*/ 64 h 132"/>
                <a:gd name="T56" fmla="*/ 155 w 236"/>
                <a:gd name="T57" fmla="*/ 52 h 132"/>
                <a:gd name="T58" fmla="*/ 214 w 236"/>
                <a:gd name="T59" fmla="*/ 66 h 132"/>
                <a:gd name="T60" fmla="*/ 184 w 236"/>
                <a:gd name="T61" fmla="*/ 16 h 132"/>
                <a:gd name="T62" fmla="*/ 56 w 236"/>
                <a:gd name="T63" fmla="*/ 12 h 132"/>
                <a:gd name="T64" fmla="*/ 56 w 236"/>
                <a:gd name="T65" fmla="*/ 20 h 132"/>
                <a:gd name="T66" fmla="*/ 184 w 236"/>
                <a:gd name="T67" fmla="*/ 16 h 132"/>
                <a:gd name="T68" fmla="*/ 18 w 236"/>
                <a:gd name="T69" fmla="*/ 109 h 132"/>
                <a:gd name="T70" fmla="*/ 75 w 236"/>
                <a:gd name="T71" fmla="*/ 120 h 132"/>
                <a:gd name="T72" fmla="*/ 75 w 236"/>
                <a:gd name="T73" fmla="*/ 120 h 132"/>
                <a:gd name="T74" fmla="*/ 52 w 236"/>
                <a:gd name="T75" fmla="*/ 114 h 132"/>
                <a:gd name="T76" fmla="*/ 23 w 236"/>
                <a:gd name="T77" fmla="*/ 50 h 132"/>
                <a:gd name="T78" fmla="*/ 23 w 236"/>
                <a:gd name="T79" fmla="*/ 50 h 132"/>
                <a:gd name="T80" fmla="*/ 96 w 236"/>
                <a:gd name="T81" fmla="*/ 117 h 132"/>
                <a:gd name="T82" fmla="*/ 184 w 236"/>
                <a:gd name="T83" fmla="*/ 104 h 132"/>
                <a:gd name="T84" fmla="*/ 184 w 236"/>
                <a:gd name="T85" fmla="*/ 104 h 132"/>
                <a:gd name="T86" fmla="*/ 227 w 236"/>
                <a:gd name="T87" fmla="*/ 58 h 132"/>
                <a:gd name="T88" fmla="*/ 223 w 236"/>
                <a:gd name="T89" fmla="*/ 98 h 132"/>
                <a:gd name="T90" fmla="*/ 223 w 236"/>
                <a:gd name="T91"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32">
                  <a:moveTo>
                    <a:pt x="218" y="59"/>
                  </a:moveTo>
                  <a:cubicBezTo>
                    <a:pt x="208" y="54"/>
                    <a:pt x="198" y="53"/>
                    <a:pt x="187" y="52"/>
                  </a:cubicBezTo>
                  <a:cubicBezTo>
                    <a:pt x="186" y="52"/>
                    <a:pt x="185" y="52"/>
                    <a:pt x="184" y="52"/>
                  </a:cubicBezTo>
                  <a:cubicBezTo>
                    <a:pt x="191" y="51"/>
                    <a:pt x="196" y="46"/>
                    <a:pt x="198" y="40"/>
                  </a:cubicBezTo>
                  <a:cubicBezTo>
                    <a:pt x="224" y="40"/>
                    <a:pt x="224" y="40"/>
                    <a:pt x="224" y="40"/>
                  </a:cubicBezTo>
                  <a:cubicBezTo>
                    <a:pt x="231" y="40"/>
                    <a:pt x="236" y="33"/>
                    <a:pt x="236" y="26"/>
                  </a:cubicBezTo>
                  <a:cubicBezTo>
                    <a:pt x="236" y="19"/>
                    <a:pt x="231" y="12"/>
                    <a:pt x="224" y="12"/>
                  </a:cubicBezTo>
                  <a:cubicBezTo>
                    <a:pt x="199" y="12"/>
                    <a:pt x="199" y="12"/>
                    <a:pt x="199" y="12"/>
                  </a:cubicBezTo>
                  <a:cubicBezTo>
                    <a:pt x="196" y="5"/>
                    <a:pt x="190" y="0"/>
                    <a:pt x="181" y="0"/>
                  </a:cubicBezTo>
                  <a:cubicBezTo>
                    <a:pt x="54" y="0"/>
                    <a:pt x="54" y="0"/>
                    <a:pt x="54" y="0"/>
                  </a:cubicBezTo>
                  <a:cubicBezTo>
                    <a:pt x="46" y="0"/>
                    <a:pt x="40" y="5"/>
                    <a:pt x="37" y="12"/>
                  </a:cubicBezTo>
                  <a:cubicBezTo>
                    <a:pt x="12" y="12"/>
                    <a:pt x="12" y="12"/>
                    <a:pt x="12" y="12"/>
                  </a:cubicBezTo>
                  <a:cubicBezTo>
                    <a:pt x="5" y="12"/>
                    <a:pt x="0" y="19"/>
                    <a:pt x="0" y="26"/>
                  </a:cubicBezTo>
                  <a:cubicBezTo>
                    <a:pt x="0" y="33"/>
                    <a:pt x="5" y="40"/>
                    <a:pt x="12" y="40"/>
                  </a:cubicBezTo>
                  <a:cubicBezTo>
                    <a:pt x="38" y="40"/>
                    <a:pt x="38" y="40"/>
                    <a:pt x="38" y="40"/>
                  </a:cubicBezTo>
                  <a:cubicBezTo>
                    <a:pt x="40" y="47"/>
                    <a:pt x="46" y="52"/>
                    <a:pt x="54" y="52"/>
                  </a:cubicBezTo>
                  <a:cubicBezTo>
                    <a:pt x="57" y="52"/>
                    <a:pt x="57" y="52"/>
                    <a:pt x="57" y="52"/>
                  </a:cubicBezTo>
                  <a:cubicBezTo>
                    <a:pt x="53" y="54"/>
                    <a:pt x="49" y="56"/>
                    <a:pt x="46" y="57"/>
                  </a:cubicBezTo>
                  <a:cubicBezTo>
                    <a:pt x="25" y="67"/>
                    <a:pt x="12" y="73"/>
                    <a:pt x="13" y="81"/>
                  </a:cubicBezTo>
                  <a:cubicBezTo>
                    <a:pt x="14" y="86"/>
                    <a:pt x="21" y="88"/>
                    <a:pt x="24" y="89"/>
                  </a:cubicBezTo>
                  <a:cubicBezTo>
                    <a:pt x="52" y="95"/>
                    <a:pt x="82" y="97"/>
                    <a:pt x="111" y="97"/>
                  </a:cubicBezTo>
                  <a:cubicBezTo>
                    <a:pt x="125" y="97"/>
                    <a:pt x="138" y="97"/>
                    <a:pt x="152" y="96"/>
                  </a:cubicBezTo>
                  <a:cubicBezTo>
                    <a:pt x="164" y="96"/>
                    <a:pt x="176" y="96"/>
                    <a:pt x="188" y="96"/>
                  </a:cubicBezTo>
                  <a:cubicBezTo>
                    <a:pt x="200" y="96"/>
                    <a:pt x="228" y="91"/>
                    <a:pt x="232" y="78"/>
                  </a:cubicBezTo>
                  <a:cubicBezTo>
                    <a:pt x="233" y="71"/>
                    <a:pt x="228" y="65"/>
                    <a:pt x="218" y="59"/>
                  </a:cubicBezTo>
                  <a:close/>
                  <a:moveTo>
                    <a:pt x="200" y="20"/>
                  </a:moveTo>
                  <a:cubicBezTo>
                    <a:pt x="224" y="20"/>
                    <a:pt x="224" y="20"/>
                    <a:pt x="224" y="20"/>
                  </a:cubicBezTo>
                  <a:cubicBezTo>
                    <a:pt x="226" y="20"/>
                    <a:pt x="228" y="23"/>
                    <a:pt x="228" y="26"/>
                  </a:cubicBezTo>
                  <a:cubicBezTo>
                    <a:pt x="228" y="29"/>
                    <a:pt x="226" y="32"/>
                    <a:pt x="224" y="32"/>
                  </a:cubicBezTo>
                  <a:cubicBezTo>
                    <a:pt x="200" y="32"/>
                    <a:pt x="200" y="32"/>
                    <a:pt x="200" y="32"/>
                  </a:cubicBezTo>
                  <a:cubicBezTo>
                    <a:pt x="200" y="32"/>
                    <a:pt x="200" y="32"/>
                    <a:pt x="200" y="32"/>
                  </a:cubicBezTo>
                  <a:cubicBezTo>
                    <a:pt x="200" y="20"/>
                    <a:pt x="200" y="20"/>
                    <a:pt x="200" y="20"/>
                  </a:cubicBezTo>
                  <a:cubicBezTo>
                    <a:pt x="200" y="20"/>
                    <a:pt x="200" y="20"/>
                    <a:pt x="200" y="20"/>
                  </a:cubicBezTo>
                  <a:close/>
                  <a:moveTo>
                    <a:pt x="12" y="32"/>
                  </a:moveTo>
                  <a:cubicBezTo>
                    <a:pt x="10" y="32"/>
                    <a:pt x="8" y="29"/>
                    <a:pt x="8" y="26"/>
                  </a:cubicBezTo>
                  <a:cubicBezTo>
                    <a:pt x="8" y="23"/>
                    <a:pt x="10" y="20"/>
                    <a:pt x="12" y="20"/>
                  </a:cubicBezTo>
                  <a:cubicBezTo>
                    <a:pt x="36" y="20"/>
                    <a:pt x="36" y="20"/>
                    <a:pt x="36" y="20"/>
                  </a:cubicBezTo>
                  <a:cubicBezTo>
                    <a:pt x="36" y="20"/>
                    <a:pt x="36" y="20"/>
                    <a:pt x="36" y="20"/>
                  </a:cubicBezTo>
                  <a:cubicBezTo>
                    <a:pt x="36" y="32"/>
                    <a:pt x="36" y="32"/>
                    <a:pt x="36" y="32"/>
                  </a:cubicBezTo>
                  <a:cubicBezTo>
                    <a:pt x="36" y="32"/>
                    <a:pt x="36" y="32"/>
                    <a:pt x="36" y="32"/>
                  </a:cubicBezTo>
                  <a:lnTo>
                    <a:pt x="12" y="32"/>
                  </a:lnTo>
                  <a:close/>
                  <a:moveTo>
                    <a:pt x="54" y="44"/>
                  </a:moveTo>
                  <a:cubicBezTo>
                    <a:pt x="47" y="44"/>
                    <a:pt x="44" y="38"/>
                    <a:pt x="44" y="32"/>
                  </a:cubicBezTo>
                  <a:cubicBezTo>
                    <a:pt x="44" y="20"/>
                    <a:pt x="44" y="20"/>
                    <a:pt x="44" y="20"/>
                  </a:cubicBezTo>
                  <a:cubicBezTo>
                    <a:pt x="44" y="14"/>
                    <a:pt x="47" y="8"/>
                    <a:pt x="54" y="8"/>
                  </a:cubicBezTo>
                  <a:cubicBezTo>
                    <a:pt x="181" y="8"/>
                    <a:pt x="181" y="8"/>
                    <a:pt x="181" y="8"/>
                  </a:cubicBezTo>
                  <a:cubicBezTo>
                    <a:pt x="189" y="8"/>
                    <a:pt x="192" y="14"/>
                    <a:pt x="192" y="20"/>
                  </a:cubicBezTo>
                  <a:cubicBezTo>
                    <a:pt x="192" y="32"/>
                    <a:pt x="192" y="32"/>
                    <a:pt x="192" y="32"/>
                  </a:cubicBezTo>
                  <a:cubicBezTo>
                    <a:pt x="192" y="38"/>
                    <a:pt x="188" y="44"/>
                    <a:pt x="181" y="44"/>
                  </a:cubicBezTo>
                  <a:lnTo>
                    <a:pt x="54" y="44"/>
                  </a:lnTo>
                  <a:close/>
                  <a:moveTo>
                    <a:pt x="224" y="76"/>
                  </a:moveTo>
                  <a:cubicBezTo>
                    <a:pt x="222" y="82"/>
                    <a:pt x="202" y="88"/>
                    <a:pt x="188" y="88"/>
                  </a:cubicBezTo>
                  <a:cubicBezTo>
                    <a:pt x="176" y="88"/>
                    <a:pt x="164" y="88"/>
                    <a:pt x="151" y="88"/>
                  </a:cubicBezTo>
                  <a:cubicBezTo>
                    <a:pt x="109" y="89"/>
                    <a:pt x="65" y="90"/>
                    <a:pt x="26" y="81"/>
                  </a:cubicBezTo>
                  <a:cubicBezTo>
                    <a:pt x="23" y="80"/>
                    <a:pt x="22" y="80"/>
                    <a:pt x="21" y="80"/>
                  </a:cubicBezTo>
                  <a:cubicBezTo>
                    <a:pt x="24" y="76"/>
                    <a:pt x="40" y="68"/>
                    <a:pt x="49" y="64"/>
                  </a:cubicBezTo>
                  <a:cubicBezTo>
                    <a:pt x="63" y="58"/>
                    <a:pt x="69" y="55"/>
                    <a:pt x="72" y="52"/>
                  </a:cubicBezTo>
                  <a:cubicBezTo>
                    <a:pt x="155" y="52"/>
                    <a:pt x="155" y="52"/>
                    <a:pt x="155" y="52"/>
                  </a:cubicBezTo>
                  <a:cubicBezTo>
                    <a:pt x="164" y="58"/>
                    <a:pt x="175" y="59"/>
                    <a:pt x="186" y="60"/>
                  </a:cubicBezTo>
                  <a:cubicBezTo>
                    <a:pt x="196" y="61"/>
                    <a:pt x="206" y="62"/>
                    <a:pt x="214" y="66"/>
                  </a:cubicBezTo>
                  <a:cubicBezTo>
                    <a:pt x="222" y="71"/>
                    <a:pt x="224" y="74"/>
                    <a:pt x="224" y="76"/>
                  </a:cubicBezTo>
                  <a:close/>
                  <a:moveTo>
                    <a:pt x="184" y="16"/>
                  </a:moveTo>
                  <a:cubicBezTo>
                    <a:pt x="184" y="14"/>
                    <a:pt x="182" y="12"/>
                    <a:pt x="180" y="12"/>
                  </a:cubicBezTo>
                  <a:cubicBezTo>
                    <a:pt x="56" y="12"/>
                    <a:pt x="56" y="12"/>
                    <a:pt x="56" y="12"/>
                  </a:cubicBezTo>
                  <a:cubicBezTo>
                    <a:pt x="54" y="12"/>
                    <a:pt x="52" y="14"/>
                    <a:pt x="52" y="16"/>
                  </a:cubicBezTo>
                  <a:cubicBezTo>
                    <a:pt x="52" y="18"/>
                    <a:pt x="54" y="20"/>
                    <a:pt x="56" y="20"/>
                  </a:cubicBezTo>
                  <a:cubicBezTo>
                    <a:pt x="180" y="20"/>
                    <a:pt x="180" y="20"/>
                    <a:pt x="180" y="20"/>
                  </a:cubicBezTo>
                  <a:cubicBezTo>
                    <a:pt x="182" y="20"/>
                    <a:pt x="184" y="18"/>
                    <a:pt x="184" y="16"/>
                  </a:cubicBezTo>
                  <a:close/>
                  <a:moveTo>
                    <a:pt x="18" y="97"/>
                  </a:moveTo>
                  <a:cubicBezTo>
                    <a:pt x="10" y="97"/>
                    <a:pt x="10" y="109"/>
                    <a:pt x="18" y="109"/>
                  </a:cubicBezTo>
                  <a:cubicBezTo>
                    <a:pt x="25" y="109"/>
                    <a:pt x="25" y="97"/>
                    <a:pt x="18" y="97"/>
                  </a:cubicBezTo>
                  <a:close/>
                  <a:moveTo>
                    <a:pt x="75" y="120"/>
                  </a:moveTo>
                  <a:cubicBezTo>
                    <a:pt x="67" y="120"/>
                    <a:pt x="67" y="132"/>
                    <a:pt x="75" y="132"/>
                  </a:cubicBezTo>
                  <a:cubicBezTo>
                    <a:pt x="83" y="132"/>
                    <a:pt x="83" y="120"/>
                    <a:pt x="75" y="120"/>
                  </a:cubicBezTo>
                  <a:close/>
                  <a:moveTo>
                    <a:pt x="52" y="102"/>
                  </a:moveTo>
                  <a:cubicBezTo>
                    <a:pt x="44" y="102"/>
                    <a:pt x="44" y="114"/>
                    <a:pt x="52" y="114"/>
                  </a:cubicBezTo>
                  <a:cubicBezTo>
                    <a:pt x="60" y="114"/>
                    <a:pt x="60" y="102"/>
                    <a:pt x="52" y="102"/>
                  </a:cubicBezTo>
                  <a:close/>
                  <a:moveTo>
                    <a:pt x="23" y="50"/>
                  </a:moveTo>
                  <a:cubicBezTo>
                    <a:pt x="16" y="50"/>
                    <a:pt x="16" y="62"/>
                    <a:pt x="23" y="62"/>
                  </a:cubicBezTo>
                  <a:cubicBezTo>
                    <a:pt x="31" y="62"/>
                    <a:pt x="31" y="50"/>
                    <a:pt x="23" y="50"/>
                  </a:cubicBezTo>
                  <a:close/>
                  <a:moveTo>
                    <a:pt x="96" y="105"/>
                  </a:moveTo>
                  <a:cubicBezTo>
                    <a:pt x="88" y="105"/>
                    <a:pt x="88" y="117"/>
                    <a:pt x="96" y="117"/>
                  </a:cubicBezTo>
                  <a:cubicBezTo>
                    <a:pt x="103" y="117"/>
                    <a:pt x="103" y="105"/>
                    <a:pt x="96" y="105"/>
                  </a:cubicBezTo>
                  <a:close/>
                  <a:moveTo>
                    <a:pt x="184" y="104"/>
                  </a:moveTo>
                  <a:cubicBezTo>
                    <a:pt x="176" y="104"/>
                    <a:pt x="176" y="116"/>
                    <a:pt x="184" y="116"/>
                  </a:cubicBezTo>
                  <a:cubicBezTo>
                    <a:pt x="192" y="116"/>
                    <a:pt x="192" y="104"/>
                    <a:pt x="184" y="104"/>
                  </a:cubicBezTo>
                  <a:close/>
                  <a:moveTo>
                    <a:pt x="227" y="46"/>
                  </a:moveTo>
                  <a:cubicBezTo>
                    <a:pt x="219" y="46"/>
                    <a:pt x="219" y="58"/>
                    <a:pt x="227" y="58"/>
                  </a:cubicBezTo>
                  <a:cubicBezTo>
                    <a:pt x="235" y="58"/>
                    <a:pt x="235" y="46"/>
                    <a:pt x="227" y="46"/>
                  </a:cubicBezTo>
                  <a:close/>
                  <a:moveTo>
                    <a:pt x="223" y="98"/>
                  </a:moveTo>
                  <a:cubicBezTo>
                    <a:pt x="215" y="98"/>
                    <a:pt x="215" y="110"/>
                    <a:pt x="223" y="110"/>
                  </a:cubicBezTo>
                  <a:cubicBezTo>
                    <a:pt x="231" y="110"/>
                    <a:pt x="231" y="98"/>
                    <a:pt x="223" y="98"/>
                  </a:cubicBezTo>
                  <a:close/>
                </a:path>
              </a:pathLst>
            </a:custGeom>
            <a:solidFill>
              <a:srgbClr val="D0798D"/>
            </a:solidFill>
            <a:ln>
              <a:noFill/>
            </a:ln>
          </p:spPr>
          <p:txBody>
            <a:bodyPr vert="horz" wrap="square" lIns="91440" tIns="45720" rIns="91440" bIns="45720" numCol="1" anchor="t" anchorCtr="0" compatLnSpc="1"/>
            <a:lstStyle/>
            <a:p>
              <a:endParaRPr lang="en-US"/>
            </a:p>
          </p:txBody>
        </p:sp>
      </p:gr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49" presetClass="entr" presetSubtype="0" decel="100000" fill="hold" nodeType="withEffect">
                                  <p:stCondLst>
                                    <p:cond delay="100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 calcmode="lin" valueType="num">
                                      <p:cBhvr>
                                        <p:cTn id="17" dur="500" fill="hold"/>
                                        <p:tgtEl>
                                          <p:spTgt spid="39"/>
                                        </p:tgtEl>
                                        <p:attrNameLst>
                                          <p:attrName>style.rotation</p:attrName>
                                        </p:attrNameLst>
                                      </p:cBhvr>
                                      <p:tavLst>
                                        <p:tav tm="0">
                                          <p:val>
                                            <p:fltVal val="360"/>
                                          </p:val>
                                        </p:tav>
                                        <p:tav tm="100000">
                                          <p:val>
                                            <p:fltVal val="0"/>
                                          </p:val>
                                        </p:tav>
                                      </p:tavLst>
                                    </p:anim>
                                    <p:animEffect transition="in" filter="fade">
                                      <p:cBhvr>
                                        <p:cTn id="18" dur="500"/>
                                        <p:tgtEl>
                                          <p:spTgt spid="39"/>
                                        </p:tgtEl>
                                      </p:cBhvr>
                                    </p:animEffect>
                                  </p:childTnLst>
                                </p:cTn>
                              </p:par>
                              <p:par>
                                <p:cTn id="19" presetID="49" presetClass="entr" presetSubtype="0" decel="100000" fill="hold" nodeType="withEffect">
                                  <p:stCondLst>
                                    <p:cond delay="125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 calcmode="lin" valueType="num">
                                      <p:cBhvr>
                                        <p:cTn id="23" dur="500" fill="hold"/>
                                        <p:tgtEl>
                                          <p:spTgt spid="40"/>
                                        </p:tgtEl>
                                        <p:attrNameLst>
                                          <p:attrName>style.rotation</p:attrName>
                                        </p:attrNameLst>
                                      </p:cBhvr>
                                      <p:tavLst>
                                        <p:tav tm="0">
                                          <p:val>
                                            <p:fltVal val="360"/>
                                          </p:val>
                                        </p:tav>
                                        <p:tav tm="100000">
                                          <p:val>
                                            <p:fltVal val="0"/>
                                          </p:val>
                                        </p:tav>
                                      </p:tavLst>
                                    </p:anim>
                                    <p:animEffect transition="in" filter="fade">
                                      <p:cBhvr>
                                        <p:cTn id="24" dur="500"/>
                                        <p:tgtEl>
                                          <p:spTgt spid="40"/>
                                        </p:tgtEl>
                                      </p:cBhvr>
                                    </p:animEffect>
                                  </p:childTnLst>
                                </p:cTn>
                              </p:par>
                              <p:par>
                                <p:cTn id="25" presetID="49" presetClass="entr" presetSubtype="0" decel="100000" fill="hold"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 presetClass="entr" presetSubtype="2" decel="100000" fill="hold" nodeType="withEffect">
                                  <p:stCondLst>
                                    <p:cond delay="15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175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1+#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17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250" fill="hold"/>
                                        <p:tgtEl>
                                          <p:spTgt spid="22"/>
                                        </p:tgtEl>
                                        <p:attrNameLst>
                                          <p:attrName>ppt_x</p:attrName>
                                        </p:attrNameLst>
                                      </p:cBhvr>
                                      <p:tavLst>
                                        <p:tav tm="0">
                                          <p:val>
                                            <p:strVal val="1+#ppt_w/2"/>
                                          </p:val>
                                        </p:tav>
                                        <p:tav tm="100000">
                                          <p:val>
                                            <p:strVal val="#ppt_x"/>
                                          </p:val>
                                        </p:tav>
                                      </p:tavLst>
                                    </p:anim>
                                    <p:anim calcmode="lin" valueType="num">
                                      <p:cBhvr additive="base">
                                        <p:cTn id="48" dur="1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701" b="1701"/>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1998" cy="5014453"/>
          </a:xfrm>
          <a:prstGeom prst="rect">
            <a:avLst/>
          </a:prstGeom>
          <a:gradFill flip="none" rotWithShape="1">
            <a:gsLst>
              <a:gs pos="0">
                <a:srgbClr val="C4B59F">
                  <a:alpha val="60000"/>
                </a:srgbClr>
              </a:gs>
              <a:gs pos="69000">
                <a:srgbClr val="D0798D">
                  <a:alpha val="7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794375" y="1325704"/>
            <a:ext cx="603250" cy="0"/>
            <a:chOff x="7150100" y="3662052"/>
            <a:chExt cx="603250" cy="0"/>
          </a:xfrm>
        </p:grpSpPr>
        <p:cxnSp>
          <p:nvCxnSpPr>
            <p:cNvPr id="33" name="Straight Connector 32"/>
            <p:cNvCxnSpPr/>
            <p:nvPr/>
          </p:nvCxnSpPr>
          <p:spPr>
            <a:xfrm>
              <a:off x="7150100" y="3662052"/>
              <a:ext cx="33655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5335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TextBox 3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7258" y="400392"/>
            <a:ext cx="9637484" cy="769441"/>
          </a:xfrm>
          <a:prstGeom prst="rect">
            <a:avLst/>
          </a:prstGeom>
          <a:noFill/>
        </p:spPr>
        <p:txBody>
          <a:bodyPr wrap="square" rtlCol="0">
            <a:spAutoFit/>
          </a:bodyPr>
          <a:lstStyle/>
          <a:p>
            <a:pPr algn="ctr"/>
            <a:r>
              <a:rPr lang="en-US" sz="4400" b="1" dirty="0">
                <a:solidFill>
                  <a:schemeClr val="bg1"/>
                </a:solidFill>
                <a:latin typeface="+mj-lt"/>
              </a:rPr>
              <a:t>Special Menu</a:t>
            </a:r>
            <a:endParaRPr lang="en-US" sz="4400" b="1" dirty="0">
              <a:solidFill>
                <a:schemeClr val="bg1"/>
              </a:solidFill>
              <a:latin typeface="+mj-lt"/>
            </a:endParaRPr>
          </a:p>
        </p:txBody>
      </p:sp>
      <p:sp>
        <p:nvSpPr>
          <p:cNvPr id="36" name="Rectangle: Rounded Corners 3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5371563" y="3125518"/>
            <a:ext cx="1448875" cy="348932"/>
          </a:xfrm>
          <a:prstGeom prst="roundRect">
            <a:avLst>
              <a:gd name="adj" fmla="val 50000"/>
            </a:avLst>
          </a:prstGeom>
          <a:solidFill>
            <a:srgbClr val="D0798D"/>
          </a:solidFill>
          <a:ln>
            <a:noFill/>
          </a:ln>
          <a:effectLst>
            <a:outerShdw blurRad="152400" dist="381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Check now</a:t>
            </a:r>
            <a:endParaRPr lang="en-US" sz="1200" dirty="0"/>
          </a:p>
        </p:txBody>
      </p:sp>
      <p:grpSp>
        <p:nvGrpSpPr>
          <p:cNvPr id="5" name="Group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573162" y="1935142"/>
            <a:ext cx="9045676" cy="885302"/>
            <a:chOff x="1573162" y="1935142"/>
            <a:chExt cx="9045676" cy="885302"/>
          </a:xfrm>
        </p:grpSpPr>
        <p:sp>
          <p:nvSpPr>
            <p:cNvPr id="23" name="TextBox 22"/>
            <p:cNvSpPr txBox="1"/>
            <p:nvPr/>
          </p:nvSpPr>
          <p:spPr>
            <a:xfrm>
              <a:off x="1573162" y="2284913"/>
              <a:ext cx="9045676" cy="535531"/>
            </a:xfrm>
            <a:prstGeom prst="rect">
              <a:avLst/>
            </a:prstGeom>
            <a:noFill/>
          </p:spPr>
          <p:txBody>
            <a:bodyPr wrap="square" rtlCol="0">
              <a:spAutoFit/>
            </a:bodyPr>
            <a:lstStyle/>
            <a:p>
              <a:pPr algn="ctr">
                <a:lnSpc>
                  <a:spcPct val="120000"/>
                </a:lnSpc>
              </a:pPr>
              <a:r>
                <a:rPr lang="en-US" sz="1200" b="1" dirty="0">
                  <a:solidFill>
                    <a:schemeClr val="bg1"/>
                  </a:solidFill>
                </a:rPr>
                <a:t>A wonderful serenity </a:t>
              </a:r>
              <a:r>
                <a:rPr lang="en-US" sz="1200" dirty="0">
                  <a:solidFill>
                    <a:schemeClr val="bg1"/>
                  </a:solidFill>
                </a:rPr>
                <a:t>has taken possession of my entire soul, like these sweet mornings of spring which I enjoy with my whole heart. I am alone, and feel the charm of existence in this spot, which was created for the bliss of souls like mine. </a:t>
              </a:r>
              <a:endParaRPr lang="en-US" sz="1200" dirty="0">
                <a:solidFill>
                  <a:schemeClr val="bg1"/>
                </a:solidFill>
              </a:endParaRPr>
            </a:p>
          </p:txBody>
        </p:sp>
        <p:sp>
          <p:nvSpPr>
            <p:cNvPr id="38" name="TextBox 37"/>
            <p:cNvSpPr txBox="1"/>
            <p:nvPr/>
          </p:nvSpPr>
          <p:spPr>
            <a:xfrm>
              <a:off x="4093907" y="1935142"/>
              <a:ext cx="4004187" cy="363433"/>
            </a:xfrm>
            <a:prstGeom prst="rect">
              <a:avLst/>
            </a:prstGeom>
            <a:noFill/>
          </p:spPr>
          <p:txBody>
            <a:bodyPr wrap="square" rtlCol="0">
              <a:spAutoFit/>
            </a:bodyPr>
            <a:lstStyle/>
            <a:p>
              <a:pPr algn="ctr">
                <a:lnSpc>
                  <a:spcPct val="120000"/>
                </a:lnSpc>
              </a:pPr>
              <a:r>
                <a:rPr lang="en-US" sz="1600" dirty="0">
                  <a:solidFill>
                    <a:schemeClr val="bg1"/>
                  </a:solidFill>
                  <a:latin typeface="+mj-lt"/>
                </a:rPr>
                <a:t>Subtitle text goes here</a:t>
              </a:r>
              <a:endParaRPr lang="en-US" sz="1600" dirty="0">
                <a:solidFill>
                  <a:schemeClr val="bg1"/>
                </a:solidFill>
                <a:latin typeface="+mj-lt"/>
              </a:endParaRPr>
            </a:p>
          </p:txBody>
        </p:sp>
      </p:grpSp>
      <p:sp>
        <p:nvSpPr>
          <p:cNvPr id="26" name="Rectangle: Rounded Corners 2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6162367" y="4130650"/>
            <a:ext cx="4320540" cy="1774388"/>
          </a:xfrm>
          <a:prstGeom prst="roundRect">
            <a:avLst>
              <a:gd name="adj" fmla="val 3550"/>
            </a:avLst>
          </a:prstGeom>
          <a:solidFill>
            <a:srgbClr val="C4B59F"/>
          </a:soli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1709093" y="4130650"/>
            <a:ext cx="4320539" cy="1774388"/>
          </a:xfrm>
          <a:prstGeom prst="roundRect">
            <a:avLst>
              <a:gd name="adj" fmla="val 3550"/>
            </a:avLst>
          </a:prstGeom>
          <a:solidFill>
            <a:schemeClr val="bg1"/>
          </a:soli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912445" y="4328812"/>
            <a:ext cx="3913834" cy="843308"/>
            <a:chOff x="1912445" y="4328812"/>
            <a:chExt cx="3913834" cy="843308"/>
          </a:xfrm>
        </p:grpSpPr>
        <p:sp>
          <p:nvSpPr>
            <p:cNvPr id="39" name="TextBox 38"/>
            <p:cNvSpPr txBox="1"/>
            <p:nvPr/>
          </p:nvSpPr>
          <p:spPr>
            <a:xfrm>
              <a:off x="1912445" y="4328812"/>
              <a:ext cx="3913834" cy="307777"/>
            </a:xfrm>
            <a:prstGeom prst="rect">
              <a:avLst/>
            </a:prstGeom>
            <a:noFill/>
          </p:spPr>
          <p:txBody>
            <a:bodyPr wrap="square" rtlCol="0">
              <a:spAutoFit/>
            </a:bodyPr>
            <a:lstStyle/>
            <a:p>
              <a:r>
                <a:rPr lang="en-US" sz="1400" b="1" dirty="0">
                  <a:solidFill>
                    <a:schemeClr val="tx1">
                      <a:lumMod val="75000"/>
                      <a:lumOff val="25000"/>
                    </a:schemeClr>
                  </a:solidFill>
                  <a:latin typeface="+mj-lt"/>
                </a:rPr>
                <a:t>Delicious food</a:t>
              </a:r>
              <a:endParaRPr lang="en-US" sz="1400" b="1" dirty="0">
                <a:solidFill>
                  <a:schemeClr val="tx1">
                    <a:lumMod val="75000"/>
                    <a:lumOff val="25000"/>
                  </a:schemeClr>
                </a:solidFill>
                <a:latin typeface="+mj-lt"/>
              </a:endParaRPr>
            </a:p>
          </p:txBody>
        </p:sp>
        <p:sp>
          <p:nvSpPr>
            <p:cNvPr id="40" name="TextBox 39"/>
            <p:cNvSpPr txBox="1"/>
            <p:nvPr/>
          </p:nvSpPr>
          <p:spPr>
            <a:xfrm>
              <a:off x="1912445" y="4636589"/>
              <a:ext cx="3913834" cy="535531"/>
            </a:xfrm>
            <a:prstGeom prst="rect">
              <a:avLst/>
            </a:prstGeom>
            <a:noFill/>
          </p:spPr>
          <p:txBody>
            <a:bodyPr wrap="square" rtlCol="0">
              <a:spAutoFit/>
            </a:bodyPr>
            <a:lstStyle/>
            <a:p>
              <a:pPr>
                <a:lnSpc>
                  <a:spcPct val="120000"/>
                </a:lnSpc>
              </a:pPr>
              <a:r>
                <a:rPr lang="en-US" sz="1200" dirty="0">
                  <a:solidFill>
                    <a:schemeClr val="bg1">
                      <a:lumMod val="65000"/>
                    </a:schemeClr>
                  </a:solidFill>
                </a:rPr>
                <a:t>A wonderful serenity has taken possession of my entire soul, like these sweet mornings.</a:t>
              </a:r>
              <a:endParaRPr lang="en-US" sz="1200" dirty="0">
                <a:solidFill>
                  <a:schemeClr val="bg1">
                    <a:lumMod val="65000"/>
                  </a:schemeClr>
                </a:solidFill>
              </a:endParaRPr>
            </a:p>
          </p:txBody>
        </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912445" y="5327881"/>
            <a:ext cx="1582923" cy="461665"/>
          </a:xfrm>
          <a:prstGeom prst="rect">
            <a:avLst/>
          </a:prstGeom>
          <a:noFill/>
        </p:spPr>
        <p:txBody>
          <a:bodyPr wrap="square" rtlCol="0">
            <a:spAutoFit/>
          </a:bodyPr>
          <a:lstStyle/>
          <a:p>
            <a:r>
              <a:rPr lang="en-US" sz="2400" b="1" baseline="30000" dirty="0">
                <a:solidFill>
                  <a:schemeClr val="tx1">
                    <a:lumMod val="75000"/>
                    <a:lumOff val="25000"/>
                  </a:schemeClr>
                </a:solidFill>
                <a:latin typeface="+mj-lt"/>
              </a:rPr>
              <a:t>￥</a:t>
            </a:r>
            <a:r>
              <a:rPr lang="en-US" sz="2400" b="1" dirty="0">
                <a:solidFill>
                  <a:schemeClr val="tx1">
                    <a:lumMod val="75000"/>
                    <a:lumOff val="25000"/>
                  </a:schemeClr>
                </a:solidFill>
                <a:latin typeface="+mj-lt"/>
              </a:rPr>
              <a:t> 44,80</a:t>
            </a:r>
            <a:endParaRPr lang="en-US" sz="2400" b="1" dirty="0">
              <a:solidFill>
                <a:schemeClr val="tx1">
                  <a:lumMod val="75000"/>
                  <a:lumOff val="25000"/>
                </a:schemeClr>
              </a:solidFill>
              <a:latin typeface="+mj-lt"/>
            </a:endParaRPr>
          </a:p>
        </p:txBody>
      </p:sp>
      <p:grpSp>
        <p:nvGrpSpPr>
          <p:cNvPr id="4" name="Group 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6365721" y="4328812"/>
            <a:ext cx="3913834" cy="843308"/>
            <a:chOff x="6365721" y="4328812"/>
            <a:chExt cx="3913834" cy="843308"/>
          </a:xfrm>
        </p:grpSpPr>
        <p:sp>
          <p:nvSpPr>
            <p:cNvPr id="42" name="TextBox 41"/>
            <p:cNvSpPr txBox="1"/>
            <p:nvPr/>
          </p:nvSpPr>
          <p:spPr>
            <a:xfrm>
              <a:off x="6365721" y="4328812"/>
              <a:ext cx="3913834" cy="307777"/>
            </a:xfrm>
            <a:prstGeom prst="rect">
              <a:avLst/>
            </a:prstGeom>
            <a:noFill/>
          </p:spPr>
          <p:txBody>
            <a:bodyPr wrap="square" rtlCol="0">
              <a:spAutoFit/>
            </a:bodyPr>
            <a:lstStyle/>
            <a:p>
              <a:r>
                <a:rPr lang="en-US" sz="1400" b="1" dirty="0">
                  <a:solidFill>
                    <a:schemeClr val="bg1"/>
                  </a:solidFill>
                  <a:latin typeface="+mj-lt"/>
                </a:rPr>
                <a:t>Amazing taste</a:t>
              </a:r>
              <a:endParaRPr lang="en-US" sz="1400" b="1" dirty="0">
                <a:solidFill>
                  <a:schemeClr val="bg1"/>
                </a:solidFill>
                <a:latin typeface="+mj-lt"/>
              </a:endParaRPr>
            </a:p>
          </p:txBody>
        </p:sp>
        <p:sp>
          <p:nvSpPr>
            <p:cNvPr id="43" name="TextBox 42"/>
            <p:cNvSpPr txBox="1"/>
            <p:nvPr/>
          </p:nvSpPr>
          <p:spPr>
            <a:xfrm>
              <a:off x="6365721" y="4636589"/>
              <a:ext cx="3913834" cy="535531"/>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of my entire soul, like these sweet mornings.</a:t>
              </a:r>
              <a:endParaRPr lang="en-US" sz="1200" dirty="0">
                <a:solidFill>
                  <a:schemeClr val="bg1"/>
                </a:solidFill>
              </a:endParaRPr>
            </a:p>
          </p:txBody>
        </p:sp>
      </p:grpSp>
      <p:sp>
        <p:nvSpPr>
          <p:cNvPr id="44" name="TextBox 4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6365721" y="5327881"/>
            <a:ext cx="1582923" cy="461665"/>
          </a:xfrm>
          <a:prstGeom prst="rect">
            <a:avLst/>
          </a:prstGeom>
          <a:noFill/>
        </p:spPr>
        <p:txBody>
          <a:bodyPr wrap="square" rtlCol="0">
            <a:spAutoFit/>
          </a:bodyPr>
          <a:lstStyle/>
          <a:p>
            <a:r>
              <a:rPr lang="en-US" sz="2400" b="1" baseline="30000" dirty="0">
                <a:solidFill>
                  <a:schemeClr val="bg1"/>
                </a:solidFill>
                <a:latin typeface="+mj-lt"/>
              </a:rPr>
              <a:t>￥</a:t>
            </a:r>
            <a:r>
              <a:rPr lang="en-US" sz="2400" b="1" dirty="0">
                <a:solidFill>
                  <a:schemeClr val="bg1"/>
                </a:solidFill>
                <a:latin typeface="+mj-lt"/>
              </a:rPr>
              <a:t> 47,80</a:t>
            </a:r>
            <a:endParaRPr lang="en-US" sz="2400" b="1" dirty="0">
              <a:solidFill>
                <a:schemeClr val="bg1"/>
              </a:solidFill>
              <a:latin typeface="+mj-lt"/>
            </a:endParaRPr>
          </a:p>
        </p:txBody>
      </p:sp>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750"/>
                                        <p:tgtEl>
                                          <p:spTgt spid="5"/>
                                        </p:tgtEl>
                                      </p:cBhvr>
                                    </p:animEffect>
                                  </p:childTnLst>
                                </p:cTn>
                              </p:par>
                              <p:par>
                                <p:cTn id="20" presetID="6" presetClass="entr" presetSubtype="32" fill="hold" grpId="0" nodeType="withEffect">
                                  <p:stCondLst>
                                    <p:cond delay="2000"/>
                                  </p:stCondLst>
                                  <p:childTnLst>
                                    <p:set>
                                      <p:cBhvr>
                                        <p:cTn id="21" dur="1" fill="hold">
                                          <p:stCondLst>
                                            <p:cond delay="0"/>
                                          </p:stCondLst>
                                        </p:cTn>
                                        <p:tgtEl>
                                          <p:spTgt spid="36"/>
                                        </p:tgtEl>
                                        <p:attrNameLst>
                                          <p:attrName>style.visibility</p:attrName>
                                        </p:attrNameLst>
                                      </p:cBhvr>
                                      <p:to>
                                        <p:strVal val="visible"/>
                                      </p:to>
                                    </p:set>
                                    <p:animEffect transition="in" filter="circle(out)">
                                      <p:cBhvr>
                                        <p:cTn id="22" dur="500"/>
                                        <p:tgtEl>
                                          <p:spTgt spid="36"/>
                                        </p:tgtEl>
                                      </p:cBhvr>
                                    </p:animEffect>
                                  </p:childTnLst>
                                </p:cTn>
                              </p:par>
                              <p:par>
                                <p:cTn id="23" presetID="2" presetClass="entr" presetSubtype="4" decel="100000" fill="hold" grpId="0" nodeType="withEffect">
                                  <p:stCondLst>
                                    <p:cond delay="10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750" fill="hold"/>
                                        <p:tgtEl>
                                          <p:spTgt spid="25"/>
                                        </p:tgtEl>
                                        <p:attrNameLst>
                                          <p:attrName>ppt_x</p:attrName>
                                        </p:attrNameLst>
                                      </p:cBhvr>
                                      <p:tavLst>
                                        <p:tav tm="0">
                                          <p:val>
                                            <p:strVal val="#ppt_x"/>
                                          </p:val>
                                        </p:tav>
                                        <p:tav tm="100000">
                                          <p:val>
                                            <p:strVal val="#ppt_x"/>
                                          </p:val>
                                        </p:tav>
                                      </p:tavLst>
                                    </p:anim>
                                    <p:anim calcmode="lin" valueType="num">
                                      <p:cBhvr additive="base">
                                        <p:cTn id="26" dur="75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0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50" fill="hold"/>
                                        <p:tgtEl>
                                          <p:spTgt spid="26"/>
                                        </p:tgtEl>
                                        <p:attrNameLst>
                                          <p:attrName>ppt_x</p:attrName>
                                        </p:attrNameLst>
                                      </p:cBhvr>
                                      <p:tavLst>
                                        <p:tav tm="0">
                                          <p:val>
                                            <p:strVal val="#ppt_x"/>
                                          </p:val>
                                        </p:tav>
                                        <p:tav tm="100000">
                                          <p:val>
                                            <p:strVal val="#ppt_x"/>
                                          </p:val>
                                        </p:tav>
                                      </p:tavLst>
                                    </p:anim>
                                    <p:anim calcmode="lin" valueType="num">
                                      <p:cBhvr additive="base">
                                        <p:cTn id="30" dur="750" fill="hold"/>
                                        <p:tgtEl>
                                          <p:spTgt spid="26"/>
                                        </p:tgtEl>
                                        <p:attrNameLst>
                                          <p:attrName>ppt_y</p:attrName>
                                        </p:attrNameLst>
                                      </p:cBhvr>
                                      <p:tavLst>
                                        <p:tav tm="0">
                                          <p:val>
                                            <p:strVal val="1+#ppt_h/2"/>
                                          </p:val>
                                        </p:tav>
                                        <p:tav tm="100000">
                                          <p:val>
                                            <p:strVal val="#ppt_y"/>
                                          </p:val>
                                        </p:tav>
                                      </p:tavLst>
                                    </p:anim>
                                  </p:childTnLst>
                                </p:cTn>
                              </p:par>
                              <p:par>
                                <p:cTn id="31" presetID="22" presetClass="entr" presetSubtype="8" fill="hold" nodeType="withEffect">
                                  <p:stCondLst>
                                    <p:cond delay="150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par>
                                <p:cTn id="34" presetID="22" presetClass="entr" presetSubtype="8" fill="hold" nodeType="withEffect">
                                  <p:stCondLst>
                                    <p:cond delay="150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750"/>
                                        <p:tgtEl>
                                          <p:spTgt spid="4"/>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P spid="36" grpId="0" animBg="1"/>
      <p:bldP spid="26" grpId="0" animBg="1"/>
      <p:bldP spid="25" grpId="0" animBg="1"/>
      <p:bldP spid="41"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3448986" y="95100"/>
            <a:ext cx="5418567" cy="6762899"/>
          </a:xfrm>
          <a:prstGeom prst="rect">
            <a:avLst/>
          </a:prstGeom>
        </p:spPr>
      </p:pic>
      <p:grpSp>
        <p:nvGrpSpPr>
          <p:cNvPr id="2" name="组合 1"/>
          <p:cNvGrpSpPr/>
          <p:nvPr/>
        </p:nvGrpSpPr>
        <p:grpSpPr>
          <a:xfrm>
            <a:off x="2185818" y="2109778"/>
            <a:ext cx="2284600" cy="1642020"/>
            <a:chOff x="2185818" y="2109778"/>
            <a:chExt cx="2284600" cy="1642020"/>
          </a:xfrm>
        </p:grpSpPr>
        <p:pic>
          <p:nvPicPr>
            <p:cNvPr id="8" name="图片 7"/>
            <p:cNvPicPr>
              <a:picLocks noChangeAspect="1"/>
            </p:cNvPicPr>
            <p:nvPr/>
          </p:nvPicPr>
          <p:blipFill>
            <a:blip r:embed="rId2"/>
            <a:stretch>
              <a:fillRect/>
            </a:stretch>
          </p:blipFill>
          <p:spPr>
            <a:xfrm>
              <a:off x="2185818" y="2109778"/>
              <a:ext cx="526013" cy="1366771"/>
            </a:xfrm>
            <a:prstGeom prst="rect">
              <a:avLst/>
            </a:prstGeom>
          </p:spPr>
        </p:pic>
        <p:pic>
          <p:nvPicPr>
            <p:cNvPr id="10" name="图片 9"/>
            <p:cNvPicPr>
              <a:picLocks noChangeAspect="1"/>
            </p:cNvPicPr>
            <p:nvPr/>
          </p:nvPicPr>
          <p:blipFill>
            <a:blip r:embed="rId3"/>
            <a:stretch>
              <a:fillRect/>
            </a:stretch>
          </p:blipFill>
          <p:spPr>
            <a:xfrm>
              <a:off x="2837143" y="3065639"/>
              <a:ext cx="466453" cy="686159"/>
            </a:xfrm>
            <a:prstGeom prst="rect">
              <a:avLst/>
            </a:prstGeom>
          </p:spPr>
        </p:pic>
        <p:sp>
          <p:nvSpPr>
            <p:cNvPr id="14" name="文本框 13"/>
            <p:cNvSpPr txBox="1"/>
            <p:nvPr/>
          </p:nvSpPr>
          <p:spPr>
            <a:xfrm>
              <a:off x="2185818" y="2585713"/>
              <a:ext cx="2284600" cy="1107996"/>
            </a:xfrm>
            <a:prstGeom prst="rect">
              <a:avLst/>
            </a:prstGeom>
            <a:noFill/>
          </p:spPr>
          <p:txBody>
            <a:bodyPr wrap="none" rtlCol="0">
              <a:spAutoFit/>
            </a:bodyPr>
            <a:lstStyle/>
            <a:p>
              <a:r>
                <a:rPr lang="en-US" altLang="zh-CN" sz="6600" dirty="0">
                  <a:solidFill>
                    <a:schemeClr val="bg1"/>
                  </a:solidFill>
                  <a:latin typeface="方正明尚简体" panose="02000000000000000000" pitchFamily="2" charset="-122"/>
                  <a:ea typeface="方正明尚简体" panose="02000000000000000000" pitchFamily="2" charset="-122"/>
                </a:rPr>
                <a:t>Part </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grpSp>
      <p:grpSp>
        <p:nvGrpSpPr>
          <p:cNvPr id="3" name="组合 2"/>
          <p:cNvGrpSpPr/>
          <p:nvPr/>
        </p:nvGrpSpPr>
        <p:grpSpPr>
          <a:xfrm>
            <a:off x="7155363" y="2643802"/>
            <a:ext cx="2927404" cy="1107996"/>
            <a:chOff x="7155363" y="2643802"/>
            <a:chExt cx="2927404" cy="1107996"/>
          </a:xfrm>
        </p:grpSpPr>
        <p:pic>
          <p:nvPicPr>
            <p:cNvPr id="6" name="图片 5"/>
            <p:cNvPicPr>
              <a:picLocks noChangeAspect="1"/>
            </p:cNvPicPr>
            <p:nvPr/>
          </p:nvPicPr>
          <p:blipFill>
            <a:blip r:embed="rId4"/>
            <a:stretch>
              <a:fillRect/>
            </a:stretch>
          </p:blipFill>
          <p:spPr>
            <a:xfrm rot="4160861">
              <a:off x="9515919" y="3004187"/>
              <a:ext cx="328127" cy="595937"/>
            </a:xfrm>
            <a:prstGeom prst="rect">
              <a:avLst/>
            </a:prstGeom>
          </p:spPr>
        </p:pic>
        <p:pic>
          <p:nvPicPr>
            <p:cNvPr id="12" name="图片 11"/>
            <p:cNvPicPr>
              <a:picLocks noChangeAspect="1"/>
            </p:cNvPicPr>
            <p:nvPr/>
          </p:nvPicPr>
          <p:blipFill>
            <a:blip r:embed="rId5"/>
            <a:stretch>
              <a:fillRect/>
            </a:stretch>
          </p:blipFill>
          <p:spPr>
            <a:xfrm>
              <a:off x="7567800" y="2824705"/>
              <a:ext cx="328127" cy="658565"/>
            </a:xfrm>
            <a:prstGeom prst="rect">
              <a:avLst/>
            </a:prstGeom>
          </p:spPr>
        </p:pic>
        <p:sp>
          <p:nvSpPr>
            <p:cNvPr id="15" name="文本框 14"/>
            <p:cNvSpPr txBox="1"/>
            <p:nvPr/>
          </p:nvSpPr>
          <p:spPr>
            <a:xfrm>
              <a:off x="7155363" y="2643802"/>
              <a:ext cx="2927404" cy="1107996"/>
            </a:xfrm>
            <a:prstGeom prst="rect">
              <a:avLst/>
            </a:prstGeom>
            <a:noFill/>
          </p:spPr>
          <p:txBody>
            <a:bodyPr wrap="none" rtlCol="0">
              <a:spAutoFit/>
            </a:bodyPr>
            <a:lstStyle/>
            <a:p>
              <a:pPr algn="r"/>
              <a:r>
                <a:rPr lang="en-US" altLang="zh-CN" sz="6600" dirty="0">
                  <a:solidFill>
                    <a:schemeClr val="bg1"/>
                  </a:solidFill>
                  <a:latin typeface="方正明尚简体" panose="02000000000000000000" pitchFamily="2" charset="-122"/>
                  <a:ea typeface="方正明尚简体" panose="02000000000000000000" pitchFamily="2" charset="-122"/>
                </a:rPr>
                <a:t>Three </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grpSp>
      <p:pic>
        <p:nvPicPr>
          <p:cNvPr id="18" name="图片 17"/>
          <p:cNvPicPr>
            <a:picLocks noChangeAspect="1"/>
          </p:cNvPicPr>
          <p:nvPr/>
        </p:nvPicPr>
        <p:blipFill>
          <a:blip r:embed="rId4"/>
          <a:stretch>
            <a:fillRect/>
          </a:stretch>
        </p:blipFill>
        <p:spPr>
          <a:xfrm rot="2554972">
            <a:off x="6606784" y="1459665"/>
            <a:ext cx="1097158" cy="1992634"/>
          </a:xfrm>
          <a:prstGeom prst="rect">
            <a:avLst/>
          </a:prstGeom>
        </p:spPr>
      </p:pic>
      <p:pic>
        <p:nvPicPr>
          <p:cNvPr id="20" name="图片 19"/>
          <p:cNvPicPr>
            <a:picLocks noChangeAspect="1"/>
          </p:cNvPicPr>
          <p:nvPr/>
        </p:nvPicPr>
        <p:blipFill>
          <a:blip r:embed="rId6"/>
          <a:stretch>
            <a:fillRect/>
          </a:stretch>
        </p:blipFill>
        <p:spPr>
          <a:xfrm rot="4301738">
            <a:off x="10671386" y="5115606"/>
            <a:ext cx="2318328" cy="2336825"/>
          </a:xfrm>
          <a:prstGeom prst="rect">
            <a:avLst/>
          </a:prstGeom>
        </p:spPr>
      </p:pic>
      <p:pic>
        <p:nvPicPr>
          <p:cNvPr id="21" name="图片 20"/>
          <p:cNvPicPr>
            <a:picLocks noChangeAspect="1"/>
          </p:cNvPicPr>
          <p:nvPr/>
        </p:nvPicPr>
        <p:blipFill>
          <a:blip r:embed="rId6"/>
          <a:stretch>
            <a:fillRect/>
          </a:stretch>
        </p:blipFill>
        <p:spPr>
          <a:xfrm rot="4301738">
            <a:off x="-729564" y="-723719"/>
            <a:ext cx="2318328" cy="233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9" name="Rectangle 18"/>
          <p:cNvSpPr/>
          <p:nvPr/>
        </p:nvSpPr>
        <p:spPr>
          <a:xfrm flipH="1">
            <a:off x="-3" y="1879395"/>
            <a:ext cx="12191999" cy="1982881"/>
          </a:xfrm>
          <a:prstGeom prst="rect">
            <a:avLst/>
          </a:prstGeom>
          <a:gradFill flip="none" rotWithShape="1">
            <a:gsLst>
              <a:gs pos="0">
                <a:srgbClr val="C4B59F"/>
              </a:gs>
              <a:gs pos="69000">
                <a:srgbClr val="D0798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p:cNvGrpSpPr/>
          <p:nvPr/>
        </p:nvGrpSpPr>
        <p:grpSpPr>
          <a:xfrm>
            <a:off x="1797093" y="3313908"/>
            <a:ext cx="4160726" cy="7088184"/>
            <a:chOff x="3188322" y="783809"/>
            <a:chExt cx="4160726" cy="7088184"/>
          </a:xfrm>
          <a:effectLst>
            <a:outerShdw blurRad="330200" dist="38100" dir="2700000" sx="102000" sy="102000" algn="tl" rotWithShape="0">
              <a:prstClr val="black">
                <a:alpha val="14000"/>
              </a:prstClr>
            </a:outerShdw>
          </a:effectLst>
        </p:grpSpPr>
        <p:pic>
          <p:nvPicPr>
            <p:cNvPr id="3" name="Grafik 19"/>
            <p:cNvPicPr>
              <a:picLocks noChangeAspect="1"/>
            </p:cNvPicPr>
            <p:nvPr/>
          </p:nvPicPr>
          <p:blipFill>
            <a:blip r:embed="rId1"/>
            <a:stretch>
              <a:fillRect/>
            </a:stretch>
          </p:blipFill>
          <p:spPr>
            <a:xfrm>
              <a:off x="3188322" y="783809"/>
              <a:ext cx="4160726" cy="7088184"/>
            </a:xfrm>
            <a:prstGeom prst="rect">
              <a:avLst/>
            </a:prstGeom>
          </p:spPr>
        </p:pic>
        <p:sp>
          <p:nvSpPr>
            <p:cNvPr id="4" name="Freeform: Shape 3"/>
            <p:cNvSpPr/>
            <p:nvPr/>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 name="Group 7"/>
          <p:cNvGrpSpPr/>
          <p:nvPr/>
        </p:nvGrpSpPr>
        <p:grpSpPr>
          <a:xfrm>
            <a:off x="6219191" y="-2183194"/>
            <a:ext cx="4160726" cy="7088184"/>
            <a:chOff x="3188322" y="783809"/>
            <a:chExt cx="4160726" cy="7088184"/>
          </a:xfrm>
          <a:effectLst>
            <a:outerShdw blurRad="330200" dist="38100" dir="2700000" sx="102000" sy="102000" algn="tl" rotWithShape="0">
              <a:prstClr val="black">
                <a:alpha val="14000"/>
              </a:prstClr>
            </a:outerShdw>
          </a:effectLst>
        </p:grpSpPr>
        <p:pic>
          <p:nvPicPr>
            <p:cNvPr id="9" name="Grafik 19"/>
            <p:cNvPicPr>
              <a:picLocks noChangeAspect="1"/>
            </p:cNvPicPr>
            <p:nvPr/>
          </p:nvPicPr>
          <p:blipFill>
            <a:blip r:embed="rId1"/>
            <a:stretch>
              <a:fillRect/>
            </a:stretch>
          </p:blipFill>
          <p:spPr>
            <a:xfrm>
              <a:off x="3188322" y="783809"/>
              <a:ext cx="4160726" cy="7088184"/>
            </a:xfrm>
            <a:prstGeom prst="rect">
              <a:avLst/>
            </a:prstGeom>
          </p:spPr>
        </p:pic>
        <p:sp>
          <p:nvSpPr>
            <p:cNvPr id="10" name="Freeform: Shape 9"/>
            <p:cNvSpPr/>
            <p:nvPr/>
          </p:nvSpPr>
          <p:spPr>
            <a:xfrm>
              <a:off x="3628799" y="1434976"/>
              <a:ext cx="3294062" cy="4351337"/>
            </a:xfrm>
            <a:custGeom>
              <a:avLst/>
              <a:gdLst>
                <a:gd name="connsiteX0" fmla="*/ 0 w 3294062"/>
                <a:gd name="connsiteY0" fmla="*/ 0 h 4351337"/>
                <a:gd name="connsiteX1" fmla="*/ 3294062 w 3294062"/>
                <a:gd name="connsiteY1" fmla="*/ 0 h 4351337"/>
                <a:gd name="connsiteX2" fmla="*/ 3294062 w 3294062"/>
                <a:gd name="connsiteY2" fmla="*/ 4351337 h 4351337"/>
                <a:gd name="connsiteX3" fmla="*/ 0 w 3294062"/>
                <a:gd name="connsiteY3" fmla="*/ 4351337 h 4351337"/>
              </a:gdLst>
              <a:ahLst/>
              <a:cxnLst>
                <a:cxn ang="0">
                  <a:pos x="connsiteX0" y="connsiteY0"/>
                </a:cxn>
                <a:cxn ang="0">
                  <a:pos x="connsiteX1" y="connsiteY1"/>
                </a:cxn>
                <a:cxn ang="0">
                  <a:pos x="connsiteX2" y="connsiteY2"/>
                </a:cxn>
                <a:cxn ang="0">
                  <a:pos x="connsiteX3" y="connsiteY3"/>
                </a:cxn>
              </a:cxnLst>
              <a:rect l="l" t="t" r="r" b="b"/>
              <a:pathLst>
                <a:path w="3294062" h="4351337">
                  <a:moveTo>
                    <a:pt x="0" y="0"/>
                  </a:moveTo>
                  <a:lnTo>
                    <a:pt x="3294062" y="0"/>
                  </a:lnTo>
                  <a:lnTo>
                    <a:pt x="3294062" y="4351337"/>
                  </a:lnTo>
                  <a:lnTo>
                    <a:pt x="0" y="435133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TextBox 12"/>
          <p:cNvSpPr txBox="1"/>
          <p:nvPr/>
        </p:nvSpPr>
        <p:spPr>
          <a:xfrm>
            <a:off x="7521325" y="4340539"/>
            <a:ext cx="2399045" cy="574324"/>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a:t>
            </a:r>
            <a:endParaRPr lang="en-US" sz="1100">
              <a:solidFill>
                <a:schemeClr val="bg1"/>
              </a:solidFill>
            </a:endParaRPr>
          </a:p>
        </p:txBody>
      </p:sp>
      <p:sp>
        <p:nvSpPr>
          <p:cNvPr id="14" name="TextBox 13"/>
          <p:cNvSpPr txBox="1"/>
          <p:nvPr/>
        </p:nvSpPr>
        <p:spPr>
          <a:xfrm>
            <a:off x="5972109" y="3659583"/>
            <a:ext cx="1389403" cy="923330"/>
          </a:xfrm>
          <a:prstGeom prst="rect">
            <a:avLst/>
          </a:prstGeom>
          <a:noFill/>
        </p:spPr>
        <p:txBody>
          <a:bodyPr wrap="square" rtlCol="0">
            <a:spAutoFit/>
          </a:bodyPr>
          <a:lstStyle/>
          <a:p>
            <a:pPr algn="r"/>
            <a:r>
              <a:rPr lang="en-US" sz="5400" dirty="0">
                <a:solidFill>
                  <a:srgbClr val="D0798D"/>
                </a:solidFill>
                <a:latin typeface="+mj-lt"/>
              </a:rPr>
              <a:t>01</a:t>
            </a:r>
            <a:endParaRPr lang="id-ID" sz="6600" b="1" dirty="0">
              <a:solidFill>
                <a:srgbClr val="D0798D"/>
              </a:solidFill>
              <a:latin typeface="+mj-lt"/>
            </a:endParaRPr>
          </a:p>
        </p:txBody>
      </p:sp>
      <p:sp>
        <p:nvSpPr>
          <p:cNvPr id="15" name="Rectangle 14"/>
          <p:cNvSpPr/>
          <p:nvPr/>
        </p:nvSpPr>
        <p:spPr>
          <a:xfrm>
            <a:off x="7521325" y="3897989"/>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16" name="TextBox 15"/>
          <p:cNvSpPr txBox="1"/>
          <p:nvPr/>
        </p:nvSpPr>
        <p:spPr>
          <a:xfrm>
            <a:off x="7521325" y="5736260"/>
            <a:ext cx="2399045" cy="574324"/>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a:t>
            </a:r>
            <a:endParaRPr lang="en-US" sz="1100">
              <a:solidFill>
                <a:schemeClr val="bg1"/>
              </a:solidFill>
            </a:endParaRPr>
          </a:p>
        </p:txBody>
      </p:sp>
      <p:sp>
        <p:nvSpPr>
          <p:cNvPr id="17" name="TextBox 16"/>
          <p:cNvSpPr txBox="1"/>
          <p:nvPr/>
        </p:nvSpPr>
        <p:spPr>
          <a:xfrm>
            <a:off x="5972109" y="5055304"/>
            <a:ext cx="1389403" cy="923330"/>
          </a:xfrm>
          <a:prstGeom prst="rect">
            <a:avLst/>
          </a:prstGeom>
          <a:noFill/>
        </p:spPr>
        <p:txBody>
          <a:bodyPr wrap="square" rtlCol="0">
            <a:spAutoFit/>
          </a:bodyPr>
          <a:lstStyle/>
          <a:p>
            <a:pPr algn="r"/>
            <a:r>
              <a:rPr lang="en-US" sz="5400">
                <a:solidFill>
                  <a:srgbClr val="D0798D"/>
                </a:solidFill>
                <a:latin typeface="+mj-lt"/>
              </a:rPr>
              <a:t>02</a:t>
            </a:r>
            <a:endParaRPr lang="id-ID" sz="6600" b="1">
              <a:solidFill>
                <a:srgbClr val="D0798D"/>
              </a:solidFill>
              <a:latin typeface="+mj-lt"/>
            </a:endParaRPr>
          </a:p>
        </p:txBody>
      </p:sp>
      <p:sp>
        <p:nvSpPr>
          <p:cNvPr id="18" name="Rectangle 17"/>
          <p:cNvSpPr/>
          <p:nvPr/>
        </p:nvSpPr>
        <p:spPr>
          <a:xfrm>
            <a:off x="7521325" y="5293710"/>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pic>
        <p:nvPicPr>
          <p:cNvPr id="60" name="图片占位符 59"/>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13971" b="13971"/>
          <a:stretch>
            <a:fillRect/>
          </a:stretch>
        </p:blipFill>
        <p:spPr/>
      </p:pic>
      <p:pic>
        <p:nvPicPr>
          <p:cNvPr id="56" name="图片占位符 55"/>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17612" b="17612"/>
          <a:stretch>
            <a:fillRect/>
          </a:stretch>
        </p:blipFill>
        <p:spPr/>
      </p:pic>
      <p:sp>
        <p:nvSpPr>
          <p:cNvPr id="11" name="TextBox 10"/>
          <p:cNvSpPr txBox="1"/>
          <p:nvPr/>
        </p:nvSpPr>
        <p:spPr>
          <a:xfrm>
            <a:off x="3629423" y="1139588"/>
            <a:ext cx="5892489" cy="1446550"/>
          </a:xfrm>
          <a:prstGeom prst="rect">
            <a:avLst/>
          </a:prstGeom>
          <a:noFill/>
        </p:spPr>
        <p:txBody>
          <a:bodyPr wrap="square" rtlCol="0">
            <a:spAutoFit/>
          </a:bodyPr>
          <a:lstStyle/>
          <a:p>
            <a:r>
              <a:rPr lang="en-US" sz="4400" dirty="0">
                <a:solidFill>
                  <a:schemeClr val="bg1"/>
                </a:solidFill>
                <a:latin typeface="+mj-lt"/>
              </a:rPr>
              <a:t>Exploring Different Design Style</a:t>
            </a:r>
            <a:endParaRPr lang="id-ID" sz="5400" b="1"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anim calcmode="lin" valueType="num">
                                      <p:cBhvr>
                                        <p:cTn id="18" dur="750" fill="hold"/>
                                        <p:tgtEl>
                                          <p:spTgt spid="15"/>
                                        </p:tgtEl>
                                        <p:attrNameLst>
                                          <p:attrName>ppt_x</p:attrName>
                                        </p:attrNameLst>
                                      </p:cBhvr>
                                      <p:tavLst>
                                        <p:tav tm="0">
                                          <p:val>
                                            <p:strVal val="#ppt_x"/>
                                          </p:val>
                                        </p:tav>
                                        <p:tav tm="100000">
                                          <p:val>
                                            <p:strVal val="#ppt_x"/>
                                          </p:val>
                                        </p:tav>
                                      </p:tavLst>
                                    </p:anim>
                                    <p:anim calcmode="lin" valueType="num">
                                      <p:cBhvr>
                                        <p:cTn id="19" dur="75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750"/>
                                        <p:tgtEl>
                                          <p:spTgt spid="17"/>
                                        </p:tgtEl>
                                      </p:cBhvr>
                                    </p:animEffect>
                                    <p:anim calcmode="lin" valueType="num">
                                      <p:cBhvr>
                                        <p:cTn id="28" dur="750" fill="hold"/>
                                        <p:tgtEl>
                                          <p:spTgt spid="17"/>
                                        </p:tgtEl>
                                        <p:attrNameLst>
                                          <p:attrName>ppt_x</p:attrName>
                                        </p:attrNameLst>
                                      </p:cBhvr>
                                      <p:tavLst>
                                        <p:tav tm="0">
                                          <p:val>
                                            <p:strVal val="#ppt_x"/>
                                          </p:val>
                                        </p:tav>
                                        <p:tav tm="100000">
                                          <p:val>
                                            <p:strVal val="#ppt_x"/>
                                          </p:val>
                                        </p:tav>
                                      </p:tavLst>
                                    </p:anim>
                                    <p:anim calcmode="lin" valueType="num">
                                      <p:cBhvr>
                                        <p:cTn id="29" dur="75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anim calcmode="lin" valueType="num">
                                      <p:cBhvr>
                                        <p:cTn id="38" dur="750" fill="hold"/>
                                        <p:tgtEl>
                                          <p:spTgt spid="16"/>
                                        </p:tgtEl>
                                        <p:attrNameLst>
                                          <p:attrName>ppt_x</p:attrName>
                                        </p:attrNameLst>
                                      </p:cBhvr>
                                      <p:tavLst>
                                        <p:tav tm="0">
                                          <p:val>
                                            <p:strVal val="#ppt_x"/>
                                          </p:val>
                                        </p:tav>
                                        <p:tav tm="100000">
                                          <p:val>
                                            <p:strVal val="#ppt_x"/>
                                          </p:val>
                                        </p:tav>
                                      </p:tavLst>
                                    </p:anim>
                                    <p:anim calcmode="lin" valueType="num">
                                      <p:cBhvr>
                                        <p:cTn id="3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3" name="Rectangle 12"/>
          <p:cNvSpPr/>
          <p:nvPr/>
        </p:nvSpPr>
        <p:spPr>
          <a:xfrm flipH="1">
            <a:off x="-6" y="0"/>
            <a:ext cx="5068527" cy="6857999"/>
          </a:xfrm>
          <a:prstGeom prst="rect">
            <a:avLst/>
          </a:prstGeom>
          <a:gradFill flip="none" rotWithShape="1">
            <a:gsLst>
              <a:gs pos="0">
                <a:srgbClr val="C4B59F"/>
              </a:gs>
              <a:gs pos="69000">
                <a:srgbClr val="D0798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图片占位符 16"/>
          <p:cNvPicPr>
            <a:picLocks noGrp="1" noChangeAspect="1"/>
          </p:cNvPicPr>
          <p:nvPr>
            <p:ph type="pic" sz="quarter" idx="22"/>
          </p:nvPr>
        </p:nvPicPr>
        <p:blipFill>
          <a:blip r:embed="rId1">
            <a:extLst>
              <a:ext uri="{28A0092B-C50C-407E-A947-70E740481C1C}">
                <a14:useLocalDpi xmlns:a14="http://schemas.microsoft.com/office/drawing/2010/main" val="0"/>
              </a:ext>
            </a:extLst>
          </a:blip>
          <a:srcRect l="13112" r="13112"/>
          <a:stretch>
            <a:fillRect/>
          </a:stretch>
        </p:blipFill>
        <p:spPr/>
      </p:pic>
      <p:sp>
        <p:nvSpPr>
          <p:cNvPr id="24" name="TextBox 23"/>
          <p:cNvSpPr txBox="1"/>
          <p:nvPr/>
        </p:nvSpPr>
        <p:spPr>
          <a:xfrm>
            <a:off x="6832300" y="2061484"/>
            <a:ext cx="1859302" cy="854080"/>
          </a:xfrm>
          <a:prstGeom prst="rect">
            <a:avLst/>
          </a:prstGeom>
          <a:noFill/>
        </p:spPr>
        <p:txBody>
          <a:bodyPr wrap="square" rtlCol="0">
            <a:spAutoFit/>
          </a:bodyPr>
          <a:lstStyle/>
          <a:p>
            <a:pPr>
              <a:lnSpc>
                <a:spcPct val="150000"/>
              </a:lnSpc>
            </a:pPr>
            <a:r>
              <a:rPr lang="en-US" sz="1100">
                <a:solidFill>
                  <a:schemeClr val="bg1"/>
                </a:solidFill>
              </a:rPr>
              <a:t>Augue in mollis cond</a:t>
            </a:r>
            <a:endParaRPr lang="en-US" sz="1100">
              <a:solidFill>
                <a:schemeClr val="bg1"/>
              </a:solidFill>
            </a:endParaRPr>
          </a:p>
          <a:p>
            <a:pPr>
              <a:lnSpc>
                <a:spcPct val="150000"/>
              </a:lnSpc>
            </a:pPr>
            <a:r>
              <a:rPr lang="en-US" sz="1100">
                <a:solidFill>
                  <a:schemeClr val="bg1"/>
                </a:solidFill>
              </a:rPr>
              <a:t>imentum, augue lectus scelerisque lorem, </a:t>
            </a:r>
            <a:endParaRPr lang="en-US" sz="1100">
              <a:solidFill>
                <a:schemeClr val="bg1"/>
              </a:solidFill>
            </a:endParaRPr>
          </a:p>
        </p:txBody>
      </p:sp>
      <p:sp>
        <p:nvSpPr>
          <p:cNvPr id="25" name="TextBox 24"/>
          <p:cNvSpPr txBox="1"/>
          <p:nvPr/>
        </p:nvSpPr>
        <p:spPr>
          <a:xfrm>
            <a:off x="6832299" y="446192"/>
            <a:ext cx="1389403" cy="923330"/>
          </a:xfrm>
          <a:prstGeom prst="rect">
            <a:avLst/>
          </a:prstGeom>
          <a:noFill/>
        </p:spPr>
        <p:txBody>
          <a:bodyPr wrap="square" rtlCol="0">
            <a:spAutoFit/>
          </a:bodyPr>
          <a:lstStyle/>
          <a:p>
            <a:r>
              <a:rPr lang="en-US" sz="5400" dirty="0">
                <a:solidFill>
                  <a:srgbClr val="D0798D"/>
                </a:solidFill>
                <a:latin typeface="+mj-lt"/>
              </a:rPr>
              <a:t>01</a:t>
            </a:r>
            <a:endParaRPr lang="id-ID" sz="6600" b="1" dirty="0">
              <a:solidFill>
                <a:srgbClr val="D0798D"/>
              </a:solidFill>
              <a:latin typeface="+mj-lt"/>
            </a:endParaRPr>
          </a:p>
        </p:txBody>
      </p:sp>
      <p:sp>
        <p:nvSpPr>
          <p:cNvPr id="26" name="Rectangle 25"/>
          <p:cNvSpPr/>
          <p:nvPr/>
        </p:nvSpPr>
        <p:spPr>
          <a:xfrm>
            <a:off x="6832299" y="1618934"/>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30" name="TextBox 29"/>
          <p:cNvSpPr txBox="1"/>
          <p:nvPr/>
        </p:nvSpPr>
        <p:spPr>
          <a:xfrm>
            <a:off x="6832300" y="5119477"/>
            <a:ext cx="1859302" cy="854080"/>
          </a:xfrm>
          <a:prstGeom prst="rect">
            <a:avLst/>
          </a:prstGeom>
          <a:noFill/>
        </p:spPr>
        <p:txBody>
          <a:bodyPr wrap="square" rtlCol="0">
            <a:spAutoFit/>
          </a:bodyPr>
          <a:lstStyle/>
          <a:p>
            <a:pPr>
              <a:lnSpc>
                <a:spcPct val="150000"/>
              </a:lnSpc>
            </a:pPr>
            <a:r>
              <a:rPr lang="en-US" sz="1100">
                <a:solidFill>
                  <a:schemeClr val="bg1"/>
                </a:solidFill>
              </a:rPr>
              <a:t>Augue in mollis cond</a:t>
            </a:r>
            <a:endParaRPr lang="en-US" sz="1100">
              <a:solidFill>
                <a:schemeClr val="bg1"/>
              </a:solidFill>
            </a:endParaRPr>
          </a:p>
          <a:p>
            <a:pPr>
              <a:lnSpc>
                <a:spcPct val="150000"/>
              </a:lnSpc>
            </a:pPr>
            <a:r>
              <a:rPr lang="en-US" sz="1100">
                <a:solidFill>
                  <a:schemeClr val="bg1"/>
                </a:solidFill>
              </a:rPr>
              <a:t>imentum, augue lectus scelerisque lorem, </a:t>
            </a:r>
            <a:endParaRPr lang="en-US" sz="1100">
              <a:solidFill>
                <a:schemeClr val="bg1"/>
              </a:solidFill>
            </a:endParaRPr>
          </a:p>
        </p:txBody>
      </p:sp>
      <p:sp>
        <p:nvSpPr>
          <p:cNvPr id="31" name="TextBox 30"/>
          <p:cNvSpPr txBox="1"/>
          <p:nvPr/>
        </p:nvSpPr>
        <p:spPr>
          <a:xfrm>
            <a:off x="6832299" y="3504185"/>
            <a:ext cx="1389403" cy="923330"/>
          </a:xfrm>
          <a:prstGeom prst="rect">
            <a:avLst/>
          </a:prstGeom>
          <a:noFill/>
        </p:spPr>
        <p:txBody>
          <a:bodyPr wrap="square" rtlCol="0">
            <a:spAutoFit/>
          </a:bodyPr>
          <a:lstStyle/>
          <a:p>
            <a:r>
              <a:rPr lang="en-US" sz="5400">
                <a:solidFill>
                  <a:srgbClr val="D0798D"/>
                </a:solidFill>
                <a:latin typeface="+mj-lt"/>
              </a:rPr>
              <a:t>03</a:t>
            </a:r>
            <a:endParaRPr lang="id-ID" sz="6600" b="1">
              <a:solidFill>
                <a:srgbClr val="D0798D"/>
              </a:solidFill>
              <a:latin typeface="+mj-lt"/>
            </a:endParaRPr>
          </a:p>
        </p:txBody>
      </p:sp>
      <p:sp>
        <p:nvSpPr>
          <p:cNvPr id="32" name="Rectangle 31"/>
          <p:cNvSpPr/>
          <p:nvPr/>
        </p:nvSpPr>
        <p:spPr>
          <a:xfrm>
            <a:off x="6832299" y="4676927"/>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33" name="TextBox 32"/>
          <p:cNvSpPr txBox="1"/>
          <p:nvPr/>
        </p:nvSpPr>
        <p:spPr>
          <a:xfrm>
            <a:off x="9672114" y="2061484"/>
            <a:ext cx="1859302" cy="854080"/>
          </a:xfrm>
          <a:prstGeom prst="rect">
            <a:avLst/>
          </a:prstGeom>
          <a:noFill/>
        </p:spPr>
        <p:txBody>
          <a:bodyPr wrap="square" rtlCol="0">
            <a:spAutoFit/>
          </a:bodyPr>
          <a:lstStyle/>
          <a:p>
            <a:pPr>
              <a:lnSpc>
                <a:spcPct val="150000"/>
              </a:lnSpc>
            </a:pPr>
            <a:r>
              <a:rPr lang="en-US" sz="1100">
                <a:solidFill>
                  <a:schemeClr val="bg1"/>
                </a:solidFill>
              </a:rPr>
              <a:t>Augue in mollis cond</a:t>
            </a:r>
            <a:endParaRPr lang="en-US" sz="1100">
              <a:solidFill>
                <a:schemeClr val="bg1"/>
              </a:solidFill>
            </a:endParaRPr>
          </a:p>
          <a:p>
            <a:pPr>
              <a:lnSpc>
                <a:spcPct val="150000"/>
              </a:lnSpc>
            </a:pPr>
            <a:r>
              <a:rPr lang="en-US" sz="1100">
                <a:solidFill>
                  <a:schemeClr val="bg1"/>
                </a:solidFill>
              </a:rPr>
              <a:t>imentum, augue lectus scelerisque lorem, </a:t>
            </a:r>
            <a:endParaRPr lang="en-US" sz="1100">
              <a:solidFill>
                <a:schemeClr val="bg1"/>
              </a:solidFill>
            </a:endParaRPr>
          </a:p>
        </p:txBody>
      </p:sp>
      <p:sp>
        <p:nvSpPr>
          <p:cNvPr id="34" name="TextBox 33"/>
          <p:cNvSpPr txBox="1"/>
          <p:nvPr/>
        </p:nvSpPr>
        <p:spPr>
          <a:xfrm>
            <a:off x="9672113" y="446192"/>
            <a:ext cx="1389403" cy="923330"/>
          </a:xfrm>
          <a:prstGeom prst="rect">
            <a:avLst/>
          </a:prstGeom>
          <a:noFill/>
        </p:spPr>
        <p:txBody>
          <a:bodyPr wrap="square" rtlCol="0">
            <a:spAutoFit/>
          </a:bodyPr>
          <a:lstStyle/>
          <a:p>
            <a:r>
              <a:rPr lang="en-US" sz="5400">
                <a:solidFill>
                  <a:srgbClr val="D0798D"/>
                </a:solidFill>
                <a:latin typeface="+mj-lt"/>
              </a:rPr>
              <a:t>02</a:t>
            </a:r>
            <a:endParaRPr lang="id-ID" sz="6600" b="1">
              <a:solidFill>
                <a:srgbClr val="D0798D"/>
              </a:solidFill>
              <a:latin typeface="+mj-lt"/>
            </a:endParaRPr>
          </a:p>
        </p:txBody>
      </p:sp>
      <p:sp>
        <p:nvSpPr>
          <p:cNvPr id="35" name="Rectangle 34"/>
          <p:cNvSpPr/>
          <p:nvPr/>
        </p:nvSpPr>
        <p:spPr>
          <a:xfrm>
            <a:off x="9672113" y="1618934"/>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36" name="TextBox 35"/>
          <p:cNvSpPr txBox="1"/>
          <p:nvPr/>
        </p:nvSpPr>
        <p:spPr>
          <a:xfrm>
            <a:off x="9672114" y="5119477"/>
            <a:ext cx="1859302" cy="854080"/>
          </a:xfrm>
          <a:prstGeom prst="rect">
            <a:avLst/>
          </a:prstGeom>
          <a:noFill/>
        </p:spPr>
        <p:txBody>
          <a:bodyPr wrap="square" rtlCol="0">
            <a:spAutoFit/>
          </a:bodyPr>
          <a:lstStyle/>
          <a:p>
            <a:pPr>
              <a:lnSpc>
                <a:spcPct val="150000"/>
              </a:lnSpc>
            </a:pPr>
            <a:r>
              <a:rPr lang="en-US" sz="1100">
                <a:solidFill>
                  <a:schemeClr val="bg1"/>
                </a:solidFill>
              </a:rPr>
              <a:t>Augue in mollis cond</a:t>
            </a:r>
            <a:endParaRPr lang="en-US" sz="1100">
              <a:solidFill>
                <a:schemeClr val="bg1"/>
              </a:solidFill>
            </a:endParaRPr>
          </a:p>
          <a:p>
            <a:pPr>
              <a:lnSpc>
                <a:spcPct val="150000"/>
              </a:lnSpc>
            </a:pPr>
            <a:r>
              <a:rPr lang="en-US" sz="1100">
                <a:solidFill>
                  <a:schemeClr val="bg1"/>
                </a:solidFill>
              </a:rPr>
              <a:t>imentum, augue lectus scelerisque lorem, </a:t>
            </a:r>
            <a:endParaRPr lang="en-US" sz="1100">
              <a:solidFill>
                <a:schemeClr val="bg1"/>
              </a:solidFill>
            </a:endParaRPr>
          </a:p>
        </p:txBody>
      </p:sp>
      <p:sp>
        <p:nvSpPr>
          <p:cNvPr id="37" name="TextBox 36"/>
          <p:cNvSpPr txBox="1"/>
          <p:nvPr/>
        </p:nvSpPr>
        <p:spPr>
          <a:xfrm>
            <a:off x="9672113" y="3504185"/>
            <a:ext cx="1389403" cy="923330"/>
          </a:xfrm>
          <a:prstGeom prst="rect">
            <a:avLst/>
          </a:prstGeom>
          <a:noFill/>
        </p:spPr>
        <p:txBody>
          <a:bodyPr wrap="square" rtlCol="0">
            <a:spAutoFit/>
          </a:bodyPr>
          <a:lstStyle/>
          <a:p>
            <a:r>
              <a:rPr lang="en-US" sz="5400">
                <a:solidFill>
                  <a:srgbClr val="D0798D"/>
                </a:solidFill>
                <a:latin typeface="+mj-lt"/>
              </a:rPr>
              <a:t>04</a:t>
            </a:r>
            <a:endParaRPr lang="id-ID" sz="6600" b="1">
              <a:solidFill>
                <a:srgbClr val="D0798D"/>
              </a:solidFill>
              <a:latin typeface="+mj-lt"/>
            </a:endParaRPr>
          </a:p>
        </p:txBody>
      </p:sp>
      <p:sp>
        <p:nvSpPr>
          <p:cNvPr id="38" name="Rectangle 37"/>
          <p:cNvSpPr/>
          <p:nvPr/>
        </p:nvSpPr>
        <p:spPr>
          <a:xfrm>
            <a:off x="9672113" y="4676927"/>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14" name="TextBox 13"/>
          <p:cNvSpPr txBox="1"/>
          <p:nvPr/>
        </p:nvSpPr>
        <p:spPr>
          <a:xfrm>
            <a:off x="874109" y="3484624"/>
            <a:ext cx="4910324" cy="2585323"/>
          </a:xfrm>
          <a:prstGeom prst="rect">
            <a:avLst/>
          </a:prstGeom>
          <a:noFill/>
        </p:spPr>
        <p:txBody>
          <a:bodyPr wrap="square" rtlCol="0">
            <a:spAutoFit/>
          </a:bodyPr>
          <a:lstStyle/>
          <a:p>
            <a:r>
              <a:rPr lang="en-US" sz="5400" dirty="0">
                <a:solidFill>
                  <a:schemeClr val="bg1"/>
                </a:solidFill>
                <a:latin typeface="+mj-lt"/>
              </a:rPr>
              <a:t>Exploring Different Design Style</a:t>
            </a:r>
            <a:endParaRPr lang="id-ID" sz="6600" b="1" dirty="0">
              <a:solidFill>
                <a:schemeClr val="bg1"/>
              </a:solidFill>
              <a:latin typeface="+mj-lt"/>
            </a:endParaRPr>
          </a:p>
        </p:txBody>
      </p:sp>
      <p:grpSp>
        <p:nvGrpSpPr>
          <p:cNvPr id="3" name="Group 2"/>
          <p:cNvGrpSpPr/>
          <p:nvPr/>
        </p:nvGrpSpPr>
        <p:grpSpPr>
          <a:xfrm>
            <a:off x="3485337" y="865028"/>
            <a:ext cx="3021182" cy="5610952"/>
            <a:chOff x="9603561" y="2502535"/>
            <a:chExt cx="5173705" cy="96086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 name="Group 4"/>
            <p:cNvGrpSpPr/>
            <p:nvPr/>
          </p:nvGrpSpPr>
          <p:grpSpPr>
            <a:xfrm>
              <a:off x="10000616" y="2502535"/>
              <a:ext cx="4379595" cy="8717280"/>
              <a:chOff x="10000616" y="2502535"/>
              <a:chExt cx="4379595" cy="8717280"/>
            </a:xfrm>
          </p:grpSpPr>
          <p:sp>
            <p:nvSpPr>
              <p:cNvPr id="6" name="Freeform 1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Rectangle 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 name="Rectangle 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 name="Rectangle 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Rectangle 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50"/>
                                        <p:tgtEl>
                                          <p:spTgt spid="26"/>
                                        </p:tgtEl>
                                      </p:cBhvr>
                                    </p:animEffect>
                                    <p:anim calcmode="lin" valueType="num">
                                      <p:cBhvr>
                                        <p:cTn id="23" dur="750" fill="hold"/>
                                        <p:tgtEl>
                                          <p:spTgt spid="26"/>
                                        </p:tgtEl>
                                        <p:attrNameLst>
                                          <p:attrName>ppt_x</p:attrName>
                                        </p:attrNameLst>
                                      </p:cBhvr>
                                      <p:tavLst>
                                        <p:tav tm="0">
                                          <p:val>
                                            <p:strVal val="#ppt_x"/>
                                          </p:val>
                                        </p:tav>
                                        <p:tav tm="100000">
                                          <p:val>
                                            <p:strVal val="#ppt_x"/>
                                          </p:val>
                                        </p:tav>
                                      </p:tavLst>
                                    </p:anim>
                                    <p:anim calcmode="lin" valueType="num">
                                      <p:cBhvr>
                                        <p:cTn id="24" dur="75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750"/>
                                        <p:tgtEl>
                                          <p:spTgt spid="30"/>
                                        </p:tgtEl>
                                      </p:cBhvr>
                                    </p:animEffect>
                                    <p:anim calcmode="lin" valueType="num">
                                      <p:cBhvr>
                                        <p:cTn id="28" dur="750" fill="hold"/>
                                        <p:tgtEl>
                                          <p:spTgt spid="30"/>
                                        </p:tgtEl>
                                        <p:attrNameLst>
                                          <p:attrName>ppt_x</p:attrName>
                                        </p:attrNameLst>
                                      </p:cBhvr>
                                      <p:tavLst>
                                        <p:tav tm="0">
                                          <p:val>
                                            <p:strVal val="#ppt_x"/>
                                          </p:val>
                                        </p:tav>
                                        <p:tav tm="100000">
                                          <p:val>
                                            <p:strVal val="#ppt_x"/>
                                          </p:val>
                                        </p:tav>
                                      </p:tavLst>
                                    </p:anim>
                                    <p:anim calcmode="lin" valueType="num">
                                      <p:cBhvr>
                                        <p:cTn id="29" dur="75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750"/>
                                        <p:tgtEl>
                                          <p:spTgt spid="31"/>
                                        </p:tgtEl>
                                      </p:cBhvr>
                                    </p:animEffect>
                                    <p:anim calcmode="lin" valueType="num">
                                      <p:cBhvr>
                                        <p:cTn id="33" dur="750" fill="hold"/>
                                        <p:tgtEl>
                                          <p:spTgt spid="31"/>
                                        </p:tgtEl>
                                        <p:attrNameLst>
                                          <p:attrName>ppt_x</p:attrName>
                                        </p:attrNameLst>
                                      </p:cBhvr>
                                      <p:tavLst>
                                        <p:tav tm="0">
                                          <p:val>
                                            <p:strVal val="#ppt_x"/>
                                          </p:val>
                                        </p:tav>
                                        <p:tav tm="100000">
                                          <p:val>
                                            <p:strVal val="#ppt_x"/>
                                          </p:val>
                                        </p:tav>
                                      </p:tavLst>
                                    </p:anim>
                                    <p:anim calcmode="lin" valueType="num">
                                      <p:cBhvr>
                                        <p:cTn id="34" dur="75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750"/>
                                        <p:tgtEl>
                                          <p:spTgt spid="32"/>
                                        </p:tgtEl>
                                      </p:cBhvr>
                                    </p:animEffect>
                                    <p:anim calcmode="lin" valueType="num">
                                      <p:cBhvr>
                                        <p:cTn id="38" dur="750" fill="hold"/>
                                        <p:tgtEl>
                                          <p:spTgt spid="32"/>
                                        </p:tgtEl>
                                        <p:attrNameLst>
                                          <p:attrName>ppt_x</p:attrName>
                                        </p:attrNameLst>
                                      </p:cBhvr>
                                      <p:tavLst>
                                        <p:tav tm="0">
                                          <p:val>
                                            <p:strVal val="#ppt_x"/>
                                          </p:val>
                                        </p:tav>
                                        <p:tav tm="100000">
                                          <p:val>
                                            <p:strVal val="#ppt_x"/>
                                          </p:val>
                                        </p:tav>
                                      </p:tavLst>
                                    </p:anim>
                                    <p:anim calcmode="lin" valueType="num">
                                      <p:cBhvr>
                                        <p:cTn id="39" dur="75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750"/>
                                        <p:tgtEl>
                                          <p:spTgt spid="33"/>
                                        </p:tgtEl>
                                      </p:cBhvr>
                                    </p:animEffect>
                                    <p:anim calcmode="lin" valueType="num">
                                      <p:cBhvr>
                                        <p:cTn id="43" dur="750" fill="hold"/>
                                        <p:tgtEl>
                                          <p:spTgt spid="33"/>
                                        </p:tgtEl>
                                        <p:attrNameLst>
                                          <p:attrName>ppt_x</p:attrName>
                                        </p:attrNameLst>
                                      </p:cBhvr>
                                      <p:tavLst>
                                        <p:tav tm="0">
                                          <p:val>
                                            <p:strVal val="#ppt_x"/>
                                          </p:val>
                                        </p:tav>
                                        <p:tav tm="100000">
                                          <p:val>
                                            <p:strVal val="#ppt_x"/>
                                          </p:val>
                                        </p:tav>
                                      </p:tavLst>
                                    </p:anim>
                                    <p:anim calcmode="lin" valueType="num">
                                      <p:cBhvr>
                                        <p:cTn id="44" dur="75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anim calcmode="lin" valueType="num">
                                      <p:cBhvr>
                                        <p:cTn id="48" dur="750" fill="hold"/>
                                        <p:tgtEl>
                                          <p:spTgt spid="34"/>
                                        </p:tgtEl>
                                        <p:attrNameLst>
                                          <p:attrName>ppt_x</p:attrName>
                                        </p:attrNameLst>
                                      </p:cBhvr>
                                      <p:tavLst>
                                        <p:tav tm="0">
                                          <p:val>
                                            <p:strVal val="#ppt_x"/>
                                          </p:val>
                                        </p:tav>
                                        <p:tav tm="100000">
                                          <p:val>
                                            <p:strVal val="#ppt_x"/>
                                          </p:val>
                                        </p:tav>
                                      </p:tavLst>
                                    </p:anim>
                                    <p:anim calcmode="lin" valueType="num">
                                      <p:cBhvr>
                                        <p:cTn id="49" dur="75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750"/>
                                        <p:tgtEl>
                                          <p:spTgt spid="35"/>
                                        </p:tgtEl>
                                      </p:cBhvr>
                                    </p:animEffect>
                                    <p:anim calcmode="lin" valueType="num">
                                      <p:cBhvr>
                                        <p:cTn id="53" dur="750" fill="hold"/>
                                        <p:tgtEl>
                                          <p:spTgt spid="35"/>
                                        </p:tgtEl>
                                        <p:attrNameLst>
                                          <p:attrName>ppt_x</p:attrName>
                                        </p:attrNameLst>
                                      </p:cBhvr>
                                      <p:tavLst>
                                        <p:tav tm="0">
                                          <p:val>
                                            <p:strVal val="#ppt_x"/>
                                          </p:val>
                                        </p:tav>
                                        <p:tav tm="100000">
                                          <p:val>
                                            <p:strVal val="#ppt_x"/>
                                          </p:val>
                                        </p:tav>
                                      </p:tavLst>
                                    </p:anim>
                                    <p:anim calcmode="lin" valueType="num">
                                      <p:cBhvr>
                                        <p:cTn id="54" dur="75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50"/>
                                        <p:tgtEl>
                                          <p:spTgt spid="36"/>
                                        </p:tgtEl>
                                      </p:cBhvr>
                                    </p:animEffect>
                                    <p:anim calcmode="lin" valueType="num">
                                      <p:cBhvr>
                                        <p:cTn id="58" dur="750" fill="hold"/>
                                        <p:tgtEl>
                                          <p:spTgt spid="36"/>
                                        </p:tgtEl>
                                        <p:attrNameLst>
                                          <p:attrName>ppt_x</p:attrName>
                                        </p:attrNameLst>
                                      </p:cBhvr>
                                      <p:tavLst>
                                        <p:tav tm="0">
                                          <p:val>
                                            <p:strVal val="#ppt_x"/>
                                          </p:val>
                                        </p:tav>
                                        <p:tav tm="100000">
                                          <p:val>
                                            <p:strVal val="#ppt_x"/>
                                          </p:val>
                                        </p:tav>
                                      </p:tavLst>
                                    </p:anim>
                                    <p:anim calcmode="lin" valueType="num">
                                      <p:cBhvr>
                                        <p:cTn id="59" dur="75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50"/>
                                        <p:tgtEl>
                                          <p:spTgt spid="37"/>
                                        </p:tgtEl>
                                      </p:cBhvr>
                                    </p:animEffect>
                                    <p:anim calcmode="lin" valueType="num">
                                      <p:cBhvr>
                                        <p:cTn id="63" dur="750" fill="hold"/>
                                        <p:tgtEl>
                                          <p:spTgt spid="37"/>
                                        </p:tgtEl>
                                        <p:attrNameLst>
                                          <p:attrName>ppt_x</p:attrName>
                                        </p:attrNameLst>
                                      </p:cBhvr>
                                      <p:tavLst>
                                        <p:tav tm="0">
                                          <p:val>
                                            <p:strVal val="#ppt_x"/>
                                          </p:val>
                                        </p:tav>
                                        <p:tav tm="100000">
                                          <p:val>
                                            <p:strVal val="#ppt_x"/>
                                          </p:val>
                                        </p:tav>
                                      </p:tavLst>
                                    </p:anim>
                                    <p:anim calcmode="lin" valueType="num">
                                      <p:cBhvr>
                                        <p:cTn id="64" dur="75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50"/>
                                        <p:tgtEl>
                                          <p:spTgt spid="38"/>
                                        </p:tgtEl>
                                      </p:cBhvr>
                                    </p:animEffect>
                                    <p:anim calcmode="lin" valueType="num">
                                      <p:cBhvr>
                                        <p:cTn id="68" dur="750" fill="hold"/>
                                        <p:tgtEl>
                                          <p:spTgt spid="38"/>
                                        </p:tgtEl>
                                        <p:attrNameLst>
                                          <p:attrName>ppt_x</p:attrName>
                                        </p:attrNameLst>
                                      </p:cBhvr>
                                      <p:tavLst>
                                        <p:tav tm="0">
                                          <p:val>
                                            <p:strVal val="#ppt_x"/>
                                          </p:val>
                                        </p:tav>
                                        <p:tav tm="100000">
                                          <p:val>
                                            <p:strVal val="#ppt_x"/>
                                          </p:val>
                                        </p:tav>
                                      </p:tavLst>
                                    </p:anim>
                                    <p:anim calcmode="lin" valueType="num">
                                      <p:cBhvr>
                                        <p:cTn id="69"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0" grpId="0"/>
      <p:bldP spid="31" grpId="0"/>
      <p:bldP spid="32" grpId="0"/>
      <p:bldP spid="33" grpId="0"/>
      <p:bldP spid="34" grpId="0"/>
      <p:bldP spid="35" grpId="0"/>
      <p:bldP spid="36" grpId="0"/>
      <p:bldP spid="37" grpId="0"/>
      <p:bldP spid="3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3" name="Rectangle 12"/>
          <p:cNvSpPr/>
          <p:nvPr/>
        </p:nvSpPr>
        <p:spPr>
          <a:xfrm flipH="1">
            <a:off x="6096000" y="0"/>
            <a:ext cx="6096000" cy="6858000"/>
          </a:xfrm>
          <a:prstGeom prst="rect">
            <a:avLst/>
          </a:prstGeom>
          <a:gradFill>
            <a:gsLst>
              <a:gs pos="0">
                <a:srgbClr val="C4B59F"/>
              </a:gs>
              <a:gs pos="6200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81502" y="3644270"/>
            <a:ext cx="2397383" cy="1589987"/>
          </a:xfrm>
          <a:prstGeom prst="rect">
            <a:avLst/>
          </a:prstGeom>
          <a:noFill/>
        </p:spPr>
        <p:txBody>
          <a:bodyPr wrap="square" rtlCol="0">
            <a:spAutoFit/>
          </a:bodyPr>
          <a:lstStyle/>
          <a:p>
            <a:pPr>
              <a:lnSpc>
                <a:spcPct val="150000"/>
              </a:lnSpc>
            </a:pPr>
            <a:r>
              <a:rPr lang="en-US" sz="1100">
                <a:solidFill>
                  <a:schemeClr val="bg1"/>
                </a:solidFill>
              </a:rPr>
              <a:t>Augue in mollis condi me ntum, augue lectus sceleri sque lore m, vel venenatis tortor ma uris vitae turpis. Praesent lac inia tellus aug ue, eget tin cidunt urna m attis a. Proin ac massa et lorem la oreet</a:t>
            </a:r>
            <a:endParaRPr lang="en-US" sz="1100">
              <a:solidFill>
                <a:schemeClr val="bg1"/>
              </a:solidFill>
            </a:endParaRPr>
          </a:p>
        </p:txBody>
      </p:sp>
      <p:sp>
        <p:nvSpPr>
          <p:cNvPr id="18" name="Rectangle 17"/>
          <p:cNvSpPr/>
          <p:nvPr/>
        </p:nvSpPr>
        <p:spPr>
          <a:xfrm>
            <a:off x="8881501" y="2663774"/>
            <a:ext cx="2081039" cy="793487"/>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Something Important About </a:t>
            </a:r>
            <a:endParaRPr lang="en-US" sz="1600">
              <a:solidFill>
                <a:schemeClr val="bg1"/>
              </a:solidFill>
              <a:latin typeface="+mj-lt"/>
              <a:cs typeface="Poppins" panose="02000000000000000000" pitchFamily="2" charset="0"/>
            </a:endParaRPr>
          </a:p>
        </p:txBody>
      </p:sp>
      <p:sp>
        <p:nvSpPr>
          <p:cNvPr id="21" name="TextBox 20"/>
          <p:cNvSpPr txBox="1"/>
          <p:nvPr/>
        </p:nvSpPr>
        <p:spPr>
          <a:xfrm>
            <a:off x="8387462" y="1050266"/>
            <a:ext cx="1948720" cy="1200329"/>
          </a:xfrm>
          <a:prstGeom prst="rect">
            <a:avLst/>
          </a:prstGeom>
          <a:noFill/>
        </p:spPr>
        <p:txBody>
          <a:bodyPr wrap="square" rtlCol="0">
            <a:spAutoFit/>
          </a:bodyPr>
          <a:lstStyle/>
          <a:p>
            <a:pPr algn="ctr"/>
            <a:r>
              <a:rPr lang="en-US" sz="7200">
                <a:solidFill>
                  <a:schemeClr val="tx1">
                    <a:lumMod val="75000"/>
                    <a:lumOff val="25000"/>
                  </a:schemeClr>
                </a:solidFill>
                <a:latin typeface="+mj-lt"/>
              </a:rPr>
              <a:t>50</a:t>
            </a:r>
            <a:endParaRPr lang="id-ID" sz="8800" b="1">
              <a:solidFill>
                <a:schemeClr val="tx1">
                  <a:lumMod val="75000"/>
                  <a:lumOff val="25000"/>
                </a:schemeClr>
              </a:solidFill>
              <a:latin typeface="+mj-lt"/>
            </a:endParaRPr>
          </a:p>
        </p:txBody>
      </p:sp>
      <p:sp>
        <p:nvSpPr>
          <p:cNvPr id="22" name="TextBox 21"/>
          <p:cNvSpPr txBox="1"/>
          <p:nvPr/>
        </p:nvSpPr>
        <p:spPr>
          <a:xfrm>
            <a:off x="9742515" y="1127210"/>
            <a:ext cx="1081792" cy="523220"/>
          </a:xfrm>
          <a:prstGeom prst="rect">
            <a:avLst/>
          </a:prstGeom>
          <a:noFill/>
        </p:spPr>
        <p:txBody>
          <a:bodyPr wrap="square" rtlCol="0">
            <a:spAutoFit/>
          </a:bodyPr>
          <a:lstStyle/>
          <a:p>
            <a:r>
              <a:rPr lang="en-US" sz="2800">
                <a:solidFill>
                  <a:schemeClr val="tx1">
                    <a:lumMod val="75000"/>
                    <a:lumOff val="25000"/>
                  </a:schemeClr>
                </a:solidFill>
                <a:latin typeface="+mj-lt"/>
              </a:rPr>
              <a:t>%</a:t>
            </a:r>
            <a:endParaRPr lang="id-ID" sz="3600" b="1">
              <a:solidFill>
                <a:schemeClr val="tx1">
                  <a:lumMod val="75000"/>
                  <a:lumOff val="25000"/>
                </a:schemeClr>
              </a:solidFill>
              <a:latin typeface="+mj-lt"/>
            </a:endParaRPr>
          </a:p>
        </p:txBody>
      </p:sp>
      <p:cxnSp>
        <p:nvCxnSpPr>
          <p:cNvPr id="23" name="Straight Connector 22"/>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6173" y="1980541"/>
            <a:ext cx="2397383" cy="1589987"/>
          </a:xfrm>
          <a:prstGeom prst="rect">
            <a:avLst/>
          </a:prstGeom>
          <a:noFill/>
        </p:spPr>
        <p:txBody>
          <a:bodyPr wrap="square" rtlCol="0">
            <a:spAutoFit/>
          </a:bodyPr>
          <a:lstStyle/>
          <a:p>
            <a:pPr algn="r">
              <a:lnSpc>
                <a:spcPct val="150000"/>
              </a:lnSpc>
            </a:pPr>
            <a:r>
              <a:rPr lang="en-US" sz="1100">
                <a:solidFill>
                  <a:schemeClr val="bg1"/>
                </a:solidFill>
              </a:rPr>
              <a:t>Augue in mollis condi me ntum, augue lectus sceleri sque lore m, vel venenatis tortor ma uris vitae turpis. Praesent lac inia tellus aug ue, eget tin cidunt urna m attis a. Proin ac massa et lorem la oreet</a:t>
            </a:r>
            <a:endParaRPr lang="en-US" sz="1100">
              <a:solidFill>
                <a:schemeClr val="bg1"/>
              </a:solidFill>
            </a:endParaRPr>
          </a:p>
        </p:txBody>
      </p:sp>
      <p:sp>
        <p:nvSpPr>
          <p:cNvPr id="25" name="Rectangle 24"/>
          <p:cNvSpPr/>
          <p:nvPr/>
        </p:nvSpPr>
        <p:spPr>
          <a:xfrm>
            <a:off x="1432517" y="1000045"/>
            <a:ext cx="2081039" cy="793487"/>
          </a:xfrm>
          <a:prstGeom prst="rect">
            <a:avLst/>
          </a:prstGeom>
        </p:spPr>
        <p:txBody>
          <a:bodyPr wrap="square">
            <a:spAutoFit/>
          </a:bodyPr>
          <a:lstStyle/>
          <a:p>
            <a:pPr algn="r">
              <a:lnSpc>
                <a:spcPct val="150000"/>
              </a:lnSpc>
            </a:pPr>
            <a:r>
              <a:rPr lang="en-US" sz="1600">
                <a:solidFill>
                  <a:schemeClr val="bg1"/>
                </a:solidFill>
                <a:latin typeface="+mj-lt"/>
                <a:cs typeface="Poppins" panose="02000000000000000000" pitchFamily="2" charset="0"/>
              </a:rPr>
              <a:t>Something Important About </a:t>
            </a:r>
            <a:endParaRPr lang="en-US" sz="1600">
              <a:solidFill>
                <a:schemeClr val="bg1"/>
              </a:solidFill>
              <a:latin typeface="+mj-lt"/>
              <a:cs typeface="Poppins" panose="02000000000000000000" pitchFamily="2" charset="0"/>
            </a:endParaRPr>
          </a:p>
        </p:txBody>
      </p:sp>
      <p:sp>
        <p:nvSpPr>
          <p:cNvPr id="26" name="TextBox 25"/>
          <p:cNvSpPr txBox="1"/>
          <p:nvPr/>
        </p:nvSpPr>
        <p:spPr>
          <a:xfrm>
            <a:off x="1746013" y="4298694"/>
            <a:ext cx="1948720" cy="1200329"/>
          </a:xfrm>
          <a:prstGeom prst="rect">
            <a:avLst/>
          </a:prstGeom>
          <a:noFill/>
        </p:spPr>
        <p:txBody>
          <a:bodyPr wrap="square" rtlCol="0">
            <a:spAutoFit/>
          </a:bodyPr>
          <a:lstStyle/>
          <a:p>
            <a:pPr algn="ctr"/>
            <a:r>
              <a:rPr lang="en-US" sz="7200" dirty="0">
                <a:solidFill>
                  <a:srgbClr val="D0798D"/>
                </a:solidFill>
                <a:latin typeface="+mj-lt"/>
              </a:rPr>
              <a:t>50</a:t>
            </a:r>
            <a:endParaRPr lang="id-ID" sz="8800" b="1" dirty="0">
              <a:solidFill>
                <a:srgbClr val="D0798D"/>
              </a:solidFill>
              <a:latin typeface="+mj-lt"/>
            </a:endParaRPr>
          </a:p>
        </p:txBody>
      </p:sp>
      <p:sp>
        <p:nvSpPr>
          <p:cNvPr id="27" name="TextBox 26"/>
          <p:cNvSpPr txBox="1"/>
          <p:nvPr/>
        </p:nvSpPr>
        <p:spPr>
          <a:xfrm>
            <a:off x="3101066" y="4375638"/>
            <a:ext cx="1081792" cy="523220"/>
          </a:xfrm>
          <a:prstGeom prst="rect">
            <a:avLst/>
          </a:prstGeom>
          <a:noFill/>
        </p:spPr>
        <p:txBody>
          <a:bodyPr wrap="square" rtlCol="0">
            <a:spAutoFit/>
          </a:bodyPr>
          <a:lstStyle/>
          <a:p>
            <a:r>
              <a:rPr lang="en-US" sz="2800" dirty="0">
                <a:solidFill>
                  <a:srgbClr val="D0798D"/>
                </a:solidFill>
                <a:latin typeface="+mj-lt"/>
              </a:rPr>
              <a:t>%</a:t>
            </a:r>
            <a:endParaRPr lang="id-ID" sz="3600" b="1" dirty="0">
              <a:solidFill>
                <a:srgbClr val="D0798D"/>
              </a:solidFill>
              <a:latin typeface="+mj-lt"/>
            </a:endParaRPr>
          </a:p>
        </p:txBody>
      </p:sp>
      <p:pic>
        <p:nvPicPr>
          <p:cNvPr id="55" name="图片占位符 54"/>
          <p:cNvPicPr>
            <a:picLocks noGrp="1" noChangeAspect="1"/>
          </p:cNvPicPr>
          <p:nvPr>
            <p:ph type="pic" sz="quarter" idx="22"/>
          </p:nvPr>
        </p:nvPicPr>
        <p:blipFill>
          <a:blip r:embed="rId1">
            <a:extLst>
              <a:ext uri="{28A0092B-C50C-407E-A947-70E740481C1C}">
                <a14:useLocalDpi xmlns:a14="http://schemas.microsoft.com/office/drawing/2010/main" val="0"/>
              </a:ext>
            </a:extLst>
          </a:blip>
          <a:srcRect l="16863" r="16863"/>
          <a:stretch>
            <a:fillRect/>
          </a:stretch>
        </p:blipFill>
        <p:spPr/>
      </p:pic>
      <p:grpSp>
        <p:nvGrpSpPr>
          <p:cNvPr id="3" name="Group 2"/>
          <p:cNvGrpSpPr/>
          <p:nvPr/>
        </p:nvGrpSpPr>
        <p:grpSpPr>
          <a:xfrm>
            <a:off x="4584082" y="715126"/>
            <a:ext cx="3021182" cy="5610952"/>
            <a:chOff x="9603561" y="2502535"/>
            <a:chExt cx="5173705" cy="96086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 name="Group 4"/>
            <p:cNvGrpSpPr/>
            <p:nvPr/>
          </p:nvGrpSpPr>
          <p:grpSpPr>
            <a:xfrm>
              <a:off x="10000616" y="2502535"/>
              <a:ext cx="4379595" cy="8717280"/>
              <a:chOff x="10000616" y="2502535"/>
              <a:chExt cx="4379595" cy="8717280"/>
            </a:xfrm>
          </p:grpSpPr>
          <p:sp>
            <p:nvSpPr>
              <p:cNvPr id="6" name="Freeform 1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Rectangle 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 name="Rectangle 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 name="Rectangle 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Rectangle 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anim calcmode="lin" valueType="num">
                                      <p:cBhvr>
                                        <p:cTn id="11" dur="750" fill="hold"/>
                                        <p:tgtEl>
                                          <p:spTgt spid="25"/>
                                        </p:tgtEl>
                                        <p:attrNameLst>
                                          <p:attrName>ppt_x</p:attrName>
                                        </p:attrNameLst>
                                      </p:cBhvr>
                                      <p:tavLst>
                                        <p:tav tm="0">
                                          <p:val>
                                            <p:strVal val="#ppt_x"/>
                                          </p:val>
                                        </p:tav>
                                        <p:tav tm="100000">
                                          <p:val>
                                            <p:strVal val="#ppt_x"/>
                                          </p:val>
                                        </p:tav>
                                      </p:tavLst>
                                    </p:anim>
                                    <p:anim calcmode="lin" valueType="num">
                                      <p:cBhvr>
                                        <p:cTn id="12" dur="750" fill="hold"/>
                                        <p:tgtEl>
                                          <p:spTgt spid="2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750"/>
                                        <p:tgtEl>
                                          <p:spTgt spid="24"/>
                                        </p:tgtEl>
                                      </p:cBhvr>
                                    </p:animEffect>
                                    <p:anim calcmode="lin" valueType="num">
                                      <p:cBhvr>
                                        <p:cTn id="16" dur="750" fill="hold"/>
                                        <p:tgtEl>
                                          <p:spTgt spid="24"/>
                                        </p:tgtEl>
                                        <p:attrNameLst>
                                          <p:attrName>ppt_x</p:attrName>
                                        </p:attrNameLst>
                                      </p:cBhvr>
                                      <p:tavLst>
                                        <p:tav tm="0">
                                          <p:val>
                                            <p:strVal val="#ppt_x"/>
                                          </p:val>
                                        </p:tav>
                                        <p:tav tm="100000">
                                          <p:val>
                                            <p:strVal val="#ppt_x"/>
                                          </p:val>
                                        </p:tav>
                                      </p:tavLst>
                                    </p:anim>
                                    <p:anim calcmode="lin" valueType="num">
                                      <p:cBhvr>
                                        <p:cTn id="17" dur="75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750"/>
                                        <p:tgtEl>
                                          <p:spTgt spid="26"/>
                                        </p:tgtEl>
                                      </p:cBhvr>
                                    </p:animEffect>
                                    <p:anim calcmode="lin" valueType="num">
                                      <p:cBhvr>
                                        <p:cTn id="21" dur="750" fill="hold"/>
                                        <p:tgtEl>
                                          <p:spTgt spid="26"/>
                                        </p:tgtEl>
                                        <p:attrNameLst>
                                          <p:attrName>ppt_x</p:attrName>
                                        </p:attrNameLst>
                                      </p:cBhvr>
                                      <p:tavLst>
                                        <p:tav tm="0">
                                          <p:val>
                                            <p:strVal val="#ppt_x"/>
                                          </p:val>
                                        </p:tav>
                                        <p:tav tm="100000">
                                          <p:val>
                                            <p:strVal val="#ppt_x"/>
                                          </p:val>
                                        </p:tav>
                                      </p:tavLst>
                                    </p:anim>
                                    <p:anim calcmode="lin" valueType="num">
                                      <p:cBhvr>
                                        <p:cTn id="22" dur="75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par>
                                <p:cTn id="28" presetID="22" presetClass="entr" presetSubtype="8" fill="hold" nodeType="withEffect">
                                  <p:stCondLst>
                                    <p:cond delay="125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42" presetClass="entr" presetSubtype="0" fill="hold" grpId="0" nodeType="withEffect">
                                  <p:stCondLst>
                                    <p:cond delay="175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750"/>
                                        <p:tgtEl>
                                          <p:spTgt spid="21"/>
                                        </p:tgtEl>
                                      </p:cBhvr>
                                    </p:animEffect>
                                    <p:anim calcmode="lin" valueType="num">
                                      <p:cBhvr>
                                        <p:cTn id="34" dur="750" fill="hold"/>
                                        <p:tgtEl>
                                          <p:spTgt spid="21"/>
                                        </p:tgtEl>
                                        <p:attrNameLst>
                                          <p:attrName>ppt_x</p:attrName>
                                        </p:attrNameLst>
                                      </p:cBhvr>
                                      <p:tavLst>
                                        <p:tav tm="0">
                                          <p:val>
                                            <p:strVal val="#ppt_x"/>
                                          </p:val>
                                        </p:tav>
                                        <p:tav tm="100000">
                                          <p:val>
                                            <p:strVal val="#ppt_x"/>
                                          </p:val>
                                        </p:tav>
                                      </p:tavLst>
                                    </p:anim>
                                    <p:anim calcmode="lin" valueType="num">
                                      <p:cBhvr>
                                        <p:cTn id="35" dur="75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anim calcmode="lin" valueType="num">
                                      <p:cBhvr>
                                        <p:cTn id="39" dur="750" fill="hold"/>
                                        <p:tgtEl>
                                          <p:spTgt spid="22"/>
                                        </p:tgtEl>
                                        <p:attrNameLst>
                                          <p:attrName>ppt_x</p:attrName>
                                        </p:attrNameLst>
                                      </p:cBhvr>
                                      <p:tavLst>
                                        <p:tav tm="0">
                                          <p:val>
                                            <p:strVal val="#ppt_x"/>
                                          </p:val>
                                        </p:tav>
                                        <p:tav tm="100000">
                                          <p:val>
                                            <p:strVal val="#ppt_x"/>
                                          </p:val>
                                        </p:tav>
                                      </p:tavLst>
                                    </p:anim>
                                    <p:anim calcmode="lin" valueType="num">
                                      <p:cBhvr>
                                        <p:cTn id="40" dur="75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7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750"/>
                                        <p:tgtEl>
                                          <p:spTgt spid="18"/>
                                        </p:tgtEl>
                                      </p:cBhvr>
                                    </p:animEffect>
                                    <p:anim calcmode="lin" valueType="num">
                                      <p:cBhvr>
                                        <p:cTn id="44" dur="750" fill="hold"/>
                                        <p:tgtEl>
                                          <p:spTgt spid="18"/>
                                        </p:tgtEl>
                                        <p:attrNameLst>
                                          <p:attrName>ppt_x</p:attrName>
                                        </p:attrNameLst>
                                      </p:cBhvr>
                                      <p:tavLst>
                                        <p:tav tm="0">
                                          <p:val>
                                            <p:strVal val="#ppt_x"/>
                                          </p:val>
                                        </p:tav>
                                        <p:tav tm="100000">
                                          <p:val>
                                            <p:strVal val="#ppt_x"/>
                                          </p:val>
                                        </p:tav>
                                      </p:tavLst>
                                    </p:anim>
                                    <p:anim calcmode="lin" valueType="num">
                                      <p:cBhvr>
                                        <p:cTn id="45" dur="75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75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750"/>
                                        <p:tgtEl>
                                          <p:spTgt spid="17"/>
                                        </p:tgtEl>
                                      </p:cBhvr>
                                    </p:animEffect>
                                    <p:anim calcmode="lin" valueType="num">
                                      <p:cBhvr>
                                        <p:cTn id="49" dur="750" fill="hold"/>
                                        <p:tgtEl>
                                          <p:spTgt spid="17"/>
                                        </p:tgtEl>
                                        <p:attrNameLst>
                                          <p:attrName>ppt_x</p:attrName>
                                        </p:attrNameLst>
                                      </p:cBhvr>
                                      <p:tavLst>
                                        <p:tav tm="0">
                                          <p:val>
                                            <p:strVal val="#ppt_x"/>
                                          </p:val>
                                        </p:tav>
                                        <p:tav tm="100000">
                                          <p:val>
                                            <p:strVal val="#ppt_x"/>
                                          </p:val>
                                        </p:tav>
                                      </p:tavLst>
                                    </p:anim>
                                    <p:anim calcmode="lin" valueType="num">
                                      <p:cBhvr>
                                        <p:cTn id="50"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24" name="Rectangle 23"/>
          <p:cNvSpPr/>
          <p:nvPr/>
        </p:nvSpPr>
        <p:spPr>
          <a:xfrm flipH="1">
            <a:off x="9536523" y="0"/>
            <a:ext cx="2655475" cy="6858000"/>
          </a:xfrm>
          <a:prstGeom prst="rect">
            <a:avLst/>
          </a:prstGeom>
          <a:solidFill>
            <a:srgbClr val="D0798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732915" y="3548922"/>
            <a:ext cx="7638196" cy="4029222"/>
            <a:chOff x="7127340" y="4185505"/>
            <a:chExt cx="10132495" cy="5344990"/>
          </a:xfrm>
          <a:effectLst>
            <a:outerShdw blurRad="393700" dist="127000" algn="l" rotWithShape="0">
              <a:prstClr val="black">
                <a:alpha val="56000"/>
              </a:prstClr>
            </a:outerShdw>
          </a:effectLst>
        </p:grpSpPr>
        <p:sp>
          <p:nvSpPr>
            <p:cNvPr id="5" name="Freeform 5"/>
            <p:cNvSpPr>
              <a:spLocks noEditPoints="1"/>
            </p:cNvSpPr>
            <p:nvPr/>
          </p:nvSpPr>
          <p:spPr bwMode="auto">
            <a:xfrm>
              <a:off x="8452093" y="4185505"/>
              <a:ext cx="7482989" cy="5074868"/>
            </a:xfrm>
            <a:custGeom>
              <a:avLst/>
              <a:gdLst>
                <a:gd name="T0" fmla="*/ 536 w 549"/>
                <a:gd name="T1" fmla="*/ 0 h 371"/>
                <a:gd name="T2" fmla="*/ 12 w 549"/>
                <a:gd name="T3" fmla="*/ 0 h 371"/>
                <a:gd name="T4" fmla="*/ 0 w 549"/>
                <a:gd name="T5" fmla="*/ 17 h 371"/>
                <a:gd name="T6" fmla="*/ 0 w 549"/>
                <a:gd name="T7" fmla="*/ 354 h 371"/>
                <a:gd name="T8" fmla="*/ 12 w 549"/>
                <a:gd name="T9" fmla="*/ 371 h 371"/>
                <a:gd name="T10" fmla="*/ 536 w 549"/>
                <a:gd name="T11" fmla="*/ 371 h 371"/>
                <a:gd name="T12" fmla="*/ 549 w 549"/>
                <a:gd name="T13" fmla="*/ 354 h 371"/>
                <a:gd name="T14" fmla="*/ 549 w 549"/>
                <a:gd name="T15" fmla="*/ 17 h 371"/>
                <a:gd name="T16" fmla="*/ 536 w 549"/>
                <a:gd name="T17" fmla="*/ 0 h 371"/>
                <a:gd name="T18" fmla="*/ 528 w 549"/>
                <a:gd name="T19" fmla="*/ 333 h 371"/>
                <a:gd name="T20" fmla="*/ 21 w 549"/>
                <a:gd name="T21" fmla="*/ 333 h 371"/>
                <a:gd name="T22" fmla="*/ 21 w 549"/>
                <a:gd name="T23" fmla="*/ 21 h 371"/>
                <a:gd name="T24" fmla="*/ 528 w 549"/>
                <a:gd name="T25" fmla="*/ 21 h 371"/>
                <a:gd name="T26" fmla="*/ 528 w 549"/>
                <a:gd name="T27" fmla="*/ 33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371">
                  <a:moveTo>
                    <a:pt x="536" y="0"/>
                  </a:moveTo>
                  <a:cubicBezTo>
                    <a:pt x="12" y="0"/>
                    <a:pt x="12" y="0"/>
                    <a:pt x="12" y="0"/>
                  </a:cubicBezTo>
                  <a:cubicBezTo>
                    <a:pt x="5" y="0"/>
                    <a:pt x="0" y="8"/>
                    <a:pt x="0" y="17"/>
                  </a:cubicBezTo>
                  <a:cubicBezTo>
                    <a:pt x="0" y="354"/>
                    <a:pt x="0" y="354"/>
                    <a:pt x="0" y="354"/>
                  </a:cubicBezTo>
                  <a:cubicBezTo>
                    <a:pt x="0" y="363"/>
                    <a:pt x="5" y="371"/>
                    <a:pt x="12" y="371"/>
                  </a:cubicBezTo>
                  <a:cubicBezTo>
                    <a:pt x="536" y="371"/>
                    <a:pt x="536" y="371"/>
                    <a:pt x="536" y="371"/>
                  </a:cubicBezTo>
                  <a:cubicBezTo>
                    <a:pt x="543" y="371"/>
                    <a:pt x="549" y="363"/>
                    <a:pt x="549" y="354"/>
                  </a:cubicBezTo>
                  <a:cubicBezTo>
                    <a:pt x="549" y="17"/>
                    <a:pt x="549" y="17"/>
                    <a:pt x="549" y="17"/>
                  </a:cubicBezTo>
                  <a:cubicBezTo>
                    <a:pt x="549" y="8"/>
                    <a:pt x="543" y="0"/>
                    <a:pt x="536" y="0"/>
                  </a:cubicBezTo>
                  <a:close/>
                  <a:moveTo>
                    <a:pt x="528" y="333"/>
                  </a:moveTo>
                  <a:cubicBezTo>
                    <a:pt x="21" y="333"/>
                    <a:pt x="21" y="333"/>
                    <a:pt x="21" y="333"/>
                  </a:cubicBezTo>
                  <a:cubicBezTo>
                    <a:pt x="21" y="21"/>
                    <a:pt x="21" y="21"/>
                    <a:pt x="21" y="21"/>
                  </a:cubicBezTo>
                  <a:cubicBezTo>
                    <a:pt x="528" y="21"/>
                    <a:pt x="528" y="21"/>
                    <a:pt x="528" y="21"/>
                  </a:cubicBezTo>
                  <a:lnTo>
                    <a:pt x="528" y="3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nvGrpSpPr>
            <p:cNvPr id="6" name="Group 5"/>
            <p:cNvGrpSpPr/>
            <p:nvPr/>
          </p:nvGrpSpPr>
          <p:grpSpPr>
            <a:xfrm>
              <a:off x="7127340" y="9082206"/>
              <a:ext cx="10132495" cy="448289"/>
              <a:chOff x="7127340" y="8105776"/>
              <a:chExt cx="10132495" cy="448289"/>
            </a:xfrm>
          </p:grpSpPr>
          <p:sp>
            <p:nvSpPr>
              <p:cNvPr id="7" name="Freeform 6"/>
              <p:cNvSpPr/>
              <p:nvPr/>
            </p:nvSpPr>
            <p:spPr bwMode="auto">
              <a:xfrm>
                <a:off x="7127340" y="8306930"/>
                <a:ext cx="10103759" cy="247135"/>
              </a:xfrm>
              <a:custGeom>
                <a:avLst/>
                <a:gdLst>
                  <a:gd name="T0" fmla="*/ 5 w 741"/>
                  <a:gd name="T1" fmla="*/ 3 h 18"/>
                  <a:gd name="T2" fmla="*/ 33 w 741"/>
                  <a:gd name="T3" fmla="*/ 18 h 18"/>
                  <a:gd name="T4" fmla="*/ 713 w 741"/>
                  <a:gd name="T5" fmla="*/ 18 h 18"/>
                  <a:gd name="T6" fmla="*/ 741 w 741"/>
                  <a:gd name="T7" fmla="*/ 6 h 18"/>
                  <a:gd name="T8" fmla="*/ 741 w 741"/>
                  <a:gd name="T9" fmla="*/ 0 h 18"/>
                  <a:gd name="T10" fmla="*/ 5 w 741"/>
                  <a:gd name="T11" fmla="*/ 3 h 18"/>
                </a:gdLst>
                <a:ahLst/>
                <a:cxnLst>
                  <a:cxn ang="0">
                    <a:pos x="T0" y="T1"/>
                  </a:cxn>
                  <a:cxn ang="0">
                    <a:pos x="T2" y="T3"/>
                  </a:cxn>
                  <a:cxn ang="0">
                    <a:pos x="T4" y="T5"/>
                  </a:cxn>
                  <a:cxn ang="0">
                    <a:pos x="T6" y="T7"/>
                  </a:cxn>
                  <a:cxn ang="0">
                    <a:pos x="T8" y="T9"/>
                  </a:cxn>
                  <a:cxn ang="0">
                    <a:pos x="T10" y="T11"/>
                  </a:cxn>
                </a:cxnLst>
                <a:rect l="0" t="0" r="r" b="b"/>
                <a:pathLst>
                  <a:path w="741" h="18">
                    <a:moveTo>
                      <a:pt x="5" y="3"/>
                    </a:moveTo>
                    <a:cubicBezTo>
                      <a:pt x="5" y="3"/>
                      <a:pt x="0" y="11"/>
                      <a:pt x="33" y="18"/>
                    </a:cubicBezTo>
                    <a:cubicBezTo>
                      <a:pt x="713" y="18"/>
                      <a:pt x="713" y="18"/>
                      <a:pt x="713" y="18"/>
                    </a:cubicBezTo>
                    <a:cubicBezTo>
                      <a:pt x="713" y="18"/>
                      <a:pt x="735" y="17"/>
                      <a:pt x="741" y="6"/>
                    </a:cubicBezTo>
                    <a:cubicBezTo>
                      <a:pt x="741" y="0"/>
                      <a:pt x="741" y="0"/>
                      <a:pt x="741" y="0"/>
                    </a:cubicBezTo>
                    <a:lnTo>
                      <a:pt x="5" y="3"/>
                    </a:lnTo>
                    <a:close/>
                  </a:path>
                </a:pathLst>
              </a:custGeom>
              <a:solidFill>
                <a:srgbClr val="5F67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7"/>
              <p:cNvSpPr/>
              <p:nvPr/>
            </p:nvSpPr>
            <p:spPr bwMode="auto">
              <a:xfrm>
                <a:off x="7196308" y="8105776"/>
                <a:ext cx="10063527" cy="310354"/>
              </a:xfrm>
              <a:custGeom>
                <a:avLst/>
                <a:gdLst>
                  <a:gd name="T0" fmla="*/ 0 w 738"/>
                  <a:gd name="T1" fmla="*/ 0 h 23"/>
                  <a:gd name="T2" fmla="*/ 737 w 738"/>
                  <a:gd name="T3" fmla="*/ 0 h 23"/>
                  <a:gd name="T4" fmla="*/ 737 w 738"/>
                  <a:gd name="T5" fmla="*/ 19 h 23"/>
                  <a:gd name="T6" fmla="*/ 729 w 738"/>
                  <a:gd name="T7" fmla="*/ 21 h 23"/>
                  <a:gd name="T8" fmla="*/ 7 w 738"/>
                  <a:gd name="T9" fmla="*/ 21 h 23"/>
                  <a:gd name="T10" fmla="*/ 0 w 738"/>
                  <a:gd name="T11" fmla="*/ 19 h 23"/>
                  <a:gd name="T12" fmla="*/ 0 w 738"/>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38" h="23">
                    <a:moveTo>
                      <a:pt x="0" y="0"/>
                    </a:moveTo>
                    <a:cubicBezTo>
                      <a:pt x="737" y="0"/>
                      <a:pt x="737" y="0"/>
                      <a:pt x="737" y="0"/>
                    </a:cubicBezTo>
                    <a:cubicBezTo>
                      <a:pt x="737" y="19"/>
                      <a:pt x="737" y="19"/>
                      <a:pt x="737" y="19"/>
                    </a:cubicBezTo>
                    <a:cubicBezTo>
                      <a:pt x="737" y="19"/>
                      <a:pt x="738" y="22"/>
                      <a:pt x="729" y="21"/>
                    </a:cubicBezTo>
                    <a:cubicBezTo>
                      <a:pt x="7" y="21"/>
                      <a:pt x="7" y="21"/>
                      <a:pt x="7" y="21"/>
                    </a:cubicBezTo>
                    <a:cubicBezTo>
                      <a:pt x="7" y="21"/>
                      <a:pt x="0" y="23"/>
                      <a:pt x="0" y="19"/>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8"/>
              <p:cNvSpPr/>
              <p:nvPr/>
            </p:nvSpPr>
            <p:spPr bwMode="auto">
              <a:xfrm>
                <a:off x="16397740" y="8237963"/>
                <a:ext cx="367828" cy="45978"/>
              </a:xfrm>
              <a:custGeom>
                <a:avLst/>
                <a:gdLst>
                  <a:gd name="T0" fmla="*/ 27 w 27"/>
                  <a:gd name="T1" fmla="*/ 2 h 3"/>
                  <a:gd name="T2" fmla="*/ 26 w 27"/>
                  <a:gd name="T3" fmla="*/ 3 h 3"/>
                  <a:gd name="T4" fmla="*/ 1 w 27"/>
                  <a:gd name="T5" fmla="*/ 3 h 3"/>
                  <a:gd name="T6" fmla="*/ 0 w 27"/>
                  <a:gd name="T7" fmla="*/ 2 h 3"/>
                  <a:gd name="T8" fmla="*/ 0 w 27"/>
                  <a:gd name="T9" fmla="*/ 2 h 3"/>
                  <a:gd name="T10" fmla="*/ 1 w 27"/>
                  <a:gd name="T11" fmla="*/ 0 h 3"/>
                  <a:gd name="T12" fmla="*/ 26 w 27"/>
                  <a:gd name="T13" fmla="*/ 0 h 3"/>
                  <a:gd name="T14" fmla="*/ 27 w 2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
                    <a:moveTo>
                      <a:pt x="27" y="2"/>
                    </a:moveTo>
                    <a:cubicBezTo>
                      <a:pt x="27" y="2"/>
                      <a:pt x="27" y="3"/>
                      <a:pt x="26" y="3"/>
                    </a:cubicBezTo>
                    <a:cubicBezTo>
                      <a:pt x="1" y="3"/>
                      <a:pt x="1" y="3"/>
                      <a:pt x="1" y="3"/>
                    </a:cubicBezTo>
                    <a:cubicBezTo>
                      <a:pt x="1" y="3"/>
                      <a:pt x="0" y="2"/>
                      <a:pt x="0" y="2"/>
                    </a:cubicBezTo>
                    <a:cubicBezTo>
                      <a:pt x="0" y="2"/>
                      <a:pt x="0" y="2"/>
                      <a:pt x="0" y="2"/>
                    </a:cubicBezTo>
                    <a:cubicBezTo>
                      <a:pt x="0" y="1"/>
                      <a:pt x="1" y="0"/>
                      <a:pt x="1" y="0"/>
                    </a:cubicBezTo>
                    <a:cubicBezTo>
                      <a:pt x="26" y="0"/>
                      <a:pt x="26" y="0"/>
                      <a:pt x="26" y="0"/>
                    </a:cubicBezTo>
                    <a:cubicBezTo>
                      <a:pt x="27" y="0"/>
                      <a:pt x="27" y="1"/>
                      <a:pt x="27" y="2"/>
                    </a:cubicBezTo>
                    <a:close/>
                  </a:path>
                </a:pathLst>
              </a:custGeom>
              <a:solidFill>
                <a:srgbClr val="5F67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9"/>
              <p:cNvSpPr/>
              <p:nvPr/>
            </p:nvSpPr>
            <p:spPr bwMode="auto">
              <a:xfrm>
                <a:off x="11501038" y="8117270"/>
                <a:ext cx="1419583" cy="149429"/>
              </a:xfrm>
              <a:custGeom>
                <a:avLst/>
                <a:gdLst>
                  <a:gd name="T0" fmla="*/ 2 w 104"/>
                  <a:gd name="T1" fmla="*/ 0 h 11"/>
                  <a:gd name="T2" fmla="*/ 9 w 104"/>
                  <a:gd name="T3" fmla="*/ 10 h 11"/>
                  <a:gd name="T4" fmla="*/ 94 w 104"/>
                  <a:gd name="T5" fmla="*/ 10 h 11"/>
                  <a:gd name="T6" fmla="*/ 102 w 104"/>
                  <a:gd name="T7" fmla="*/ 0 h 11"/>
                  <a:gd name="T8" fmla="*/ 2 w 104"/>
                  <a:gd name="T9" fmla="*/ 0 h 11"/>
                </a:gdLst>
                <a:ahLst/>
                <a:cxnLst>
                  <a:cxn ang="0">
                    <a:pos x="T0" y="T1"/>
                  </a:cxn>
                  <a:cxn ang="0">
                    <a:pos x="T2" y="T3"/>
                  </a:cxn>
                  <a:cxn ang="0">
                    <a:pos x="T4" y="T5"/>
                  </a:cxn>
                  <a:cxn ang="0">
                    <a:pos x="T6" y="T7"/>
                  </a:cxn>
                  <a:cxn ang="0">
                    <a:pos x="T8" y="T9"/>
                  </a:cxn>
                </a:cxnLst>
                <a:rect l="0" t="0" r="r" b="b"/>
                <a:pathLst>
                  <a:path w="104" h="11">
                    <a:moveTo>
                      <a:pt x="2" y="0"/>
                    </a:moveTo>
                    <a:cubicBezTo>
                      <a:pt x="2" y="0"/>
                      <a:pt x="0" y="9"/>
                      <a:pt x="9" y="10"/>
                    </a:cubicBezTo>
                    <a:cubicBezTo>
                      <a:pt x="94" y="10"/>
                      <a:pt x="94" y="10"/>
                      <a:pt x="94" y="10"/>
                    </a:cubicBezTo>
                    <a:cubicBezTo>
                      <a:pt x="94" y="10"/>
                      <a:pt x="104" y="11"/>
                      <a:pt x="102" y="0"/>
                    </a:cubicBezTo>
                    <a:lnTo>
                      <a:pt x="2" y="0"/>
                    </a:lnTo>
                    <a:close/>
                  </a:path>
                </a:pathLst>
              </a:custGeom>
              <a:solidFill>
                <a:srgbClr val="808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4" name="Rectangle 3"/>
          <p:cNvSpPr/>
          <p:nvPr/>
        </p:nvSpPr>
        <p:spPr>
          <a:xfrm>
            <a:off x="1937855" y="3743384"/>
            <a:ext cx="5202790" cy="3241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p:nvSpPr>
        <p:spPr>
          <a:xfrm>
            <a:off x="2233534" y="754125"/>
            <a:ext cx="5764982" cy="1569660"/>
          </a:xfrm>
          <a:prstGeom prst="rect">
            <a:avLst/>
          </a:prstGeom>
          <a:noFill/>
        </p:spPr>
        <p:txBody>
          <a:bodyPr wrap="square" rtlCol="0">
            <a:spAutoFit/>
          </a:bodyPr>
          <a:lstStyle/>
          <a:p>
            <a:pPr algn="r"/>
            <a:r>
              <a:rPr lang="en-US" sz="4800">
                <a:solidFill>
                  <a:schemeClr val="bg1"/>
                </a:solidFill>
                <a:latin typeface="+mj-lt"/>
              </a:rPr>
              <a:t>Exploring Different Design Style</a:t>
            </a:r>
            <a:endParaRPr lang="id-ID" sz="6000" b="1">
              <a:solidFill>
                <a:schemeClr val="bg1"/>
              </a:solidFill>
              <a:latin typeface="+mj-lt"/>
            </a:endParaRPr>
          </a:p>
        </p:txBody>
      </p:sp>
      <p:sp>
        <p:nvSpPr>
          <p:cNvPr id="17" name="TextBox 16"/>
          <p:cNvSpPr txBox="1"/>
          <p:nvPr/>
        </p:nvSpPr>
        <p:spPr>
          <a:xfrm>
            <a:off x="8072168" y="2702227"/>
            <a:ext cx="3497994" cy="1336071"/>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vel venenatis tortor mauris vitae turpis. Praesent lacinia tellus augue, eget tincidunt urna mattis a. Proin ac massa et lorem laoreet porttitor at eget ex. Nam pulvinar vitae ante vitae tempor.  </a:t>
            </a:r>
            <a:endParaRPr lang="en-US" sz="1100">
              <a:solidFill>
                <a:schemeClr val="bg1"/>
              </a:solidFill>
            </a:endParaRPr>
          </a:p>
        </p:txBody>
      </p:sp>
      <p:sp>
        <p:nvSpPr>
          <p:cNvPr id="18" name="TextBox 17"/>
          <p:cNvSpPr txBox="1"/>
          <p:nvPr/>
        </p:nvSpPr>
        <p:spPr>
          <a:xfrm>
            <a:off x="8072168" y="5071390"/>
            <a:ext cx="1464356" cy="320409"/>
          </a:xfrm>
          <a:prstGeom prst="rect">
            <a:avLst/>
          </a:prstGeom>
          <a:noFill/>
        </p:spPr>
        <p:txBody>
          <a:bodyPr wrap="square" rtlCol="0">
            <a:spAutoFit/>
          </a:bodyPr>
          <a:lstStyle/>
          <a:p>
            <a:pPr>
              <a:lnSpc>
                <a:spcPct val="150000"/>
              </a:lnSpc>
            </a:pPr>
            <a:r>
              <a:rPr lang="en-US" sz="1100">
                <a:solidFill>
                  <a:schemeClr val="bg1"/>
                </a:solidFill>
              </a:rPr>
              <a:t>Floral sheel silk </a:t>
            </a:r>
            <a:endParaRPr lang="en-US" sz="1100">
              <a:solidFill>
                <a:schemeClr val="bg1"/>
              </a:solidFill>
            </a:endParaRPr>
          </a:p>
        </p:txBody>
      </p:sp>
      <p:sp>
        <p:nvSpPr>
          <p:cNvPr id="19" name="Rectangle 18"/>
          <p:cNvSpPr/>
          <p:nvPr/>
        </p:nvSpPr>
        <p:spPr>
          <a:xfrm>
            <a:off x="8072168" y="4655699"/>
            <a:ext cx="1599269"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Blouse</a:t>
            </a:r>
            <a:endParaRPr lang="en-US" sz="1600">
              <a:solidFill>
                <a:schemeClr val="bg1"/>
              </a:solidFill>
              <a:latin typeface="+mj-lt"/>
              <a:cs typeface="Poppins" panose="02000000000000000000" pitchFamily="2" charset="0"/>
            </a:endParaRPr>
          </a:p>
        </p:txBody>
      </p:sp>
      <p:sp>
        <p:nvSpPr>
          <p:cNvPr id="20" name="TextBox 19"/>
          <p:cNvSpPr txBox="1"/>
          <p:nvPr/>
        </p:nvSpPr>
        <p:spPr>
          <a:xfrm>
            <a:off x="8072168" y="5334314"/>
            <a:ext cx="1894727" cy="320409"/>
          </a:xfrm>
          <a:prstGeom prst="rect">
            <a:avLst/>
          </a:prstGeom>
          <a:noFill/>
        </p:spPr>
        <p:txBody>
          <a:bodyPr wrap="square" rtlCol="0">
            <a:spAutoFit/>
          </a:bodyPr>
          <a:lstStyle/>
          <a:p>
            <a:pPr>
              <a:lnSpc>
                <a:spcPct val="150000"/>
              </a:lnSpc>
            </a:pPr>
            <a:r>
              <a:rPr lang="en-US" sz="1100">
                <a:solidFill>
                  <a:schemeClr val="bg1"/>
                </a:solidFill>
              </a:rPr>
              <a:t>Number 0012</a:t>
            </a:r>
            <a:endParaRPr lang="en-US" sz="1100">
              <a:solidFill>
                <a:schemeClr val="bg1"/>
              </a:solidFill>
            </a:endParaRPr>
          </a:p>
        </p:txBody>
      </p:sp>
      <p:sp>
        <p:nvSpPr>
          <p:cNvPr id="21" name="TextBox 20"/>
          <p:cNvSpPr txBox="1"/>
          <p:nvPr/>
        </p:nvSpPr>
        <p:spPr>
          <a:xfrm>
            <a:off x="9966895" y="5092550"/>
            <a:ext cx="1464356" cy="320409"/>
          </a:xfrm>
          <a:prstGeom prst="rect">
            <a:avLst/>
          </a:prstGeom>
          <a:noFill/>
        </p:spPr>
        <p:txBody>
          <a:bodyPr wrap="square" rtlCol="0">
            <a:spAutoFit/>
          </a:bodyPr>
          <a:lstStyle/>
          <a:p>
            <a:pPr>
              <a:lnSpc>
                <a:spcPct val="150000"/>
              </a:lnSpc>
            </a:pPr>
            <a:r>
              <a:rPr lang="en-US" sz="1100">
                <a:solidFill>
                  <a:schemeClr val="bg1"/>
                </a:solidFill>
              </a:rPr>
              <a:t>Floral sheel silk </a:t>
            </a:r>
            <a:endParaRPr lang="en-US" sz="1100">
              <a:solidFill>
                <a:schemeClr val="bg1"/>
              </a:solidFill>
            </a:endParaRPr>
          </a:p>
        </p:txBody>
      </p:sp>
      <p:sp>
        <p:nvSpPr>
          <p:cNvPr id="22" name="Rectangle 21"/>
          <p:cNvSpPr/>
          <p:nvPr/>
        </p:nvSpPr>
        <p:spPr>
          <a:xfrm>
            <a:off x="9966895" y="4676859"/>
            <a:ext cx="1599269"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Pants</a:t>
            </a:r>
            <a:endParaRPr lang="en-US" sz="1600">
              <a:solidFill>
                <a:schemeClr val="bg1"/>
              </a:solidFill>
              <a:latin typeface="+mj-lt"/>
              <a:cs typeface="Poppins" panose="02000000000000000000" pitchFamily="2" charset="0"/>
            </a:endParaRPr>
          </a:p>
        </p:txBody>
      </p:sp>
      <p:sp>
        <p:nvSpPr>
          <p:cNvPr id="23" name="TextBox 22"/>
          <p:cNvSpPr txBox="1"/>
          <p:nvPr/>
        </p:nvSpPr>
        <p:spPr>
          <a:xfrm>
            <a:off x="9966895" y="5355474"/>
            <a:ext cx="1894727" cy="325089"/>
          </a:xfrm>
          <a:prstGeom prst="rect">
            <a:avLst/>
          </a:prstGeom>
          <a:noFill/>
        </p:spPr>
        <p:txBody>
          <a:bodyPr wrap="square" rtlCol="0">
            <a:spAutoFit/>
          </a:bodyPr>
          <a:lstStyle/>
          <a:p>
            <a:pPr>
              <a:lnSpc>
                <a:spcPct val="150000"/>
              </a:lnSpc>
            </a:pPr>
            <a:r>
              <a:rPr lang="en-US" sz="1100">
                <a:solidFill>
                  <a:schemeClr val="bg1"/>
                </a:solidFill>
              </a:rPr>
              <a:t>Number 0012</a:t>
            </a:r>
            <a:endParaRPr lang="en-US" sz="1100">
              <a:solidFill>
                <a:schemeClr val="bg1"/>
              </a:solidFill>
            </a:endParaRPr>
          </a:p>
        </p:txBody>
      </p:sp>
      <p:pic>
        <p:nvPicPr>
          <p:cNvPr id="53" name="图片占位符 52"/>
          <p:cNvPicPr>
            <a:picLocks noGrp="1" noChangeAspect="1"/>
          </p:cNvPicPr>
          <p:nvPr>
            <p:ph type="pic" sz="quarter" idx="22"/>
          </p:nvPr>
        </p:nvPicPr>
        <p:blipFill>
          <a:blip r:embed="rId1">
            <a:extLst>
              <a:ext uri="{28A0092B-C50C-407E-A947-70E740481C1C}">
                <a14:useLocalDpi xmlns:a14="http://schemas.microsoft.com/office/drawing/2010/main" val="0"/>
              </a:ext>
            </a:extLst>
          </a:blip>
          <a:srcRect t="510" b="510"/>
          <a:stretch>
            <a:fillRect/>
          </a:stretch>
        </p:blipFill>
        <p:spPr>
          <a:xfrm>
            <a:off x="1937854" y="3743324"/>
            <a:ext cx="5218361" cy="3241676"/>
          </a:xfrm>
        </p:spPr>
      </p:pic>
      <p:sp>
        <p:nvSpPr>
          <p:cNvPr id="12" name="Rectangle 11"/>
          <p:cNvSpPr/>
          <p:nvPr/>
        </p:nvSpPr>
        <p:spPr>
          <a:xfrm>
            <a:off x="837860" y="2702227"/>
            <a:ext cx="2068642" cy="1855033"/>
          </a:xfrm>
          <a:prstGeom prst="rect">
            <a:avLst/>
          </a:prstGeom>
          <a:solidFill>
            <a:srgbClr val="D0798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3" name="TextBox 12"/>
          <p:cNvSpPr txBox="1"/>
          <p:nvPr/>
        </p:nvSpPr>
        <p:spPr>
          <a:xfrm>
            <a:off x="762910" y="2983013"/>
            <a:ext cx="1948720" cy="1200329"/>
          </a:xfrm>
          <a:prstGeom prst="rect">
            <a:avLst/>
          </a:prstGeom>
          <a:noFill/>
        </p:spPr>
        <p:txBody>
          <a:bodyPr wrap="square" rtlCol="0">
            <a:spAutoFit/>
          </a:bodyPr>
          <a:lstStyle/>
          <a:p>
            <a:pPr algn="ctr"/>
            <a:r>
              <a:rPr lang="en-US" sz="7200">
                <a:solidFill>
                  <a:schemeClr val="bg1"/>
                </a:solidFill>
                <a:latin typeface="+mj-lt"/>
              </a:rPr>
              <a:t>50</a:t>
            </a:r>
            <a:endParaRPr lang="id-ID" sz="8800" b="1">
              <a:solidFill>
                <a:schemeClr val="bg1"/>
              </a:solidFill>
              <a:latin typeface="+mj-lt"/>
            </a:endParaRPr>
          </a:p>
        </p:txBody>
      </p:sp>
      <p:sp>
        <p:nvSpPr>
          <p:cNvPr id="14" name="TextBox 13"/>
          <p:cNvSpPr txBox="1"/>
          <p:nvPr/>
        </p:nvSpPr>
        <p:spPr>
          <a:xfrm>
            <a:off x="1802224" y="3114616"/>
            <a:ext cx="1081792" cy="523220"/>
          </a:xfrm>
          <a:prstGeom prst="rect">
            <a:avLst/>
          </a:prstGeom>
          <a:noFill/>
        </p:spPr>
        <p:txBody>
          <a:bodyPr wrap="square" rtlCol="0">
            <a:spAutoFit/>
          </a:bodyPr>
          <a:lstStyle/>
          <a:p>
            <a:pPr algn="ctr"/>
            <a:r>
              <a:rPr lang="en-US" sz="2800">
                <a:solidFill>
                  <a:schemeClr val="bg1"/>
                </a:solidFill>
                <a:latin typeface="+mj-lt"/>
              </a:rPr>
              <a:t>%</a:t>
            </a:r>
            <a:endParaRPr lang="id-ID" sz="3600" b="1">
              <a:solidFill>
                <a:schemeClr val="bg1"/>
              </a:solidFill>
              <a:latin typeface="+mj-lt"/>
            </a:endParaRPr>
          </a:p>
        </p:txBody>
      </p:sp>
      <p:sp>
        <p:nvSpPr>
          <p:cNvPr id="15" name="Rectangle 14"/>
          <p:cNvSpPr/>
          <p:nvPr/>
        </p:nvSpPr>
        <p:spPr>
          <a:xfrm>
            <a:off x="972770" y="2831299"/>
            <a:ext cx="1798822" cy="16130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75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anim calcmode="lin" valueType="num">
                                      <p:cBhvr>
                                        <p:cTn id="23" dur="750" fill="hold"/>
                                        <p:tgtEl>
                                          <p:spTgt spid="17"/>
                                        </p:tgtEl>
                                        <p:attrNameLst>
                                          <p:attrName>ppt_x</p:attrName>
                                        </p:attrNameLst>
                                      </p:cBhvr>
                                      <p:tavLst>
                                        <p:tav tm="0">
                                          <p:val>
                                            <p:strVal val="#ppt_x"/>
                                          </p:val>
                                        </p:tav>
                                        <p:tav tm="100000">
                                          <p:val>
                                            <p:strVal val="#ppt_x"/>
                                          </p:val>
                                        </p:tav>
                                      </p:tavLst>
                                    </p:anim>
                                    <p:anim calcmode="lin" valueType="num">
                                      <p:cBhvr>
                                        <p:cTn id="24" dur="75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anim calcmode="lin" valueType="num">
                                      <p:cBhvr>
                                        <p:cTn id="28" dur="750" fill="hold"/>
                                        <p:tgtEl>
                                          <p:spTgt spid="19"/>
                                        </p:tgtEl>
                                        <p:attrNameLst>
                                          <p:attrName>ppt_x</p:attrName>
                                        </p:attrNameLst>
                                      </p:cBhvr>
                                      <p:tavLst>
                                        <p:tav tm="0">
                                          <p:val>
                                            <p:strVal val="#ppt_x"/>
                                          </p:val>
                                        </p:tav>
                                        <p:tav tm="100000">
                                          <p:val>
                                            <p:strVal val="#ppt_x"/>
                                          </p:val>
                                        </p:tav>
                                      </p:tavLst>
                                    </p:anim>
                                    <p:anim calcmode="lin" valueType="num">
                                      <p:cBhvr>
                                        <p:cTn id="29" dur="75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750"/>
                                        <p:tgtEl>
                                          <p:spTgt spid="22"/>
                                        </p:tgtEl>
                                      </p:cBhvr>
                                    </p:animEffect>
                                    <p:anim calcmode="lin" valueType="num">
                                      <p:cBhvr>
                                        <p:cTn id="33" dur="750" fill="hold"/>
                                        <p:tgtEl>
                                          <p:spTgt spid="22"/>
                                        </p:tgtEl>
                                        <p:attrNameLst>
                                          <p:attrName>ppt_x</p:attrName>
                                        </p:attrNameLst>
                                      </p:cBhvr>
                                      <p:tavLst>
                                        <p:tav tm="0">
                                          <p:val>
                                            <p:strVal val="#ppt_x"/>
                                          </p:val>
                                        </p:tav>
                                        <p:tav tm="100000">
                                          <p:val>
                                            <p:strVal val="#ppt_x"/>
                                          </p:val>
                                        </p:tav>
                                      </p:tavLst>
                                    </p:anim>
                                    <p:anim calcmode="lin" valueType="num">
                                      <p:cBhvr>
                                        <p:cTn id="34" dur="75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750"/>
                                        <p:tgtEl>
                                          <p:spTgt spid="23"/>
                                        </p:tgtEl>
                                      </p:cBhvr>
                                    </p:animEffect>
                                    <p:anim calcmode="lin" valueType="num">
                                      <p:cBhvr>
                                        <p:cTn id="38" dur="750" fill="hold"/>
                                        <p:tgtEl>
                                          <p:spTgt spid="23"/>
                                        </p:tgtEl>
                                        <p:attrNameLst>
                                          <p:attrName>ppt_x</p:attrName>
                                        </p:attrNameLst>
                                      </p:cBhvr>
                                      <p:tavLst>
                                        <p:tav tm="0">
                                          <p:val>
                                            <p:strVal val="#ppt_x"/>
                                          </p:val>
                                        </p:tav>
                                        <p:tav tm="100000">
                                          <p:val>
                                            <p:strVal val="#ppt_x"/>
                                          </p:val>
                                        </p:tav>
                                      </p:tavLst>
                                    </p:anim>
                                    <p:anim calcmode="lin" valueType="num">
                                      <p:cBhvr>
                                        <p:cTn id="39" dur="75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anim calcmode="lin" valueType="num">
                                      <p:cBhvr>
                                        <p:cTn id="43" dur="750" fill="hold"/>
                                        <p:tgtEl>
                                          <p:spTgt spid="21"/>
                                        </p:tgtEl>
                                        <p:attrNameLst>
                                          <p:attrName>ppt_x</p:attrName>
                                        </p:attrNameLst>
                                      </p:cBhvr>
                                      <p:tavLst>
                                        <p:tav tm="0">
                                          <p:val>
                                            <p:strVal val="#ppt_x"/>
                                          </p:val>
                                        </p:tav>
                                        <p:tav tm="100000">
                                          <p:val>
                                            <p:strVal val="#ppt_x"/>
                                          </p:val>
                                        </p:tav>
                                      </p:tavLst>
                                    </p:anim>
                                    <p:anim calcmode="lin" valueType="num">
                                      <p:cBhvr>
                                        <p:cTn id="44" dur="75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750"/>
                                        <p:tgtEl>
                                          <p:spTgt spid="18"/>
                                        </p:tgtEl>
                                      </p:cBhvr>
                                    </p:animEffect>
                                    <p:anim calcmode="lin" valueType="num">
                                      <p:cBhvr>
                                        <p:cTn id="48" dur="750" fill="hold"/>
                                        <p:tgtEl>
                                          <p:spTgt spid="18"/>
                                        </p:tgtEl>
                                        <p:attrNameLst>
                                          <p:attrName>ppt_x</p:attrName>
                                        </p:attrNameLst>
                                      </p:cBhvr>
                                      <p:tavLst>
                                        <p:tav tm="0">
                                          <p:val>
                                            <p:strVal val="#ppt_x"/>
                                          </p:val>
                                        </p:tav>
                                        <p:tav tm="100000">
                                          <p:val>
                                            <p:strVal val="#ppt_x"/>
                                          </p:val>
                                        </p:tav>
                                      </p:tavLst>
                                    </p:anim>
                                    <p:anim calcmode="lin" valueType="num">
                                      <p:cBhvr>
                                        <p:cTn id="49" dur="75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750"/>
                                        <p:tgtEl>
                                          <p:spTgt spid="20"/>
                                        </p:tgtEl>
                                      </p:cBhvr>
                                    </p:animEffect>
                                    <p:anim calcmode="lin" valueType="num">
                                      <p:cBhvr>
                                        <p:cTn id="53" dur="750" fill="hold"/>
                                        <p:tgtEl>
                                          <p:spTgt spid="20"/>
                                        </p:tgtEl>
                                        <p:attrNameLst>
                                          <p:attrName>ppt_x</p:attrName>
                                        </p:attrNameLst>
                                      </p:cBhvr>
                                      <p:tavLst>
                                        <p:tav tm="0">
                                          <p:val>
                                            <p:strVal val="#ppt_x"/>
                                          </p:val>
                                        </p:tav>
                                        <p:tav tm="100000">
                                          <p:val>
                                            <p:strVal val="#ppt_x"/>
                                          </p:val>
                                        </p:tav>
                                      </p:tavLst>
                                    </p:anim>
                                    <p:anim calcmode="lin" valueType="num">
                                      <p:cBhvr>
                                        <p:cTn id="54"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duotone>
              <a:prstClr val="black"/>
              <a:srgbClr val="1D242E">
                <a:tint val="45000"/>
                <a:satMod val="400000"/>
              </a:srgbClr>
            </a:duotone>
          </a:blip>
          <a:stretch>
            <a:fillRect/>
          </a:stretch>
        </p:blipFill>
        <p:spPr>
          <a:xfrm rot="16200000">
            <a:off x="2665897" y="-2665897"/>
            <a:ext cx="6860208" cy="12192002"/>
          </a:xfrm>
          <a:prstGeom prst="rect">
            <a:avLst/>
          </a:prstGeom>
        </p:spPr>
      </p:pic>
      <p:pic>
        <p:nvPicPr>
          <p:cNvPr id="3" name="图片 2"/>
          <p:cNvPicPr>
            <a:picLocks noChangeAspect="1"/>
          </p:cNvPicPr>
          <p:nvPr/>
        </p:nvPicPr>
        <p:blipFill>
          <a:blip r:embed="rId2"/>
          <a:stretch>
            <a:fillRect/>
          </a:stretch>
        </p:blipFill>
        <p:spPr>
          <a:xfrm rot="2112508">
            <a:off x="9661359" y="2171126"/>
            <a:ext cx="1462750" cy="3800752"/>
          </a:xfrm>
          <a:prstGeom prst="rect">
            <a:avLst/>
          </a:prstGeom>
        </p:spPr>
      </p:pic>
      <p:pic>
        <p:nvPicPr>
          <p:cNvPr id="4" name="图片 3"/>
          <p:cNvPicPr>
            <a:picLocks noChangeAspect="1"/>
          </p:cNvPicPr>
          <p:nvPr/>
        </p:nvPicPr>
        <p:blipFill>
          <a:blip r:embed="rId3"/>
          <a:stretch>
            <a:fillRect/>
          </a:stretch>
        </p:blipFill>
        <p:spPr>
          <a:xfrm rot="17512173">
            <a:off x="7766033" y="4356128"/>
            <a:ext cx="1146777" cy="1686925"/>
          </a:xfrm>
          <a:prstGeom prst="rect">
            <a:avLst/>
          </a:prstGeom>
        </p:spPr>
      </p:pic>
      <p:pic>
        <p:nvPicPr>
          <p:cNvPr id="5" name="图片 4"/>
          <p:cNvPicPr>
            <a:picLocks noChangeAspect="1"/>
          </p:cNvPicPr>
          <p:nvPr/>
        </p:nvPicPr>
        <p:blipFill>
          <a:blip r:embed="rId4"/>
          <a:stretch>
            <a:fillRect/>
          </a:stretch>
        </p:blipFill>
        <p:spPr>
          <a:xfrm>
            <a:off x="935019" y="2333991"/>
            <a:ext cx="865707" cy="1737511"/>
          </a:xfrm>
          <a:prstGeom prst="rect">
            <a:avLst/>
          </a:prstGeom>
        </p:spPr>
      </p:pic>
      <p:sp>
        <p:nvSpPr>
          <p:cNvPr id="7" name="TextBox 8"/>
          <p:cNvSpPr txBox="1"/>
          <p:nvPr/>
        </p:nvSpPr>
        <p:spPr>
          <a:xfrm>
            <a:off x="4095553" y="3429000"/>
            <a:ext cx="5048249" cy="1107996"/>
          </a:xfrm>
          <a:prstGeom prst="rect">
            <a:avLst/>
          </a:prstGeom>
          <a:noFill/>
        </p:spPr>
        <p:txBody>
          <a:bodyPr wrap="square" rtlCol="0">
            <a:spAutoFit/>
          </a:bodyPr>
          <a:lstStyle/>
          <a:p>
            <a:pPr>
              <a:lnSpc>
                <a:spcPct val="150000"/>
              </a:lnSpc>
            </a:pPr>
            <a:r>
              <a:rPr lang="en-US" sz="1100">
                <a:solidFill>
                  <a:srgbClr val="1D242E"/>
                </a:solidFill>
              </a:rPr>
              <a:t>Augue in mollis condimentum, augue lectus scelerisque lorem, vel venenatis tortor mauris vitae turpis. Praesent lacinia tellus augue, eget tincidunt urna mattis a. Proin ac massa et lorem laoreet porttitor at eget ex. Nam pulvinar vitae ante vitae tempor.  </a:t>
            </a:r>
            <a:endParaRPr lang="en-US" sz="1100">
              <a:solidFill>
                <a:srgbClr val="1D242E"/>
              </a:solidFill>
            </a:endParaRPr>
          </a:p>
        </p:txBody>
      </p:sp>
      <p:sp>
        <p:nvSpPr>
          <p:cNvPr id="8" name="TextBox 9"/>
          <p:cNvSpPr txBox="1"/>
          <p:nvPr/>
        </p:nvSpPr>
        <p:spPr>
          <a:xfrm>
            <a:off x="3305757" y="2085505"/>
            <a:ext cx="1389403" cy="1446550"/>
          </a:xfrm>
          <a:prstGeom prst="rect">
            <a:avLst/>
          </a:prstGeom>
          <a:noFill/>
        </p:spPr>
        <p:txBody>
          <a:bodyPr wrap="square" rtlCol="0">
            <a:spAutoFit/>
          </a:bodyPr>
          <a:lstStyle/>
          <a:p>
            <a:pPr algn="ctr"/>
            <a:r>
              <a:rPr lang="en-US" sz="8800" dirty="0">
                <a:solidFill>
                  <a:srgbClr val="1D242E"/>
                </a:solidFill>
                <a:latin typeface="+mj-lt"/>
              </a:rPr>
              <a:t>04</a:t>
            </a:r>
            <a:endParaRPr lang="id-ID" sz="11500" b="1" dirty="0">
              <a:solidFill>
                <a:srgbClr val="1D242E"/>
              </a:solidFill>
              <a:latin typeface="+mj-lt"/>
            </a:endParaRPr>
          </a:p>
        </p:txBody>
      </p:sp>
      <p:pic>
        <p:nvPicPr>
          <p:cNvPr id="9" name="图片 8"/>
          <p:cNvPicPr>
            <a:picLocks noChangeAspect="1"/>
          </p:cNvPicPr>
          <p:nvPr/>
        </p:nvPicPr>
        <p:blipFill>
          <a:blip r:embed="rId5"/>
          <a:stretch>
            <a:fillRect/>
          </a:stretch>
        </p:blipFill>
        <p:spPr>
          <a:xfrm rot="16200000">
            <a:off x="5580292" y="1521225"/>
            <a:ext cx="1239798" cy="27818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287393"/>
            <a:ext cx="2434856" cy="6066646"/>
          </a:xfrm>
          <a:prstGeom prst="rect">
            <a:avLst/>
          </a:prstGeom>
        </p:spPr>
      </p:pic>
      <p:sp>
        <p:nvSpPr>
          <p:cNvPr id="3" name="TextBox 2"/>
          <p:cNvSpPr txBox="1"/>
          <p:nvPr/>
        </p:nvSpPr>
        <p:spPr>
          <a:xfrm>
            <a:off x="1060587" y="2482700"/>
            <a:ext cx="4825593" cy="1938992"/>
          </a:xfrm>
          <a:prstGeom prst="rect">
            <a:avLst/>
          </a:prstGeom>
          <a:noFill/>
        </p:spPr>
        <p:txBody>
          <a:bodyPr wrap="square" rtlCol="0">
            <a:spAutoFit/>
          </a:bodyPr>
          <a:lstStyle/>
          <a:p>
            <a:r>
              <a:rPr lang="en-US" sz="6000" dirty="0">
                <a:solidFill>
                  <a:schemeClr val="bg1"/>
                </a:solidFill>
                <a:latin typeface="+mj-lt"/>
              </a:rPr>
              <a:t>Our Service Contents</a:t>
            </a:r>
            <a:endParaRPr lang="id-ID" sz="7200" b="1" dirty="0">
              <a:solidFill>
                <a:schemeClr val="bg1"/>
              </a:solidFill>
              <a:latin typeface="+mj-lt"/>
            </a:endParaRPr>
          </a:p>
        </p:txBody>
      </p:sp>
      <p:sp>
        <p:nvSpPr>
          <p:cNvPr id="4" name="TextBox 3"/>
          <p:cNvSpPr txBox="1"/>
          <p:nvPr/>
        </p:nvSpPr>
        <p:spPr>
          <a:xfrm>
            <a:off x="8378883" y="1594950"/>
            <a:ext cx="2399045" cy="574324"/>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a:t>
            </a:r>
            <a:endParaRPr lang="en-US" sz="1100">
              <a:solidFill>
                <a:schemeClr val="bg1"/>
              </a:solidFill>
            </a:endParaRPr>
          </a:p>
        </p:txBody>
      </p:sp>
      <p:sp>
        <p:nvSpPr>
          <p:cNvPr id="5" name="TextBox 4"/>
          <p:cNvSpPr txBox="1"/>
          <p:nvPr/>
        </p:nvSpPr>
        <p:spPr>
          <a:xfrm>
            <a:off x="6829667" y="913994"/>
            <a:ext cx="1389403" cy="923330"/>
          </a:xfrm>
          <a:prstGeom prst="rect">
            <a:avLst/>
          </a:prstGeom>
          <a:noFill/>
        </p:spPr>
        <p:txBody>
          <a:bodyPr wrap="square" rtlCol="0">
            <a:spAutoFit/>
          </a:bodyPr>
          <a:lstStyle/>
          <a:p>
            <a:pPr algn="r"/>
            <a:r>
              <a:rPr lang="en-US" sz="5400" dirty="0">
                <a:solidFill>
                  <a:srgbClr val="D0798D"/>
                </a:solidFill>
                <a:latin typeface="+mj-lt"/>
              </a:rPr>
              <a:t>01</a:t>
            </a:r>
            <a:endParaRPr lang="id-ID" sz="6600" b="1" dirty="0">
              <a:solidFill>
                <a:srgbClr val="D0798D"/>
              </a:solidFill>
              <a:latin typeface="+mj-lt"/>
            </a:endParaRPr>
          </a:p>
        </p:txBody>
      </p:sp>
      <p:sp>
        <p:nvSpPr>
          <p:cNvPr id="6" name="Rectangle 5"/>
          <p:cNvSpPr/>
          <p:nvPr/>
        </p:nvSpPr>
        <p:spPr>
          <a:xfrm>
            <a:off x="8378883" y="1152400"/>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7" name="TextBox 6"/>
          <p:cNvSpPr txBox="1"/>
          <p:nvPr/>
        </p:nvSpPr>
        <p:spPr>
          <a:xfrm>
            <a:off x="8378883" y="3348799"/>
            <a:ext cx="2399045" cy="574324"/>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a:t>
            </a:r>
            <a:endParaRPr lang="en-US" sz="1100">
              <a:solidFill>
                <a:schemeClr val="bg1"/>
              </a:solidFill>
            </a:endParaRPr>
          </a:p>
        </p:txBody>
      </p:sp>
      <p:sp>
        <p:nvSpPr>
          <p:cNvPr id="8" name="TextBox 7"/>
          <p:cNvSpPr txBox="1"/>
          <p:nvPr/>
        </p:nvSpPr>
        <p:spPr>
          <a:xfrm>
            <a:off x="6829667" y="2667843"/>
            <a:ext cx="1389403" cy="923330"/>
          </a:xfrm>
          <a:prstGeom prst="rect">
            <a:avLst/>
          </a:prstGeom>
          <a:noFill/>
        </p:spPr>
        <p:txBody>
          <a:bodyPr wrap="square" rtlCol="0">
            <a:spAutoFit/>
          </a:bodyPr>
          <a:lstStyle/>
          <a:p>
            <a:pPr algn="r"/>
            <a:r>
              <a:rPr lang="en-US" sz="5400">
                <a:solidFill>
                  <a:srgbClr val="D0798D"/>
                </a:solidFill>
                <a:latin typeface="+mj-lt"/>
              </a:rPr>
              <a:t>02</a:t>
            </a:r>
            <a:endParaRPr lang="id-ID" sz="6600" b="1">
              <a:solidFill>
                <a:srgbClr val="D0798D"/>
              </a:solidFill>
              <a:latin typeface="+mj-lt"/>
            </a:endParaRPr>
          </a:p>
        </p:txBody>
      </p:sp>
      <p:sp>
        <p:nvSpPr>
          <p:cNvPr id="9" name="Rectangle 8"/>
          <p:cNvSpPr/>
          <p:nvPr/>
        </p:nvSpPr>
        <p:spPr>
          <a:xfrm>
            <a:off x="8378883" y="2906249"/>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sp>
        <p:nvSpPr>
          <p:cNvPr id="10" name="TextBox 9"/>
          <p:cNvSpPr txBox="1"/>
          <p:nvPr/>
        </p:nvSpPr>
        <p:spPr>
          <a:xfrm>
            <a:off x="8378883" y="5102648"/>
            <a:ext cx="2399045" cy="574324"/>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a:t>
            </a:r>
            <a:endParaRPr lang="en-US" sz="1100">
              <a:solidFill>
                <a:schemeClr val="bg1"/>
              </a:solidFill>
            </a:endParaRPr>
          </a:p>
        </p:txBody>
      </p:sp>
      <p:sp>
        <p:nvSpPr>
          <p:cNvPr id="11" name="TextBox 10"/>
          <p:cNvSpPr txBox="1"/>
          <p:nvPr/>
        </p:nvSpPr>
        <p:spPr>
          <a:xfrm>
            <a:off x="6829667" y="4421692"/>
            <a:ext cx="1389403" cy="923330"/>
          </a:xfrm>
          <a:prstGeom prst="rect">
            <a:avLst/>
          </a:prstGeom>
          <a:noFill/>
        </p:spPr>
        <p:txBody>
          <a:bodyPr wrap="square" rtlCol="0">
            <a:spAutoFit/>
          </a:bodyPr>
          <a:lstStyle/>
          <a:p>
            <a:pPr algn="r"/>
            <a:r>
              <a:rPr lang="en-US" sz="5400">
                <a:solidFill>
                  <a:srgbClr val="D0798D"/>
                </a:solidFill>
                <a:latin typeface="+mj-lt"/>
              </a:rPr>
              <a:t>03</a:t>
            </a:r>
            <a:endParaRPr lang="id-ID" sz="6600" b="1">
              <a:solidFill>
                <a:srgbClr val="D0798D"/>
              </a:solidFill>
              <a:latin typeface="+mj-lt"/>
            </a:endParaRPr>
          </a:p>
        </p:txBody>
      </p:sp>
      <p:sp>
        <p:nvSpPr>
          <p:cNvPr id="12" name="Rectangle 11"/>
          <p:cNvSpPr/>
          <p:nvPr/>
        </p:nvSpPr>
        <p:spPr>
          <a:xfrm>
            <a:off x="8378883" y="4660098"/>
            <a:ext cx="2194025" cy="424155"/>
          </a:xfrm>
          <a:prstGeom prst="rect">
            <a:avLst/>
          </a:prstGeom>
        </p:spPr>
        <p:txBody>
          <a:bodyPr wrap="square">
            <a:spAutoFit/>
          </a:bodyPr>
          <a:lstStyle/>
          <a:p>
            <a:pPr>
              <a:lnSpc>
                <a:spcPct val="150000"/>
              </a:lnSpc>
            </a:pPr>
            <a:r>
              <a:rPr lang="en-US" sz="1600">
                <a:solidFill>
                  <a:schemeClr val="bg1"/>
                </a:solidFill>
                <a:latin typeface="+mj-lt"/>
                <a:cs typeface="Poppins" panose="02000000000000000000" pitchFamily="2" charset="0"/>
              </a:rPr>
              <a:t>Some Title Here</a:t>
            </a:r>
            <a:endParaRPr lang="en-US" sz="1600">
              <a:solidFill>
                <a:schemeClr val="bg1"/>
              </a:solidFill>
              <a:latin typeface="+mj-lt"/>
              <a:cs typeface="Poppins" panose="02000000000000000000" pitchFamily="2" charset="0"/>
            </a:endParaRPr>
          </a:p>
        </p:txBody>
      </p:sp>
      <p:pic>
        <p:nvPicPr>
          <p:cNvPr id="14" name="图片 13"/>
          <p:cNvPicPr>
            <a:picLocks noChangeAspect="1"/>
          </p:cNvPicPr>
          <p:nvPr/>
        </p:nvPicPr>
        <p:blipFill>
          <a:blip r:embed="rId2"/>
          <a:stretch>
            <a:fillRect/>
          </a:stretch>
        </p:blipFill>
        <p:spPr>
          <a:xfrm>
            <a:off x="5358320" y="1773792"/>
            <a:ext cx="1475360" cy="3310415"/>
          </a:xfrm>
          <a:prstGeom prst="rect">
            <a:avLst/>
          </a:prstGeom>
        </p:spPr>
      </p:pic>
      <p:cxnSp>
        <p:nvCxnSpPr>
          <p:cNvPr id="16" name="直接连接符 15"/>
          <p:cNvCxnSpPr>
            <a:stCxn id="6" idx="1"/>
          </p:cNvCxnSpPr>
          <p:nvPr/>
        </p:nvCxnSpPr>
        <p:spPr>
          <a:xfrm flipH="1">
            <a:off x="7844589" y="1364478"/>
            <a:ext cx="534294" cy="804796"/>
          </a:xfrm>
          <a:prstGeom prst="line">
            <a:avLst/>
          </a:prstGeom>
          <a:ln>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854261" y="3201636"/>
            <a:ext cx="534294" cy="804796"/>
          </a:xfrm>
          <a:prstGeom prst="line">
            <a:avLst/>
          </a:prstGeom>
          <a:ln>
            <a:solidFill>
              <a:srgbClr val="D0798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796555" y="4837757"/>
            <a:ext cx="534294" cy="804796"/>
          </a:xfrm>
          <a:prstGeom prst="line">
            <a:avLst/>
          </a:prstGeom>
          <a:ln>
            <a:solidFill>
              <a:srgbClr val="D0798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750"/>
                                        <p:tgtEl>
                                          <p:spTgt spid="10"/>
                                        </p:tgtEl>
                                      </p:cBhvr>
                                    </p:animEffect>
                                    <p:anim calcmode="lin" valueType="num">
                                      <p:cBhvr>
                                        <p:cTn id="43" dur="750" fill="hold"/>
                                        <p:tgtEl>
                                          <p:spTgt spid="10"/>
                                        </p:tgtEl>
                                        <p:attrNameLst>
                                          <p:attrName>ppt_x</p:attrName>
                                        </p:attrNameLst>
                                      </p:cBhvr>
                                      <p:tavLst>
                                        <p:tav tm="0">
                                          <p:val>
                                            <p:strVal val="#ppt_x"/>
                                          </p:val>
                                        </p:tav>
                                        <p:tav tm="100000">
                                          <p:val>
                                            <p:strVal val="#ppt_x"/>
                                          </p:val>
                                        </p:tav>
                                      </p:tavLst>
                                    </p:anim>
                                    <p:anim calcmode="lin" valueType="num">
                                      <p:cBhvr>
                                        <p:cTn id="44" dur="75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750"/>
                                        <p:tgtEl>
                                          <p:spTgt spid="11"/>
                                        </p:tgtEl>
                                      </p:cBhvr>
                                    </p:animEffect>
                                    <p:anim calcmode="lin" valueType="num">
                                      <p:cBhvr>
                                        <p:cTn id="48" dur="750" fill="hold"/>
                                        <p:tgtEl>
                                          <p:spTgt spid="11"/>
                                        </p:tgtEl>
                                        <p:attrNameLst>
                                          <p:attrName>ppt_x</p:attrName>
                                        </p:attrNameLst>
                                      </p:cBhvr>
                                      <p:tavLst>
                                        <p:tav tm="0">
                                          <p:val>
                                            <p:strVal val="#ppt_x"/>
                                          </p:val>
                                        </p:tav>
                                        <p:tav tm="100000">
                                          <p:val>
                                            <p:strVal val="#ppt_x"/>
                                          </p:val>
                                        </p:tav>
                                      </p:tavLst>
                                    </p:anim>
                                    <p:anim calcmode="lin" valueType="num">
                                      <p:cBhvr>
                                        <p:cTn id="49" dur="75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750"/>
                                        <p:tgtEl>
                                          <p:spTgt spid="12"/>
                                        </p:tgtEl>
                                      </p:cBhvr>
                                    </p:animEffect>
                                    <p:anim calcmode="lin" valueType="num">
                                      <p:cBhvr>
                                        <p:cTn id="53" dur="750" fill="hold"/>
                                        <p:tgtEl>
                                          <p:spTgt spid="12"/>
                                        </p:tgtEl>
                                        <p:attrNameLst>
                                          <p:attrName>ppt_x</p:attrName>
                                        </p:attrNameLst>
                                      </p:cBhvr>
                                      <p:tavLst>
                                        <p:tav tm="0">
                                          <p:val>
                                            <p:strVal val="#ppt_x"/>
                                          </p:val>
                                        </p:tav>
                                        <p:tav tm="100000">
                                          <p:val>
                                            <p:strVal val="#ppt_x"/>
                                          </p:val>
                                        </p:tav>
                                      </p:tavLst>
                                    </p:anim>
                                    <p:anim calcmode="lin" valueType="num">
                                      <p:cBhvr>
                                        <p:cTn id="5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678" r="678"/>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7927145" y="-3709"/>
            <a:ext cx="4257368" cy="6858000"/>
          </a:xfrm>
          <a:prstGeom prst="rect">
            <a:avLst/>
          </a:prstGeom>
          <a:solidFill>
            <a:srgbClr val="D0798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353429" y="2571167"/>
            <a:ext cx="1715668" cy="1715666"/>
          </a:xfrm>
          <a:custGeom>
            <a:avLst/>
            <a:gdLst>
              <a:gd name="connsiteX0" fmla="*/ 655320 w 1310640"/>
              <a:gd name="connsiteY0" fmla="*/ 365268 h 1310640"/>
              <a:gd name="connsiteX1" fmla="*/ 365268 w 1310640"/>
              <a:gd name="connsiteY1" fmla="*/ 655320 h 1310640"/>
              <a:gd name="connsiteX2" fmla="*/ 655320 w 1310640"/>
              <a:gd name="connsiteY2" fmla="*/ 945372 h 1310640"/>
              <a:gd name="connsiteX3" fmla="*/ 945372 w 1310640"/>
              <a:gd name="connsiteY3" fmla="*/ 655320 h 1310640"/>
              <a:gd name="connsiteX4" fmla="*/ 655320 w 1310640"/>
              <a:gd name="connsiteY4" fmla="*/ 365268 h 1310640"/>
              <a:gd name="connsiteX5" fmla="*/ 655320 w 1310640"/>
              <a:gd name="connsiteY5" fmla="*/ 0 h 1310640"/>
              <a:gd name="connsiteX6" fmla="*/ 1310640 w 1310640"/>
              <a:gd name="connsiteY6" fmla="*/ 655320 h 1310640"/>
              <a:gd name="connsiteX7" fmla="*/ 655320 w 1310640"/>
              <a:gd name="connsiteY7" fmla="*/ 1310640 h 1310640"/>
              <a:gd name="connsiteX8" fmla="*/ 0 w 1310640"/>
              <a:gd name="connsiteY8" fmla="*/ 655320 h 1310640"/>
              <a:gd name="connsiteX9" fmla="*/ 655320 w 1310640"/>
              <a:gd name="connsiteY9" fmla="*/ 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0" h="1310640">
                <a:moveTo>
                  <a:pt x="655320" y="365268"/>
                </a:moveTo>
                <a:cubicBezTo>
                  <a:pt x="495129" y="365268"/>
                  <a:pt x="365268" y="495129"/>
                  <a:pt x="365268" y="655320"/>
                </a:cubicBezTo>
                <a:cubicBezTo>
                  <a:pt x="365268" y="815511"/>
                  <a:pt x="495129" y="945372"/>
                  <a:pt x="655320" y="945372"/>
                </a:cubicBezTo>
                <a:cubicBezTo>
                  <a:pt x="815511" y="945372"/>
                  <a:pt x="945372" y="815511"/>
                  <a:pt x="945372" y="655320"/>
                </a:cubicBezTo>
                <a:cubicBezTo>
                  <a:pt x="945372" y="495129"/>
                  <a:pt x="815511" y="365268"/>
                  <a:pt x="655320" y="365268"/>
                </a:cubicBezTo>
                <a:close/>
                <a:moveTo>
                  <a:pt x="655320" y="0"/>
                </a:moveTo>
                <a:cubicBezTo>
                  <a:pt x="1017243" y="0"/>
                  <a:pt x="1310640" y="293397"/>
                  <a:pt x="1310640" y="655320"/>
                </a:cubicBezTo>
                <a:cubicBezTo>
                  <a:pt x="1310640" y="1017243"/>
                  <a:pt x="1017243" y="1310640"/>
                  <a:pt x="655320" y="1310640"/>
                </a:cubicBezTo>
                <a:cubicBezTo>
                  <a:pt x="293397" y="1310640"/>
                  <a:pt x="0" y="1017243"/>
                  <a:pt x="0" y="655320"/>
                </a:cubicBezTo>
                <a:cubicBezTo>
                  <a:pt x="0" y="293397"/>
                  <a:pt x="293397" y="0"/>
                  <a:pt x="655320" y="0"/>
                </a:cubicBezTo>
                <a:close/>
              </a:path>
            </a:pathLst>
          </a:custGeom>
          <a:solidFill>
            <a:srgbClr val="D0798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082041" y="1015823"/>
            <a:ext cx="10027919" cy="4826354"/>
            <a:chOff x="1082041" y="1015823"/>
            <a:chExt cx="10027919" cy="4826354"/>
          </a:xfrm>
        </p:grpSpPr>
        <p:grpSp>
          <p:nvGrpSpPr>
            <p:cNvPr id="52" name="Group 51"/>
            <p:cNvGrpSpPr/>
            <p:nvPr/>
          </p:nvGrpSpPr>
          <p:grpSpPr>
            <a:xfrm>
              <a:off x="1082041" y="1015823"/>
              <a:ext cx="10027919" cy="4826354"/>
              <a:chOff x="1082040" y="1015823"/>
              <a:chExt cx="10027919" cy="4826354"/>
            </a:xfrm>
            <a:effectLst>
              <a:outerShdw blurRad="1270000" dist="330200" dir="5400000" sx="92000" sy="92000" algn="t" rotWithShape="0">
                <a:prstClr val="black">
                  <a:alpha val="22000"/>
                </a:prstClr>
              </a:outerShdw>
            </a:effectLst>
          </p:grpSpPr>
          <p:sp>
            <p:nvSpPr>
              <p:cNvPr id="8" name="Rectangle: Rounded Corners 7"/>
              <p:cNvSpPr/>
              <p:nvPr/>
            </p:nvSpPr>
            <p:spPr>
              <a:xfrm>
                <a:off x="1082040" y="1015823"/>
                <a:ext cx="7785735" cy="4826354"/>
              </a:xfrm>
              <a:prstGeom prst="roundRect">
                <a:avLst>
                  <a:gd name="adj" fmla="val 188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Top Corners Rounded 50"/>
              <p:cNvSpPr/>
              <p:nvPr/>
            </p:nvSpPr>
            <p:spPr>
              <a:xfrm rot="5400000">
                <a:off x="7500446" y="2232656"/>
                <a:ext cx="4826345" cy="2392680"/>
              </a:xfrm>
              <a:prstGeom prst="round2SameRect">
                <a:avLst>
                  <a:gd name="adj1" fmla="val 2662"/>
                  <a:gd name="adj2" fmla="val 0"/>
                </a:avLst>
              </a:prstGeom>
              <a:gradFill flip="none" rotWithShape="1">
                <a:gsLst>
                  <a:gs pos="0">
                    <a:srgbClr val="D0798D">
                      <a:alpha val="88000"/>
                    </a:srgbClr>
                  </a:gs>
                  <a:gs pos="100000">
                    <a:srgbClr val="C4B59F">
                      <a:alpha val="80000"/>
                    </a:srgb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p:cNvCxnSpPr/>
            <p:nvPr/>
          </p:nvCxnSpPr>
          <p:spPr>
            <a:xfrm flipV="1">
              <a:off x="1082041" y="2014148"/>
              <a:ext cx="7635239" cy="3"/>
            </a:xfrm>
            <a:prstGeom prst="line">
              <a:avLst/>
            </a:prstGeom>
            <a:ln w="12700">
              <a:solidFill>
                <a:schemeClr val="bg1">
                  <a:lumMod val="85000"/>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343425" y="2265934"/>
            <a:ext cx="7110564" cy="3325074"/>
            <a:chOff x="461487" y="2888337"/>
            <a:chExt cx="8100056" cy="2923962"/>
          </a:xfrm>
        </p:grpSpPr>
        <p:grpSp>
          <p:nvGrpSpPr>
            <p:cNvPr id="10" name="Group 9"/>
            <p:cNvGrpSpPr/>
            <p:nvPr/>
          </p:nvGrpSpPr>
          <p:grpSpPr>
            <a:xfrm>
              <a:off x="461487" y="2888337"/>
              <a:ext cx="8100056" cy="2923962"/>
              <a:chOff x="461487" y="2888337"/>
              <a:chExt cx="8100056" cy="2923962"/>
            </a:xfrm>
          </p:grpSpPr>
          <p:cxnSp>
            <p:nvCxnSpPr>
              <p:cNvPr id="14" name="81 Conector recto"/>
              <p:cNvCxnSpPr/>
              <p:nvPr/>
            </p:nvCxnSpPr>
            <p:spPr>
              <a:xfrm>
                <a:off x="938400" y="5159667"/>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81 Conector recto"/>
              <p:cNvCxnSpPr/>
              <p:nvPr/>
            </p:nvCxnSpPr>
            <p:spPr>
              <a:xfrm>
                <a:off x="938400" y="4809710"/>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6" name="81 Conector recto"/>
              <p:cNvCxnSpPr/>
              <p:nvPr/>
            </p:nvCxnSpPr>
            <p:spPr>
              <a:xfrm>
                <a:off x="938400" y="4459755"/>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81 Conector recto"/>
              <p:cNvCxnSpPr/>
              <p:nvPr/>
            </p:nvCxnSpPr>
            <p:spPr>
              <a:xfrm>
                <a:off x="938400" y="4109800"/>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8" name="81 Conector recto"/>
              <p:cNvCxnSpPr/>
              <p:nvPr/>
            </p:nvCxnSpPr>
            <p:spPr>
              <a:xfrm>
                <a:off x="938400" y="3759845"/>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81 Conector recto"/>
              <p:cNvCxnSpPr/>
              <p:nvPr/>
            </p:nvCxnSpPr>
            <p:spPr>
              <a:xfrm>
                <a:off x="938400" y="3409890"/>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0" name="81 Conector recto"/>
              <p:cNvCxnSpPr/>
              <p:nvPr/>
            </p:nvCxnSpPr>
            <p:spPr>
              <a:xfrm>
                <a:off x="938400" y="3059935"/>
                <a:ext cx="7154642" cy="0"/>
              </a:xfrm>
              <a:prstGeom prst="line">
                <a:avLst/>
              </a:prstGeom>
              <a:ln w="9525" cap="rnd">
                <a:solidFill>
                  <a:schemeClr val="bg1">
                    <a:lumMod val="85000"/>
                    <a:alpha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99 Conector recto"/>
              <p:cNvCxnSpPr/>
              <p:nvPr/>
            </p:nvCxnSpPr>
            <p:spPr>
              <a:xfrm>
                <a:off x="936581" y="2888337"/>
                <a:ext cx="0" cy="252533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2" name="Textbox 1"/>
              <p:cNvSpPr/>
              <p:nvPr/>
            </p:nvSpPr>
            <p:spPr>
              <a:xfrm>
                <a:off x="1355783" y="5414806"/>
                <a:ext cx="933209"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Feb</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3" name="Textbox 1"/>
              <p:cNvSpPr/>
              <p:nvPr/>
            </p:nvSpPr>
            <p:spPr>
              <a:xfrm>
                <a:off x="4038313" y="5413576"/>
                <a:ext cx="936351"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May</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4" name="Textbox 1"/>
              <p:cNvSpPr/>
              <p:nvPr/>
            </p:nvSpPr>
            <p:spPr>
              <a:xfrm>
                <a:off x="2250079" y="5413576"/>
                <a:ext cx="933209"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Mar</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5" name="Textbox 1"/>
              <p:cNvSpPr/>
              <p:nvPr/>
            </p:nvSpPr>
            <p:spPr>
              <a:xfrm>
                <a:off x="3144376" y="5413576"/>
                <a:ext cx="933209"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Apr</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6" name="87 Rectángulo"/>
              <p:cNvSpPr/>
              <p:nvPr/>
            </p:nvSpPr>
            <p:spPr>
              <a:xfrm>
                <a:off x="553615" y="3932568"/>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80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7" name="87 Rectángulo"/>
              <p:cNvSpPr/>
              <p:nvPr/>
            </p:nvSpPr>
            <p:spPr>
              <a:xfrm>
                <a:off x="553615" y="3236414"/>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120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8" name="87 Rectángulo"/>
              <p:cNvSpPr/>
              <p:nvPr/>
            </p:nvSpPr>
            <p:spPr>
              <a:xfrm>
                <a:off x="553615" y="2888337"/>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140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29" name="87 Rectángulo"/>
              <p:cNvSpPr/>
              <p:nvPr/>
            </p:nvSpPr>
            <p:spPr>
              <a:xfrm>
                <a:off x="553615" y="3584491"/>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100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0" name="87 Rectángulo"/>
              <p:cNvSpPr/>
              <p:nvPr/>
            </p:nvSpPr>
            <p:spPr>
              <a:xfrm>
                <a:off x="553615" y="4280645"/>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60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1" name="87 Rectángulo"/>
              <p:cNvSpPr/>
              <p:nvPr/>
            </p:nvSpPr>
            <p:spPr>
              <a:xfrm>
                <a:off x="553615" y="4628722"/>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40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2" name="87 Rectángulo"/>
              <p:cNvSpPr/>
              <p:nvPr/>
            </p:nvSpPr>
            <p:spPr>
              <a:xfrm>
                <a:off x="553615" y="4976798"/>
                <a:ext cx="376256" cy="323347"/>
              </a:xfrm>
              <a:prstGeom prst="rect">
                <a:avLst/>
              </a:prstGeom>
            </p:spPr>
            <p:txBody>
              <a:bodyPr wrap="square" lIns="0" tIns="90634" rIns="0" bIns="90634">
                <a:spAutoFit/>
              </a:bodyPr>
              <a:lstStyle/>
              <a:p>
                <a:pPr marL="0" lvl="1" algn="ctr"/>
                <a:r>
                  <a:rPr lang="en-US" sz="1200" dirty="0">
                    <a:solidFill>
                      <a:schemeClr val="bg1">
                        <a:lumMod val="65000"/>
                      </a:schemeClr>
                    </a:solidFill>
                    <a:ea typeface="Open Sans Condensed" panose="020B0604020202020204" charset="0"/>
                    <a:cs typeface="Montserrat Light" panose="00000400000000000000"/>
                  </a:rPr>
                  <a:t>20</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3" name="Textbox 1"/>
              <p:cNvSpPr/>
              <p:nvPr/>
            </p:nvSpPr>
            <p:spPr>
              <a:xfrm>
                <a:off x="4935033" y="5413576"/>
                <a:ext cx="936351"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Jun</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4" name="Textbox 1"/>
              <p:cNvSpPr/>
              <p:nvPr/>
            </p:nvSpPr>
            <p:spPr>
              <a:xfrm>
                <a:off x="5831752" y="5413576"/>
                <a:ext cx="936351"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Jul</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5" name="Textbox 1"/>
              <p:cNvSpPr/>
              <p:nvPr/>
            </p:nvSpPr>
            <p:spPr>
              <a:xfrm>
                <a:off x="6728473" y="5413576"/>
                <a:ext cx="936351"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Aug</a:t>
                </a:r>
                <a:endParaRPr lang="en-US" sz="1200" dirty="0">
                  <a:solidFill>
                    <a:schemeClr val="bg1">
                      <a:lumMod val="65000"/>
                    </a:schemeClr>
                  </a:solidFill>
                  <a:ea typeface="Open Sans Condensed" panose="020B0604020202020204" charset="0"/>
                  <a:cs typeface="Montserrat Light" panose="00000400000000000000"/>
                </a:endParaRPr>
              </a:p>
            </p:txBody>
          </p:sp>
          <p:sp>
            <p:nvSpPr>
              <p:cNvPr id="36" name="Textbox 1"/>
              <p:cNvSpPr/>
              <p:nvPr/>
            </p:nvSpPr>
            <p:spPr>
              <a:xfrm>
                <a:off x="7625192" y="5413576"/>
                <a:ext cx="936351"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Sep</a:t>
                </a:r>
                <a:endParaRPr lang="en-US" sz="1200" dirty="0">
                  <a:solidFill>
                    <a:schemeClr val="bg1">
                      <a:lumMod val="65000"/>
                    </a:schemeClr>
                  </a:solidFill>
                  <a:ea typeface="Open Sans Condensed" panose="020B0604020202020204" charset="0"/>
                  <a:cs typeface="Montserrat Light" panose="00000400000000000000"/>
                </a:endParaRPr>
              </a:p>
            </p:txBody>
          </p:sp>
          <p:cxnSp>
            <p:nvCxnSpPr>
              <p:cNvPr id="37" name="81 Conector recto"/>
              <p:cNvCxnSpPr/>
              <p:nvPr/>
            </p:nvCxnSpPr>
            <p:spPr>
              <a:xfrm>
                <a:off x="938400" y="5413667"/>
                <a:ext cx="7154642" cy="0"/>
              </a:xfrm>
              <a:prstGeom prst="line">
                <a:avLst/>
              </a:prstGeom>
              <a:ln w="9525"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38" name="Textbox 1"/>
              <p:cNvSpPr/>
              <p:nvPr/>
            </p:nvSpPr>
            <p:spPr>
              <a:xfrm>
                <a:off x="461487" y="5414806"/>
                <a:ext cx="933209" cy="397493"/>
              </a:xfrm>
              <a:prstGeom prst="rect">
                <a:avLst/>
              </a:prstGeom>
            </p:spPr>
            <p:txBody>
              <a:bodyPr wrap="square" lIns="241719" tIns="120859" rIns="241719" bIns="120859">
                <a:spAutoFit/>
              </a:bodyPr>
              <a:lstStyle/>
              <a:p>
                <a:pPr algn="ctr">
                  <a:lnSpc>
                    <a:spcPct val="125000"/>
                  </a:lnSpc>
                </a:pPr>
                <a:r>
                  <a:rPr lang="en-US" sz="1200" dirty="0">
                    <a:solidFill>
                      <a:schemeClr val="bg1">
                        <a:lumMod val="65000"/>
                      </a:schemeClr>
                    </a:solidFill>
                    <a:ea typeface="Open Sans Condensed" panose="020B0604020202020204" charset="0"/>
                    <a:cs typeface="Montserrat Light" panose="00000400000000000000"/>
                  </a:rPr>
                  <a:t>Jan</a:t>
                </a:r>
                <a:endParaRPr lang="en-US" sz="1200" dirty="0">
                  <a:solidFill>
                    <a:schemeClr val="bg1">
                      <a:lumMod val="65000"/>
                    </a:schemeClr>
                  </a:solidFill>
                  <a:ea typeface="Open Sans Condensed" panose="020B0604020202020204" charset="0"/>
                  <a:cs typeface="Montserrat Light" panose="00000400000000000000"/>
                </a:endParaRPr>
              </a:p>
            </p:txBody>
          </p:sp>
        </p:grpSp>
        <p:grpSp>
          <p:nvGrpSpPr>
            <p:cNvPr id="11" name="Group 10"/>
            <p:cNvGrpSpPr/>
            <p:nvPr/>
          </p:nvGrpSpPr>
          <p:grpSpPr>
            <a:xfrm>
              <a:off x="926773" y="3212353"/>
              <a:ext cx="7184293" cy="2199474"/>
              <a:chOff x="621973" y="7740858"/>
              <a:chExt cx="23114000" cy="4317387"/>
            </a:xfrm>
          </p:grpSpPr>
          <p:sp>
            <p:nvSpPr>
              <p:cNvPr id="12" name="Documento 7"/>
              <p:cNvSpPr>
                <a:spLocks noChangeAspect="1"/>
              </p:cNvSpPr>
              <p:nvPr/>
            </p:nvSpPr>
            <p:spPr bwMode="auto">
              <a:xfrm rot="10800000" flipH="1">
                <a:off x="621973" y="7740858"/>
                <a:ext cx="23114000" cy="431738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35690"/>
                  <a:gd name="connsiteX1-1981" fmla="*/ 21600 w 21600"/>
                  <a:gd name="connsiteY1-1982" fmla="*/ 0 h 35690"/>
                  <a:gd name="connsiteX2-1983" fmla="*/ 19449 w 21600"/>
                  <a:gd name="connsiteY2-1984" fmla="*/ 12977 h 35690"/>
                  <a:gd name="connsiteX3-1985" fmla="*/ 17978 w 21600"/>
                  <a:gd name="connsiteY3-1986" fmla="*/ 10324 h 35690"/>
                  <a:gd name="connsiteX4-1987" fmla="*/ 15952 w 21600"/>
                  <a:gd name="connsiteY4-1988" fmla="*/ 23679 h 35690"/>
                  <a:gd name="connsiteX5-1989" fmla="*/ 13726 w 21600"/>
                  <a:gd name="connsiteY5-1990" fmla="*/ 9407 h 35690"/>
                  <a:gd name="connsiteX6-1991" fmla="*/ 11344 w 21600"/>
                  <a:gd name="connsiteY6-1992" fmla="*/ 22182 h 35690"/>
                  <a:gd name="connsiteX7-1993" fmla="*/ 9078 w 21600"/>
                  <a:gd name="connsiteY7-1994" fmla="*/ 9184 h 35690"/>
                  <a:gd name="connsiteX8-1995" fmla="*/ 6337 w 21600"/>
                  <a:gd name="connsiteY8-1996" fmla="*/ 35690 h 35690"/>
                  <a:gd name="connsiteX9-1997" fmla="*/ 3687 w 21600"/>
                  <a:gd name="connsiteY9-1998" fmla="*/ 10140 h 35690"/>
                  <a:gd name="connsiteX10-1999" fmla="*/ 1752 w 21600"/>
                  <a:gd name="connsiteY10-2000" fmla="*/ 20110 h 35690"/>
                  <a:gd name="connsiteX11-2001" fmla="*/ 0 w 21600"/>
                  <a:gd name="connsiteY11-2002" fmla="*/ 0 h 35690"/>
                  <a:gd name="connsiteX0-2003" fmla="*/ 0 w 21600"/>
                  <a:gd name="connsiteY0-2004" fmla="*/ 0 h 35690"/>
                  <a:gd name="connsiteX1-2005" fmla="*/ 21600 w 21600"/>
                  <a:gd name="connsiteY1-2006" fmla="*/ 0 h 35690"/>
                  <a:gd name="connsiteX2-2007" fmla="*/ 19449 w 21600"/>
                  <a:gd name="connsiteY2-2008" fmla="*/ 12977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 name="connsiteX0-2027" fmla="*/ 0 w 21600"/>
                  <a:gd name="connsiteY0-2028" fmla="*/ 0 h 35690"/>
                  <a:gd name="connsiteX1-2029" fmla="*/ 21600 w 21600"/>
                  <a:gd name="connsiteY1-2030" fmla="*/ 0 h 35690"/>
                  <a:gd name="connsiteX2-2031" fmla="*/ 19449 w 21600"/>
                  <a:gd name="connsiteY2-2032" fmla="*/ 12977 h 35690"/>
                  <a:gd name="connsiteX3-2033" fmla="*/ 17978 w 21600"/>
                  <a:gd name="connsiteY3-2034" fmla="*/ 10324 h 35690"/>
                  <a:gd name="connsiteX4-2035" fmla="*/ 15952 w 21600"/>
                  <a:gd name="connsiteY4-2036" fmla="*/ 23679 h 35690"/>
                  <a:gd name="connsiteX5-2037" fmla="*/ 13726 w 21600"/>
                  <a:gd name="connsiteY5-2038" fmla="*/ 9407 h 35690"/>
                  <a:gd name="connsiteX6-2039" fmla="*/ 11344 w 21600"/>
                  <a:gd name="connsiteY6-2040" fmla="*/ 22182 h 35690"/>
                  <a:gd name="connsiteX7-2041" fmla="*/ 9078 w 21600"/>
                  <a:gd name="connsiteY7-2042" fmla="*/ 9184 h 35690"/>
                  <a:gd name="connsiteX8-2043" fmla="*/ 6337 w 21600"/>
                  <a:gd name="connsiteY8-2044" fmla="*/ 35690 h 35690"/>
                  <a:gd name="connsiteX9-2045" fmla="*/ 3687 w 21600"/>
                  <a:gd name="connsiteY9-2046" fmla="*/ 10140 h 35690"/>
                  <a:gd name="connsiteX10-2047" fmla="*/ 1752 w 21600"/>
                  <a:gd name="connsiteY10-2048" fmla="*/ 20110 h 35690"/>
                  <a:gd name="connsiteX11-2049" fmla="*/ 0 w 21600"/>
                  <a:gd name="connsiteY11-2050" fmla="*/ 0 h 35690"/>
                  <a:gd name="connsiteX0-2051" fmla="*/ 0 w 21600"/>
                  <a:gd name="connsiteY0-2052" fmla="*/ 0 h 35690"/>
                  <a:gd name="connsiteX1-2053" fmla="*/ 21600 w 21600"/>
                  <a:gd name="connsiteY1-2054" fmla="*/ 0 h 35690"/>
                  <a:gd name="connsiteX2-2055" fmla="*/ 19449 w 21600"/>
                  <a:gd name="connsiteY2-2056" fmla="*/ 12977 h 35690"/>
                  <a:gd name="connsiteX3-2057" fmla="*/ 17978 w 21600"/>
                  <a:gd name="connsiteY3-2058" fmla="*/ 10324 h 35690"/>
                  <a:gd name="connsiteX4-2059" fmla="*/ 15952 w 21600"/>
                  <a:gd name="connsiteY4-2060" fmla="*/ 23679 h 35690"/>
                  <a:gd name="connsiteX5-2061" fmla="*/ 13726 w 21600"/>
                  <a:gd name="connsiteY5-2062" fmla="*/ 9407 h 35690"/>
                  <a:gd name="connsiteX6-2063" fmla="*/ 11344 w 21600"/>
                  <a:gd name="connsiteY6-2064" fmla="*/ 22182 h 35690"/>
                  <a:gd name="connsiteX7-2065" fmla="*/ 9078 w 21600"/>
                  <a:gd name="connsiteY7-2066" fmla="*/ 9184 h 35690"/>
                  <a:gd name="connsiteX8-2067" fmla="*/ 6337 w 21600"/>
                  <a:gd name="connsiteY8-2068" fmla="*/ 35690 h 35690"/>
                  <a:gd name="connsiteX9-2069" fmla="*/ 3687 w 21600"/>
                  <a:gd name="connsiteY9-2070" fmla="*/ 10140 h 35690"/>
                  <a:gd name="connsiteX10-2071" fmla="*/ 1752 w 21600"/>
                  <a:gd name="connsiteY10-2072" fmla="*/ 20110 h 35690"/>
                  <a:gd name="connsiteX11-2073" fmla="*/ 0 w 21600"/>
                  <a:gd name="connsiteY11-2074" fmla="*/ 0 h 35690"/>
                  <a:gd name="connsiteX0-2075" fmla="*/ 0 w 21600"/>
                  <a:gd name="connsiteY0-2076" fmla="*/ 0 h 35690"/>
                  <a:gd name="connsiteX1-2077" fmla="*/ 21600 w 21600"/>
                  <a:gd name="connsiteY1-2078" fmla="*/ 0 h 35690"/>
                  <a:gd name="connsiteX2-2079" fmla="*/ 19449 w 21600"/>
                  <a:gd name="connsiteY2-2080" fmla="*/ 12977 h 35690"/>
                  <a:gd name="connsiteX3-2081" fmla="*/ 17978 w 21600"/>
                  <a:gd name="connsiteY3-2082" fmla="*/ 10324 h 35690"/>
                  <a:gd name="connsiteX4-2083" fmla="*/ 15952 w 21600"/>
                  <a:gd name="connsiteY4-2084" fmla="*/ 23679 h 35690"/>
                  <a:gd name="connsiteX5-2085" fmla="*/ 13726 w 21600"/>
                  <a:gd name="connsiteY5-2086" fmla="*/ 9407 h 35690"/>
                  <a:gd name="connsiteX6-2087" fmla="*/ 11344 w 21600"/>
                  <a:gd name="connsiteY6-2088" fmla="*/ 22182 h 35690"/>
                  <a:gd name="connsiteX7-2089" fmla="*/ 9078 w 21600"/>
                  <a:gd name="connsiteY7-2090" fmla="*/ 9184 h 35690"/>
                  <a:gd name="connsiteX8-2091" fmla="*/ 6337 w 21600"/>
                  <a:gd name="connsiteY8-2092" fmla="*/ 35690 h 35690"/>
                  <a:gd name="connsiteX9-2093" fmla="*/ 3687 w 21600"/>
                  <a:gd name="connsiteY9-2094" fmla="*/ 10140 h 35690"/>
                  <a:gd name="connsiteX10-2095" fmla="*/ 1752 w 21600"/>
                  <a:gd name="connsiteY10-2096" fmla="*/ 20110 h 35690"/>
                  <a:gd name="connsiteX11-2097" fmla="*/ 0 w 21600"/>
                  <a:gd name="connsiteY11-2098" fmla="*/ 0 h 35690"/>
                  <a:gd name="connsiteX0-2099" fmla="*/ 0 w 21600"/>
                  <a:gd name="connsiteY0-2100" fmla="*/ 0 h 35690"/>
                  <a:gd name="connsiteX1-2101" fmla="*/ 21600 w 21600"/>
                  <a:gd name="connsiteY1-2102" fmla="*/ 0 h 35690"/>
                  <a:gd name="connsiteX2-2103" fmla="*/ 19449 w 21600"/>
                  <a:gd name="connsiteY2-2104" fmla="*/ 12977 h 35690"/>
                  <a:gd name="connsiteX3-2105" fmla="*/ 17816 w 21600"/>
                  <a:gd name="connsiteY3-2106" fmla="*/ 5358 h 35690"/>
                  <a:gd name="connsiteX4-2107" fmla="*/ 15952 w 21600"/>
                  <a:gd name="connsiteY4-2108" fmla="*/ 23679 h 35690"/>
                  <a:gd name="connsiteX5-2109" fmla="*/ 13726 w 21600"/>
                  <a:gd name="connsiteY5-2110" fmla="*/ 9407 h 35690"/>
                  <a:gd name="connsiteX6-2111" fmla="*/ 11344 w 21600"/>
                  <a:gd name="connsiteY6-2112" fmla="*/ 22182 h 35690"/>
                  <a:gd name="connsiteX7-2113" fmla="*/ 9078 w 21600"/>
                  <a:gd name="connsiteY7-2114" fmla="*/ 9184 h 35690"/>
                  <a:gd name="connsiteX8-2115" fmla="*/ 6337 w 21600"/>
                  <a:gd name="connsiteY8-2116" fmla="*/ 35690 h 35690"/>
                  <a:gd name="connsiteX9-2117" fmla="*/ 3687 w 21600"/>
                  <a:gd name="connsiteY9-2118" fmla="*/ 10140 h 35690"/>
                  <a:gd name="connsiteX10-2119" fmla="*/ 1752 w 21600"/>
                  <a:gd name="connsiteY10-2120" fmla="*/ 20110 h 35690"/>
                  <a:gd name="connsiteX11-2121" fmla="*/ 0 w 21600"/>
                  <a:gd name="connsiteY11-2122" fmla="*/ 0 h 35690"/>
                  <a:gd name="connsiteX0-2123" fmla="*/ 0 w 21600"/>
                  <a:gd name="connsiteY0-2124" fmla="*/ 0 h 35690"/>
                  <a:gd name="connsiteX1-2125" fmla="*/ 21600 w 21600"/>
                  <a:gd name="connsiteY1-2126" fmla="*/ 0 h 35690"/>
                  <a:gd name="connsiteX2-2127" fmla="*/ 19449 w 21600"/>
                  <a:gd name="connsiteY2-2128" fmla="*/ 12977 h 35690"/>
                  <a:gd name="connsiteX3-2129" fmla="*/ 17816 w 21600"/>
                  <a:gd name="connsiteY3-2130" fmla="*/ 5358 h 35690"/>
                  <a:gd name="connsiteX4-2131" fmla="*/ 17752 w 21600"/>
                  <a:gd name="connsiteY4-2132" fmla="*/ 20675 h 35690"/>
                  <a:gd name="connsiteX5-2133" fmla="*/ 13726 w 21600"/>
                  <a:gd name="connsiteY5-2134" fmla="*/ 9407 h 35690"/>
                  <a:gd name="connsiteX6-2135" fmla="*/ 11344 w 21600"/>
                  <a:gd name="connsiteY6-2136" fmla="*/ 22182 h 35690"/>
                  <a:gd name="connsiteX7-2137" fmla="*/ 9078 w 21600"/>
                  <a:gd name="connsiteY7-2138" fmla="*/ 9184 h 35690"/>
                  <a:gd name="connsiteX8-2139" fmla="*/ 6337 w 21600"/>
                  <a:gd name="connsiteY8-2140" fmla="*/ 35690 h 35690"/>
                  <a:gd name="connsiteX9-2141" fmla="*/ 3687 w 21600"/>
                  <a:gd name="connsiteY9-2142" fmla="*/ 10140 h 35690"/>
                  <a:gd name="connsiteX10-2143" fmla="*/ 1752 w 21600"/>
                  <a:gd name="connsiteY10-2144" fmla="*/ 20110 h 35690"/>
                  <a:gd name="connsiteX11-2145" fmla="*/ 0 w 21600"/>
                  <a:gd name="connsiteY11-2146" fmla="*/ 0 h 35690"/>
                  <a:gd name="connsiteX0-2147" fmla="*/ 0 w 21600"/>
                  <a:gd name="connsiteY0-2148" fmla="*/ 0 h 35690"/>
                  <a:gd name="connsiteX1-2149" fmla="*/ 21600 w 21600"/>
                  <a:gd name="connsiteY1-2150" fmla="*/ 0 h 35690"/>
                  <a:gd name="connsiteX2-2151" fmla="*/ 20012 w 21600"/>
                  <a:gd name="connsiteY2-2152" fmla="*/ 11976 h 35690"/>
                  <a:gd name="connsiteX3-2153" fmla="*/ 17816 w 21600"/>
                  <a:gd name="connsiteY3-2154" fmla="*/ 5358 h 35690"/>
                  <a:gd name="connsiteX4-2155" fmla="*/ 17752 w 21600"/>
                  <a:gd name="connsiteY4-2156" fmla="*/ 20675 h 35690"/>
                  <a:gd name="connsiteX5-2157" fmla="*/ 13726 w 21600"/>
                  <a:gd name="connsiteY5-2158" fmla="*/ 9407 h 35690"/>
                  <a:gd name="connsiteX6-2159" fmla="*/ 11344 w 21600"/>
                  <a:gd name="connsiteY6-2160" fmla="*/ 22182 h 35690"/>
                  <a:gd name="connsiteX7-2161" fmla="*/ 9078 w 21600"/>
                  <a:gd name="connsiteY7-2162" fmla="*/ 9184 h 35690"/>
                  <a:gd name="connsiteX8-2163" fmla="*/ 6337 w 21600"/>
                  <a:gd name="connsiteY8-2164" fmla="*/ 35690 h 35690"/>
                  <a:gd name="connsiteX9-2165" fmla="*/ 3687 w 21600"/>
                  <a:gd name="connsiteY9-2166" fmla="*/ 10140 h 35690"/>
                  <a:gd name="connsiteX10-2167" fmla="*/ 1752 w 21600"/>
                  <a:gd name="connsiteY10-2168" fmla="*/ 20110 h 35690"/>
                  <a:gd name="connsiteX11-2169" fmla="*/ 0 w 21600"/>
                  <a:gd name="connsiteY11-2170" fmla="*/ 0 h 35690"/>
                  <a:gd name="connsiteX0-2171" fmla="*/ 0 w 21600"/>
                  <a:gd name="connsiteY0-2172" fmla="*/ 0 h 35690"/>
                  <a:gd name="connsiteX1-2173" fmla="*/ 21600 w 21600"/>
                  <a:gd name="connsiteY1-2174" fmla="*/ 0 h 35690"/>
                  <a:gd name="connsiteX2-2175" fmla="*/ 20012 w 21600"/>
                  <a:gd name="connsiteY2-2176" fmla="*/ 11976 h 35690"/>
                  <a:gd name="connsiteX3-2177" fmla="*/ 17816 w 21600"/>
                  <a:gd name="connsiteY3-2178" fmla="*/ 5358 h 35690"/>
                  <a:gd name="connsiteX4-2179" fmla="*/ 17752 w 21600"/>
                  <a:gd name="connsiteY4-2180" fmla="*/ 20675 h 35690"/>
                  <a:gd name="connsiteX5-2181" fmla="*/ 13726 w 21600"/>
                  <a:gd name="connsiteY5-2182" fmla="*/ 9407 h 35690"/>
                  <a:gd name="connsiteX6-2183" fmla="*/ 11344 w 21600"/>
                  <a:gd name="connsiteY6-2184" fmla="*/ 22182 h 35690"/>
                  <a:gd name="connsiteX7-2185" fmla="*/ 9078 w 21600"/>
                  <a:gd name="connsiteY7-2186" fmla="*/ 9184 h 35690"/>
                  <a:gd name="connsiteX8-2187" fmla="*/ 6337 w 21600"/>
                  <a:gd name="connsiteY8-2188" fmla="*/ 35690 h 35690"/>
                  <a:gd name="connsiteX9-2189" fmla="*/ 3687 w 21600"/>
                  <a:gd name="connsiteY9-2190" fmla="*/ 10140 h 35690"/>
                  <a:gd name="connsiteX10-2191" fmla="*/ 1752 w 21600"/>
                  <a:gd name="connsiteY10-2192" fmla="*/ 20110 h 35690"/>
                  <a:gd name="connsiteX11-2193" fmla="*/ 0 w 21600"/>
                  <a:gd name="connsiteY11-2194" fmla="*/ 0 h 35690"/>
                  <a:gd name="connsiteX0-2195" fmla="*/ 0 w 21600"/>
                  <a:gd name="connsiteY0-2196" fmla="*/ 0 h 35690"/>
                  <a:gd name="connsiteX1-2197" fmla="*/ 21600 w 21600"/>
                  <a:gd name="connsiteY1-2198" fmla="*/ 0 h 35690"/>
                  <a:gd name="connsiteX2-2199" fmla="*/ 20012 w 21600"/>
                  <a:gd name="connsiteY2-2200" fmla="*/ 11976 h 35690"/>
                  <a:gd name="connsiteX3-2201" fmla="*/ 17816 w 21600"/>
                  <a:gd name="connsiteY3-2202" fmla="*/ 5358 h 35690"/>
                  <a:gd name="connsiteX4-2203" fmla="*/ 17752 w 21600"/>
                  <a:gd name="connsiteY4-2204" fmla="*/ 20675 h 35690"/>
                  <a:gd name="connsiteX5-2205" fmla="*/ 13726 w 21600"/>
                  <a:gd name="connsiteY5-2206" fmla="*/ 9407 h 35690"/>
                  <a:gd name="connsiteX6-2207" fmla="*/ 11344 w 21600"/>
                  <a:gd name="connsiteY6-2208" fmla="*/ 22182 h 35690"/>
                  <a:gd name="connsiteX7-2209" fmla="*/ 9078 w 21600"/>
                  <a:gd name="connsiteY7-2210" fmla="*/ 9184 h 35690"/>
                  <a:gd name="connsiteX8-2211" fmla="*/ 6337 w 21600"/>
                  <a:gd name="connsiteY8-2212" fmla="*/ 35690 h 35690"/>
                  <a:gd name="connsiteX9-2213" fmla="*/ 3687 w 21600"/>
                  <a:gd name="connsiteY9-2214" fmla="*/ 10140 h 35690"/>
                  <a:gd name="connsiteX10-2215" fmla="*/ 1752 w 21600"/>
                  <a:gd name="connsiteY10-2216" fmla="*/ 20110 h 35690"/>
                  <a:gd name="connsiteX11-2217" fmla="*/ 0 w 21600"/>
                  <a:gd name="connsiteY11-2218" fmla="*/ 0 h 35690"/>
                  <a:gd name="connsiteX0-2219" fmla="*/ 0 w 21600"/>
                  <a:gd name="connsiteY0-2220" fmla="*/ 0 h 35690"/>
                  <a:gd name="connsiteX1-2221" fmla="*/ 21600 w 21600"/>
                  <a:gd name="connsiteY1-2222" fmla="*/ 0 h 35690"/>
                  <a:gd name="connsiteX2-2223" fmla="*/ 20012 w 21600"/>
                  <a:gd name="connsiteY2-2224" fmla="*/ 11976 h 35690"/>
                  <a:gd name="connsiteX3-2225" fmla="*/ 18806 w 21600"/>
                  <a:gd name="connsiteY3-2226" fmla="*/ 4657 h 35690"/>
                  <a:gd name="connsiteX4-2227" fmla="*/ 17752 w 21600"/>
                  <a:gd name="connsiteY4-2228" fmla="*/ 20675 h 35690"/>
                  <a:gd name="connsiteX5-2229" fmla="*/ 13726 w 21600"/>
                  <a:gd name="connsiteY5-2230" fmla="*/ 9407 h 35690"/>
                  <a:gd name="connsiteX6-2231" fmla="*/ 11344 w 21600"/>
                  <a:gd name="connsiteY6-2232" fmla="*/ 22182 h 35690"/>
                  <a:gd name="connsiteX7-2233" fmla="*/ 9078 w 21600"/>
                  <a:gd name="connsiteY7-2234" fmla="*/ 9184 h 35690"/>
                  <a:gd name="connsiteX8-2235" fmla="*/ 6337 w 21600"/>
                  <a:gd name="connsiteY8-2236" fmla="*/ 35690 h 35690"/>
                  <a:gd name="connsiteX9-2237" fmla="*/ 3687 w 21600"/>
                  <a:gd name="connsiteY9-2238" fmla="*/ 10140 h 35690"/>
                  <a:gd name="connsiteX10-2239" fmla="*/ 1752 w 21600"/>
                  <a:gd name="connsiteY10-2240" fmla="*/ 20110 h 35690"/>
                  <a:gd name="connsiteX11-2241" fmla="*/ 0 w 21600"/>
                  <a:gd name="connsiteY11-2242" fmla="*/ 0 h 35690"/>
                  <a:gd name="connsiteX0-2243" fmla="*/ 0 w 21600"/>
                  <a:gd name="connsiteY0-2244" fmla="*/ 0 h 35690"/>
                  <a:gd name="connsiteX1-2245" fmla="*/ 21600 w 21600"/>
                  <a:gd name="connsiteY1-2246" fmla="*/ 0 h 35690"/>
                  <a:gd name="connsiteX2-2247" fmla="*/ 20012 w 21600"/>
                  <a:gd name="connsiteY2-2248" fmla="*/ 11976 h 35690"/>
                  <a:gd name="connsiteX3-2249" fmla="*/ 18806 w 21600"/>
                  <a:gd name="connsiteY3-2250" fmla="*/ 4657 h 35690"/>
                  <a:gd name="connsiteX4-2251" fmla="*/ 17752 w 21600"/>
                  <a:gd name="connsiteY4-2252" fmla="*/ 20675 h 35690"/>
                  <a:gd name="connsiteX5-2253" fmla="*/ 13726 w 21600"/>
                  <a:gd name="connsiteY5-2254" fmla="*/ 9407 h 35690"/>
                  <a:gd name="connsiteX6-2255" fmla="*/ 11344 w 21600"/>
                  <a:gd name="connsiteY6-2256" fmla="*/ 22182 h 35690"/>
                  <a:gd name="connsiteX7-2257" fmla="*/ 9078 w 21600"/>
                  <a:gd name="connsiteY7-2258" fmla="*/ 9184 h 35690"/>
                  <a:gd name="connsiteX8-2259" fmla="*/ 6337 w 21600"/>
                  <a:gd name="connsiteY8-2260" fmla="*/ 35690 h 35690"/>
                  <a:gd name="connsiteX9-2261" fmla="*/ 3687 w 21600"/>
                  <a:gd name="connsiteY9-2262" fmla="*/ 10140 h 35690"/>
                  <a:gd name="connsiteX10-2263" fmla="*/ 1752 w 21600"/>
                  <a:gd name="connsiteY10-2264" fmla="*/ 20110 h 35690"/>
                  <a:gd name="connsiteX11-2265" fmla="*/ 0 w 21600"/>
                  <a:gd name="connsiteY11-2266" fmla="*/ 0 h 35690"/>
                  <a:gd name="connsiteX0-2267" fmla="*/ 0 w 21600"/>
                  <a:gd name="connsiteY0-2268" fmla="*/ 0 h 35690"/>
                  <a:gd name="connsiteX1-2269" fmla="*/ 21600 w 21600"/>
                  <a:gd name="connsiteY1-2270" fmla="*/ 0 h 35690"/>
                  <a:gd name="connsiteX2-2271" fmla="*/ 20012 w 21600"/>
                  <a:gd name="connsiteY2-2272" fmla="*/ 11976 h 35690"/>
                  <a:gd name="connsiteX3-2273" fmla="*/ 18941 w 21600"/>
                  <a:gd name="connsiteY3-2274" fmla="*/ 4757 h 35690"/>
                  <a:gd name="connsiteX4-2275" fmla="*/ 17752 w 21600"/>
                  <a:gd name="connsiteY4-2276" fmla="*/ 20675 h 35690"/>
                  <a:gd name="connsiteX5-2277" fmla="*/ 13726 w 21600"/>
                  <a:gd name="connsiteY5-2278" fmla="*/ 9407 h 35690"/>
                  <a:gd name="connsiteX6-2279" fmla="*/ 11344 w 21600"/>
                  <a:gd name="connsiteY6-2280" fmla="*/ 22182 h 35690"/>
                  <a:gd name="connsiteX7-2281" fmla="*/ 9078 w 21600"/>
                  <a:gd name="connsiteY7-2282" fmla="*/ 9184 h 35690"/>
                  <a:gd name="connsiteX8-2283" fmla="*/ 6337 w 21600"/>
                  <a:gd name="connsiteY8-2284" fmla="*/ 35690 h 35690"/>
                  <a:gd name="connsiteX9-2285" fmla="*/ 3687 w 21600"/>
                  <a:gd name="connsiteY9-2286" fmla="*/ 10140 h 35690"/>
                  <a:gd name="connsiteX10-2287" fmla="*/ 1752 w 21600"/>
                  <a:gd name="connsiteY10-2288" fmla="*/ 20110 h 35690"/>
                  <a:gd name="connsiteX11-2289" fmla="*/ 0 w 21600"/>
                  <a:gd name="connsiteY11-2290" fmla="*/ 0 h 35690"/>
                  <a:gd name="connsiteX0-2291" fmla="*/ 0 w 21600"/>
                  <a:gd name="connsiteY0-2292" fmla="*/ 0 h 35690"/>
                  <a:gd name="connsiteX1-2293" fmla="*/ 21600 w 21600"/>
                  <a:gd name="connsiteY1-2294" fmla="*/ 0 h 35690"/>
                  <a:gd name="connsiteX2-2295" fmla="*/ 20012 w 21600"/>
                  <a:gd name="connsiteY2-2296" fmla="*/ 11976 h 35690"/>
                  <a:gd name="connsiteX3-2297" fmla="*/ 18941 w 21600"/>
                  <a:gd name="connsiteY3-2298" fmla="*/ 4757 h 35690"/>
                  <a:gd name="connsiteX4-2299" fmla="*/ 17662 w 21600"/>
                  <a:gd name="connsiteY4-2300" fmla="*/ 25881 h 35690"/>
                  <a:gd name="connsiteX5-2301" fmla="*/ 13726 w 21600"/>
                  <a:gd name="connsiteY5-2302" fmla="*/ 9407 h 35690"/>
                  <a:gd name="connsiteX6-2303" fmla="*/ 11344 w 21600"/>
                  <a:gd name="connsiteY6-2304" fmla="*/ 22182 h 35690"/>
                  <a:gd name="connsiteX7-2305" fmla="*/ 9078 w 21600"/>
                  <a:gd name="connsiteY7-2306" fmla="*/ 9184 h 35690"/>
                  <a:gd name="connsiteX8-2307" fmla="*/ 6337 w 21600"/>
                  <a:gd name="connsiteY8-2308" fmla="*/ 35690 h 35690"/>
                  <a:gd name="connsiteX9-2309" fmla="*/ 3687 w 21600"/>
                  <a:gd name="connsiteY9-2310" fmla="*/ 10140 h 35690"/>
                  <a:gd name="connsiteX10-2311" fmla="*/ 1752 w 21600"/>
                  <a:gd name="connsiteY10-2312" fmla="*/ 20110 h 35690"/>
                  <a:gd name="connsiteX11-2313" fmla="*/ 0 w 21600"/>
                  <a:gd name="connsiteY11-2314" fmla="*/ 0 h 35690"/>
                  <a:gd name="connsiteX0-2315" fmla="*/ 0 w 21600"/>
                  <a:gd name="connsiteY0-2316" fmla="*/ 0 h 35690"/>
                  <a:gd name="connsiteX1-2317" fmla="*/ 21600 w 21600"/>
                  <a:gd name="connsiteY1-2318" fmla="*/ 0 h 35690"/>
                  <a:gd name="connsiteX2-2319" fmla="*/ 20012 w 21600"/>
                  <a:gd name="connsiteY2-2320" fmla="*/ 11976 h 35690"/>
                  <a:gd name="connsiteX3-2321" fmla="*/ 18941 w 21600"/>
                  <a:gd name="connsiteY3-2322" fmla="*/ 4757 h 35690"/>
                  <a:gd name="connsiteX4-2323" fmla="*/ 17662 w 21600"/>
                  <a:gd name="connsiteY4-2324" fmla="*/ 25881 h 35690"/>
                  <a:gd name="connsiteX5-2325" fmla="*/ 13726 w 21600"/>
                  <a:gd name="connsiteY5-2326" fmla="*/ 9407 h 35690"/>
                  <a:gd name="connsiteX6-2327" fmla="*/ 11344 w 21600"/>
                  <a:gd name="connsiteY6-2328" fmla="*/ 22182 h 35690"/>
                  <a:gd name="connsiteX7-2329" fmla="*/ 9078 w 21600"/>
                  <a:gd name="connsiteY7-2330" fmla="*/ 9184 h 35690"/>
                  <a:gd name="connsiteX8-2331" fmla="*/ 6337 w 21600"/>
                  <a:gd name="connsiteY8-2332" fmla="*/ 35690 h 35690"/>
                  <a:gd name="connsiteX9-2333" fmla="*/ 3687 w 21600"/>
                  <a:gd name="connsiteY9-2334" fmla="*/ 10140 h 35690"/>
                  <a:gd name="connsiteX10-2335" fmla="*/ 1752 w 21600"/>
                  <a:gd name="connsiteY10-2336" fmla="*/ 20110 h 35690"/>
                  <a:gd name="connsiteX11-2337" fmla="*/ 0 w 21600"/>
                  <a:gd name="connsiteY11-2338" fmla="*/ 0 h 35690"/>
                  <a:gd name="connsiteX0-2339" fmla="*/ 0 w 21600"/>
                  <a:gd name="connsiteY0-2340" fmla="*/ 0 h 35690"/>
                  <a:gd name="connsiteX1-2341" fmla="*/ 21600 w 21600"/>
                  <a:gd name="connsiteY1-2342" fmla="*/ 0 h 35690"/>
                  <a:gd name="connsiteX2-2343" fmla="*/ 20012 w 21600"/>
                  <a:gd name="connsiteY2-2344" fmla="*/ 11976 h 35690"/>
                  <a:gd name="connsiteX3-2345" fmla="*/ 18941 w 21600"/>
                  <a:gd name="connsiteY3-2346" fmla="*/ 4757 h 35690"/>
                  <a:gd name="connsiteX4-2347" fmla="*/ 17662 w 21600"/>
                  <a:gd name="connsiteY4-2348" fmla="*/ 25881 h 35690"/>
                  <a:gd name="connsiteX5-2349" fmla="*/ 15661 w 21600"/>
                  <a:gd name="connsiteY5-2350" fmla="*/ 5502 h 35690"/>
                  <a:gd name="connsiteX6-2351" fmla="*/ 11344 w 21600"/>
                  <a:gd name="connsiteY6-2352" fmla="*/ 22182 h 35690"/>
                  <a:gd name="connsiteX7-2353" fmla="*/ 9078 w 21600"/>
                  <a:gd name="connsiteY7-2354" fmla="*/ 9184 h 35690"/>
                  <a:gd name="connsiteX8-2355" fmla="*/ 6337 w 21600"/>
                  <a:gd name="connsiteY8-2356" fmla="*/ 35690 h 35690"/>
                  <a:gd name="connsiteX9-2357" fmla="*/ 3687 w 21600"/>
                  <a:gd name="connsiteY9-2358" fmla="*/ 10140 h 35690"/>
                  <a:gd name="connsiteX10-2359" fmla="*/ 1752 w 21600"/>
                  <a:gd name="connsiteY10-2360" fmla="*/ 20110 h 35690"/>
                  <a:gd name="connsiteX11-2361" fmla="*/ 0 w 21600"/>
                  <a:gd name="connsiteY11-2362" fmla="*/ 0 h 35690"/>
                  <a:gd name="connsiteX0-2363" fmla="*/ 0 w 21600"/>
                  <a:gd name="connsiteY0-2364" fmla="*/ 0 h 35690"/>
                  <a:gd name="connsiteX1-2365" fmla="*/ 21600 w 21600"/>
                  <a:gd name="connsiteY1-2366" fmla="*/ 0 h 35690"/>
                  <a:gd name="connsiteX2-2367" fmla="*/ 20012 w 21600"/>
                  <a:gd name="connsiteY2-2368" fmla="*/ 11976 h 35690"/>
                  <a:gd name="connsiteX3-2369" fmla="*/ 18941 w 21600"/>
                  <a:gd name="connsiteY3-2370" fmla="*/ 4757 h 35690"/>
                  <a:gd name="connsiteX4-2371" fmla="*/ 17662 w 21600"/>
                  <a:gd name="connsiteY4-2372" fmla="*/ 25881 h 35690"/>
                  <a:gd name="connsiteX5-2373" fmla="*/ 15661 w 21600"/>
                  <a:gd name="connsiteY5-2374" fmla="*/ 5502 h 35690"/>
                  <a:gd name="connsiteX6-2375" fmla="*/ 13459 w 21600"/>
                  <a:gd name="connsiteY6-2376" fmla="*/ 26087 h 35690"/>
                  <a:gd name="connsiteX7-2377" fmla="*/ 9078 w 21600"/>
                  <a:gd name="connsiteY7-2378" fmla="*/ 9184 h 35690"/>
                  <a:gd name="connsiteX8-2379" fmla="*/ 6337 w 21600"/>
                  <a:gd name="connsiteY8-2380" fmla="*/ 35690 h 35690"/>
                  <a:gd name="connsiteX9-2381" fmla="*/ 3687 w 21600"/>
                  <a:gd name="connsiteY9-2382" fmla="*/ 10140 h 35690"/>
                  <a:gd name="connsiteX10-2383" fmla="*/ 1752 w 21600"/>
                  <a:gd name="connsiteY10-2384" fmla="*/ 20110 h 35690"/>
                  <a:gd name="connsiteX11-2385" fmla="*/ 0 w 21600"/>
                  <a:gd name="connsiteY11-2386" fmla="*/ 0 h 35690"/>
                  <a:gd name="connsiteX0-2387" fmla="*/ 0 w 21600"/>
                  <a:gd name="connsiteY0-2388" fmla="*/ 0 h 36800"/>
                  <a:gd name="connsiteX1-2389" fmla="*/ 21600 w 21600"/>
                  <a:gd name="connsiteY1-2390" fmla="*/ 0 h 36800"/>
                  <a:gd name="connsiteX2-2391" fmla="*/ 20012 w 21600"/>
                  <a:gd name="connsiteY2-2392" fmla="*/ 11976 h 36800"/>
                  <a:gd name="connsiteX3-2393" fmla="*/ 18941 w 21600"/>
                  <a:gd name="connsiteY3-2394" fmla="*/ 4757 h 36800"/>
                  <a:gd name="connsiteX4-2395" fmla="*/ 17662 w 21600"/>
                  <a:gd name="connsiteY4-2396" fmla="*/ 25881 h 36800"/>
                  <a:gd name="connsiteX5-2397" fmla="*/ 15661 w 21600"/>
                  <a:gd name="connsiteY5-2398" fmla="*/ 5502 h 36800"/>
                  <a:gd name="connsiteX6-2399" fmla="*/ 13459 w 21600"/>
                  <a:gd name="connsiteY6-2400" fmla="*/ 36800 h 36800"/>
                  <a:gd name="connsiteX7-2401" fmla="*/ 9078 w 21600"/>
                  <a:gd name="connsiteY7-2402" fmla="*/ 9184 h 36800"/>
                  <a:gd name="connsiteX8-2403" fmla="*/ 6337 w 21600"/>
                  <a:gd name="connsiteY8-2404" fmla="*/ 35690 h 36800"/>
                  <a:gd name="connsiteX9-2405" fmla="*/ 3687 w 21600"/>
                  <a:gd name="connsiteY9-2406" fmla="*/ 10140 h 36800"/>
                  <a:gd name="connsiteX10-2407" fmla="*/ 1752 w 21600"/>
                  <a:gd name="connsiteY10-2408" fmla="*/ 20110 h 36800"/>
                  <a:gd name="connsiteX11-2409" fmla="*/ 0 w 21600"/>
                  <a:gd name="connsiteY11-2410" fmla="*/ 0 h 36800"/>
                  <a:gd name="connsiteX0-2411" fmla="*/ 0 w 21600"/>
                  <a:gd name="connsiteY0-2412" fmla="*/ 0 h 36800"/>
                  <a:gd name="connsiteX1-2413" fmla="*/ 21600 w 21600"/>
                  <a:gd name="connsiteY1-2414" fmla="*/ 0 h 36800"/>
                  <a:gd name="connsiteX2-2415" fmla="*/ 20012 w 21600"/>
                  <a:gd name="connsiteY2-2416" fmla="*/ 11976 h 36800"/>
                  <a:gd name="connsiteX3-2417" fmla="*/ 18941 w 21600"/>
                  <a:gd name="connsiteY3-2418" fmla="*/ 4757 h 36800"/>
                  <a:gd name="connsiteX4-2419" fmla="*/ 17662 w 21600"/>
                  <a:gd name="connsiteY4-2420" fmla="*/ 25881 h 36800"/>
                  <a:gd name="connsiteX5-2421" fmla="*/ 15323 w 21600"/>
                  <a:gd name="connsiteY5-2422" fmla="*/ 5702 h 36800"/>
                  <a:gd name="connsiteX6-2423" fmla="*/ 13459 w 21600"/>
                  <a:gd name="connsiteY6-2424" fmla="*/ 36800 h 36800"/>
                  <a:gd name="connsiteX7-2425" fmla="*/ 9078 w 21600"/>
                  <a:gd name="connsiteY7-2426" fmla="*/ 9184 h 36800"/>
                  <a:gd name="connsiteX8-2427" fmla="*/ 6337 w 21600"/>
                  <a:gd name="connsiteY8-2428" fmla="*/ 35690 h 36800"/>
                  <a:gd name="connsiteX9-2429" fmla="*/ 3687 w 21600"/>
                  <a:gd name="connsiteY9-2430" fmla="*/ 10140 h 36800"/>
                  <a:gd name="connsiteX10-2431" fmla="*/ 1752 w 21600"/>
                  <a:gd name="connsiteY10-2432" fmla="*/ 20110 h 36800"/>
                  <a:gd name="connsiteX11-2433" fmla="*/ 0 w 21600"/>
                  <a:gd name="connsiteY11-2434" fmla="*/ 0 h 36800"/>
                  <a:gd name="connsiteX0-2435" fmla="*/ 0 w 21600"/>
                  <a:gd name="connsiteY0-2436" fmla="*/ 0 h 36800"/>
                  <a:gd name="connsiteX1-2437" fmla="*/ 21600 w 21600"/>
                  <a:gd name="connsiteY1-2438" fmla="*/ 0 h 36800"/>
                  <a:gd name="connsiteX2-2439" fmla="*/ 20012 w 21600"/>
                  <a:gd name="connsiteY2-2440" fmla="*/ 11976 h 36800"/>
                  <a:gd name="connsiteX3-2441" fmla="*/ 18941 w 21600"/>
                  <a:gd name="connsiteY3-2442" fmla="*/ 4757 h 36800"/>
                  <a:gd name="connsiteX4-2443" fmla="*/ 17662 w 21600"/>
                  <a:gd name="connsiteY4-2444" fmla="*/ 25881 h 36800"/>
                  <a:gd name="connsiteX5-2445" fmla="*/ 15323 w 21600"/>
                  <a:gd name="connsiteY5-2446" fmla="*/ 5702 h 36800"/>
                  <a:gd name="connsiteX6-2447" fmla="*/ 13459 w 21600"/>
                  <a:gd name="connsiteY6-2448" fmla="*/ 36800 h 36800"/>
                  <a:gd name="connsiteX7-2449" fmla="*/ 9078 w 21600"/>
                  <a:gd name="connsiteY7-2450" fmla="*/ 9184 h 36800"/>
                  <a:gd name="connsiteX8-2451" fmla="*/ 6337 w 21600"/>
                  <a:gd name="connsiteY8-2452" fmla="*/ 35690 h 36800"/>
                  <a:gd name="connsiteX9-2453" fmla="*/ 3687 w 21600"/>
                  <a:gd name="connsiteY9-2454" fmla="*/ 10140 h 36800"/>
                  <a:gd name="connsiteX10-2455" fmla="*/ 1752 w 21600"/>
                  <a:gd name="connsiteY10-2456" fmla="*/ 20110 h 36800"/>
                  <a:gd name="connsiteX11-2457" fmla="*/ 0 w 21600"/>
                  <a:gd name="connsiteY11-2458" fmla="*/ 0 h 36800"/>
                  <a:gd name="connsiteX0-2459" fmla="*/ 0 w 21600"/>
                  <a:gd name="connsiteY0-2460" fmla="*/ 0 h 36800"/>
                  <a:gd name="connsiteX1-2461" fmla="*/ 21600 w 21600"/>
                  <a:gd name="connsiteY1-2462" fmla="*/ 0 h 36800"/>
                  <a:gd name="connsiteX2-2463" fmla="*/ 20012 w 21600"/>
                  <a:gd name="connsiteY2-2464" fmla="*/ 11976 h 36800"/>
                  <a:gd name="connsiteX3-2465" fmla="*/ 18941 w 21600"/>
                  <a:gd name="connsiteY3-2466" fmla="*/ 4757 h 36800"/>
                  <a:gd name="connsiteX4-2467" fmla="*/ 17662 w 21600"/>
                  <a:gd name="connsiteY4-2468" fmla="*/ 25881 h 36800"/>
                  <a:gd name="connsiteX5-2469" fmla="*/ 15728 w 21600"/>
                  <a:gd name="connsiteY5-2470" fmla="*/ 6102 h 36800"/>
                  <a:gd name="connsiteX6-2471" fmla="*/ 13459 w 21600"/>
                  <a:gd name="connsiteY6-2472" fmla="*/ 36800 h 36800"/>
                  <a:gd name="connsiteX7-2473" fmla="*/ 9078 w 21600"/>
                  <a:gd name="connsiteY7-2474" fmla="*/ 9184 h 36800"/>
                  <a:gd name="connsiteX8-2475" fmla="*/ 6337 w 21600"/>
                  <a:gd name="connsiteY8-2476" fmla="*/ 35690 h 36800"/>
                  <a:gd name="connsiteX9-2477" fmla="*/ 3687 w 21600"/>
                  <a:gd name="connsiteY9-2478" fmla="*/ 10140 h 36800"/>
                  <a:gd name="connsiteX10-2479" fmla="*/ 1752 w 21600"/>
                  <a:gd name="connsiteY10-2480" fmla="*/ 20110 h 36800"/>
                  <a:gd name="connsiteX11-2481" fmla="*/ 0 w 21600"/>
                  <a:gd name="connsiteY11-2482" fmla="*/ 0 h 36800"/>
                  <a:gd name="connsiteX0-2483" fmla="*/ 0 w 21600"/>
                  <a:gd name="connsiteY0-2484" fmla="*/ 0 h 36800"/>
                  <a:gd name="connsiteX1-2485" fmla="*/ 21600 w 21600"/>
                  <a:gd name="connsiteY1-2486" fmla="*/ 0 h 36800"/>
                  <a:gd name="connsiteX2-2487" fmla="*/ 20012 w 21600"/>
                  <a:gd name="connsiteY2-2488" fmla="*/ 11976 h 36800"/>
                  <a:gd name="connsiteX3-2489" fmla="*/ 18941 w 21600"/>
                  <a:gd name="connsiteY3-2490" fmla="*/ 4757 h 36800"/>
                  <a:gd name="connsiteX4-2491" fmla="*/ 17662 w 21600"/>
                  <a:gd name="connsiteY4-2492" fmla="*/ 25881 h 36800"/>
                  <a:gd name="connsiteX5-2493" fmla="*/ 15728 w 21600"/>
                  <a:gd name="connsiteY5-2494" fmla="*/ 6102 h 36800"/>
                  <a:gd name="connsiteX6-2495" fmla="*/ 13459 w 21600"/>
                  <a:gd name="connsiteY6-2496" fmla="*/ 36800 h 36800"/>
                  <a:gd name="connsiteX7-2497" fmla="*/ 9078 w 21600"/>
                  <a:gd name="connsiteY7-2498" fmla="*/ 9184 h 36800"/>
                  <a:gd name="connsiteX8-2499" fmla="*/ 6337 w 21600"/>
                  <a:gd name="connsiteY8-2500" fmla="*/ 35690 h 36800"/>
                  <a:gd name="connsiteX9-2501" fmla="*/ 3687 w 21600"/>
                  <a:gd name="connsiteY9-2502" fmla="*/ 10140 h 36800"/>
                  <a:gd name="connsiteX10-2503" fmla="*/ 1752 w 21600"/>
                  <a:gd name="connsiteY10-2504" fmla="*/ 20110 h 36800"/>
                  <a:gd name="connsiteX11-2505" fmla="*/ 0 w 21600"/>
                  <a:gd name="connsiteY11-2506" fmla="*/ 0 h 36800"/>
                  <a:gd name="connsiteX0-2507" fmla="*/ 0 w 21600"/>
                  <a:gd name="connsiteY0-2508" fmla="*/ 0 h 36800"/>
                  <a:gd name="connsiteX1-2509" fmla="*/ 21600 w 21600"/>
                  <a:gd name="connsiteY1-2510" fmla="*/ 0 h 36800"/>
                  <a:gd name="connsiteX2-2511" fmla="*/ 20012 w 21600"/>
                  <a:gd name="connsiteY2-2512" fmla="*/ 11976 h 36800"/>
                  <a:gd name="connsiteX3-2513" fmla="*/ 18941 w 21600"/>
                  <a:gd name="connsiteY3-2514" fmla="*/ 4757 h 36800"/>
                  <a:gd name="connsiteX4-2515" fmla="*/ 17662 w 21600"/>
                  <a:gd name="connsiteY4-2516" fmla="*/ 25881 h 36800"/>
                  <a:gd name="connsiteX5-2517" fmla="*/ 15728 w 21600"/>
                  <a:gd name="connsiteY5-2518" fmla="*/ 6102 h 36800"/>
                  <a:gd name="connsiteX6-2519" fmla="*/ 13459 w 21600"/>
                  <a:gd name="connsiteY6-2520" fmla="*/ 36800 h 36800"/>
                  <a:gd name="connsiteX7-2521" fmla="*/ 9078 w 21600"/>
                  <a:gd name="connsiteY7-2522" fmla="*/ 9184 h 36800"/>
                  <a:gd name="connsiteX8-2523" fmla="*/ 6337 w 21600"/>
                  <a:gd name="connsiteY8-2524" fmla="*/ 35690 h 36800"/>
                  <a:gd name="connsiteX9-2525" fmla="*/ 3687 w 21600"/>
                  <a:gd name="connsiteY9-2526" fmla="*/ 10140 h 36800"/>
                  <a:gd name="connsiteX10-2527" fmla="*/ 1752 w 21600"/>
                  <a:gd name="connsiteY10-2528" fmla="*/ 20110 h 36800"/>
                  <a:gd name="connsiteX11-2529" fmla="*/ 0 w 21600"/>
                  <a:gd name="connsiteY11-2530" fmla="*/ 0 h 36800"/>
                  <a:gd name="connsiteX0-2531" fmla="*/ 0 w 21600"/>
                  <a:gd name="connsiteY0-2532" fmla="*/ 0 h 36800"/>
                  <a:gd name="connsiteX1-2533" fmla="*/ 21600 w 21600"/>
                  <a:gd name="connsiteY1-2534" fmla="*/ 0 h 36800"/>
                  <a:gd name="connsiteX2-2535" fmla="*/ 20012 w 21600"/>
                  <a:gd name="connsiteY2-2536" fmla="*/ 11976 h 36800"/>
                  <a:gd name="connsiteX3-2537" fmla="*/ 18941 w 21600"/>
                  <a:gd name="connsiteY3-2538" fmla="*/ 4757 h 36800"/>
                  <a:gd name="connsiteX4-2539" fmla="*/ 17662 w 21600"/>
                  <a:gd name="connsiteY4-2540" fmla="*/ 25881 h 36800"/>
                  <a:gd name="connsiteX5-2541" fmla="*/ 15728 w 21600"/>
                  <a:gd name="connsiteY5-2542" fmla="*/ 6102 h 36800"/>
                  <a:gd name="connsiteX6-2543" fmla="*/ 13459 w 21600"/>
                  <a:gd name="connsiteY6-2544" fmla="*/ 36800 h 36800"/>
                  <a:gd name="connsiteX7-2545" fmla="*/ 9078 w 21600"/>
                  <a:gd name="connsiteY7-2546" fmla="*/ 9184 h 36800"/>
                  <a:gd name="connsiteX8-2547" fmla="*/ 6337 w 21600"/>
                  <a:gd name="connsiteY8-2548" fmla="*/ 35690 h 36800"/>
                  <a:gd name="connsiteX9-2549" fmla="*/ 3687 w 21600"/>
                  <a:gd name="connsiteY9-2550" fmla="*/ 10140 h 36800"/>
                  <a:gd name="connsiteX10-2551" fmla="*/ 1752 w 21600"/>
                  <a:gd name="connsiteY10-2552" fmla="*/ 20110 h 36800"/>
                  <a:gd name="connsiteX11-2553" fmla="*/ 0 w 21600"/>
                  <a:gd name="connsiteY11-2554" fmla="*/ 0 h 36800"/>
                  <a:gd name="connsiteX0-2555" fmla="*/ 0 w 21600"/>
                  <a:gd name="connsiteY0-2556" fmla="*/ 0 h 36800"/>
                  <a:gd name="connsiteX1-2557" fmla="*/ 21600 w 21600"/>
                  <a:gd name="connsiteY1-2558" fmla="*/ 0 h 36800"/>
                  <a:gd name="connsiteX2-2559" fmla="*/ 20012 w 21600"/>
                  <a:gd name="connsiteY2-2560" fmla="*/ 11976 h 36800"/>
                  <a:gd name="connsiteX3-2561" fmla="*/ 18941 w 21600"/>
                  <a:gd name="connsiteY3-2562" fmla="*/ 4757 h 36800"/>
                  <a:gd name="connsiteX4-2563" fmla="*/ 17662 w 21600"/>
                  <a:gd name="connsiteY4-2564" fmla="*/ 25881 h 36800"/>
                  <a:gd name="connsiteX5-2565" fmla="*/ 15728 w 21600"/>
                  <a:gd name="connsiteY5-2566" fmla="*/ 6102 h 36800"/>
                  <a:gd name="connsiteX6-2567" fmla="*/ 13459 w 21600"/>
                  <a:gd name="connsiteY6-2568" fmla="*/ 36800 h 36800"/>
                  <a:gd name="connsiteX7-2569" fmla="*/ 10878 w 21600"/>
                  <a:gd name="connsiteY7-2570" fmla="*/ 8483 h 36800"/>
                  <a:gd name="connsiteX8-2571" fmla="*/ 6337 w 21600"/>
                  <a:gd name="connsiteY8-2572" fmla="*/ 35690 h 36800"/>
                  <a:gd name="connsiteX9-2573" fmla="*/ 3687 w 21600"/>
                  <a:gd name="connsiteY9-2574" fmla="*/ 10140 h 36800"/>
                  <a:gd name="connsiteX10-2575" fmla="*/ 1752 w 21600"/>
                  <a:gd name="connsiteY10-2576" fmla="*/ 20110 h 36800"/>
                  <a:gd name="connsiteX11-2577" fmla="*/ 0 w 21600"/>
                  <a:gd name="connsiteY11-2578" fmla="*/ 0 h 36800"/>
                  <a:gd name="connsiteX0-2579" fmla="*/ 0 w 21600"/>
                  <a:gd name="connsiteY0-2580" fmla="*/ 0 h 36800"/>
                  <a:gd name="connsiteX1-2581" fmla="*/ 21600 w 21600"/>
                  <a:gd name="connsiteY1-2582" fmla="*/ 0 h 36800"/>
                  <a:gd name="connsiteX2-2583" fmla="*/ 20012 w 21600"/>
                  <a:gd name="connsiteY2-2584" fmla="*/ 11976 h 36800"/>
                  <a:gd name="connsiteX3-2585" fmla="*/ 18941 w 21600"/>
                  <a:gd name="connsiteY3-2586" fmla="*/ 4757 h 36800"/>
                  <a:gd name="connsiteX4-2587" fmla="*/ 17662 w 21600"/>
                  <a:gd name="connsiteY4-2588" fmla="*/ 25881 h 36800"/>
                  <a:gd name="connsiteX5-2589" fmla="*/ 15728 w 21600"/>
                  <a:gd name="connsiteY5-2590" fmla="*/ 6102 h 36800"/>
                  <a:gd name="connsiteX6-2591" fmla="*/ 13459 w 21600"/>
                  <a:gd name="connsiteY6-2592" fmla="*/ 36800 h 36800"/>
                  <a:gd name="connsiteX7-2593" fmla="*/ 10878 w 21600"/>
                  <a:gd name="connsiteY7-2594" fmla="*/ 8483 h 36800"/>
                  <a:gd name="connsiteX8-2595" fmla="*/ 9082 w 21600"/>
                  <a:gd name="connsiteY8-2596" fmla="*/ 20371 h 36800"/>
                  <a:gd name="connsiteX9-2597" fmla="*/ 3687 w 21600"/>
                  <a:gd name="connsiteY9-2598" fmla="*/ 10140 h 36800"/>
                  <a:gd name="connsiteX10-2599" fmla="*/ 1752 w 21600"/>
                  <a:gd name="connsiteY10-2600" fmla="*/ 20110 h 36800"/>
                  <a:gd name="connsiteX11-2601" fmla="*/ 0 w 21600"/>
                  <a:gd name="connsiteY11-2602" fmla="*/ 0 h 36800"/>
                  <a:gd name="connsiteX0-2603" fmla="*/ 0 w 21600"/>
                  <a:gd name="connsiteY0-2604" fmla="*/ 0 h 36800"/>
                  <a:gd name="connsiteX1-2605" fmla="*/ 21600 w 21600"/>
                  <a:gd name="connsiteY1-2606" fmla="*/ 0 h 36800"/>
                  <a:gd name="connsiteX2-2607" fmla="*/ 20012 w 21600"/>
                  <a:gd name="connsiteY2-2608" fmla="*/ 11976 h 36800"/>
                  <a:gd name="connsiteX3-2609" fmla="*/ 18941 w 21600"/>
                  <a:gd name="connsiteY3-2610" fmla="*/ 4757 h 36800"/>
                  <a:gd name="connsiteX4-2611" fmla="*/ 17662 w 21600"/>
                  <a:gd name="connsiteY4-2612" fmla="*/ 25881 h 36800"/>
                  <a:gd name="connsiteX5-2613" fmla="*/ 15728 w 21600"/>
                  <a:gd name="connsiteY5-2614" fmla="*/ 6102 h 36800"/>
                  <a:gd name="connsiteX6-2615" fmla="*/ 13459 w 21600"/>
                  <a:gd name="connsiteY6-2616" fmla="*/ 36800 h 36800"/>
                  <a:gd name="connsiteX7-2617" fmla="*/ 10878 w 21600"/>
                  <a:gd name="connsiteY7-2618" fmla="*/ 8483 h 36800"/>
                  <a:gd name="connsiteX8-2619" fmla="*/ 9082 w 21600"/>
                  <a:gd name="connsiteY8-2620" fmla="*/ 20371 h 36800"/>
                  <a:gd name="connsiteX9-2621" fmla="*/ 6859 w 21600"/>
                  <a:gd name="connsiteY9-2622" fmla="*/ 7737 h 36800"/>
                  <a:gd name="connsiteX10-2623" fmla="*/ 1752 w 21600"/>
                  <a:gd name="connsiteY10-2624" fmla="*/ 20110 h 36800"/>
                  <a:gd name="connsiteX11-2625" fmla="*/ 0 w 21600"/>
                  <a:gd name="connsiteY11-2626" fmla="*/ 0 h 36800"/>
                  <a:gd name="connsiteX0-2627" fmla="*/ 0 w 21600"/>
                  <a:gd name="connsiteY0-2628" fmla="*/ 0 h 36800"/>
                  <a:gd name="connsiteX1-2629" fmla="*/ 21600 w 21600"/>
                  <a:gd name="connsiteY1-2630" fmla="*/ 0 h 36800"/>
                  <a:gd name="connsiteX2-2631" fmla="*/ 20012 w 21600"/>
                  <a:gd name="connsiteY2-2632" fmla="*/ 11976 h 36800"/>
                  <a:gd name="connsiteX3-2633" fmla="*/ 18941 w 21600"/>
                  <a:gd name="connsiteY3-2634" fmla="*/ 4757 h 36800"/>
                  <a:gd name="connsiteX4-2635" fmla="*/ 17662 w 21600"/>
                  <a:gd name="connsiteY4-2636" fmla="*/ 25881 h 36800"/>
                  <a:gd name="connsiteX5-2637" fmla="*/ 15728 w 21600"/>
                  <a:gd name="connsiteY5-2638" fmla="*/ 6102 h 36800"/>
                  <a:gd name="connsiteX6-2639" fmla="*/ 13459 w 21600"/>
                  <a:gd name="connsiteY6-2640" fmla="*/ 36800 h 36800"/>
                  <a:gd name="connsiteX7-2641" fmla="*/ 10878 w 21600"/>
                  <a:gd name="connsiteY7-2642" fmla="*/ 8483 h 36800"/>
                  <a:gd name="connsiteX8-2643" fmla="*/ 9082 w 21600"/>
                  <a:gd name="connsiteY8-2644" fmla="*/ 20371 h 36800"/>
                  <a:gd name="connsiteX9-2645" fmla="*/ 6859 w 21600"/>
                  <a:gd name="connsiteY9-2646" fmla="*/ 7737 h 36800"/>
                  <a:gd name="connsiteX10-2647" fmla="*/ 4497 w 21600"/>
                  <a:gd name="connsiteY10-2648" fmla="*/ 22313 h 36800"/>
                  <a:gd name="connsiteX11-2649" fmla="*/ 0 w 21600"/>
                  <a:gd name="connsiteY11-2650" fmla="*/ 0 h 36800"/>
                  <a:gd name="connsiteX0-2651" fmla="*/ 0 w 21600"/>
                  <a:gd name="connsiteY0-2652" fmla="*/ 0 h 36800"/>
                  <a:gd name="connsiteX1-2653" fmla="*/ 21600 w 21600"/>
                  <a:gd name="connsiteY1-2654" fmla="*/ 0 h 36800"/>
                  <a:gd name="connsiteX2-2655" fmla="*/ 20012 w 21600"/>
                  <a:gd name="connsiteY2-2656" fmla="*/ 11976 h 36800"/>
                  <a:gd name="connsiteX3-2657" fmla="*/ 18941 w 21600"/>
                  <a:gd name="connsiteY3-2658" fmla="*/ 4757 h 36800"/>
                  <a:gd name="connsiteX4-2659" fmla="*/ 17662 w 21600"/>
                  <a:gd name="connsiteY4-2660" fmla="*/ 25881 h 36800"/>
                  <a:gd name="connsiteX5-2661" fmla="*/ 15728 w 21600"/>
                  <a:gd name="connsiteY5-2662" fmla="*/ 6102 h 36800"/>
                  <a:gd name="connsiteX6-2663" fmla="*/ 13459 w 21600"/>
                  <a:gd name="connsiteY6-2664" fmla="*/ 36800 h 36800"/>
                  <a:gd name="connsiteX7-2665" fmla="*/ 10878 w 21600"/>
                  <a:gd name="connsiteY7-2666" fmla="*/ 8483 h 36800"/>
                  <a:gd name="connsiteX8-2667" fmla="*/ 9082 w 21600"/>
                  <a:gd name="connsiteY8-2668" fmla="*/ 20371 h 36800"/>
                  <a:gd name="connsiteX9-2669" fmla="*/ 6432 w 21600"/>
                  <a:gd name="connsiteY9-2670" fmla="*/ 7937 h 36800"/>
                  <a:gd name="connsiteX10-2671" fmla="*/ 4497 w 21600"/>
                  <a:gd name="connsiteY10-2672" fmla="*/ 22313 h 36800"/>
                  <a:gd name="connsiteX11-2673" fmla="*/ 0 w 21600"/>
                  <a:gd name="connsiteY11-2674" fmla="*/ 0 h 36800"/>
                  <a:gd name="connsiteX0-2675" fmla="*/ 0 w 21600"/>
                  <a:gd name="connsiteY0-2676" fmla="*/ 0 h 36800"/>
                  <a:gd name="connsiteX1-2677" fmla="*/ 21600 w 21600"/>
                  <a:gd name="connsiteY1-2678" fmla="*/ 0 h 36800"/>
                  <a:gd name="connsiteX2-2679" fmla="*/ 20012 w 21600"/>
                  <a:gd name="connsiteY2-2680" fmla="*/ 11976 h 36800"/>
                  <a:gd name="connsiteX3-2681" fmla="*/ 18941 w 21600"/>
                  <a:gd name="connsiteY3-2682" fmla="*/ 4757 h 36800"/>
                  <a:gd name="connsiteX4-2683" fmla="*/ 17662 w 21600"/>
                  <a:gd name="connsiteY4-2684" fmla="*/ 25881 h 36800"/>
                  <a:gd name="connsiteX5-2685" fmla="*/ 15728 w 21600"/>
                  <a:gd name="connsiteY5-2686" fmla="*/ 6102 h 36800"/>
                  <a:gd name="connsiteX6-2687" fmla="*/ 13459 w 21600"/>
                  <a:gd name="connsiteY6-2688" fmla="*/ 36800 h 36800"/>
                  <a:gd name="connsiteX7-2689" fmla="*/ 10383 w 21600"/>
                  <a:gd name="connsiteY7-2690" fmla="*/ 8683 h 36800"/>
                  <a:gd name="connsiteX8-2691" fmla="*/ 9082 w 21600"/>
                  <a:gd name="connsiteY8-2692" fmla="*/ 20371 h 36800"/>
                  <a:gd name="connsiteX9-2693" fmla="*/ 6432 w 21600"/>
                  <a:gd name="connsiteY9-2694" fmla="*/ 7937 h 36800"/>
                  <a:gd name="connsiteX10-2695" fmla="*/ 4497 w 21600"/>
                  <a:gd name="connsiteY10-2696" fmla="*/ 22313 h 36800"/>
                  <a:gd name="connsiteX11-2697" fmla="*/ 0 w 21600"/>
                  <a:gd name="connsiteY11-2698" fmla="*/ 0 h 36800"/>
                  <a:gd name="connsiteX0-2699" fmla="*/ 0 w 21600"/>
                  <a:gd name="connsiteY0-2700" fmla="*/ 0 h 36700"/>
                  <a:gd name="connsiteX1-2701" fmla="*/ 21600 w 21600"/>
                  <a:gd name="connsiteY1-2702" fmla="*/ 0 h 36700"/>
                  <a:gd name="connsiteX2-2703" fmla="*/ 20012 w 21600"/>
                  <a:gd name="connsiteY2-2704" fmla="*/ 11976 h 36700"/>
                  <a:gd name="connsiteX3-2705" fmla="*/ 18941 w 21600"/>
                  <a:gd name="connsiteY3-2706" fmla="*/ 4757 h 36700"/>
                  <a:gd name="connsiteX4-2707" fmla="*/ 17662 w 21600"/>
                  <a:gd name="connsiteY4-2708" fmla="*/ 25881 h 36700"/>
                  <a:gd name="connsiteX5-2709" fmla="*/ 15728 w 21600"/>
                  <a:gd name="connsiteY5-2710" fmla="*/ 6102 h 36700"/>
                  <a:gd name="connsiteX6-2711" fmla="*/ 12987 w 21600"/>
                  <a:gd name="connsiteY6-2712" fmla="*/ 36700 h 36700"/>
                  <a:gd name="connsiteX7-2713" fmla="*/ 10383 w 21600"/>
                  <a:gd name="connsiteY7-2714" fmla="*/ 8683 h 36700"/>
                  <a:gd name="connsiteX8-2715" fmla="*/ 9082 w 21600"/>
                  <a:gd name="connsiteY8-2716" fmla="*/ 20371 h 36700"/>
                  <a:gd name="connsiteX9-2717" fmla="*/ 6432 w 21600"/>
                  <a:gd name="connsiteY9-2718" fmla="*/ 7937 h 36700"/>
                  <a:gd name="connsiteX10-2719" fmla="*/ 4497 w 21600"/>
                  <a:gd name="connsiteY10-2720" fmla="*/ 22313 h 36700"/>
                  <a:gd name="connsiteX11-2721" fmla="*/ 0 w 21600"/>
                  <a:gd name="connsiteY11-2722" fmla="*/ 0 h 36700"/>
                  <a:gd name="connsiteX0-2723" fmla="*/ 0 w 21600"/>
                  <a:gd name="connsiteY0-2724" fmla="*/ 0 h 36700"/>
                  <a:gd name="connsiteX1-2725" fmla="*/ 21600 w 21600"/>
                  <a:gd name="connsiteY1-2726" fmla="*/ 0 h 36700"/>
                  <a:gd name="connsiteX2-2727" fmla="*/ 20012 w 21600"/>
                  <a:gd name="connsiteY2-2728" fmla="*/ 11976 h 36700"/>
                  <a:gd name="connsiteX3-2729" fmla="*/ 18941 w 21600"/>
                  <a:gd name="connsiteY3-2730" fmla="*/ 4757 h 36700"/>
                  <a:gd name="connsiteX4-2731" fmla="*/ 17662 w 21600"/>
                  <a:gd name="connsiteY4-2732" fmla="*/ 25881 h 36700"/>
                  <a:gd name="connsiteX5-2733" fmla="*/ 15728 w 21600"/>
                  <a:gd name="connsiteY5-2734" fmla="*/ 6102 h 36700"/>
                  <a:gd name="connsiteX6-2735" fmla="*/ 12987 w 21600"/>
                  <a:gd name="connsiteY6-2736" fmla="*/ 36700 h 36700"/>
                  <a:gd name="connsiteX7-2737" fmla="*/ 10383 w 21600"/>
                  <a:gd name="connsiteY7-2738" fmla="*/ 8683 h 36700"/>
                  <a:gd name="connsiteX8-2739" fmla="*/ 8475 w 21600"/>
                  <a:gd name="connsiteY8-2740" fmla="*/ 20671 h 36700"/>
                  <a:gd name="connsiteX9-2741" fmla="*/ 6432 w 21600"/>
                  <a:gd name="connsiteY9-2742" fmla="*/ 7937 h 36700"/>
                  <a:gd name="connsiteX10-2743" fmla="*/ 4497 w 21600"/>
                  <a:gd name="connsiteY10-2744" fmla="*/ 22313 h 36700"/>
                  <a:gd name="connsiteX11-2745" fmla="*/ 0 w 21600"/>
                  <a:gd name="connsiteY11-2746" fmla="*/ 0 h 36700"/>
                  <a:gd name="connsiteX0-2747" fmla="*/ 0 w 21600"/>
                  <a:gd name="connsiteY0-2748" fmla="*/ 0 h 36700"/>
                  <a:gd name="connsiteX1-2749" fmla="*/ 21600 w 21600"/>
                  <a:gd name="connsiteY1-2750" fmla="*/ 0 h 36700"/>
                  <a:gd name="connsiteX2-2751" fmla="*/ 20012 w 21600"/>
                  <a:gd name="connsiteY2-2752" fmla="*/ 11976 h 36700"/>
                  <a:gd name="connsiteX3-2753" fmla="*/ 18941 w 21600"/>
                  <a:gd name="connsiteY3-2754" fmla="*/ 4757 h 36700"/>
                  <a:gd name="connsiteX4-2755" fmla="*/ 17662 w 21600"/>
                  <a:gd name="connsiteY4-2756" fmla="*/ 25881 h 36700"/>
                  <a:gd name="connsiteX5-2757" fmla="*/ 15728 w 21600"/>
                  <a:gd name="connsiteY5-2758" fmla="*/ 6102 h 36700"/>
                  <a:gd name="connsiteX6-2759" fmla="*/ 12987 w 21600"/>
                  <a:gd name="connsiteY6-2760" fmla="*/ 36700 h 36700"/>
                  <a:gd name="connsiteX7-2761" fmla="*/ 10383 w 21600"/>
                  <a:gd name="connsiteY7-2762" fmla="*/ 8683 h 36700"/>
                  <a:gd name="connsiteX8-2763" fmla="*/ 8227 w 21600"/>
                  <a:gd name="connsiteY8-2764" fmla="*/ 20971 h 36700"/>
                  <a:gd name="connsiteX9-2765" fmla="*/ 6432 w 21600"/>
                  <a:gd name="connsiteY9-2766" fmla="*/ 7937 h 36700"/>
                  <a:gd name="connsiteX10-2767" fmla="*/ 4497 w 21600"/>
                  <a:gd name="connsiteY10-2768" fmla="*/ 22313 h 36700"/>
                  <a:gd name="connsiteX11-2769" fmla="*/ 0 w 21600"/>
                  <a:gd name="connsiteY11-2770" fmla="*/ 0 h 36700"/>
                  <a:gd name="connsiteX0-2771" fmla="*/ 0 w 21600"/>
                  <a:gd name="connsiteY0-2772" fmla="*/ 0 h 36700"/>
                  <a:gd name="connsiteX1-2773" fmla="*/ 21600 w 21600"/>
                  <a:gd name="connsiteY1-2774" fmla="*/ 0 h 36700"/>
                  <a:gd name="connsiteX2-2775" fmla="*/ 20012 w 21600"/>
                  <a:gd name="connsiteY2-2776" fmla="*/ 11976 h 36700"/>
                  <a:gd name="connsiteX3-2777" fmla="*/ 18941 w 21600"/>
                  <a:gd name="connsiteY3-2778" fmla="*/ 4757 h 36700"/>
                  <a:gd name="connsiteX4-2779" fmla="*/ 17662 w 21600"/>
                  <a:gd name="connsiteY4-2780" fmla="*/ 25881 h 36700"/>
                  <a:gd name="connsiteX5-2781" fmla="*/ 15728 w 21600"/>
                  <a:gd name="connsiteY5-2782" fmla="*/ 6102 h 36700"/>
                  <a:gd name="connsiteX6-2783" fmla="*/ 12987 w 21600"/>
                  <a:gd name="connsiteY6-2784" fmla="*/ 36700 h 36700"/>
                  <a:gd name="connsiteX7-2785" fmla="*/ 10383 w 21600"/>
                  <a:gd name="connsiteY7-2786" fmla="*/ 8683 h 36700"/>
                  <a:gd name="connsiteX8-2787" fmla="*/ 8227 w 21600"/>
                  <a:gd name="connsiteY8-2788" fmla="*/ 20971 h 36700"/>
                  <a:gd name="connsiteX9-2789" fmla="*/ 6432 w 21600"/>
                  <a:gd name="connsiteY9-2790" fmla="*/ 7937 h 36700"/>
                  <a:gd name="connsiteX10-2791" fmla="*/ 3619 w 21600"/>
                  <a:gd name="connsiteY10-2792" fmla="*/ 21512 h 36700"/>
                  <a:gd name="connsiteX11-2793" fmla="*/ 0 w 21600"/>
                  <a:gd name="connsiteY11-2794" fmla="*/ 0 h 36700"/>
                  <a:gd name="connsiteX0-2795" fmla="*/ 0 w 21600"/>
                  <a:gd name="connsiteY0-2796" fmla="*/ 0 h 36700"/>
                  <a:gd name="connsiteX1-2797" fmla="*/ 21600 w 21600"/>
                  <a:gd name="connsiteY1-2798" fmla="*/ 0 h 36700"/>
                  <a:gd name="connsiteX2-2799" fmla="*/ 20012 w 21600"/>
                  <a:gd name="connsiteY2-2800" fmla="*/ 11976 h 36700"/>
                  <a:gd name="connsiteX3-2801" fmla="*/ 18941 w 21600"/>
                  <a:gd name="connsiteY3-2802" fmla="*/ 4757 h 36700"/>
                  <a:gd name="connsiteX4-2803" fmla="*/ 17662 w 21600"/>
                  <a:gd name="connsiteY4-2804" fmla="*/ 25881 h 36700"/>
                  <a:gd name="connsiteX5-2805" fmla="*/ 15728 w 21600"/>
                  <a:gd name="connsiteY5-2806" fmla="*/ 6102 h 36700"/>
                  <a:gd name="connsiteX6-2807" fmla="*/ 12987 w 21600"/>
                  <a:gd name="connsiteY6-2808" fmla="*/ 36700 h 36700"/>
                  <a:gd name="connsiteX7-2809" fmla="*/ 10383 w 21600"/>
                  <a:gd name="connsiteY7-2810" fmla="*/ 8683 h 36700"/>
                  <a:gd name="connsiteX8-2811" fmla="*/ 8227 w 21600"/>
                  <a:gd name="connsiteY8-2812" fmla="*/ 20971 h 36700"/>
                  <a:gd name="connsiteX9-2813" fmla="*/ 6432 w 21600"/>
                  <a:gd name="connsiteY9-2814" fmla="*/ 7937 h 36700"/>
                  <a:gd name="connsiteX10-2815" fmla="*/ 3619 w 21600"/>
                  <a:gd name="connsiteY10-2816" fmla="*/ 21512 h 36700"/>
                  <a:gd name="connsiteX11-2817" fmla="*/ 0 w 21600"/>
                  <a:gd name="connsiteY11-2818" fmla="*/ 0 h 36700"/>
                  <a:gd name="connsiteX0-2819" fmla="*/ 0 w 21600"/>
                  <a:gd name="connsiteY0-2820" fmla="*/ 0 h 36700"/>
                  <a:gd name="connsiteX1-2821" fmla="*/ 21600 w 21600"/>
                  <a:gd name="connsiteY1-2822" fmla="*/ 0 h 36700"/>
                  <a:gd name="connsiteX2-2823" fmla="*/ 20012 w 21600"/>
                  <a:gd name="connsiteY2-2824" fmla="*/ 11976 h 36700"/>
                  <a:gd name="connsiteX3-2825" fmla="*/ 18941 w 21600"/>
                  <a:gd name="connsiteY3-2826" fmla="*/ 4757 h 36700"/>
                  <a:gd name="connsiteX4-2827" fmla="*/ 17662 w 21600"/>
                  <a:gd name="connsiteY4-2828" fmla="*/ 25881 h 36700"/>
                  <a:gd name="connsiteX5-2829" fmla="*/ 15728 w 21600"/>
                  <a:gd name="connsiteY5-2830" fmla="*/ 6102 h 36700"/>
                  <a:gd name="connsiteX6-2831" fmla="*/ 12987 w 21600"/>
                  <a:gd name="connsiteY6-2832" fmla="*/ 36700 h 36700"/>
                  <a:gd name="connsiteX7-2833" fmla="*/ 10383 w 21600"/>
                  <a:gd name="connsiteY7-2834" fmla="*/ 8683 h 36700"/>
                  <a:gd name="connsiteX8-2835" fmla="*/ 8227 w 21600"/>
                  <a:gd name="connsiteY8-2836" fmla="*/ 20971 h 36700"/>
                  <a:gd name="connsiteX9-2837" fmla="*/ 6432 w 21600"/>
                  <a:gd name="connsiteY9-2838" fmla="*/ 7937 h 36700"/>
                  <a:gd name="connsiteX10-2839" fmla="*/ 3619 w 21600"/>
                  <a:gd name="connsiteY10-2840" fmla="*/ 21512 h 36700"/>
                  <a:gd name="connsiteX11-2841" fmla="*/ 0 w 21600"/>
                  <a:gd name="connsiteY11-2842" fmla="*/ 0 h 36700"/>
                  <a:gd name="connsiteX0-2843" fmla="*/ 0 w 21600"/>
                  <a:gd name="connsiteY0-2844" fmla="*/ 0 h 36700"/>
                  <a:gd name="connsiteX1-2845" fmla="*/ 21600 w 21600"/>
                  <a:gd name="connsiteY1-2846" fmla="*/ 0 h 36700"/>
                  <a:gd name="connsiteX2-2847" fmla="*/ 20012 w 21600"/>
                  <a:gd name="connsiteY2-2848" fmla="*/ 11976 h 36700"/>
                  <a:gd name="connsiteX3-2849" fmla="*/ 18941 w 21600"/>
                  <a:gd name="connsiteY3-2850" fmla="*/ 4757 h 36700"/>
                  <a:gd name="connsiteX4-2851" fmla="*/ 17662 w 21600"/>
                  <a:gd name="connsiteY4-2852" fmla="*/ 25881 h 36700"/>
                  <a:gd name="connsiteX5-2853" fmla="*/ 15728 w 21600"/>
                  <a:gd name="connsiteY5-2854" fmla="*/ 6102 h 36700"/>
                  <a:gd name="connsiteX6-2855" fmla="*/ 12987 w 21600"/>
                  <a:gd name="connsiteY6-2856" fmla="*/ 36700 h 36700"/>
                  <a:gd name="connsiteX7-2857" fmla="*/ 10383 w 21600"/>
                  <a:gd name="connsiteY7-2858" fmla="*/ 8683 h 36700"/>
                  <a:gd name="connsiteX8-2859" fmla="*/ 8227 w 21600"/>
                  <a:gd name="connsiteY8-2860" fmla="*/ 20971 h 36700"/>
                  <a:gd name="connsiteX9-2861" fmla="*/ 6432 w 21600"/>
                  <a:gd name="connsiteY9-2862" fmla="*/ 7937 h 36700"/>
                  <a:gd name="connsiteX10-2863" fmla="*/ 3619 w 21600"/>
                  <a:gd name="connsiteY10-2864" fmla="*/ 21512 h 36700"/>
                  <a:gd name="connsiteX11-2865" fmla="*/ 0 w 21600"/>
                  <a:gd name="connsiteY11-2866" fmla="*/ 0 h 36700"/>
                  <a:gd name="connsiteX0-2867" fmla="*/ 0 w 21600"/>
                  <a:gd name="connsiteY0-2868" fmla="*/ 0 h 36700"/>
                  <a:gd name="connsiteX1-2869" fmla="*/ 21600 w 21600"/>
                  <a:gd name="connsiteY1-2870" fmla="*/ 0 h 36700"/>
                  <a:gd name="connsiteX2-2871" fmla="*/ 20012 w 21600"/>
                  <a:gd name="connsiteY2-2872" fmla="*/ 11976 h 36700"/>
                  <a:gd name="connsiteX3-2873" fmla="*/ 18941 w 21600"/>
                  <a:gd name="connsiteY3-2874" fmla="*/ 4757 h 36700"/>
                  <a:gd name="connsiteX4-2875" fmla="*/ 17662 w 21600"/>
                  <a:gd name="connsiteY4-2876" fmla="*/ 25881 h 36700"/>
                  <a:gd name="connsiteX5-2877" fmla="*/ 15728 w 21600"/>
                  <a:gd name="connsiteY5-2878" fmla="*/ 6102 h 36700"/>
                  <a:gd name="connsiteX6-2879" fmla="*/ 12987 w 21600"/>
                  <a:gd name="connsiteY6-2880" fmla="*/ 36700 h 36700"/>
                  <a:gd name="connsiteX7-2881" fmla="*/ 10383 w 21600"/>
                  <a:gd name="connsiteY7-2882" fmla="*/ 8683 h 36700"/>
                  <a:gd name="connsiteX8-2883" fmla="*/ 8227 w 21600"/>
                  <a:gd name="connsiteY8-2884" fmla="*/ 20971 h 36700"/>
                  <a:gd name="connsiteX9-2885" fmla="*/ 6094 w 21600"/>
                  <a:gd name="connsiteY9-2886" fmla="*/ 8137 h 36700"/>
                  <a:gd name="connsiteX10-2887" fmla="*/ 3619 w 21600"/>
                  <a:gd name="connsiteY10-2888" fmla="*/ 21512 h 36700"/>
                  <a:gd name="connsiteX11-2889" fmla="*/ 0 w 21600"/>
                  <a:gd name="connsiteY11-2890" fmla="*/ 0 h 36700"/>
                  <a:gd name="connsiteX0-2891" fmla="*/ 0 w 21600"/>
                  <a:gd name="connsiteY0-2892" fmla="*/ 0 h 36700"/>
                  <a:gd name="connsiteX1-2893" fmla="*/ 21600 w 21600"/>
                  <a:gd name="connsiteY1-2894" fmla="*/ 0 h 36700"/>
                  <a:gd name="connsiteX2-2895" fmla="*/ 20012 w 21600"/>
                  <a:gd name="connsiteY2-2896" fmla="*/ 11976 h 36700"/>
                  <a:gd name="connsiteX3-2897" fmla="*/ 18941 w 21600"/>
                  <a:gd name="connsiteY3-2898" fmla="*/ 4757 h 36700"/>
                  <a:gd name="connsiteX4-2899" fmla="*/ 17662 w 21600"/>
                  <a:gd name="connsiteY4-2900" fmla="*/ 25881 h 36700"/>
                  <a:gd name="connsiteX5-2901" fmla="*/ 15728 w 21600"/>
                  <a:gd name="connsiteY5-2902" fmla="*/ 6102 h 36700"/>
                  <a:gd name="connsiteX6-2903" fmla="*/ 12987 w 21600"/>
                  <a:gd name="connsiteY6-2904" fmla="*/ 36700 h 36700"/>
                  <a:gd name="connsiteX7-2905" fmla="*/ 10383 w 21600"/>
                  <a:gd name="connsiteY7-2906" fmla="*/ 8683 h 36700"/>
                  <a:gd name="connsiteX8-2907" fmla="*/ 8227 w 21600"/>
                  <a:gd name="connsiteY8-2908" fmla="*/ 20971 h 36700"/>
                  <a:gd name="connsiteX9-2909" fmla="*/ 6094 w 21600"/>
                  <a:gd name="connsiteY9-2910" fmla="*/ 8137 h 36700"/>
                  <a:gd name="connsiteX10-2911" fmla="*/ 3619 w 21600"/>
                  <a:gd name="connsiteY10-2912" fmla="*/ 21512 h 36700"/>
                  <a:gd name="connsiteX11-2913" fmla="*/ 0 w 21600"/>
                  <a:gd name="connsiteY11-2914" fmla="*/ 0 h 36700"/>
                  <a:gd name="connsiteX0-2915" fmla="*/ 0 w 21600"/>
                  <a:gd name="connsiteY0-2916" fmla="*/ 0 h 36700"/>
                  <a:gd name="connsiteX1-2917" fmla="*/ 21600 w 21600"/>
                  <a:gd name="connsiteY1-2918" fmla="*/ 0 h 36700"/>
                  <a:gd name="connsiteX2-2919" fmla="*/ 20012 w 21600"/>
                  <a:gd name="connsiteY2-2920" fmla="*/ 11976 h 36700"/>
                  <a:gd name="connsiteX3-2921" fmla="*/ 18941 w 21600"/>
                  <a:gd name="connsiteY3-2922" fmla="*/ 4757 h 36700"/>
                  <a:gd name="connsiteX4-2923" fmla="*/ 17662 w 21600"/>
                  <a:gd name="connsiteY4-2924" fmla="*/ 25881 h 36700"/>
                  <a:gd name="connsiteX5-2925" fmla="*/ 15728 w 21600"/>
                  <a:gd name="connsiteY5-2926" fmla="*/ 6102 h 36700"/>
                  <a:gd name="connsiteX6-2927" fmla="*/ 12987 w 21600"/>
                  <a:gd name="connsiteY6-2928" fmla="*/ 36700 h 36700"/>
                  <a:gd name="connsiteX7-2929" fmla="*/ 10383 w 21600"/>
                  <a:gd name="connsiteY7-2930" fmla="*/ 8683 h 36700"/>
                  <a:gd name="connsiteX8-2931" fmla="*/ 8227 w 21600"/>
                  <a:gd name="connsiteY8-2932" fmla="*/ 20971 h 36700"/>
                  <a:gd name="connsiteX9-2933" fmla="*/ 6094 w 21600"/>
                  <a:gd name="connsiteY9-2934" fmla="*/ 8137 h 36700"/>
                  <a:gd name="connsiteX10-2935" fmla="*/ 3619 w 21600"/>
                  <a:gd name="connsiteY10-2936" fmla="*/ 21512 h 36700"/>
                  <a:gd name="connsiteX11-2937" fmla="*/ 0 w 21600"/>
                  <a:gd name="connsiteY11-2938" fmla="*/ 0 h 36700"/>
                  <a:gd name="connsiteX0-2939" fmla="*/ 0 w 21600"/>
                  <a:gd name="connsiteY0-2940" fmla="*/ 0 h 36700"/>
                  <a:gd name="connsiteX1-2941" fmla="*/ 21600 w 21600"/>
                  <a:gd name="connsiteY1-2942" fmla="*/ 0 h 36700"/>
                  <a:gd name="connsiteX2-2943" fmla="*/ 20012 w 21600"/>
                  <a:gd name="connsiteY2-2944" fmla="*/ 11976 h 36700"/>
                  <a:gd name="connsiteX3-2945" fmla="*/ 18941 w 21600"/>
                  <a:gd name="connsiteY3-2946" fmla="*/ 4757 h 36700"/>
                  <a:gd name="connsiteX4-2947" fmla="*/ 17662 w 21600"/>
                  <a:gd name="connsiteY4-2948" fmla="*/ 25881 h 36700"/>
                  <a:gd name="connsiteX5-2949" fmla="*/ 15728 w 21600"/>
                  <a:gd name="connsiteY5-2950" fmla="*/ 6102 h 36700"/>
                  <a:gd name="connsiteX6-2951" fmla="*/ 12987 w 21600"/>
                  <a:gd name="connsiteY6-2952" fmla="*/ 36700 h 36700"/>
                  <a:gd name="connsiteX7-2953" fmla="*/ 10383 w 21600"/>
                  <a:gd name="connsiteY7-2954" fmla="*/ 8683 h 36700"/>
                  <a:gd name="connsiteX8-2955" fmla="*/ 8227 w 21600"/>
                  <a:gd name="connsiteY8-2956" fmla="*/ 20971 h 36700"/>
                  <a:gd name="connsiteX9-2957" fmla="*/ 6094 w 21600"/>
                  <a:gd name="connsiteY9-2958" fmla="*/ 8137 h 36700"/>
                  <a:gd name="connsiteX10-2959" fmla="*/ 3619 w 21600"/>
                  <a:gd name="connsiteY10-2960" fmla="*/ 21512 h 36700"/>
                  <a:gd name="connsiteX11-2961" fmla="*/ 0 w 21600"/>
                  <a:gd name="connsiteY11-2962" fmla="*/ 0 h 36700"/>
                  <a:gd name="connsiteX0-2963" fmla="*/ 0 w 21600"/>
                  <a:gd name="connsiteY0-2964" fmla="*/ 0 h 36700"/>
                  <a:gd name="connsiteX1-2965" fmla="*/ 21600 w 21600"/>
                  <a:gd name="connsiteY1-2966" fmla="*/ 0 h 36700"/>
                  <a:gd name="connsiteX2-2967" fmla="*/ 20012 w 21600"/>
                  <a:gd name="connsiteY2-2968" fmla="*/ 11976 h 36700"/>
                  <a:gd name="connsiteX3-2969" fmla="*/ 18941 w 21600"/>
                  <a:gd name="connsiteY3-2970" fmla="*/ 4757 h 36700"/>
                  <a:gd name="connsiteX4-2971" fmla="*/ 17662 w 21600"/>
                  <a:gd name="connsiteY4-2972" fmla="*/ 25881 h 36700"/>
                  <a:gd name="connsiteX5-2973" fmla="*/ 15728 w 21600"/>
                  <a:gd name="connsiteY5-2974" fmla="*/ 6102 h 36700"/>
                  <a:gd name="connsiteX6-2975" fmla="*/ 12987 w 21600"/>
                  <a:gd name="connsiteY6-2976" fmla="*/ 36700 h 36700"/>
                  <a:gd name="connsiteX7-2977" fmla="*/ 10383 w 21600"/>
                  <a:gd name="connsiteY7-2978" fmla="*/ 8683 h 36700"/>
                  <a:gd name="connsiteX8-2979" fmla="*/ 8227 w 21600"/>
                  <a:gd name="connsiteY8-2980" fmla="*/ 20971 h 36700"/>
                  <a:gd name="connsiteX9-2981" fmla="*/ 6094 w 21600"/>
                  <a:gd name="connsiteY9-2982" fmla="*/ 8137 h 36700"/>
                  <a:gd name="connsiteX10-2983" fmla="*/ 3619 w 21600"/>
                  <a:gd name="connsiteY10-2984" fmla="*/ 21512 h 36700"/>
                  <a:gd name="connsiteX11-2985" fmla="*/ 0 w 21600"/>
                  <a:gd name="connsiteY11-2986" fmla="*/ 0 h 36700"/>
                  <a:gd name="connsiteX0-2987" fmla="*/ 0 w 21600"/>
                  <a:gd name="connsiteY0-2988" fmla="*/ 0 h 36700"/>
                  <a:gd name="connsiteX1-2989" fmla="*/ 21600 w 21600"/>
                  <a:gd name="connsiteY1-2990" fmla="*/ 0 h 36700"/>
                  <a:gd name="connsiteX2-2991" fmla="*/ 20012 w 21600"/>
                  <a:gd name="connsiteY2-2992" fmla="*/ 11976 h 36700"/>
                  <a:gd name="connsiteX3-2993" fmla="*/ 18941 w 21600"/>
                  <a:gd name="connsiteY3-2994" fmla="*/ 4757 h 36700"/>
                  <a:gd name="connsiteX4-2995" fmla="*/ 17662 w 21600"/>
                  <a:gd name="connsiteY4-2996" fmla="*/ 25881 h 36700"/>
                  <a:gd name="connsiteX5-2997" fmla="*/ 15458 w 21600"/>
                  <a:gd name="connsiteY5-2998" fmla="*/ 6102 h 36700"/>
                  <a:gd name="connsiteX6-2999" fmla="*/ 12987 w 21600"/>
                  <a:gd name="connsiteY6-3000" fmla="*/ 36700 h 36700"/>
                  <a:gd name="connsiteX7-3001" fmla="*/ 10383 w 21600"/>
                  <a:gd name="connsiteY7-3002" fmla="*/ 8683 h 36700"/>
                  <a:gd name="connsiteX8-3003" fmla="*/ 8227 w 21600"/>
                  <a:gd name="connsiteY8-3004" fmla="*/ 20971 h 36700"/>
                  <a:gd name="connsiteX9-3005" fmla="*/ 6094 w 21600"/>
                  <a:gd name="connsiteY9-3006" fmla="*/ 8137 h 36700"/>
                  <a:gd name="connsiteX10-3007" fmla="*/ 3619 w 21600"/>
                  <a:gd name="connsiteY10-3008" fmla="*/ 21512 h 36700"/>
                  <a:gd name="connsiteX11-3009" fmla="*/ 0 w 21600"/>
                  <a:gd name="connsiteY11-3010" fmla="*/ 0 h 36700"/>
                  <a:gd name="connsiteX0-3011" fmla="*/ 0 w 21600"/>
                  <a:gd name="connsiteY0-3012" fmla="*/ 0 h 36700"/>
                  <a:gd name="connsiteX1-3013" fmla="*/ 21600 w 21600"/>
                  <a:gd name="connsiteY1-3014" fmla="*/ 0 h 36700"/>
                  <a:gd name="connsiteX2-3015" fmla="*/ 20012 w 21600"/>
                  <a:gd name="connsiteY2-3016" fmla="*/ 11976 h 36700"/>
                  <a:gd name="connsiteX3-3017" fmla="*/ 18941 w 21600"/>
                  <a:gd name="connsiteY3-3018" fmla="*/ 4757 h 36700"/>
                  <a:gd name="connsiteX4-3019" fmla="*/ 17662 w 21600"/>
                  <a:gd name="connsiteY4-3020" fmla="*/ 25881 h 36700"/>
                  <a:gd name="connsiteX5-3021" fmla="*/ 15458 w 21600"/>
                  <a:gd name="connsiteY5-3022" fmla="*/ 6102 h 36700"/>
                  <a:gd name="connsiteX6-3023" fmla="*/ 12987 w 21600"/>
                  <a:gd name="connsiteY6-3024" fmla="*/ 36700 h 36700"/>
                  <a:gd name="connsiteX7-3025" fmla="*/ 10383 w 21600"/>
                  <a:gd name="connsiteY7-3026" fmla="*/ 8683 h 36700"/>
                  <a:gd name="connsiteX8-3027" fmla="*/ 8227 w 21600"/>
                  <a:gd name="connsiteY8-3028" fmla="*/ 20971 h 36700"/>
                  <a:gd name="connsiteX9-3029" fmla="*/ 6094 w 21600"/>
                  <a:gd name="connsiteY9-3030" fmla="*/ 8137 h 36700"/>
                  <a:gd name="connsiteX10-3031" fmla="*/ 3619 w 21600"/>
                  <a:gd name="connsiteY10-3032" fmla="*/ 21512 h 36700"/>
                  <a:gd name="connsiteX11-3033" fmla="*/ 0 w 21600"/>
                  <a:gd name="connsiteY11-3034" fmla="*/ 0 h 36700"/>
                  <a:gd name="connsiteX0-3035" fmla="*/ 0 w 21600"/>
                  <a:gd name="connsiteY0-3036" fmla="*/ 0 h 36700"/>
                  <a:gd name="connsiteX1-3037" fmla="*/ 21600 w 21600"/>
                  <a:gd name="connsiteY1-3038" fmla="*/ 0 h 36700"/>
                  <a:gd name="connsiteX2-3039" fmla="*/ 20012 w 21600"/>
                  <a:gd name="connsiteY2-3040" fmla="*/ 11976 h 36700"/>
                  <a:gd name="connsiteX3-3041" fmla="*/ 18941 w 21600"/>
                  <a:gd name="connsiteY3-3042" fmla="*/ 4757 h 36700"/>
                  <a:gd name="connsiteX4-3043" fmla="*/ 17512 w 21600"/>
                  <a:gd name="connsiteY4-3044" fmla="*/ 25881 h 36700"/>
                  <a:gd name="connsiteX5-3045" fmla="*/ 15458 w 21600"/>
                  <a:gd name="connsiteY5-3046" fmla="*/ 6102 h 36700"/>
                  <a:gd name="connsiteX6-3047" fmla="*/ 12987 w 21600"/>
                  <a:gd name="connsiteY6-3048" fmla="*/ 36700 h 36700"/>
                  <a:gd name="connsiteX7-3049" fmla="*/ 10383 w 21600"/>
                  <a:gd name="connsiteY7-3050" fmla="*/ 8683 h 36700"/>
                  <a:gd name="connsiteX8-3051" fmla="*/ 8227 w 21600"/>
                  <a:gd name="connsiteY8-3052" fmla="*/ 20971 h 36700"/>
                  <a:gd name="connsiteX9-3053" fmla="*/ 6094 w 21600"/>
                  <a:gd name="connsiteY9-3054" fmla="*/ 8137 h 36700"/>
                  <a:gd name="connsiteX10-3055" fmla="*/ 3619 w 21600"/>
                  <a:gd name="connsiteY10-3056" fmla="*/ 21512 h 36700"/>
                  <a:gd name="connsiteX11-3057" fmla="*/ 0 w 21600"/>
                  <a:gd name="connsiteY11-3058" fmla="*/ 0 h 36700"/>
                  <a:gd name="connsiteX0-3059" fmla="*/ 0 w 21600"/>
                  <a:gd name="connsiteY0-3060" fmla="*/ 0 h 36700"/>
                  <a:gd name="connsiteX1-3061" fmla="*/ 21600 w 21600"/>
                  <a:gd name="connsiteY1-3062" fmla="*/ 0 h 36700"/>
                  <a:gd name="connsiteX2-3063" fmla="*/ 20012 w 21600"/>
                  <a:gd name="connsiteY2-3064" fmla="*/ 11976 h 36700"/>
                  <a:gd name="connsiteX3-3065" fmla="*/ 18941 w 21600"/>
                  <a:gd name="connsiteY3-3066" fmla="*/ 4757 h 36700"/>
                  <a:gd name="connsiteX4-3067" fmla="*/ 17512 w 21600"/>
                  <a:gd name="connsiteY4-3068" fmla="*/ 25881 h 36700"/>
                  <a:gd name="connsiteX5-3069" fmla="*/ 15458 w 21600"/>
                  <a:gd name="connsiteY5-3070" fmla="*/ 6102 h 36700"/>
                  <a:gd name="connsiteX6-3071" fmla="*/ 12987 w 21600"/>
                  <a:gd name="connsiteY6-3072" fmla="*/ 36700 h 36700"/>
                  <a:gd name="connsiteX7-3073" fmla="*/ 10383 w 21600"/>
                  <a:gd name="connsiteY7-3074" fmla="*/ 8683 h 36700"/>
                  <a:gd name="connsiteX8-3075" fmla="*/ 8227 w 21600"/>
                  <a:gd name="connsiteY8-3076" fmla="*/ 20971 h 36700"/>
                  <a:gd name="connsiteX9-3077" fmla="*/ 6094 w 21600"/>
                  <a:gd name="connsiteY9-3078" fmla="*/ 8137 h 36700"/>
                  <a:gd name="connsiteX10-3079" fmla="*/ 3619 w 21600"/>
                  <a:gd name="connsiteY10-3080" fmla="*/ 21512 h 36700"/>
                  <a:gd name="connsiteX11-3081" fmla="*/ 0 w 21600"/>
                  <a:gd name="connsiteY11-3082" fmla="*/ 0 h 36700"/>
                  <a:gd name="connsiteX0-3083" fmla="*/ 0 w 21600"/>
                  <a:gd name="connsiteY0-3084" fmla="*/ 0 h 36700"/>
                  <a:gd name="connsiteX1-3085" fmla="*/ 21600 w 21600"/>
                  <a:gd name="connsiteY1-3086" fmla="*/ 0 h 36700"/>
                  <a:gd name="connsiteX2-3087" fmla="*/ 20012 w 21600"/>
                  <a:gd name="connsiteY2-3088" fmla="*/ 11976 h 36700"/>
                  <a:gd name="connsiteX3-3089" fmla="*/ 18941 w 21600"/>
                  <a:gd name="connsiteY3-3090" fmla="*/ 4757 h 36700"/>
                  <a:gd name="connsiteX4-3091" fmla="*/ 17272 w 21600"/>
                  <a:gd name="connsiteY4-3092" fmla="*/ 25881 h 36700"/>
                  <a:gd name="connsiteX5-3093" fmla="*/ 15458 w 21600"/>
                  <a:gd name="connsiteY5-3094" fmla="*/ 6102 h 36700"/>
                  <a:gd name="connsiteX6-3095" fmla="*/ 12987 w 21600"/>
                  <a:gd name="connsiteY6-3096" fmla="*/ 36700 h 36700"/>
                  <a:gd name="connsiteX7-3097" fmla="*/ 10383 w 21600"/>
                  <a:gd name="connsiteY7-3098" fmla="*/ 8683 h 36700"/>
                  <a:gd name="connsiteX8-3099" fmla="*/ 8227 w 21600"/>
                  <a:gd name="connsiteY8-3100" fmla="*/ 20971 h 36700"/>
                  <a:gd name="connsiteX9-3101" fmla="*/ 6094 w 21600"/>
                  <a:gd name="connsiteY9-3102" fmla="*/ 8137 h 36700"/>
                  <a:gd name="connsiteX10-3103" fmla="*/ 3619 w 21600"/>
                  <a:gd name="connsiteY10-3104" fmla="*/ 21512 h 36700"/>
                  <a:gd name="connsiteX11-3105" fmla="*/ 0 w 21600"/>
                  <a:gd name="connsiteY11-3106" fmla="*/ 0 h 36700"/>
                  <a:gd name="connsiteX0-3107" fmla="*/ 0 w 21600"/>
                  <a:gd name="connsiteY0-3108" fmla="*/ 0 h 36700"/>
                  <a:gd name="connsiteX1-3109" fmla="*/ 21600 w 21600"/>
                  <a:gd name="connsiteY1-3110" fmla="*/ 0 h 36700"/>
                  <a:gd name="connsiteX2-3111" fmla="*/ 20134 w 21600"/>
                  <a:gd name="connsiteY2-3112" fmla="*/ 21229 h 36700"/>
                  <a:gd name="connsiteX3-3113" fmla="*/ 18941 w 21600"/>
                  <a:gd name="connsiteY3-3114" fmla="*/ 4757 h 36700"/>
                  <a:gd name="connsiteX4-3115" fmla="*/ 17272 w 21600"/>
                  <a:gd name="connsiteY4-3116" fmla="*/ 25881 h 36700"/>
                  <a:gd name="connsiteX5-3117" fmla="*/ 15458 w 21600"/>
                  <a:gd name="connsiteY5-3118" fmla="*/ 6102 h 36700"/>
                  <a:gd name="connsiteX6-3119" fmla="*/ 12987 w 21600"/>
                  <a:gd name="connsiteY6-3120" fmla="*/ 36700 h 36700"/>
                  <a:gd name="connsiteX7-3121" fmla="*/ 10383 w 21600"/>
                  <a:gd name="connsiteY7-3122" fmla="*/ 8683 h 36700"/>
                  <a:gd name="connsiteX8-3123" fmla="*/ 8227 w 21600"/>
                  <a:gd name="connsiteY8-3124" fmla="*/ 20971 h 36700"/>
                  <a:gd name="connsiteX9-3125" fmla="*/ 6094 w 21600"/>
                  <a:gd name="connsiteY9-3126" fmla="*/ 8137 h 36700"/>
                  <a:gd name="connsiteX10-3127" fmla="*/ 3619 w 21600"/>
                  <a:gd name="connsiteY10-3128" fmla="*/ 21512 h 36700"/>
                  <a:gd name="connsiteX11-3129" fmla="*/ 0 w 21600"/>
                  <a:gd name="connsiteY11-3130" fmla="*/ 0 h 36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36700">
                    <a:moveTo>
                      <a:pt x="0" y="0"/>
                    </a:moveTo>
                    <a:lnTo>
                      <a:pt x="21600" y="0"/>
                    </a:lnTo>
                    <a:cubicBezTo>
                      <a:pt x="20948" y="5287"/>
                      <a:pt x="20644" y="21237"/>
                      <a:pt x="20134" y="21229"/>
                    </a:cubicBezTo>
                    <a:cubicBezTo>
                      <a:pt x="19624" y="21221"/>
                      <a:pt x="19353" y="4735"/>
                      <a:pt x="18941" y="4757"/>
                    </a:cubicBezTo>
                    <a:cubicBezTo>
                      <a:pt x="18491" y="4879"/>
                      <a:pt x="18212" y="25791"/>
                      <a:pt x="17272" y="25881"/>
                    </a:cubicBezTo>
                    <a:cubicBezTo>
                      <a:pt x="16332" y="25971"/>
                      <a:pt x="16172" y="4299"/>
                      <a:pt x="15458" y="6102"/>
                    </a:cubicBezTo>
                    <a:cubicBezTo>
                      <a:pt x="14744" y="7905"/>
                      <a:pt x="13806" y="36802"/>
                      <a:pt x="12987" y="36700"/>
                    </a:cubicBezTo>
                    <a:cubicBezTo>
                      <a:pt x="12196" y="36732"/>
                      <a:pt x="11176" y="11305"/>
                      <a:pt x="10383" y="8683"/>
                    </a:cubicBezTo>
                    <a:cubicBezTo>
                      <a:pt x="9590" y="6062"/>
                      <a:pt x="9144" y="20861"/>
                      <a:pt x="8227" y="20971"/>
                    </a:cubicBezTo>
                    <a:cubicBezTo>
                      <a:pt x="7310" y="21081"/>
                      <a:pt x="6859" y="8300"/>
                      <a:pt x="6094" y="8137"/>
                    </a:cubicBezTo>
                    <a:cubicBezTo>
                      <a:pt x="5050" y="8177"/>
                      <a:pt x="4815" y="21533"/>
                      <a:pt x="3619" y="21512"/>
                    </a:cubicBezTo>
                    <a:cubicBezTo>
                      <a:pt x="2423" y="21491"/>
                      <a:pt x="1562" y="8154"/>
                      <a:pt x="0" y="0"/>
                    </a:cubicBezTo>
                    <a:close/>
                  </a:path>
                </a:pathLst>
              </a:custGeom>
              <a:gradFill>
                <a:gsLst>
                  <a:gs pos="0">
                    <a:schemeClr val="accent4">
                      <a:alpha val="0"/>
                    </a:schemeClr>
                  </a:gs>
                  <a:gs pos="100000">
                    <a:srgbClr val="D0798D"/>
                  </a:gs>
                </a:gsLst>
                <a:lin ang="5400000" scaled="1"/>
              </a:gradFill>
              <a:ln w="28575">
                <a:noFill/>
              </a:ln>
            </p:spPr>
            <p:txBody>
              <a:bodyPr lIns="0" tIns="0" rIns="0" bIns="0" rtlCol="0" anchor="ctr"/>
              <a:lstStyle/>
              <a:p>
                <a:pPr algn="ctr"/>
                <a:endParaRPr lang="es-SV" sz="1200">
                  <a:solidFill>
                    <a:schemeClr val="bg1">
                      <a:lumMod val="65000"/>
                    </a:schemeClr>
                  </a:solidFill>
                </a:endParaRPr>
              </a:p>
            </p:txBody>
          </p:sp>
          <p:sp>
            <p:nvSpPr>
              <p:cNvPr id="13" name="Documento 7"/>
              <p:cNvSpPr>
                <a:spLocks noChangeAspect="1"/>
              </p:cNvSpPr>
              <p:nvPr/>
            </p:nvSpPr>
            <p:spPr bwMode="auto">
              <a:xfrm rot="10800000">
                <a:off x="689543" y="8601221"/>
                <a:ext cx="23016432" cy="34421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46427"/>
                  <a:gd name="connsiteX1-1981" fmla="*/ 21600 w 21600"/>
                  <a:gd name="connsiteY1-1982" fmla="*/ 0 h 46427"/>
                  <a:gd name="connsiteX2-1983" fmla="*/ 19645 w 21600"/>
                  <a:gd name="connsiteY2-1984" fmla="*/ 46427 h 46427"/>
                  <a:gd name="connsiteX3-1985" fmla="*/ 17978 w 21600"/>
                  <a:gd name="connsiteY3-1986" fmla="*/ 10324 h 46427"/>
                  <a:gd name="connsiteX4-1987" fmla="*/ 15952 w 21600"/>
                  <a:gd name="connsiteY4-1988" fmla="*/ 23679 h 46427"/>
                  <a:gd name="connsiteX5-1989" fmla="*/ 13726 w 21600"/>
                  <a:gd name="connsiteY5-1990" fmla="*/ 9407 h 46427"/>
                  <a:gd name="connsiteX6-1991" fmla="*/ 11344 w 21600"/>
                  <a:gd name="connsiteY6-1992" fmla="*/ 22182 h 46427"/>
                  <a:gd name="connsiteX7-1993" fmla="*/ 9078 w 21600"/>
                  <a:gd name="connsiteY7-1994" fmla="*/ 9184 h 46427"/>
                  <a:gd name="connsiteX8-1995" fmla="*/ 6337 w 21600"/>
                  <a:gd name="connsiteY8-1996" fmla="*/ 35690 h 46427"/>
                  <a:gd name="connsiteX9-1997" fmla="*/ 3687 w 21600"/>
                  <a:gd name="connsiteY9-1998" fmla="*/ 10140 h 46427"/>
                  <a:gd name="connsiteX10-1999" fmla="*/ 1752 w 21600"/>
                  <a:gd name="connsiteY10-2000" fmla="*/ 20110 h 46427"/>
                  <a:gd name="connsiteX11-2001" fmla="*/ 0 w 21600"/>
                  <a:gd name="connsiteY11-2002" fmla="*/ 0 h 46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46427">
                    <a:moveTo>
                      <a:pt x="0" y="0"/>
                    </a:moveTo>
                    <a:lnTo>
                      <a:pt x="21600" y="0"/>
                    </a:lnTo>
                    <a:cubicBezTo>
                      <a:pt x="20790" y="13317"/>
                      <a:pt x="20503" y="46473"/>
                      <a:pt x="19645" y="46427"/>
                    </a:cubicBezTo>
                    <a:cubicBezTo>
                      <a:pt x="18787" y="46381"/>
                      <a:pt x="18390" y="10302"/>
                      <a:pt x="17978" y="10324"/>
                    </a:cubicBezTo>
                    <a:cubicBezTo>
                      <a:pt x="17528" y="10446"/>
                      <a:pt x="16660" y="23832"/>
                      <a:pt x="15952" y="23679"/>
                    </a:cubicBezTo>
                    <a:cubicBezTo>
                      <a:pt x="15244" y="23526"/>
                      <a:pt x="14494" y="9256"/>
                      <a:pt x="13726" y="9407"/>
                    </a:cubicBezTo>
                    <a:cubicBezTo>
                      <a:pt x="12958" y="9558"/>
                      <a:pt x="12163" y="22284"/>
                      <a:pt x="11344" y="22182"/>
                    </a:cubicBezTo>
                    <a:cubicBezTo>
                      <a:pt x="10553" y="22214"/>
                      <a:pt x="9913" y="6933"/>
                      <a:pt x="9078" y="9184"/>
                    </a:cubicBezTo>
                    <a:cubicBezTo>
                      <a:pt x="8243" y="11435"/>
                      <a:pt x="7235" y="35531"/>
                      <a:pt x="6337" y="35690"/>
                    </a:cubicBezTo>
                    <a:cubicBezTo>
                      <a:pt x="5439" y="35849"/>
                      <a:pt x="4452" y="10303"/>
                      <a:pt x="3687" y="10140"/>
                    </a:cubicBezTo>
                    <a:cubicBezTo>
                      <a:pt x="2643" y="10180"/>
                      <a:pt x="2764" y="20104"/>
                      <a:pt x="1752" y="20110"/>
                    </a:cubicBezTo>
                    <a:cubicBezTo>
                      <a:pt x="740" y="20116"/>
                      <a:pt x="602" y="11525"/>
                      <a:pt x="0" y="0"/>
                    </a:cubicBezTo>
                    <a:close/>
                  </a:path>
                </a:pathLst>
              </a:custGeom>
              <a:gradFill>
                <a:gsLst>
                  <a:gs pos="0">
                    <a:srgbClr val="D0798D"/>
                  </a:gs>
                  <a:gs pos="100000">
                    <a:srgbClr val="C4B59F"/>
                  </a:gs>
                </a:gsLst>
                <a:lin ang="5400000" scaled="1"/>
              </a:gradFill>
              <a:ln w="28575">
                <a:noFill/>
              </a:ln>
            </p:spPr>
            <p:txBody>
              <a:bodyPr lIns="0" tIns="0" rIns="0" bIns="0" rtlCol="0" anchor="ctr"/>
              <a:lstStyle/>
              <a:p>
                <a:pPr algn="ctr"/>
                <a:endParaRPr lang="es-SV" sz="1200" dirty="0">
                  <a:solidFill>
                    <a:schemeClr val="bg1">
                      <a:lumMod val="65000"/>
                    </a:schemeClr>
                  </a:solidFill>
                </a:endParaRPr>
              </a:p>
            </p:txBody>
          </p:sp>
        </p:grpSp>
      </p:grpSp>
      <p:grpSp>
        <p:nvGrpSpPr>
          <p:cNvPr id="50" name="Group 49"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343425" y="1224495"/>
            <a:ext cx="6706932" cy="632879"/>
            <a:chOff x="1419625" y="1268739"/>
            <a:chExt cx="6706932" cy="632879"/>
          </a:xfrm>
        </p:grpSpPr>
        <p:sp>
          <p:nvSpPr>
            <p:cNvPr id="48" name="TextBox 47"/>
            <p:cNvSpPr txBox="1"/>
            <p:nvPr/>
          </p:nvSpPr>
          <p:spPr>
            <a:xfrm>
              <a:off x="1419625" y="1268739"/>
              <a:ext cx="3848453" cy="369332"/>
            </a:xfrm>
            <a:prstGeom prst="rect">
              <a:avLst/>
            </a:prstGeom>
            <a:noFill/>
          </p:spPr>
          <p:txBody>
            <a:bodyPr wrap="square" rtlCol="0">
              <a:spAutoFit/>
            </a:bodyPr>
            <a:lstStyle/>
            <a:p>
              <a:r>
                <a:rPr lang="en-US" dirty="0">
                  <a:solidFill>
                    <a:schemeClr val="tx1">
                      <a:lumMod val="75000"/>
                      <a:lumOff val="25000"/>
                    </a:schemeClr>
                  </a:solidFill>
                  <a:latin typeface="+mj-lt"/>
                </a:rPr>
                <a:t>Food chart of 2018</a:t>
              </a:r>
              <a:endParaRPr lang="en-US" dirty="0">
                <a:solidFill>
                  <a:schemeClr val="tx1">
                    <a:lumMod val="75000"/>
                    <a:lumOff val="25000"/>
                  </a:schemeClr>
                </a:solidFill>
                <a:latin typeface="+mj-lt"/>
              </a:endParaRPr>
            </a:p>
          </p:txBody>
        </p:sp>
        <p:sp>
          <p:nvSpPr>
            <p:cNvPr id="49" name="TextBox 48"/>
            <p:cNvSpPr txBox="1"/>
            <p:nvPr/>
          </p:nvSpPr>
          <p:spPr>
            <a:xfrm>
              <a:off x="1419625" y="1608268"/>
              <a:ext cx="6706932" cy="293350"/>
            </a:xfrm>
            <a:prstGeom prst="rect">
              <a:avLst/>
            </a:prstGeom>
            <a:noFill/>
          </p:spPr>
          <p:txBody>
            <a:bodyPr wrap="square" rtlCol="0">
              <a:spAutoFit/>
            </a:bodyPr>
            <a:lstStyle/>
            <a:p>
              <a:pPr>
                <a:lnSpc>
                  <a:spcPct val="12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a:t>
              </a:r>
              <a:endParaRPr lang="en-US" sz="1200" dirty="0">
                <a:solidFill>
                  <a:schemeClr val="bg1">
                    <a:lumMod val="65000"/>
                  </a:schemeClr>
                </a:solidFill>
              </a:endParaRPr>
            </a:p>
          </p:txBody>
        </p:sp>
      </p:grpSp>
      <p:grpSp>
        <p:nvGrpSpPr>
          <p:cNvPr id="83" name="Group 8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9048648" y="1619363"/>
            <a:ext cx="1798169" cy="616263"/>
            <a:chOff x="9004404" y="1620770"/>
            <a:chExt cx="1798169" cy="616263"/>
          </a:xfrm>
        </p:grpSpPr>
        <p:sp>
          <p:nvSpPr>
            <p:cNvPr id="53" name="TextBox 52"/>
            <p:cNvSpPr txBox="1"/>
            <p:nvPr/>
          </p:nvSpPr>
          <p:spPr>
            <a:xfrm>
              <a:off x="9004404" y="1867701"/>
              <a:ext cx="1798169" cy="369332"/>
            </a:xfrm>
            <a:prstGeom prst="rect">
              <a:avLst/>
            </a:prstGeom>
            <a:noFill/>
          </p:spPr>
          <p:txBody>
            <a:bodyPr wrap="square" rtlCol="0">
              <a:spAutoFit/>
            </a:bodyPr>
            <a:lstStyle/>
            <a:p>
              <a:r>
                <a:rPr lang="en-US" b="1" dirty="0">
                  <a:solidFill>
                    <a:schemeClr val="bg1"/>
                  </a:solidFill>
                  <a:latin typeface="+mj-lt"/>
                </a:rPr>
                <a:t>￥ 2.500.000</a:t>
              </a:r>
              <a:endParaRPr lang="en-US" b="1" dirty="0">
                <a:solidFill>
                  <a:schemeClr val="bg1"/>
                </a:solidFill>
                <a:latin typeface="+mj-lt"/>
              </a:endParaRPr>
            </a:p>
          </p:txBody>
        </p:sp>
        <p:sp>
          <p:nvSpPr>
            <p:cNvPr id="54" name="TextBox 53"/>
            <p:cNvSpPr txBox="1"/>
            <p:nvPr/>
          </p:nvSpPr>
          <p:spPr>
            <a:xfrm>
              <a:off x="9208198" y="1620770"/>
              <a:ext cx="1316910" cy="276614"/>
            </a:xfrm>
            <a:prstGeom prst="rect">
              <a:avLst/>
            </a:prstGeom>
            <a:noFill/>
          </p:spPr>
          <p:txBody>
            <a:bodyPr wrap="square" rtlCol="0">
              <a:spAutoFit/>
            </a:bodyPr>
            <a:lstStyle/>
            <a:p>
              <a:pPr>
                <a:lnSpc>
                  <a:spcPct val="120000"/>
                </a:lnSpc>
              </a:pPr>
              <a:r>
                <a:rPr lang="en-US" sz="1100" dirty="0">
                  <a:solidFill>
                    <a:schemeClr val="bg1"/>
                  </a:solidFill>
                </a:rPr>
                <a:t>A wonderful text</a:t>
              </a:r>
              <a:endParaRPr lang="en-US" sz="1100" dirty="0">
                <a:solidFill>
                  <a:schemeClr val="bg1"/>
                </a:solidFill>
              </a:endParaRPr>
            </a:p>
          </p:txBody>
        </p:sp>
        <p:sp>
          <p:nvSpPr>
            <p:cNvPr id="65" name="Freeform 4642"/>
            <p:cNvSpPr/>
            <p:nvPr/>
          </p:nvSpPr>
          <p:spPr bwMode="auto">
            <a:xfrm>
              <a:off x="9118246" y="1696550"/>
              <a:ext cx="84412" cy="133425"/>
            </a:xfrm>
            <a:custGeom>
              <a:avLst/>
              <a:gdLst>
                <a:gd name="T0" fmla="*/ 58 w 125"/>
                <a:gd name="T1" fmla="*/ 2 h 198"/>
                <a:gd name="T2" fmla="*/ 3 w 125"/>
                <a:gd name="T3" fmla="*/ 71 h 198"/>
                <a:gd name="T4" fmla="*/ 6 w 125"/>
                <a:gd name="T5" fmla="*/ 78 h 198"/>
                <a:gd name="T6" fmla="*/ 33 w 125"/>
                <a:gd name="T7" fmla="*/ 78 h 198"/>
                <a:gd name="T8" fmla="*/ 37 w 125"/>
                <a:gd name="T9" fmla="*/ 82 h 198"/>
                <a:gd name="T10" fmla="*/ 37 w 125"/>
                <a:gd name="T11" fmla="*/ 194 h 198"/>
                <a:gd name="T12" fmla="*/ 41 w 125"/>
                <a:gd name="T13" fmla="*/ 198 h 198"/>
                <a:gd name="T14" fmla="*/ 85 w 125"/>
                <a:gd name="T15" fmla="*/ 198 h 198"/>
                <a:gd name="T16" fmla="*/ 89 w 125"/>
                <a:gd name="T17" fmla="*/ 194 h 198"/>
                <a:gd name="T18" fmla="*/ 89 w 125"/>
                <a:gd name="T19" fmla="*/ 82 h 198"/>
                <a:gd name="T20" fmla="*/ 93 w 125"/>
                <a:gd name="T21" fmla="*/ 78 h 198"/>
                <a:gd name="T22" fmla="*/ 119 w 125"/>
                <a:gd name="T23" fmla="*/ 78 h 198"/>
                <a:gd name="T24" fmla="*/ 123 w 125"/>
                <a:gd name="T25" fmla="*/ 71 h 198"/>
                <a:gd name="T26" fmla="*/ 65 w 125"/>
                <a:gd name="T27" fmla="*/ 2 h 198"/>
                <a:gd name="T28" fmla="*/ 58 w 125"/>
                <a:gd name="T2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98">
                  <a:moveTo>
                    <a:pt x="58" y="2"/>
                  </a:moveTo>
                  <a:cubicBezTo>
                    <a:pt x="3" y="71"/>
                    <a:pt x="3" y="71"/>
                    <a:pt x="3" y="71"/>
                  </a:cubicBezTo>
                  <a:cubicBezTo>
                    <a:pt x="0" y="74"/>
                    <a:pt x="3" y="78"/>
                    <a:pt x="6" y="78"/>
                  </a:cubicBezTo>
                  <a:cubicBezTo>
                    <a:pt x="33" y="78"/>
                    <a:pt x="33" y="78"/>
                    <a:pt x="33" y="78"/>
                  </a:cubicBezTo>
                  <a:cubicBezTo>
                    <a:pt x="35" y="78"/>
                    <a:pt x="37" y="80"/>
                    <a:pt x="37" y="82"/>
                  </a:cubicBezTo>
                  <a:cubicBezTo>
                    <a:pt x="37" y="194"/>
                    <a:pt x="37" y="194"/>
                    <a:pt x="37" y="194"/>
                  </a:cubicBezTo>
                  <a:cubicBezTo>
                    <a:pt x="37" y="196"/>
                    <a:pt x="39" y="198"/>
                    <a:pt x="41" y="198"/>
                  </a:cubicBezTo>
                  <a:cubicBezTo>
                    <a:pt x="85" y="198"/>
                    <a:pt x="85" y="198"/>
                    <a:pt x="85" y="198"/>
                  </a:cubicBezTo>
                  <a:cubicBezTo>
                    <a:pt x="87" y="198"/>
                    <a:pt x="89" y="196"/>
                    <a:pt x="89" y="194"/>
                  </a:cubicBezTo>
                  <a:cubicBezTo>
                    <a:pt x="89" y="82"/>
                    <a:pt x="89" y="82"/>
                    <a:pt x="89" y="82"/>
                  </a:cubicBezTo>
                  <a:cubicBezTo>
                    <a:pt x="89" y="80"/>
                    <a:pt x="91" y="78"/>
                    <a:pt x="93" y="78"/>
                  </a:cubicBezTo>
                  <a:cubicBezTo>
                    <a:pt x="119" y="78"/>
                    <a:pt x="119" y="78"/>
                    <a:pt x="119" y="78"/>
                  </a:cubicBezTo>
                  <a:cubicBezTo>
                    <a:pt x="123" y="78"/>
                    <a:pt x="125" y="74"/>
                    <a:pt x="123" y="71"/>
                  </a:cubicBezTo>
                  <a:cubicBezTo>
                    <a:pt x="65" y="2"/>
                    <a:pt x="65" y="2"/>
                    <a:pt x="65" y="2"/>
                  </a:cubicBezTo>
                  <a:cubicBezTo>
                    <a:pt x="63" y="0"/>
                    <a:pt x="59" y="0"/>
                    <a:pt x="58" y="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82" name="Group 8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9048648" y="2615451"/>
            <a:ext cx="1798169" cy="616263"/>
            <a:chOff x="9004404" y="2602110"/>
            <a:chExt cx="1798169" cy="616263"/>
          </a:xfrm>
        </p:grpSpPr>
        <p:sp>
          <p:nvSpPr>
            <p:cNvPr id="68" name="TextBox 67"/>
            <p:cNvSpPr txBox="1"/>
            <p:nvPr/>
          </p:nvSpPr>
          <p:spPr>
            <a:xfrm>
              <a:off x="9004404" y="2849041"/>
              <a:ext cx="1798169" cy="369332"/>
            </a:xfrm>
            <a:prstGeom prst="rect">
              <a:avLst/>
            </a:prstGeom>
            <a:noFill/>
          </p:spPr>
          <p:txBody>
            <a:bodyPr wrap="square" rtlCol="0">
              <a:spAutoFit/>
            </a:bodyPr>
            <a:lstStyle/>
            <a:p>
              <a:r>
                <a:rPr lang="en-US" b="1" dirty="0">
                  <a:solidFill>
                    <a:schemeClr val="bg1"/>
                  </a:solidFill>
                  <a:latin typeface="+mj-lt"/>
                </a:rPr>
                <a:t>￥ 1.750.000</a:t>
              </a:r>
              <a:endParaRPr lang="en-US" b="1" dirty="0">
                <a:solidFill>
                  <a:schemeClr val="bg1"/>
                </a:solidFill>
                <a:latin typeface="+mj-lt"/>
              </a:endParaRPr>
            </a:p>
          </p:txBody>
        </p:sp>
        <p:sp>
          <p:nvSpPr>
            <p:cNvPr id="69" name="TextBox 68"/>
            <p:cNvSpPr txBox="1"/>
            <p:nvPr/>
          </p:nvSpPr>
          <p:spPr>
            <a:xfrm>
              <a:off x="9208198" y="2602110"/>
              <a:ext cx="1316910" cy="276614"/>
            </a:xfrm>
            <a:prstGeom prst="rect">
              <a:avLst/>
            </a:prstGeom>
            <a:noFill/>
          </p:spPr>
          <p:txBody>
            <a:bodyPr wrap="square" rtlCol="0">
              <a:spAutoFit/>
            </a:bodyPr>
            <a:lstStyle/>
            <a:p>
              <a:pPr>
                <a:lnSpc>
                  <a:spcPct val="120000"/>
                </a:lnSpc>
              </a:pPr>
              <a:r>
                <a:rPr lang="en-US" sz="1100" dirty="0">
                  <a:solidFill>
                    <a:schemeClr val="bg1"/>
                  </a:solidFill>
                </a:rPr>
                <a:t>A wonderful text</a:t>
              </a:r>
              <a:endParaRPr lang="en-US" sz="1100" dirty="0">
                <a:solidFill>
                  <a:schemeClr val="bg1"/>
                </a:solidFill>
              </a:endParaRPr>
            </a:p>
          </p:txBody>
        </p:sp>
        <p:sp>
          <p:nvSpPr>
            <p:cNvPr id="70" name="Freeform 4642"/>
            <p:cNvSpPr/>
            <p:nvPr/>
          </p:nvSpPr>
          <p:spPr bwMode="auto">
            <a:xfrm>
              <a:off x="9118246" y="2677890"/>
              <a:ext cx="84412" cy="133425"/>
            </a:xfrm>
            <a:custGeom>
              <a:avLst/>
              <a:gdLst>
                <a:gd name="T0" fmla="*/ 58 w 125"/>
                <a:gd name="T1" fmla="*/ 2 h 198"/>
                <a:gd name="T2" fmla="*/ 3 w 125"/>
                <a:gd name="T3" fmla="*/ 71 h 198"/>
                <a:gd name="T4" fmla="*/ 6 w 125"/>
                <a:gd name="T5" fmla="*/ 78 h 198"/>
                <a:gd name="T6" fmla="*/ 33 w 125"/>
                <a:gd name="T7" fmla="*/ 78 h 198"/>
                <a:gd name="T8" fmla="*/ 37 w 125"/>
                <a:gd name="T9" fmla="*/ 82 h 198"/>
                <a:gd name="T10" fmla="*/ 37 w 125"/>
                <a:gd name="T11" fmla="*/ 194 h 198"/>
                <a:gd name="T12" fmla="*/ 41 w 125"/>
                <a:gd name="T13" fmla="*/ 198 h 198"/>
                <a:gd name="T14" fmla="*/ 85 w 125"/>
                <a:gd name="T15" fmla="*/ 198 h 198"/>
                <a:gd name="T16" fmla="*/ 89 w 125"/>
                <a:gd name="T17" fmla="*/ 194 h 198"/>
                <a:gd name="T18" fmla="*/ 89 w 125"/>
                <a:gd name="T19" fmla="*/ 82 h 198"/>
                <a:gd name="T20" fmla="*/ 93 w 125"/>
                <a:gd name="T21" fmla="*/ 78 h 198"/>
                <a:gd name="T22" fmla="*/ 119 w 125"/>
                <a:gd name="T23" fmla="*/ 78 h 198"/>
                <a:gd name="T24" fmla="*/ 123 w 125"/>
                <a:gd name="T25" fmla="*/ 71 h 198"/>
                <a:gd name="T26" fmla="*/ 65 w 125"/>
                <a:gd name="T27" fmla="*/ 2 h 198"/>
                <a:gd name="T28" fmla="*/ 58 w 125"/>
                <a:gd name="T2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98">
                  <a:moveTo>
                    <a:pt x="58" y="2"/>
                  </a:moveTo>
                  <a:cubicBezTo>
                    <a:pt x="3" y="71"/>
                    <a:pt x="3" y="71"/>
                    <a:pt x="3" y="71"/>
                  </a:cubicBezTo>
                  <a:cubicBezTo>
                    <a:pt x="0" y="74"/>
                    <a:pt x="3" y="78"/>
                    <a:pt x="6" y="78"/>
                  </a:cubicBezTo>
                  <a:cubicBezTo>
                    <a:pt x="33" y="78"/>
                    <a:pt x="33" y="78"/>
                    <a:pt x="33" y="78"/>
                  </a:cubicBezTo>
                  <a:cubicBezTo>
                    <a:pt x="35" y="78"/>
                    <a:pt x="37" y="80"/>
                    <a:pt x="37" y="82"/>
                  </a:cubicBezTo>
                  <a:cubicBezTo>
                    <a:pt x="37" y="194"/>
                    <a:pt x="37" y="194"/>
                    <a:pt x="37" y="194"/>
                  </a:cubicBezTo>
                  <a:cubicBezTo>
                    <a:pt x="37" y="196"/>
                    <a:pt x="39" y="198"/>
                    <a:pt x="41" y="198"/>
                  </a:cubicBezTo>
                  <a:cubicBezTo>
                    <a:pt x="85" y="198"/>
                    <a:pt x="85" y="198"/>
                    <a:pt x="85" y="198"/>
                  </a:cubicBezTo>
                  <a:cubicBezTo>
                    <a:pt x="87" y="198"/>
                    <a:pt x="89" y="196"/>
                    <a:pt x="89" y="194"/>
                  </a:cubicBezTo>
                  <a:cubicBezTo>
                    <a:pt x="89" y="82"/>
                    <a:pt x="89" y="82"/>
                    <a:pt x="89" y="82"/>
                  </a:cubicBezTo>
                  <a:cubicBezTo>
                    <a:pt x="89" y="80"/>
                    <a:pt x="91" y="78"/>
                    <a:pt x="93" y="78"/>
                  </a:cubicBezTo>
                  <a:cubicBezTo>
                    <a:pt x="119" y="78"/>
                    <a:pt x="119" y="78"/>
                    <a:pt x="119" y="78"/>
                  </a:cubicBezTo>
                  <a:cubicBezTo>
                    <a:pt x="123" y="78"/>
                    <a:pt x="125" y="74"/>
                    <a:pt x="123" y="71"/>
                  </a:cubicBezTo>
                  <a:cubicBezTo>
                    <a:pt x="65" y="2"/>
                    <a:pt x="65" y="2"/>
                    <a:pt x="65" y="2"/>
                  </a:cubicBezTo>
                  <a:cubicBezTo>
                    <a:pt x="63" y="0"/>
                    <a:pt x="59" y="0"/>
                    <a:pt x="58" y="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81" name="Group 8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9048648" y="3626287"/>
            <a:ext cx="1798169" cy="616263"/>
            <a:chOff x="9004404" y="3583450"/>
            <a:chExt cx="1798169" cy="616263"/>
          </a:xfrm>
        </p:grpSpPr>
        <p:sp>
          <p:nvSpPr>
            <p:cNvPr id="72" name="TextBox 71"/>
            <p:cNvSpPr txBox="1"/>
            <p:nvPr/>
          </p:nvSpPr>
          <p:spPr>
            <a:xfrm>
              <a:off x="9004404" y="3830381"/>
              <a:ext cx="1798169" cy="369332"/>
            </a:xfrm>
            <a:prstGeom prst="rect">
              <a:avLst/>
            </a:prstGeom>
            <a:noFill/>
          </p:spPr>
          <p:txBody>
            <a:bodyPr wrap="square" rtlCol="0">
              <a:spAutoFit/>
            </a:bodyPr>
            <a:lstStyle/>
            <a:p>
              <a:r>
                <a:rPr lang="en-US" b="1" dirty="0">
                  <a:solidFill>
                    <a:schemeClr val="bg1"/>
                  </a:solidFill>
                  <a:latin typeface="+mj-lt"/>
                </a:rPr>
                <a:t>￥ 240.000</a:t>
              </a:r>
              <a:endParaRPr lang="en-US" b="1" dirty="0">
                <a:solidFill>
                  <a:schemeClr val="bg1"/>
                </a:solidFill>
                <a:latin typeface="+mj-lt"/>
              </a:endParaRPr>
            </a:p>
          </p:txBody>
        </p:sp>
        <p:sp>
          <p:nvSpPr>
            <p:cNvPr id="73" name="TextBox 72"/>
            <p:cNvSpPr txBox="1"/>
            <p:nvPr/>
          </p:nvSpPr>
          <p:spPr>
            <a:xfrm>
              <a:off x="9208198" y="3583450"/>
              <a:ext cx="1316910" cy="276614"/>
            </a:xfrm>
            <a:prstGeom prst="rect">
              <a:avLst/>
            </a:prstGeom>
            <a:noFill/>
          </p:spPr>
          <p:txBody>
            <a:bodyPr wrap="square" rtlCol="0">
              <a:spAutoFit/>
            </a:bodyPr>
            <a:lstStyle/>
            <a:p>
              <a:pPr>
                <a:lnSpc>
                  <a:spcPct val="120000"/>
                </a:lnSpc>
              </a:pPr>
              <a:r>
                <a:rPr lang="en-US" sz="1100" dirty="0">
                  <a:solidFill>
                    <a:schemeClr val="bg1"/>
                  </a:solidFill>
                </a:rPr>
                <a:t>A wonderful text</a:t>
              </a:r>
              <a:endParaRPr lang="en-US" sz="1100" dirty="0">
                <a:solidFill>
                  <a:schemeClr val="bg1"/>
                </a:solidFill>
              </a:endParaRPr>
            </a:p>
          </p:txBody>
        </p:sp>
        <p:sp>
          <p:nvSpPr>
            <p:cNvPr id="74" name="Freeform 4642"/>
            <p:cNvSpPr/>
            <p:nvPr/>
          </p:nvSpPr>
          <p:spPr bwMode="auto">
            <a:xfrm rot="10800000">
              <a:off x="9118246" y="3659230"/>
              <a:ext cx="84412" cy="133425"/>
            </a:xfrm>
            <a:custGeom>
              <a:avLst/>
              <a:gdLst>
                <a:gd name="T0" fmla="*/ 58 w 125"/>
                <a:gd name="T1" fmla="*/ 2 h 198"/>
                <a:gd name="T2" fmla="*/ 3 w 125"/>
                <a:gd name="T3" fmla="*/ 71 h 198"/>
                <a:gd name="T4" fmla="*/ 6 w 125"/>
                <a:gd name="T5" fmla="*/ 78 h 198"/>
                <a:gd name="T6" fmla="*/ 33 w 125"/>
                <a:gd name="T7" fmla="*/ 78 h 198"/>
                <a:gd name="T8" fmla="*/ 37 w 125"/>
                <a:gd name="T9" fmla="*/ 82 h 198"/>
                <a:gd name="T10" fmla="*/ 37 w 125"/>
                <a:gd name="T11" fmla="*/ 194 h 198"/>
                <a:gd name="T12" fmla="*/ 41 w 125"/>
                <a:gd name="T13" fmla="*/ 198 h 198"/>
                <a:gd name="T14" fmla="*/ 85 w 125"/>
                <a:gd name="T15" fmla="*/ 198 h 198"/>
                <a:gd name="T16" fmla="*/ 89 w 125"/>
                <a:gd name="T17" fmla="*/ 194 h 198"/>
                <a:gd name="T18" fmla="*/ 89 w 125"/>
                <a:gd name="T19" fmla="*/ 82 h 198"/>
                <a:gd name="T20" fmla="*/ 93 w 125"/>
                <a:gd name="T21" fmla="*/ 78 h 198"/>
                <a:gd name="T22" fmla="*/ 119 w 125"/>
                <a:gd name="T23" fmla="*/ 78 h 198"/>
                <a:gd name="T24" fmla="*/ 123 w 125"/>
                <a:gd name="T25" fmla="*/ 71 h 198"/>
                <a:gd name="T26" fmla="*/ 65 w 125"/>
                <a:gd name="T27" fmla="*/ 2 h 198"/>
                <a:gd name="T28" fmla="*/ 58 w 125"/>
                <a:gd name="T2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98">
                  <a:moveTo>
                    <a:pt x="58" y="2"/>
                  </a:moveTo>
                  <a:cubicBezTo>
                    <a:pt x="3" y="71"/>
                    <a:pt x="3" y="71"/>
                    <a:pt x="3" y="71"/>
                  </a:cubicBezTo>
                  <a:cubicBezTo>
                    <a:pt x="0" y="74"/>
                    <a:pt x="3" y="78"/>
                    <a:pt x="6" y="78"/>
                  </a:cubicBezTo>
                  <a:cubicBezTo>
                    <a:pt x="33" y="78"/>
                    <a:pt x="33" y="78"/>
                    <a:pt x="33" y="78"/>
                  </a:cubicBezTo>
                  <a:cubicBezTo>
                    <a:pt x="35" y="78"/>
                    <a:pt x="37" y="80"/>
                    <a:pt x="37" y="82"/>
                  </a:cubicBezTo>
                  <a:cubicBezTo>
                    <a:pt x="37" y="194"/>
                    <a:pt x="37" y="194"/>
                    <a:pt x="37" y="194"/>
                  </a:cubicBezTo>
                  <a:cubicBezTo>
                    <a:pt x="37" y="196"/>
                    <a:pt x="39" y="198"/>
                    <a:pt x="41" y="198"/>
                  </a:cubicBezTo>
                  <a:cubicBezTo>
                    <a:pt x="85" y="198"/>
                    <a:pt x="85" y="198"/>
                    <a:pt x="85" y="198"/>
                  </a:cubicBezTo>
                  <a:cubicBezTo>
                    <a:pt x="87" y="198"/>
                    <a:pt x="89" y="196"/>
                    <a:pt x="89" y="194"/>
                  </a:cubicBezTo>
                  <a:cubicBezTo>
                    <a:pt x="89" y="82"/>
                    <a:pt x="89" y="82"/>
                    <a:pt x="89" y="82"/>
                  </a:cubicBezTo>
                  <a:cubicBezTo>
                    <a:pt x="89" y="80"/>
                    <a:pt x="91" y="78"/>
                    <a:pt x="93" y="78"/>
                  </a:cubicBezTo>
                  <a:cubicBezTo>
                    <a:pt x="119" y="78"/>
                    <a:pt x="119" y="78"/>
                    <a:pt x="119" y="78"/>
                  </a:cubicBezTo>
                  <a:cubicBezTo>
                    <a:pt x="123" y="78"/>
                    <a:pt x="125" y="74"/>
                    <a:pt x="123" y="71"/>
                  </a:cubicBezTo>
                  <a:cubicBezTo>
                    <a:pt x="65" y="2"/>
                    <a:pt x="65" y="2"/>
                    <a:pt x="65" y="2"/>
                  </a:cubicBezTo>
                  <a:cubicBezTo>
                    <a:pt x="63" y="0"/>
                    <a:pt x="59" y="0"/>
                    <a:pt x="58" y="2"/>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grpSp>
      <p:grpSp>
        <p:nvGrpSpPr>
          <p:cNvPr id="80" name="Group 79"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9048648" y="4622375"/>
            <a:ext cx="1798169" cy="616263"/>
            <a:chOff x="9004404" y="4564790"/>
            <a:chExt cx="1798169" cy="616263"/>
          </a:xfrm>
        </p:grpSpPr>
        <p:sp>
          <p:nvSpPr>
            <p:cNvPr id="76" name="TextBox 75"/>
            <p:cNvSpPr txBox="1"/>
            <p:nvPr/>
          </p:nvSpPr>
          <p:spPr>
            <a:xfrm>
              <a:off x="9004404" y="4811721"/>
              <a:ext cx="1798169" cy="369332"/>
            </a:xfrm>
            <a:prstGeom prst="rect">
              <a:avLst/>
            </a:prstGeom>
            <a:noFill/>
          </p:spPr>
          <p:txBody>
            <a:bodyPr wrap="square" rtlCol="0">
              <a:spAutoFit/>
            </a:bodyPr>
            <a:lstStyle/>
            <a:p>
              <a:r>
                <a:rPr lang="en-US" b="1" dirty="0">
                  <a:solidFill>
                    <a:schemeClr val="bg1"/>
                  </a:solidFill>
                  <a:latin typeface="+mj-lt"/>
                </a:rPr>
                <a:t>￥ 3.100.000</a:t>
              </a:r>
              <a:endParaRPr lang="en-US" b="1" dirty="0">
                <a:solidFill>
                  <a:schemeClr val="bg1"/>
                </a:solidFill>
                <a:latin typeface="+mj-lt"/>
              </a:endParaRPr>
            </a:p>
          </p:txBody>
        </p:sp>
        <p:sp>
          <p:nvSpPr>
            <p:cNvPr id="77" name="TextBox 76"/>
            <p:cNvSpPr txBox="1"/>
            <p:nvPr/>
          </p:nvSpPr>
          <p:spPr>
            <a:xfrm>
              <a:off x="9208198" y="4564790"/>
              <a:ext cx="1316910" cy="276614"/>
            </a:xfrm>
            <a:prstGeom prst="rect">
              <a:avLst/>
            </a:prstGeom>
            <a:noFill/>
          </p:spPr>
          <p:txBody>
            <a:bodyPr wrap="square" rtlCol="0">
              <a:spAutoFit/>
            </a:bodyPr>
            <a:lstStyle/>
            <a:p>
              <a:pPr>
                <a:lnSpc>
                  <a:spcPct val="120000"/>
                </a:lnSpc>
              </a:pPr>
              <a:r>
                <a:rPr lang="en-US" sz="1100" dirty="0">
                  <a:solidFill>
                    <a:schemeClr val="bg1"/>
                  </a:solidFill>
                </a:rPr>
                <a:t>A wonderful text</a:t>
              </a:r>
              <a:endParaRPr lang="en-US" sz="1100" dirty="0">
                <a:solidFill>
                  <a:schemeClr val="bg1"/>
                </a:solidFill>
              </a:endParaRPr>
            </a:p>
          </p:txBody>
        </p:sp>
        <p:sp>
          <p:nvSpPr>
            <p:cNvPr id="78" name="Freeform 4642"/>
            <p:cNvSpPr/>
            <p:nvPr/>
          </p:nvSpPr>
          <p:spPr bwMode="auto">
            <a:xfrm>
              <a:off x="9118246" y="4640570"/>
              <a:ext cx="84412" cy="133425"/>
            </a:xfrm>
            <a:custGeom>
              <a:avLst/>
              <a:gdLst>
                <a:gd name="T0" fmla="*/ 58 w 125"/>
                <a:gd name="T1" fmla="*/ 2 h 198"/>
                <a:gd name="T2" fmla="*/ 3 w 125"/>
                <a:gd name="T3" fmla="*/ 71 h 198"/>
                <a:gd name="T4" fmla="*/ 6 w 125"/>
                <a:gd name="T5" fmla="*/ 78 h 198"/>
                <a:gd name="T6" fmla="*/ 33 w 125"/>
                <a:gd name="T7" fmla="*/ 78 h 198"/>
                <a:gd name="T8" fmla="*/ 37 w 125"/>
                <a:gd name="T9" fmla="*/ 82 h 198"/>
                <a:gd name="T10" fmla="*/ 37 w 125"/>
                <a:gd name="T11" fmla="*/ 194 h 198"/>
                <a:gd name="T12" fmla="*/ 41 w 125"/>
                <a:gd name="T13" fmla="*/ 198 h 198"/>
                <a:gd name="T14" fmla="*/ 85 w 125"/>
                <a:gd name="T15" fmla="*/ 198 h 198"/>
                <a:gd name="T16" fmla="*/ 89 w 125"/>
                <a:gd name="T17" fmla="*/ 194 h 198"/>
                <a:gd name="T18" fmla="*/ 89 w 125"/>
                <a:gd name="T19" fmla="*/ 82 h 198"/>
                <a:gd name="T20" fmla="*/ 93 w 125"/>
                <a:gd name="T21" fmla="*/ 78 h 198"/>
                <a:gd name="T22" fmla="*/ 119 w 125"/>
                <a:gd name="T23" fmla="*/ 78 h 198"/>
                <a:gd name="T24" fmla="*/ 123 w 125"/>
                <a:gd name="T25" fmla="*/ 71 h 198"/>
                <a:gd name="T26" fmla="*/ 65 w 125"/>
                <a:gd name="T27" fmla="*/ 2 h 198"/>
                <a:gd name="T28" fmla="*/ 58 w 125"/>
                <a:gd name="T2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98">
                  <a:moveTo>
                    <a:pt x="58" y="2"/>
                  </a:moveTo>
                  <a:cubicBezTo>
                    <a:pt x="3" y="71"/>
                    <a:pt x="3" y="71"/>
                    <a:pt x="3" y="71"/>
                  </a:cubicBezTo>
                  <a:cubicBezTo>
                    <a:pt x="0" y="74"/>
                    <a:pt x="3" y="78"/>
                    <a:pt x="6" y="78"/>
                  </a:cubicBezTo>
                  <a:cubicBezTo>
                    <a:pt x="33" y="78"/>
                    <a:pt x="33" y="78"/>
                    <a:pt x="33" y="78"/>
                  </a:cubicBezTo>
                  <a:cubicBezTo>
                    <a:pt x="35" y="78"/>
                    <a:pt x="37" y="80"/>
                    <a:pt x="37" y="82"/>
                  </a:cubicBezTo>
                  <a:cubicBezTo>
                    <a:pt x="37" y="194"/>
                    <a:pt x="37" y="194"/>
                    <a:pt x="37" y="194"/>
                  </a:cubicBezTo>
                  <a:cubicBezTo>
                    <a:pt x="37" y="196"/>
                    <a:pt x="39" y="198"/>
                    <a:pt x="41" y="198"/>
                  </a:cubicBezTo>
                  <a:cubicBezTo>
                    <a:pt x="85" y="198"/>
                    <a:pt x="85" y="198"/>
                    <a:pt x="85" y="198"/>
                  </a:cubicBezTo>
                  <a:cubicBezTo>
                    <a:pt x="87" y="198"/>
                    <a:pt x="89" y="196"/>
                    <a:pt x="89" y="194"/>
                  </a:cubicBezTo>
                  <a:cubicBezTo>
                    <a:pt x="89" y="82"/>
                    <a:pt x="89" y="82"/>
                    <a:pt x="89" y="82"/>
                  </a:cubicBezTo>
                  <a:cubicBezTo>
                    <a:pt x="89" y="80"/>
                    <a:pt x="91" y="78"/>
                    <a:pt x="93" y="78"/>
                  </a:cubicBezTo>
                  <a:cubicBezTo>
                    <a:pt x="119" y="78"/>
                    <a:pt x="119" y="78"/>
                    <a:pt x="119" y="78"/>
                  </a:cubicBezTo>
                  <a:cubicBezTo>
                    <a:pt x="123" y="78"/>
                    <a:pt x="125" y="74"/>
                    <a:pt x="123" y="71"/>
                  </a:cubicBezTo>
                  <a:cubicBezTo>
                    <a:pt x="65" y="2"/>
                    <a:pt x="65" y="2"/>
                    <a:pt x="65" y="2"/>
                  </a:cubicBezTo>
                  <a:cubicBezTo>
                    <a:pt x="63" y="0"/>
                    <a:pt x="59" y="0"/>
                    <a:pt x="58" y="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3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fill="hold"/>
                                        <p:tgtEl>
                                          <p:spTgt spid="87"/>
                                        </p:tgtEl>
                                        <p:attrNameLst>
                                          <p:attrName>ppt_x</p:attrName>
                                        </p:attrNameLst>
                                      </p:cBhvr>
                                      <p:tavLst>
                                        <p:tav tm="0">
                                          <p:val>
                                            <p:strVal val="0-#ppt_w/2"/>
                                          </p:val>
                                        </p:tav>
                                        <p:tav tm="100000">
                                          <p:val>
                                            <p:strVal val="#ppt_x"/>
                                          </p:val>
                                        </p:tav>
                                      </p:tavLst>
                                    </p:anim>
                                    <p:anim calcmode="lin" valueType="num">
                                      <p:cBhvr additive="base">
                                        <p:cTn id="12" dur="1000" fill="hold"/>
                                        <p:tgtEl>
                                          <p:spTgt spid="87"/>
                                        </p:tgtEl>
                                        <p:attrNameLst>
                                          <p:attrName>ppt_y</p:attrName>
                                        </p:attrNameLst>
                                      </p:cBhvr>
                                      <p:tavLst>
                                        <p:tav tm="0">
                                          <p:val>
                                            <p:strVal val="#ppt_y"/>
                                          </p:val>
                                        </p:tav>
                                        <p:tav tm="100000">
                                          <p:val>
                                            <p:strVal val="#ppt_y"/>
                                          </p:val>
                                        </p:tav>
                                      </p:tavLst>
                                    </p:anim>
                                  </p:childTnLst>
                                </p:cTn>
                              </p:par>
                              <p:par>
                                <p:cTn id="13" presetID="49" presetClass="entr" presetSubtype="0" decel="100000" fill="hold" grpId="0" nodeType="withEffect">
                                  <p:stCondLst>
                                    <p:cond delay="175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 calcmode="lin" valueType="num">
                                      <p:cBhvr>
                                        <p:cTn id="17" dur="500" fill="hold"/>
                                        <p:tgtEl>
                                          <p:spTgt spid="88"/>
                                        </p:tgtEl>
                                        <p:attrNameLst>
                                          <p:attrName>style.rotation</p:attrName>
                                        </p:attrNameLst>
                                      </p:cBhvr>
                                      <p:tavLst>
                                        <p:tav tm="0">
                                          <p:val>
                                            <p:fltVal val="360"/>
                                          </p:val>
                                        </p:tav>
                                        <p:tav tm="100000">
                                          <p:val>
                                            <p:fltVal val="0"/>
                                          </p:val>
                                        </p:tav>
                                      </p:tavLst>
                                    </p:anim>
                                    <p:animEffect transition="in" filter="fade">
                                      <p:cBhvr>
                                        <p:cTn id="18" dur="500"/>
                                        <p:tgtEl>
                                          <p:spTgt spid="88"/>
                                        </p:tgtEl>
                                      </p:cBhvr>
                                    </p:animEffect>
                                  </p:childTnLst>
                                </p:cTn>
                              </p:par>
                              <p:par>
                                <p:cTn id="19" presetID="22" presetClass="entr" presetSubtype="8" fill="hold" nodeType="withEffect">
                                  <p:stCondLst>
                                    <p:cond delay="175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par>
                                <p:cTn id="22" presetID="22" presetClass="entr" presetSubtype="8" fill="hold" nodeType="with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750"/>
                                        <p:tgtEl>
                                          <p:spTgt spid="9"/>
                                        </p:tgtEl>
                                      </p:cBhvr>
                                    </p:animEffect>
                                  </p:childTnLst>
                                </p:cTn>
                              </p:par>
                              <p:par>
                                <p:cTn id="25" presetID="22" presetClass="entr" presetSubtype="8" fill="hold" nodeType="withEffect">
                                  <p:stCondLst>
                                    <p:cond delay="2500"/>
                                  </p:stCondLst>
                                  <p:childTnLst>
                                    <p:set>
                                      <p:cBhvr>
                                        <p:cTn id="26" dur="1" fill="hold">
                                          <p:stCondLst>
                                            <p:cond delay="0"/>
                                          </p:stCondLst>
                                        </p:cTn>
                                        <p:tgtEl>
                                          <p:spTgt spid="83"/>
                                        </p:tgtEl>
                                        <p:attrNameLst>
                                          <p:attrName>style.visibility</p:attrName>
                                        </p:attrNameLst>
                                      </p:cBhvr>
                                      <p:to>
                                        <p:strVal val="visible"/>
                                      </p:to>
                                    </p:set>
                                    <p:animEffect transition="in" filter="wipe(left)">
                                      <p:cBhvr>
                                        <p:cTn id="27" dur="500"/>
                                        <p:tgtEl>
                                          <p:spTgt spid="83"/>
                                        </p:tgtEl>
                                      </p:cBhvr>
                                    </p:animEffect>
                                  </p:childTnLst>
                                </p:cTn>
                              </p:par>
                              <p:par>
                                <p:cTn id="28" presetID="22" presetClass="entr" presetSubtype="8" fill="hold" nodeType="withEffect">
                                  <p:stCondLst>
                                    <p:cond delay="275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par>
                                <p:cTn id="31" presetID="22" presetClass="entr" presetSubtype="8" fill="hold" nodeType="withEffect">
                                  <p:stCondLst>
                                    <p:cond delay="300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500"/>
                                        <p:tgtEl>
                                          <p:spTgt spid="81"/>
                                        </p:tgtEl>
                                      </p:cBhvr>
                                    </p:animEffect>
                                  </p:childTnLst>
                                </p:cTn>
                              </p:par>
                              <p:par>
                                <p:cTn id="34" presetID="22" presetClass="entr" presetSubtype="8" fill="hold" nodeType="withEffect">
                                  <p:stCondLst>
                                    <p:cond delay="325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76" name="Freeform: Shape 17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9639599" y="1473843"/>
            <a:ext cx="1158346" cy="1158345"/>
          </a:xfrm>
          <a:custGeom>
            <a:avLst/>
            <a:gdLst>
              <a:gd name="connsiteX0" fmla="*/ 655320 w 1310640"/>
              <a:gd name="connsiteY0" fmla="*/ 365268 h 1310640"/>
              <a:gd name="connsiteX1" fmla="*/ 365268 w 1310640"/>
              <a:gd name="connsiteY1" fmla="*/ 655320 h 1310640"/>
              <a:gd name="connsiteX2" fmla="*/ 655320 w 1310640"/>
              <a:gd name="connsiteY2" fmla="*/ 945372 h 1310640"/>
              <a:gd name="connsiteX3" fmla="*/ 945372 w 1310640"/>
              <a:gd name="connsiteY3" fmla="*/ 655320 h 1310640"/>
              <a:gd name="connsiteX4" fmla="*/ 655320 w 1310640"/>
              <a:gd name="connsiteY4" fmla="*/ 365268 h 1310640"/>
              <a:gd name="connsiteX5" fmla="*/ 655320 w 1310640"/>
              <a:gd name="connsiteY5" fmla="*/ 0 h 1310640"/>
              <a:gd name="connsiteX6" fmla="*/ 1310640 w 1310640"/>
              <a:gd name="connsiteY6" fmla="*/ 655320 h 1310640"/>
              <a:gd name="connsiteX7" fmla="*/ 655320 w 1310640"/>
              <a:gd name="connsiteY7" fmla="*/ 1310640 h 1310640"/>
              <a:gd name="connsiteX8" fmla="*/ 0 w 1310640"/>
              <a:gd name="connsiteY8" fmla="*/ 655320 h 1310640"/>
              <a:gd name="connsiteX9" fmla="*/ 655320 w 1310640"/>
              <a:gd name="connsiteY9" fmla="*/ 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0" h="1310640">
                <a:moveTo>
                  <a:pt x="655320" y="365268"/>
                </a:moveTo>
                <a:cubicBezTo>
                  <a:pt x="495129" y="365268"/>
                  <a:pt x="365268" y="495129"/>
                  <a:pt x="365268" y="655320"/>
                </a:cubicBezTo>
                <a:cubicBezTo>
                  <a:pt x="365268" y="815511"/>
                  <a:pt x="495129" y="945372"/>
                  <a:pt x="655320" y="945372"/>
                </a:cubicBezTo>
                <a:cubicBezTo>
                  <a:pt x="815511" y="945372"/>
                  <a:pt x="945372" y="815511"/>
                  <a:pt x="945372" y="655320"/>
                </a:cubicBezTo>
                <a:cubicBezTo>
                  <a:pt x="945372" y="495129"/>
                  <a:pt x="815511" y="365268"/>
                  <a:pt x="655320" y="365268"/>
                </a:cubicBezTo>
                <a:close/>
                <a:moveTo>
                  <a:pt x="655320" y="0"/>
                </a:moveTo>
                <a:cubicBezTo>
                  <a:pt x="1017243" y="0"/>
                  <a:pt x="1310640" y="293397"/>
                  <a:pt x="1310640" y="655320"/>
                </a:cubicBezTo>
                <a:cubicBezTo>
                  <a:pt x="1310640" y="1017243"/>
                  <a:pt x="1017243" y="1310640"/>
                  <a:pt x="655320" y="1310640"/>
                </a:cubicBezTo>
                <a:cubicBezTo>
                  <a:pt x="293397" y="1310640"/>
                  <a:pt x="0" y="1017243"/>
                  <a:pt x="0" y="655320"/>
                </a:cubicBezTo>
                <a:cubicBezTo>
                  <a:pt x="0" y="293397"/>
                  <a:pt x="293397" y="0"/>
                  <a:pt x="655320" y="0"/>
                </a:cubicBezTo>
                <a:close/>
              </a:path>
            </a:pathLst>
          </a:custGeom>
          <a:solidFill>
            <a:srgbClr val="D0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901314" y="4891537"/>
            <a:ext cx="659548" cy="659547"/>
          </a:xfrm>
          <a:custGeom>
            <a:avLst/>
            <a:gdLst>
              <a:gd name="connsiteX0" fmla="*/ 655320 w 1310640"/>
              <a:gd name="connsiteY0" fmla="*/ 365268 h 1310640"/>
              <a:gd name="connsiteX1" fmla="*/ 365268 w 1310640"/>
              <a:gd name="connsiteY1" fmla="*/ 655320 h 1310640"/>
              <a:gd name="connsiteX2" fmla="*/ 655320 w 1310640"/>
              <a:gd name="connsiteY2" fmla="*/ 945372 h 1310640"/>
              <a:gd name="connsiteX3" fmla="*/ 945372 w 1310640"/>
              <a:gd name="connsiteY3" fmla="*/ 655320 h 1310640"/>
              <a:gd name="connsiteX4" fmla="*/ 655320 w 1310640"/>
              <a:gd name="connsiteY4" fmla="*/ 365268 h 1310640"/>
              <a:gd name="connsiteX5" fmla="*/ 655320 w 1310640"/>
              <a:gd name="connsiteY5" fmla="*/ 0 h 1310640"/>
              <a:gd name="connsiteX6" fmla="*/ 1310640 w 1310640"/>
              <a:gd name="connsiteY6" fmla="*/ 655320 h 1310640"/>
              <a:gd name="connsiteX7" fmla="*/ 655320 w 1310640"/>
              <a:gd name="connsiteY7" fmla="*/ 1310640 h 1310640"/>
              <a:gd name="connsiteX8" fmla="*/ 0 w 1310640"/>
              <a:gd name="connsiteY8" fmla="*/ 655320 h 1310640"/>
              <a:gd name="connsiteX9" fmla="*/ 655320 w 1310640"/>
              <a:gd name="connsiteY9" fmla="*/ 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0" h="1310640">
                <a:moveTo>
                  <a:pt x="655320" y="365268"/>
                </a:moveTo>
                <a:cubicBezTo>
                  <a:pt x="495129" y="365268"/>
                  <a:pt x="365268" y="495129"/>
                  <a:pt x="365268" y="655320"/>
                </a:cubicBezTo>
                <a:cubicBezTo>
                  <a:pt x="365268" y="815511"/>
                  <a:pt x="495129" y="945372"/>
                  <a:pt x="655320" y="945372"/>
                </a:cubicBezTo>
                <a:cubicBezTo>
                  <a:pt x="815511" y="945372"/>
                  <a:pt x="945372" y="815511"/>
                  <a:pt x="945372" y="655320"/>
                </a:cubicBezTo>
                <a:cubicBezTo>
                  <a:pt x="945372" y="495129"/>
                  <a:pt x="815511" y="365268"/>
                  <a:pt x="655320" y="365268"/>
                </a:cubicBezTo>
                <a:close/>
                <a:moveTo>
                  <a:pt x="655320" y="0"/>
                </a:moveTo>
                <a:cubicBezTo>
                  <a:pt x="1017243" y="0"/>
                  <a:pt x="1310640" y="293397"/>
                  <a:pt x="1310640" y="655320"/>
                </a:cubicBezTo>
                <a:cubicBezTo>
                  <a:pt x="1310640" y="1017243"/>
                  <a:pt x="1017243" y="1310640"/>
                  <a:pt x="655320" y="1310640"/>
                </a:cubicBezTo>
                <a:cubicBezTo>
                  <a:pt x="293397" y="1310640"/>
                  <a:pt x="0" y="1017243"/>
                  <a:pt x="0" y="655320"/>
                </a:cubicBezTo>
                <a:cubicBezTo>
                  <a:pt x="0" y="293397"/>
                  <a:pt x="293397" y="0"/>
                  <a:pt x="655320" y="0"/>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759130" y="2013679"/>
            <a:ext cx="2455900" cy="3736665"/>
            <a:chOff x="7759131" y="2013679"/>
            <a:chExt cx="2455900" cy="3736665"/>
          </a:xfrm>
        </p:grpSpPr>
        <p:sp>
          <p:nvSpPr>
            <p:cNvPr id="157" name="Rectangle: Rounded Corners 156"/>
            <p:cNvSpPr/>
            <p:nvPr/>
          </p:nvSpPr>
          <p:spPr>
            <a:xfrm>
              <a:off x="7759131" y="2013679"/>
              <a:ext cx="2455900" cy="3736665"/>
            </a:xfrm>
            <a:prstGeom prst="roundRect">
              <a:avLst>
                <a:gd name="adj" fmla="val 5857"/>
              </a:avLst>
            </a:prstGeom>
            <a:solidFill>
              <a:schemeClr val="bg1"/>
            </a:solidFill>
            <a:ln>
              <a:noFill/>
            </a:ln>
            <a:effectLst>
              <a:outerShdw blurRad="1028700" sx="97000" sy="97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p:cNvSpPr/>
            <p:nvPr/>
          </p:nvSpPr>
          <p:spPr>
            <a:xfrm>
              <a:off x="7759131" y="5242288"/>
              <a:ext cx="2455900" cy="508055"/>
            </a:xfrm>
            <a:custGeom>
              <a:avLst/>
              <a:gdLst>
                <a:gd name="connsiteX0" fmla="*/ 0 w 2455900"/>
                <a:gd name="connsiteY0" fmla="*/ 0 h 588412"/>
                <a:gd name="connsiteX1" fmla="*/ 2455900 w 2455900"/>
                <a:gd name="connsiteY1" fmla="*/ 0 h 588412"/>
                <a:gd name="connsiteX2" fmla="*/ 2455900 w 2455900"/>
                <a:gd name="connsiteY2" fmla="*/ 444570 h 588412"/>
                <a:gd name="connsiteX3" fmla="*/ 2312058 w 2455900"/>
                <a:gd name="connsiteY3" fmla="*/ 588412 h 588412"/>
                <a:gd name="connsiteX4" fmla="*/ 143842 w 2455900"/>
                <a:gd name="connsiteY4" fmla="*/ 588412 h 588412"/>
                <a:gd name="connsiteX5" fmla="*/ 0 w 2455900"/>
                <a:gd name="connsiteY5" fmla="*/ 444570 h 5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5900" h="588412">
                  <a:moveTo>
                    <a:pt x="0" y="0"/>
                  </a:moveTo>
                  <a:lnTo>
                    <a:pt x="2455900" y="0"/>
                  </a:lnTo>
                  <a:lnTo>
                    <a:pt x="2455900" y="444570"/>
                  </a:lnTo>
                  <a:cubicBezTo>
                    <a:pt x="2455900" y="524012"/>
                    <a:pt x="2391500" y="588412"/>
                    <a:pt x="2312058" y="588412"/>
                  </a:cubicBezTo>
                  <a:lnTo>
                    <a:pt x="143842" y="588412"/>
                  </a:lnTo>
                  <a:cubicBezTo>
                    <a:pt x="64400" y="588412"/>
                    <a:pt x="0" y="524012"/>
                    <a:pt x="0" y="444570"/>
                  </a:cubicBezTo>
                  <a:close/>
                </a:path>
              </a:pathLst>
            </a:custGeom>
            <a:solidFill>
              <a:srgbClr val="C4B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976970" y="2013679"/>
            <a:ext cx="2455900" cy="3736665"/>
            <a:chOff x="1976970" y="2013679"/>
            <a:chExt cx="2455900" cy="3736665"/>
          </a:xfrm>
        </p:grpSpPr>
        <p:sp>
          <p:nvSpPr>
            <p:cNvPr id="136" name="Rectangle: Rounded Corners 135"/>
            <p:cNvSpPr/>
            <p:nvPr/>
          </p:nvSpPr>
          <p:spPr>
            <a:xfrm>
              <a:off x="1976970" y="2013679"/>
              <a:ext cx="2455900" cy="3736665"/>
            </a:xfrm>
            <a:prstGeom prst="roundRect">
              <a:avLst>
                <a:gd name="adj" fmla="val 5857"/>
              </a:avLst>
            </a:prstGeom>
            <a:solidFill>
              <a:schemeClr val="bg1"/>
            </a:solidFill>
            <a:ln>
              <a:noFill/>
            </a:ln>
            <a:effectLst>
              <a:outerShdw blurRad="1028700" sx="97000" sy="97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p:cNvSpPr/>
            <p:nvPr/>
          </p:nvSpPr>
          <p:spPr>
            <a:xfrm>
              <a:off x="1976970" y="5242288"/>
              <a:ext cx="2455900" cy="508055"/>
            </a:xfrm>
            <a:custGeom>
              <a:avLst/>
              <a:gdLst>
                <a:gd name="connsiteX0" fmla="*/ 0 w 2455900"/>
                <a:gd name="connsiteY0" fmla="*/ 0 h 588412"/>
                <a:gd name="connsiteX1" fmla="*/ 2455900 w 2455900"/>
                <a:gd name="connsiteY1" fmla="*/ 0 h 588412"/>
                <a:gd name="connsiteX2" fmla="*/ 2455900 w 2455900"/>
                <a:gd name="connsiteY2" fmla="*/ 444570 h 588412"/>
                <a:gd name="connsiteX3" fmla="*/ 2312058 w 2455900"/>
                <a:gd name="connsiteY3" fmla="*/ 588412 h 588412"/>
                <a:gd name="connsiteX4" fmla="*/ 143842 w 2455900"/>
                <a:gd name="connsiteY4" fmla="*/ 588412 h 588412"/>
                <a:gd name="connsiteX5" fmla="*/ 0 w 2455900"/>
                <a:gd name="connsiteY5" fmla="*/ 444570 h 5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5900" h="588412">
                  <a:moveTo>
                    <a:pt x="0" y="0"/>
                  </a:moveTo>
                  <a:lnTo>
                    <a:pt x="2455900" y="0"/>
                  </a:lnTo>
                  <a:lnTo>
                    <a:pt x="2455900" y="444570"/>
                  </a:lnTo>
                  <a:cubicBezTo>
                    <a:pt x="2455900" y="524012"/>
                    <a:pt x="2391500" y="588412"/>
                    <a:pt x="2312058" y="588412"/>
                  </a:cubicBezTo>
                  <a:lnTo>
                    <a:pt x="143842" y="588412"/>
                  </a:lnTo>
                  <a:cubicBezTo>
                    <a:pt x="64400" y="588412"/>
                    <a:pt x="0" y="524012"/>
                    <a:pt x="0" y="444570"/>
                  </a:cubicBezTo>
                  <a:close/>
                </a:path>
              </a:pathLst>
            </a:custGeom>
            <a:solidFill>
              <a:srgbClr val="D0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4714574" y="1780165"/>
            <a:ext cx="2762852" cy="4203694"/>
            <a:chOff x="4714574" y="1780165"/>
            <a:chExt cx="2762852" cy="4203694"/>
          </a:xfrm>
        </p:grpSpPr>
        <p:sp>
          <p:nvSpPr>
            <p:cNvPr id="150" name="Rectangle: Rounded Corners 149"/>
            <p:cNvSpPr/>
            <p:nvPr/>
          </p:nvSpPr>
          <p:spPr>
            <a:xfrm>
              <a:off x="4714574" y="1780165"/>
              <a:ext cx="2762852" cy="4203694"/>
            </a:xfrm>
            <a:prstGeom prst="roundRect">
              <a:avLst>
                <a:gd name="adj" fmla="val 5857"/>
              </a:avLst>
            </a:prstGeom>
            <a:solidFill>
              <a:schemeClr val="bg1"/>
            </a:solidFill>
            <a:ln>
              <a:noFill/>
            </a:ln>
            <a:effectLst>
              <a:outerShdw blurRad="1028700" sx="97000" sy="97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p:cNvSpPr/>
            <p:nvPr/>
          </p:nvSpPr>
          <p:spPr>
            <a:xfrm>
              <a:off x="4714574" y="5412303"/>
              <a:ext cx="2762852" cy="571555"/>
            </a:xfrm>
            <a:custGeom>
              <a:avLst/>
              <a:gdLst>
                <a:gd name="connsiteX0" fmla="*/ 0 w 2455900"/>
                <a:gd name="connsiteY0" fmla="*/ 0 h 588412"/>
                <a:gd name="connsiteX1" fmla="*/ 2455900 w 2455900"/>
                <a:gd name="connsiteY1" fmla="*/ 0 h 588412"/>
                <a:gd name="connsiteX2" fmla="*/ 2455900 w 2455900"/>
                <a:gd name="connsiteY2" fmla="*/ 444570 h 588412"/>
                <a:gd name="connsiteX3" fmla="*/ 2312058 w 2455900"/>
                <a:gd name="connsiteY3" fmla="*/ 588412 h 588412"/>
                <a:gd name="connsiteX4" fmla="*/ 143842 w 2455900"/>
                <a:gd name="connsiteY4" fmla="*/ 588412 h 588412"/>
                <a:gd name="connsiteX5" fmla="*/ 0 w 2455900"/>
                <a:gd name="connsiteY5" fmla="*/ 444570 h 5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5900" h="588412">
                  <a:moveTo>
                    <a:pt x="0" y="0"/>
                  </a:moveTo>
                  <a:lnTo>
                    <a:pt x="2455900" y="0"/>
                  </a:lnTo>
                  <a:lnTo>
                    <a:pt x="2455900" y="444570"/>
                  </a:lnTo>
                  <a:cubicBezTo>
                    <a:pt x="2455900" y="524012"/>
                    <a:pt x="2391500" y="588412"/>
                    <a:pt x="2312058" y="588412"/>
                  </a:cubicBezTo>
                  <a:lnTo>
                    <a:pt x="143842" y="588412"/>
                  </a:lnTo>
                  <a:cubicBezTo>
                    <a:pt x="64400" y="588412"/>
                    <a:pt x="0" y="524012"/>
                    <a:pt x="0" y="444570"/>
                  </a:cubicBezTo>
                  <a:close/>
                </a:path>
              </a:pathLst>
            </a:custGeom>
            <a:gradFill flip="none" rotWithShape="1">
              <a:gsLst>
                <a:gs pos="0">
                  <a:srgbClr val="D0798D"/>
                </a:gs>
                <a:gs pos="100000">
                  <a:srgbClr val="C4B59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794375" y="1325704"/>
            <a:ext cx="603250" cy="0"/>
            <a:chOff x="7150100" y="3662052"/>
            <a:chExt cx="603250" cy="0"/>
          </a:xfrm>
        </p:grpSpPr>
        <p:cxnSp>
          <p:nvCxnSpPr>
            <p:cNvPr id="146" name="Straight Connector 145"/>
            <p:cNvCxnSpPr/>
            <p:nvPr/>
          </p:nvCxnSpPr>
          <p:spPr>
            <a:xfrm>
              <a:off x="7150100" y="3662052"/>
              <a:ext cx="33655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62000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75335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5" name="TextBox 14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7258" y="400392"/>
            <a:ext cx="9637484" cy="769441"/>
          </a:xfrm>
          <a:prstGeom prst="rect">
            <a:avLst/>
          </a:prstGeom>
          <a:noFill/>
        </p:spPr>
        <p:txBody>
          <a:bodyPr wrap="square" rtlCol="0">
            <a:spAutoFit/>
          </a:bodyPr>
          <a:lstStyle/>
          <a:p>
            <a:pPr algn="ctr"/>
            <a:r>
              <a:rPr lang="en-US" sz="4400" b="1" dirty="0">
                <a:solidFill>
                  <a:schemeClr val="bg1"/>
                </a:solidFill>
                <a:latin typeface="+mj-lt"/>
              </a:rPr>
              <a:t>Price Table Slide</a:t>
            </a:r>
            <a:endParaRPr lang="en-US" sz="4400" b="1" dirty="0">
              <a:solidFill>
                <a:schemeClr val="bg1"/>
              </a:solidFill>
              <a:latin typeface="+mj-lt"/>
            </a:endParaRPr>
          </a:p>
        </p:txBody>
      </p:sp>
      <p:sp>
        <p:nvSpPr>
          <p:cNvPr id="159" name="TextBox 15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187186" y="3723732"/>
            <a:ext cx="1599791" cy="289441"/>
          </a:xfrm>
          <a:prstGeom prst="roundRect">
            <a:avLst/>
          </a:prstGeom>
          <a:solidFill>
            <a:srgbClr val="C4B59F"/>
          </a:solidFill>
        </p:spPr>
        <p:txBody>
          <a:bodyPr wrap="square" rtlCol="0" anchor="ctr">
            <a:spAutoFit/>
          </a:bodyPr>
          <a:lstStyle/>
          <a:p>
            <a:pPr algn="ctr"/>
            <a:r>
              <a:rPr lang="en-US" sz="1050" dirty="0">
                <a:solidFill>
                  <a:schemeClr val="bg1"/>
                </a:solidFill>
              </a:rPr>
              <a:t>Delicious Package #3</a:t>
            </a:r>
            <a:endParaRPr lang="en-US" sz="1050" dirty="0">
              <a:solidFill>
                <a:schemeClr val="bg1"/>
              </a:solidFill>
            </a:endParaRPr>
          </a:p>
        </p:txBody>
      </p:sp>
      <p:sp>
        <p:nvSpPr>
          <p:cNvPr id="161" name="TextBox 16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121842" y="5327038"/>
            <a:ext cx="1730478" cy="338554"/>
          </a:xfrm>
          <a:prstGeom prst="rect">
            <a:avLst/>
          </a:prstGeom>
          <a:noFill/>
        </p:spPr>
        <p:txBody>
          <a:bodyPr wrap="square" rtlCol="0">
            <a:spAutoFit/>
          </a:bodyPr>
          <a:lstStyle/>
          <a:p>
            <a:pPr algn="ctr"/>
            <a:r>
              <a:rPr lang="en-US" sz="1600" b="1" dirty="0">
                <a:solidFill>
                  <a:schemeClr val="bg1"/>
                </a:solidFill>
                <a:latin typeface="+mj-lt"/>
              </a:rPr>
              <a:t>CHOOSE PLAN</a:t>
            </a:r>
            <a:endParaRPr lang="en-US" sz="1600" b="1" dirty="0">
              <a:solidFill>
                <a:schemeClr val="bg1"/>
              </a:solidFill>
              <a:latin typeface="+mj-lt"/>
            </a:endParaRPr>
          </a:p>
        </p:txBody>
      </p:sp>
      <p:sp>
        <p:nvSpPr>
          <p:cNvPr id="162" name="TextBox 16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60390" y="4198270"/>
            <a:ext cx="1853382" cy="830997"/>
          </a:xfrm>
          <a:prstGeom prst="rect">
            <a:avLst/>
          </a:prstGeom>
          <a:noFill/>
        </p:spPr>
        <p:txBody>
          <a:bodyPr wrap="square" rtlCol="0">
            <a:spAutoFit/>
          </a:bodyPr>
          <a:lstStyle/>
          <a:p>
            <a:pPr algn="ctr"/>
            <a:r>
              <a:rPr lang="en-US" sz="3600" baseline="50000" dirty="0">
                <a:solidFill>
                  <a:schemeClr val="bg1">
                    <a:lumMod val="65000"/>
                  </a:schemeClr>
                </a:solidFill>
                <a:latin typeface="+mj-lt"/>
              </a:rPr>
              <a:t>￥</a:t>
            </a:r>
            <a:r>
              <a:rPr lang="en-US" sz="4000" baseline="30000" dirty="0">
                <a:solidFill>
                  <a:schemeClr val="bg1">
                    <a:lumMod val="65000"/>
                  </a:schemeClr>
                </a:solidFill>
                <a:latin typeface="+mj-lt"/>
              </a:rPr>
              <a:t> </a:t>
            </a:r>
            <a:r>
              <a:rPr lang="en-US" sz="4800" b="1" dirty="0">
                <a:solidFill>
                  <a:schemeClr val="tx1">
                    <a:lumMod val="75000"/>
                    <a:lumOff val="25000"/>
                  </a:schemeClr>
                </a:solidFill>
                <a:latin typeface="+mj-lt"/>
              </a:rPr>
              <a:t>85</a:t>
            </a:r>
            <a:r>
              <a:rPr lang="en-US" sz="2400" b="1" dirty="0">
                <a:solidFill>
                  <a:schemeClr val="tx1">
                    <a:lumMod val="75000"/>
                    <a:lumOff val="25000"/>
                  </a:schemeClr>
                </a:solidFill>
                <a:latin typeface="+mj-lt"/>
              </a:rPr>
              <a:t>.00</a:t>
            </a:r>
            <a:endParaRPr lang="en-US" sz="4800" b="1" dirty="0">
              <a:solidFill>
                <a:schemeClr val="tx1">
                  <a:lumMod val="75000"/>
                  <a:lumOff val="25000"/>
                </a:schemeClr>
              </a:solidFill>
              <a:latin typeface="+mj-lt"/>
            </a:endParaRPr>
          </a:p>
        </p:txBody>
      </p:sp>
      <p:grpSp>
        <p:nvGrpSpPr>
          <p:cNvPr id="16" name="Group 1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407908" y="2352364"/>
            <a:ext cx="1158347" cy="1158347"/>
            <a:chOff x="8324675" y="2249128"/>
            <a:chExt cx="1179872" cy="1179872"/>
          </a:xfrm>
        </p:grpSpPr>
        <p:sp>
          <p:nvSpPr>
            <p:cNvPr id="158" name="Oval 157"/>
            <p:cNvSpPr/>
            <p:nvPr/>
          </p:nvSpPr>
          <p:spPr>
            <a:xfrm>
              <a:off x="8324675" y="2249128"/>
              <a:ext cx="1179872" cy="1179872"/>
            </a:xfrm>
            <a:prstGeom prst="ellipse">
              <a:avLst/>
            </a:prstGeom>
            <a:solidFill>
              <a:srgbClr val="C4B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30"/>
            <p:cNvSpPr>
              <a:spLocks noEditPoints="1"/>
            </p:cNvSpPr>
            <p:nvPr/>
          </p:nvSpPr>
          <p:spPr bwMode="auto">
            <a:xfrm>
              <a:off x="8687284" y="2609622"/>
              <a:ext cx="454655" cy="458884"/>
            </a:xfrm>
            <a:custGeom>
              <a:avLst/>
              <a:gdLst>
                <a:gd name="T0" fmla="*/ 127 w 218"/>
                <a:gd name="T1" fmla="*/ 46 h 220"/>
                <a:gd name="T2" fmla="*/ 109 w 218"/>
                <a:gd name="T3" fmla="*/ 34 h 220"/>
                <a:gd name="T4" fmla="*/ 112 w 218"/>
                <a:gd name="T5" fmla="*/ 64 h 220"/>
                <a:gd name="T6" fmla="*/ 125 w 218"/>
                <a:gd name="T7" fmla="*/ 57 h 220"/>
                <a:gd name="T8" fmla="*/ 114 w 218"/>
                <a:gd name="T9" fmla="*/ 56 h 220"/>
                <a:gd name="T10" fmla="*/ 111 w 218"/>
                <a:gd name="T11" fmla="*/ 42 h 220"/>
                <a:gd name="T12" fmla="*/ 119 w 218"/>
                <a:gd name="T13" fmla="*/ 47 h 220"/>
                <a:gd name="T14" fmla="*/ 126 w 218"/>
                <a:gd name="T15" fmla="*/ 89 h 220"/>
                <a:gd name="T16" fmla="*/ 120 w 218"/>
                <a:gd name="T17" fmla="*/ 99 h 220"/>
                <a:gd name="T18" fmla="*/ 130 w 218"/>
                <a:gd name="T19" fmla="*/ 106 h 220"/>
                <a:gd name="T20" fmla="*/ 126 w 218"/>
                <a:gd name="T21" fmla="*/ 89 h 220"/>
                <a:gd name="T22" fmla="*/ 40 w 218"/>
                <a:gd name="T23" fmla="*/ 115 h 220"/>
                <a:gd name="T24" fmla="*/ 47 w 218"/>
                <a:gd name="T25" fmla="*/ 128 h 220"/>
                <a:gd name="T26" fmla="*/ 54 w 218"/>
                <a:gd name="T27" fmla="*/ 124 h 220"/>
                <a:gd name="T28" fmla="*/ 45 w 218"/>
                <a:gd name="T29" fmla="*/ 111 h 220"/>
                <a:gd name="T30" fmla="*/ 79 w 218"/>
                <a:gd name="T31" fmla="*/ 104 h 220"/>
                <a:gd name="T32" fmla="*/ 90 w 218"/>
                <a:gd name="T33" fmla="*/ 124 h 220"/>
                <a:gd name="T34" fmla="*/ 103 w 218"/>
                <a:gd name="T35" fmla="*/ 108 h 220"/>
                <a:gd name="T36" fmla="*/ 91 w 218"/>
                <a:gd name="T37" fmla="*/ 116 h 220"/>
                <a:gd name="T38" fmla="*/ 86 w 218"/>
                <a:gd name="T39" fmla="*/ 108 h 220"/>
                <a:gd name="T40" fmla="*/ 90 w 218"/>
                <a:gd name="T41" fmla="*/ 106 h 220"/>
                <a:gd name="T42" fmla="*/ 91 w 218"/>
                <a:gd name="T43" fmla="*/ 116 h 220"/>
                <a:gd name="T44" fmla="*/ 157 w 218"/>
                <a:gd name="T45" fmla="*/ 128 h 220"/>
                <a:gd name="T46" fmla="*/ 160 w 218"/>
                <a:gd name="T47" fmla="*/ 156 h 220"/>
                <a:gd name="T48" fmla="*/ 172 w 218"/>
                <a:gd name="T49" fmla="*/ 149 h 220"/>
                <a:gd name="T50" fmla="*/ 166 w 218"/>
                <a:gd name="T51" fmla="*/ 145 h 220"/>
                <a:gd name="T52" fmla="*/ 155 w 218"/>
                <a:gd name="T53" fmla="*/ 143 h 220"/>
                <a:gd name="T54" fmla="*/ 160 w 218"/>
                <a:gd name="T55" fmla="*/ 136 h 220"/>
                <a:gd name="T56" fmla="*/ 166 w 218"/>
                <a:gd name="T57" fmla="*/ 145 h 220"/>
                <a:gd name="T58" fmla="*/ 131 w 218"/>
                <a:gd name="T59" fmla="*/ 0 h 220"/>
                <a:gd name="T60" fmla="*/ 24 w 218"/>
                <a:gd name="T61" fmla="*/ 54 h 220"/>
                <a:gd name="T62" fmla="*/ 22 w 218"/>
                <a:gd name="T63" fmla="*/ 180 h 220"/>
                <a:gd name="T64" fmla="*/ 65 w 218"/>
                <a:gd name="T65" fmla="*/ 206 h 220"/>
                <a:gd name="T66" fmla="*/ 93 w 218"/>
                <a:gd name="T67" fmla="*/ 206 h 220"/>
                <a:gd name="T68" fmla="*/ 101 w 218"/>
                <a:gd name="T69" fmla="*/ 180 h 220"/>
                <a:gd name="T70" fmla="*/ 115 w 218"/>
                <a:gd name="T71" fmla="*/ 204 h 220"/>
                <a:gd name="T72" fmla="*/ 129 w 218"/>
                <a:gd name="T73" fmla="*/ 180 h 220"/>
                <a:gd name="T74" fmla="*/ 133 w 218"/>
                <a:gd name="T75" fmla="*/ 1 h 220"/>
                <a:gd name="T76" fmla="*/ 121 w 218"/>
                <a:gd name="T77" fmla="*/ 190 h 220"/>
                <a:gd name="T78" fmla="*/ 109 w 218"/>
                <a:gd name="T79" fmla="*/ 190 h 220"/>
                <a:gd name="T80" fmla="*/ 85 w 218"/>
                <a:gd name="T81" fmla="*/ 172 h 220"/>
                <a:gd name="T82" fmla="*/ 79 w 218"/>
                <a:gd name="T83" fmla="*/ 212 h 220"/>
                <a:gd name="T84" fmla="*/ 73 w 218"/>
                <a:gd name="T85" fmla="*/ 172 h 220"/>
                <a:gd name="T86" fmla="*/ 31 w 218"/>
                <a:gd name="T87" fmla="*/ 59 h 220"/>
                <a:gd name="T88" fmla="*/ 206 w 218"/>
                <a:gd name="T89"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20">
                  <a:moveTo>
                    <a:pt x="125" y="57"/>
                  </a:moveTo>
                  <a:cubicBezTo>
                    <a:pt x="127" y="54"/>
                    <a:pt x="128" y="50"/>
                    <a:pt x="127" y="46"/>
                  </a:cubicBezTo>
                  <a:cubicBezTo>
                    <a:pt x="125" y="39"/>
                    <a:pt x="119" y="34"/>
                    <a:pt x="112" y="34"/>
                  </a:cubicBezTo>
                  <a:cubicBezTo>
                    <a:pt x="111" y="34"/>
                    <a:pt x="110" y="34"/>
                    <a:pt x="109" y="34"/>
                  </a:cubicBezTo>
                  <a:cubicBezTo>
                    <a:pt x="101" y="36"/>
                    <a:pt x="96" y="44"/>
                    <a:pt x="98" y="52"/>
                  </a:cubicBezTo>
                  <a:cubicBezTo>
                    <a:pt x="100" y="59"/>
                    <a:pt x="106" y="64"/>
                    <a:pt x="112" y="64"/>
                  </a:cubicBezTo>
                  <a:cubicBezTo>
                    <a:pt x="113" y="64"/>
                    <a:pt x="115" y="64"/>
                    <a:pt x="116" y="63"/>
                  </a:cubicBezTo>
                  <a:cubicBezTo>
                    <a:pt x="119" y="63"/>
                    <a:pt x="123" y="60"/>
                    <a:pt x="125" y="57"/>
                  </a:cubicBezTo>
                  <a:close/>
                  <a:moveTo>
                    <a:pt x="118" y="53"/>
                  </a:moveTo>
                  <a:cubicBezTo>
                    <a:pt x="117" y="54"/>
                    <a:pt x="116" y="55"/>
                    <a:pt x="114" y="56"/>
                  </a:cubicBezTo>
                  <a:cubicBezTo>
                    <a:pt x="110" y="56"/>
                    <a:pt x="107" y="54"/>
                    <a:pt x="106" y="50"/>
                  </a:cubicBezTo>
                  <a:cubicBezTo>
                    <a:pt x="105" y="47"/>
                    <a:pt x="107" y="43"/>
                    <a:pt x="111" y="42"/>
                  </a:cubicBezTo>
                  <a:cubicBezTo>
                    <a:pt x="111" y="42"/>
                    <a:pt x="112" y="42"/>
                    <a:pt x="112" y="42"/>
                  </a:cubicBezTo>
                  <a:cubicBezTo>
                    <a:pt x="116" y="42"/>
                    <a:pt x="118" y="44"/>
                    <a:pt x="119" y="47"/>
                  </a:cubicBezTo>
                  <a:cubicBezTo>
                    <a:pt x="119" y="49"/>
                    <a:pt x="119" y="51"/>
                    <a:pt x="118" y="53"/>
                  </a:cubicBezTo>
                  <a:close/>
                  <a:moveTo>
                    <a:pt x="126" y="89"/>
                  </a:moveTo>
                  <a:cubicBezTo>
                    <a:pt x="124" y="90"/>
                    <a:pt x="122" y="91"/>
                    <a:pt x="121" y="93"/>
                  </a:cubicBezTo>
                  <a:cubicBezTo>
                    <a:pt x="120" y="95"/>
                    <a:pt x="120" y="97"/>
                    <a:pt x="120" y="99"/>
                  </a:cubicBezTo>
                  <a:cubicBezTo>
                    <a:pt x="121" y="103"/>
                    <a:pt x="124" y="106"/>
                    <a:pt x="128" y="106"/>
                  </a:cubicBezTo>
                  <a:cubicBezTo>
                    <a:pt x="129" y="106"/>
                    <a:pt x="129" y="106"/>
                    <a:pt x="130" y="106"/>
                  </a:cubicBezTo>
                  <a:cubicBezTo>
                    <a:pt x="134" y="105"/>
                    <a:pt x="137" y="100"/>
                    <a:pt x="136" y="95"/>
                  </a:cubicBezTo>
                  <a:cubicBezTo>
                    <a:pt x="135" y="91"/>
                    <a:pt x="131" y="88"/>
                    <a:pt x="126" y="89"/>
                  </a:cubicBezTo>
                  <a:close/>
                  <a:moveTo>
                    <a:pt x="45" y="111"/>
                  </a:moveTo>
                  <a:cubicBezTo>
                    <a:pt x="43" y="112"/>
                    <a:pt x="41" y="113"/>
                    <a:pt x="40" y="115"/>
                  </a:cubicBezTo>
                  <a:cubicBezTo>
                    <a:pt x="39" y="117"/>
                    <a:pt x="38" y="119"/>
                    <a:pt x="39" y="121"/>
                  </a:cubicBezTo>
                  <a:cubicBezTo>
                    <a:pt x="40" y="125"/>
                    <a:pt x="43" y="128"/>
                    <a:pt x="47" y="128"/>
                  </a:cubicBezTo>
                  <a:cubicBezTo>
                    <a:pt x="47" y="128"/>
                    <a:pt x="48" y="128"/>
                    <a:pt x="49" y="128"/>
                  </a:cubicBezTo>
                  <a:cubicBezTo>
                    <a:pt x="51" y="127"/>
                    <a:pt x="53" y="126"/>
                    <a:pt x="54" y="124"/>
                  </a:cubicBezTo>
                  <a:cubicBezTo>
                    <a:pt x="55" y="122"/>
                    <a:pt x="55" y="120"/>
                    <a:pt x="55" y="118"/>
                  </a:cubicBezTo>
                  <a:cubicBezTo>
                    <a:pt x="54" y="113"/>
                    <a:pt x="49" y="110"/>
                    <a:pt x="45" y="111"/>
                  </a:cubicBezTo>
                  <a:close/>
                  <a:moveTo>
                    <a:pt x="87" y="98"/>
                  </a:moveTo>
                  <a:cubicBezTo>
                    <a:pt x="84" y="99"/>
                    <a:pt x="81" y="101"/>
                    <a:pt x="79" y="104"/>
                  </a:cubicBezTo>
                  <a:cubicBezTo>
                    <a:pt x="77" y="107"/>
                    <a:pt x="76" y="110"/>
                    <a:pt x="77" y="114"/>
                  </a:cubicBezTo>
                  <a:cubicBezTo>
                    <a:pt x="79" y="120"/>
                    <a:pt x="84" y="124"/>
                    <a:pt x="90" y="124"/>
                  </a:cubicBezTo>
                  <a:cubicBezTo>
                    <a:pt x="91" y="124"/>
                    <a:pt x="92" y="124"/>
                    <a:pt x="93" y="124"/>
                  </a:cubicBezTo>
                  <a:cubicBezTo>
                    <a:pt x="100" y="122"/>
                    <a:pt x="104" y="115"/>
                    <a:pt x="103" y="108"/>
                  </a:cubicBezTo>
                  <a:cubicBezTo>
                    <a:pt x="101" y="101"/>
                    <a:pt x="94" y="96"/>
                    <a:pt x="87" y="98"/>
                  </a:cubicBezTo>
                  <a:close/>
                  <a:moveTo>
                    <a:pt x="91" y="116"/>
                  </a:moveTo>
                  <a:cubicBezTo>
                    <a:pt x="88" y="116"/>
                    <a:pt x="86" y="115"/>
                    <a:pt x="85" y="112"/>
                  </a:cubicBezTo>
                  <a:cubicBezTo>
                    <a:pt x="85" y="111"/>
                    <a:pt x="85" y="109"/>
                    <a:pt x="86" y="108"/>
                  </a:cubicBezTo>
                  <a:cubicBezTo>
                    <a:pt x="86" y="107"/>
                    <a:pt x="88" y="106"/>
                    <a:pt x="89" y="106"/>
                  </a:cubicBezTo>
                  <a:cubicBezTo>
                    <a:pt x="89" y="106"/>
                    <a:pt x="90" y="106"/>
                    <a:pt x="90" y="106"/>
                  </a:cubicBezTo>
                  <a:cubicBezTo>
                    <a:pt x="92" y="106"/>
                    <a:pt x="94" y="107"/>
                    <a:pt x="95" y="110"/>
                  </a:cubicBezTo>
                  <a:cubicBezTo>
                    <a:pt x="96" y="112"/>
                    <a:pt x="94" y="115"/>
                    <a:pt x="91" y="116"/>
                  </a:cubicBezTo>
                  <a:close/>
                  <a:moveTo>
                    <a:pt x="174" y="139"/>
                  </a:moveTo>
                  <a:cubicBezTo>
                    <a:pt x="173" y="131"/>
                    <a:pt x="165" y="126"/>
                    <a:pt x="157" y="128"/>
                  </a:cubicBezTo>
                  <a:cubicBezTo>
                    <a:pt x="150" y="129"/>
                    <a:pt x="145" y="137"/>
                    <a:pt x="147" y="145"/>
                  </a:cubicBezTo>
                  <a:cubicBezTo>
                    <a:pt x="148" y="151"/>
                    <a:pt x="154" y="156"/>
                    <a:pt x="160" y="156"/>
                  </a:cubicBezTo>
                  <a:cubicBezTo>
                    <a:pt x="161" y="156"/>
                    <a:pt x="162" y="156"/>
                    <a:pt x="163" y="156"/>
                  </a:cubicBezTo>
                  <a:cubicBezTo>
                    <a:pt x="167" y="155"/>
                    <a:pt x="170" y="153"/>
                    <a:pt x="172" y="149"/>
                  </a:cubicBezTo>
                  <a:cubicBezTo>
                    <a:pt x="174" y="146"/>
                    <a:pt x="175" y="142"/>
                    <a:pt x="174" y="139"/>
                  </a:cubicBezTo>
                  <a:close/>
                  <a:moveTo>
                    <a:pt x="166" y="145"/>
                  </a:moveTo>
                  <a:cubicBezTo>
                    <a:pt x="165" y="146"/>
                    <a:pt x="163" y="147"/>
                    <a:pt x="162" y="148"/>
                  </a:cubicBezTo>
                  <a:cubicBezTo>
                    <a:pt x="159" y="148"/>
                    <a:pt x="155" y="146"/>
                    <a:pt x="155" y="143"/>
                  </a:cubicBezTo>
                  <a:cubicBezTo>
                    <a:pt x="154" y="140"/>
                    <a:pt x="156" y="136"/>
                    <a:pt x="159" y="136"/>
                  </a:cubicBezTo>
                  <a:cubicBezTo>
                    <a:pt x="160" y="136"/>
                    <a:pt x="160" y="136"/>
                    <a:pt x="160" y="136"/>
                  </a:cubicBezTo>
                  <a:cubicBezTo>
                    <a:pt x="163" y="136"/>
                    <a:pt x="166" y="138"/>
                    <a:pt x="166" y="140"/>
                  </a:cubicBezTo>
                  <a:cubicBezTo>
                    <a:pt x="167" y="142"/>
                    <a:pt x="166" y="144"/>
                    <a:pt x="166" y="145"/>
                  </a:cubicBezTo>
                  <a:close/>
                  <a:moveTo>
                    <a:pt x="133" y="1"/>
                  </a:moveTo>
                  <a:cubicBezTo>
                    <a:pt x="131" y="0"/>
                    <a:pt x="131" y="0"/>
                    <a:pt x="131" y="0"/>
                  </a:cubicBezTo>
                  <a:cubicBezTo>
                    <a:pt x="129" y="0"/>
                    <a:pt x="126" y="0"/>
                    <a:pt x="124" y="0"/>
                  </a:cubicBezTo>
                  <a:cubicBezTo>
                    <a:pt x="82" y="0"/>
                    <a:pt x="46" y="20"/>
                    <a:pt x="24" y="54"/>
                  </a:cubicBezTo>
                  <a:cubicBezTo>
                    <a:pt x="1" y="91"/>
                    <a:pt x="0" y="138"/>
                    <a:pt x="21" y="178"/>
                  </a:cubicBezTo>
                  <a:cubicBezTo>
                    <a:pt x="22" y="180"/>
                    <a:pt x="22" y="180"/>
                    <a:pt x="22" y="180"/>
                  </a:cubicBezTo>
                  <a:cubicBezTo>
                    <a:pt x="65" y="180"/>
                    <a:pt x="65" y="180"/>
                    <a:pt x="65" y="180"/>
                  </a:cubicBezTo>
                  <a:cubicBezTo>
                    <a:pt x="65" y="206"/>
                    <a:pt x="65" y="206"/>
                    <a:pt x="65" y="206"/>
                  </a:cubicBezTo>
                  <a:cubicBezTo>
                    <a:pt x="65" y="214"/>
                    <a:pt x="71" y="220"/>
                    <a:pt x="79" y="220"/>
                  </a:cubicBezTo>
                  <a:cubicBezTo>
                    <a:pt x="87" y="220"/>
                    <a:pt x="93" y="214"/>
                    <a:pt x="93" y="206"/>
                  </a:cubicBezTo>
                  <a:cubicBezTo>
                    <a:pt x="93" y="180"/>
                    <a:pt x="93" y="180"/>
                    <a:pt x="93" y="180"/>
                  </a:cubicBezTo>
                  <a:cubicBezTo>
                    <a:pt x="101" y="180"/>
                    <a:pt x="101" y="180"/>
                    <a:pt x="101" y="180"/>
                  </a:cubicBezTo>
                  <a:cubicBezTo>
                    <a:pt x="101" y="190"/>
                    <a:pt x="101" y="190"/>
                    <a:pt x="101" y="190"/>
                  </a:cubicBezTo>
                  <a:cubicBezTo>
                    <a:pt x="101" y="197"/>
                    <a:pt x="107" y="204"/>
                    <a:pt x="115" y="204"/>
                  </a:cubicBezTo>
                  <a:cubicBezTo>
                    <a:pt x="123" y="204"/>
                    <a:pt x="129" y="197"/>
                    <a:pt x="129" y="190"/>
                  </a:cubicBezTo>
                  <a:cubicBezTo>
                    <a:pt x="129" y="180"/>
                    <a:pt x="129" y="180"/>
                    <a:pt x="129" y="180"/>
                  </a:cubicBezTo>
                  <a:cubicBezTo>
                    <a:pt x="218" y="180"/>
                    <a:pt x="218" y="180"/>
                    <a:pt x="218" y="180"/>
                  </a:cubicBezTo>
                  <a:lnTo>
                    <a:pt x="133" y="1"/>
                  </a:lnTo>
                  <a:close/>
                  <a:moveTo>
                    <a:pt x="121" y="172"/>
                  </a:moveTo>
                  <a:cubicBezTo>
                    <a:pt x="121" y="190"/>
                    <a:pt x="121" y="190"/>
                    <a:pt x="121" y="190"/>
                  </a:cubicBezTo>
                  <a:cubicBezTo>
                    <a:pt x="121" y="193"/>
                    <a:pt x="118" y="196"/>
                    <a:pt x="115" y="196"/>
                  </a:cubicBezTo>
                  <a:cubicBezTo>
                    <a:pt x="112" y="196"/>
                    <a:pt x="109" y="193"/>
                    <a:pt x="109" y="190"/>
                  </a:cubicBezTo>
                  <a:cubicBezTo>
                    <a:pt x="109" y="172"/>
                    <a:pt x="109" y="172"/>
                    <a:pt x="109" y="172"/>
                  </a:cubicBezTo>
                  <a:cubicBezTo>
                    <a:pt x="85" y="172"/>
                    <a:pt x="85" y="172"/>
                    <a:pt x="85" y="172"/>
                  </a:cubicBezTo>
                  <a:cubicBezTo>
                    <a:pt x="85" y="206"/>
                    <a:pt x="85" y="206"/>
                    <a:pt x="85" y="206"/>
                  </a:cubicBezTo>
                  <a:cubicBezTo>
                    <a:pt x="85" y="209"/>
                    <a:pt x="82" y="212"/>
                    <a:pt x="79" y="212"/>
                  </a:cubicBezTo>
                  <a:cubicBezTo>
                    <a:pt x="76" y="212"/>
                    <a:pt x="73" y="209"/>
                    <a:pt x="73" y="206"/>
                  </a:cubicBezTo>
                  <a:cubicBezTo>
                    <a:pt x="73" y="172"/>
                    <a:pt x="73" y="172"/>
                    <a:pt x="73" y="172"/>
                  </a:cubicBezTo>
                  <a:cubicBezTo>
                    <a:pt x="27" y="172"/>
                    <a:pt x="27" y="172"/>
                    <a:pt x="27" y="172"/>
                  </a:cubicBezTo>
                  <a:cubicBezTo>
                    <a:pt x="8" y="136"/>
                    <a:pt x="10" y="92"/>
                    <a:pt x="31" y="59"/>
                  </a:cubicBezTo>
                  <a:cubicBezTo>
                    <a:pt x="52" y="26"/>
                    <a:pt x="88" y="7"/>
                    <a:pt x="129" y="9"/>
                  </a:cubicBezTo>
                  <a:cubicBezTo>
                    <a:pt x="206" y="172"/>
                    <a:pt x="206" y="172"/>
                    <a:pt x="206" y="172"/>
                  </a:cubicBezTo>
                  <a:lnTo>
                    <a:pt x="121" y="172"/>
                  </a:ln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405025" y="3723732"/>
            <a:ext cx="1599791" cy="289441"/>
          </a:xfrm>
          <a:prstGeom prst="roundRect">
            <a:avLst/>
          </a:prstGeom>
          <a:solidFill>
            <a:srgbClr val="D0798D"/>
          </a:solidFill>
        </p:spPr>
        <p:txBody>
          <a:bodyPr wrap="square" rtlCol="0" anchor="ctr">
            <a:spAutoFit/>
          </a:bodyPr>
          <a:lstStyle/>
          <a:p>
            <a:pPr algn="ctr"/>
            <a:r>
              <a:rPr lang="en-US" sz="1050" dirty="0">
                <a:solidFill>
                  <a:schemeClr val="bg1"/>
                </a:solidFill>
              </a:rPr>
              <a:t>Delicious Package #1</a:t>
            </a:r>
            <a:endParaRPr lang="en-US" sz="1050" dirty="0">
              <a:solidFill>
                <a:schemeClr val="bg1"/>
              </a:solidFill>
            </a:endParaRPr>
          </a:p>
        </p:txBody>
      </p:sp>
      <p:sp>
        <p:nvSpPr>
          <p:cNvPr id="3" name="TextBox 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339681" y="5327038"/>
            <a:ext cx="1730478" cy="338554"/>
          </a:xfrm>
          <a:prstGeom prst="rect">
            <a:avLst/>
          </a:prstGeom>
          <a:noFill/>
        </p:spPr>
        <p:txBody>
          <a:bodyPr wrap="square" rtlCol="0">
            <a:spAutoFit/>
          </a:bodyPr>
          <a:lstStyle/>
          <a:p>
            <a:pPr algn="ctr"/>
            <a:r>
              <a:rPr lang="en-US" sz="1600" b="1" dirty="0">
                <a:solidFill>
                  <a:schemeClr val="bg1"/>
                </a:solidFill>
                <a:latin typeface="+mj-lt"/>
              </a:rPr>
              <a:t>CHOOSE PLAN</a:t>
            </a:r>
            <a:endParaRPr lang="en-US" sz="1600" b="1" dirty="0">
              <a:solidFill>
                <a:schemeClr val="bg1"/>
              </a:solidFill>
              <a:latin typeface="+mj-lt"/>
            </a:endParaRPr>
          </a:p>
        </p:txBody>
      </p:sp>
      <p:sp>
        <p:nvSpPr>
          <p:cNvPr id="140" name="TextBox 139"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278229" y="4198270"/>
            <a:ext cx="1853382" cy="830997"/>
          </a:xfrm>
          <a:prstGeom prst="rect">
            <a:avLst/>
          </a:prstGeom>
          <a:noFill/>
        </p:spPr>
        <p:txBody>
          <a:bodyPr wrap="square" rtlCol="0">
            <a:spAutoFit/>
          </a:bodyPr>
          <a:lstStyle/>
          <a:p>
            <a:pPr algn="ctr"/>
            <a:r>
              <a:rPr lang="en-US" sz="3600" baseline="50000" dirty="0">
                <a:solidFill>
                  <a:schemeClr val="bg1">
                    <a:lumMod val="65000"/>
                  </a:schemeClr>
                </a:solidFill>
                <a:latin typeface="+mj-lt"/>
              </a:rPr>
              <a:t>￥</a:t>
            </a:r>
            <a:r>
              <a:rPr lang="en-US" sz="4000" baseline="30000" dirty="0">
                <a:solidFill>
                  <a:schemeClr val="bg1">
                    <a:lumMod val="65000"/>
                  </a:schemeClr>
                </a:solidFill>
                <a:latin typeface="+mj-lt"/>
              </a:rPr>
              <a:t> </a:t>
            </a:r>
            <a:r>
              <a:rPr lang="en-US" sz="4800" b="1" dirty="0">
                <a:solidFill>
                  <a:schemeClr val="tx1">
                    <a:lumMod val="75000"/>
                    <a:lumOff val="25000"/>
                  </a:schemeClr>
                </a:solidFill>
                <a:latin typeface="+mj-lt"/>
              </a:rPr>
              <a:t>45</a:t>
            </a:r>
            <a:r>
              <a:rPr lang="en-US" sz="2400" b="1" dirty="0">
                <a:solidFill>
                  <a:schemeClr val="tx1">
                    <a:lumMod val="75000"/>
                    <a:lumOff val="25000"/>
                  </a:schemeClr>
                </a:solidFill>
                <a:latin typeface="+mj-lt"/>
              </a:rPr>
              <a:t>.00</a:t>
            </a:r>
            <a:endParaRPr lang="en-US" sz="4800" b="1" dirty="0">
              <a:solidFill>
                <a:schemeClr val="tx1">
                  <a:lumMod val="75000"/>
                  <a:lumOff val="25000"/>
                </a:schemeClr>
              </a:solidFill>
              <a:latin typeface="+mj-lt"/>
            </a:endParaRPr>
          </a:p>
        </p:txBody>
      </p:sp>
      <p:grpSp>
        <p:nvGrpSpPr>
          <p:cNvPr id="17" name="Group 1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2625747" y="2352364"/>
            <a:ext cx="1158347" cy="1158347"/>
            <a:chOff x="2687453" y="2249128"/>
            <a:chExt cx="1179872" cy="1179872"/>
          </a:xfrm>
        </p:grpSpPr>
        <p:sp>
          <p:nvSpPr>
            <p:cNvPr id="2" name="Oval 1"/>
            <p:cNvSpPr/>
            <p:nvPr/>
          </p:nvSpPr>
          <p:spPr>
            <a:xfrm>
              <a:off x="2687453" y="2249128"/>
              <a:ext cx="1179872" cy="1179872"/>
            </a:xfrm>
            <a:prstGeom prst="ellipse">
              <a:avLst/>
            </a:prstGeom>
            <a:solidFill>
              <a:srgbClr val="D0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89"/>
            <p:cNvSpPr>
              <a:spLocks noEditPoints="1"/>
            </p:cNvSpPr>
            <p:nvPr/>
          </p:nvSpPr>
          <p:spPr bwMode="auto">
            <a:xfrm>
              <a:off x="3052176" y="2613851"/>
              <a:ext cx="450426" cy="450426"/>
            </a:xfrm>
            <a:custGeom>
              <a:avLst/>
              <a:gdLst>
                <a:gd name="T0" fmla="*/ 205 w 216"/>
                <a:gd name="T1" fmla="*/ 179 h 216"/>
                <a:gd name="T2" fmla="*/ 12 w 216"/>
                <a:gd name="T3" fmla="*/ 179 h 216"/>
                <a:gd name="T4" fmla="*/ 0 w 216"/>
                <a:gd name="T5" fmla="*/ 199 h 216"/>
                <a:gd name="T6" fmla="*/ 15 w 216"/>
                <a:gd name="T7" fmla="*/ 216 h 216"/>
                <a:gd name="T8" fmla="*/ 216 w 216"/>
                <a:gd name="T9" fmla="*/ 201 h 216"/>
                <a:gd name="T10" fmla="*/ 204 w 216"/>
                <a:gd name="T11" fmla="*/ 184 h 216"/>
                <a:gd name="T12" fmla="*/ 197 w 216"/>
                <a:gd name="T13" fmla="*/ 179 h 216"/>
                <a:gd name="T14" fmla="*/ 20 w 216"/>
                <a:gd name="T15" fmla="*/ 184 h 216"/>
                <a:gd name="T16" fmla="*/ 108 w 216"/>
                <a:gd name="T17" fmla="*/ 92 h 216"/>
                <a:gd name="T18" fmla="*/ 200 w 216"/>
                <a:gd name="T19" fmla="*/ 208 h 216"/>
                <a:gd name="T20" fmla="*/ 8 w 216"/>
                <a:gd name="T21" fmla="*/ 201 h 216"/>
                <a:gd name="T22" fmla="*/ 15 w 216"/>
                <a:gd name="T23" fmla="*/ 192 h 216"/>
                <a:gd name="T24" fmla="*/ 208 w 216"/>
                <a:gd name="T25" fmla="*/ 199 h 216"/>
                <a:gd name="T26" fmla="*/ 44 w 216"/>
                <a:gd name="T27" fmla="*/ 175 h 216"/>
                <a:gd name="T28" fmla="*/ 106 w 216"/>
                <a:gd name="T29" fmla="*/ 113 h 216"/>
                <a:gd name="T30" fmla="*/ 106 w 216"/>
                <a:gd name="T31" fmla="*/ 105 h 216"/>
                <a:gd name="T32" fmla="*/ 44 w 216"/>
                <a:gd name="T33" fmla="*/ 175 h 216"/>
                <a:gd name="T34" fmla="*/ 97 w 216"/>
                <a:gd name="T35" fmla="*/ 80 h 216"/>
                <a:gd name="T36" fmla="*/ 109 w 216"/>
                <a:gd name="T37" fmla="*/ 71 h 216"/>
                <a:gd name="T38" fmla="*/ 124 w 216"/>
                <a:gd name="T39" fmla="*/ 83 h 216"/>
                <a:gd name="T40" fmla="*/ 109 w 216"/>
                <a:gd name="T41" fmla="*/ 64 h 216"/>
                <a:gd name="T42" fmla="*/ 88 w 216"/>
                <a:gd name="T43" fmla="*/ 80 h 216"/>
                <a:gd name="T44" fmla="*/ 48 w 216"/>
                <a:gd name="T45" fmla="*/ 48 h 216"/>
                <a:gd name="T46" fmla="*/ 51 w 216"/>
                <a:gd name="T47" fmla="*/ 73 h 216"/>
                <a:gd name="T48" fmla="*/ 54 w 216"/>
                <a:gd name="T49" fmla="*/ 66 h 216"/>
                <a:gd name="T50" fmla="*/ 55 w 216"/>
                <a:gd name="T51" fmla="*/ 53 h 216"/>
                <a:gd name="T52" fmla="*/ 55 w 216"/>
                <a:gd name="T53" fmla="*/ 29 h 216"/>
                <a:gd name="T54" fmla="*/ 49 w 216"/>
                <a:gd name="T55" fmla="*/ 35 h 216"/>
                <a:gd name="T56" fmla="*/ 49 w 216"/>
                <a:gd name="T57" fmla="*/ 47 h 216"/>
                <a:gd name="T58" fmla="*/ 100 w 216"/>
                <a:gd name="T59" fmla="*/ 20 h 216"/>
                <a:gd name="T60" fmla="*/ 103 w 216"/>
                <a:gd name="T61" fmla="*/ 45 h 216"/>
                <a:gd name="T62" fmla="*/ 106 w 216"/>
                <a:gd name="T63" fmla="*/ 38 h 216"/>
                <a:gd name="T64" fmla="*/ 107 w 216"/>
                <a:gd name="T65" fmla="*/ 25 h 216"/>
                <a:gd name="T66" fmla="*/ 107 w 216"/>
                <a:gd name="T67" fmla="*/ 1 h 216"/>
                <a:gd name="T68" fmla="*/ 101 w 216"/>
                <a:gd name="T69" fmla="*/ 7 h 216"/>
                <a:gd name="T70" fmla="*/ 101 w 216"/>
                <a:gd name="T71" fmla="*/ 19 h 216"/>
                <a:gd name="T72" fmla="*/ 160 w 216"/>
                <a:gd name="T73" fmla="*/ 56 h 216"/>
                <a:gd name="T74" fmla="*/ 163 w 216"/>
                <a:gd name="T75" fmla="*/ 81 h 216"/>
                <a:gd name="T76" fmla="*/ 166 w 216"/>
                <a:gd name="T77" fmla="*/ 74 h 216"/>
                <a:gd name="T78" fmla="*/ 167 w 216"/>
                <a:gd name="T79" fmla="*/ 61 h 216"/>
                <a:gd name="T80" fmla="*/ 167 w 216"/>
                <a:gd name="T81" fmla="*/ 37 h 216"/>
                <a:gd name="T82" fmla="*/ 161 w 216"/>
                <a:gd name="T83" fmla="*/ 43 h 216"/>
                <a:gd name="T84" fmla="*/ 161 w 216"/>
                <a:gd name="T85" fmla="*/ 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16">
                  <a:moveTo>
                    <a:pt x="204" y="184"/>
                  </a:moveTo>
                  <a:cubicBezTo>
                    <a:pt x="204" y="183"/>
                    <a:pt x="205" y="181"/>
                    <a:pt x="205" y="179"/>
                  </a:cubicBezTo>
                  <a:cubicBezTo>
                    <a:pt x="205" y="126"/>
                    <a:pt x="161" y="84"/>
                    <a:pt x="108" y="84"/>
                  </a:cubicBezTo>
                  <a:cubicBezTo>
                    <a:pt x="55" y="84"/>
                    <a:pt x="12" y="126"/>
                    <a:pt x="12" y="179"/>
                  </a:cubicBezTo>
                  <a:cubicBezTo>
                    <a:pt x="12" y="181"/>
                    <a:pt x="12" y="183"/>
                    <a:pt x="12" y="184"/>
                  </a:cubicBezTo>
                  <a:cubicBezTo>
                    <a:pt x="5" y="186"/>
                    <a:pt x="0" y="192"/>
                    <a:pt x="0" y="199"/>
                  </a:cubicBezTo>
                  <a:cubicBezTo>
                    <a:pt x="0" y="201"/>
                    <a:pt x="0" y="201"/>
                    <a:pt x="0" y="201"/>
                  </a:cubicBezTo>
                  <a:cubicBezTo>
                    <a:pt x="0" y="209"/>
                    <a:pt x="7" y="216"/>
                    <a:pt x="15" y="216"/>
                  </a:cubicBezTo>
                  <a:cubicBezTo>
                    <a:pt x="201" y="216"/>
                    <a:pt x="201" y="216"/>
                    <a:pt x="201" y="216"/>
                  </a:cubicBezTo>
                  <a:cubicBezTo>
                    <a:pt x="209" y="216"/>
                    <a:pt x="216" y="209"/>
                    <a:pt x="216" y="201"/>
                  </a:cubicBezTo>
                  <a:cubicBezTo>
                    <a:pt x="216" y="199"/>
                    <a:pt x="216" y="199"/>
                    <a:pt x="216" y="199"/>
                  </a:cubicBezTo>
                  <a:cubicBezTo>
                    <a:pt x="216" y="192"/>
                    <a:pt x="211" y="186"/>
                    <a:pt x="204" y="184"/>
                  </a:cubicBezTo>
                  <a:close/>
                  <a:moveTo>
                    <a:pt x="108" y="92"/>
                  </a:moveTo>
                  <a:cubicBezTo>
                    <a:pt x="157" y="92"/>
                    <a:pt x="197" y="130"/>
                    <a:pt x="197" y="179"/>
                  </a:cubicBezTo>
                  <a:cubicBezTo>
                    <a:pt x="197" y="180"/>
                    <a:pt x="196" y="182"/>
                    <a:pt x="196" y="184"/>
                  </a:cubicBezTo>
                  <a:cubicBezTo>
                    <a:pt x="20" y="184"/>
                    <a:pt x="20" y="184"/>
                    <a:pt x="20" y="184"/>
                  </a:cubicBezTo>
                  <a:cubicBezTo>
                    <a:pt x="20" y="182"/>
                    <a:pt x="20" y="180"/>
                    <a:pt x="20" y="179"/>
                  </a:cubicBezTo>
                  <a:cubicBezTo>
                    <a:pt x="20" y="130"/>
                    <a:pt x="59" y="92"/>
                    <a:pt x="108" y="92"/>
                  </a:cubicBezTo>
                  <a:close/>
                  <a:moveTo>
                    <a:pt x="208" y="201"/>
                  </a:moveTo>
                  <a:cubicBezTo>
                    <a:pt x="208" y="204"/>
                    <a:pt x="204" y="208"/>
                    <a:pt x="200" y="208"/>
                  </a:cubicBezTo>
                  <a:cubicBezTo>
                    <a:pt x="16" y="208"/>
                    <a:pt x="16" y="208"/>
                    <a:pt x="16" y="208"/>
                  </a:cubicBezTo>
                  <a:cubicBezTo>
                    <a:pt x="12" y="208"/>
                    <a:pt x="8" y="204"/>
                    <a:pt x="8" y="201"/>
                  </a:cubicBezTo>
                  <a:cubicBezTo>
                    <a:pt x="8" y="199"/>
                    <a:pt x="8" y="199"/>
                    <a:pt x="8" y="199"/>
                  </a:cubicBezTo>
                  <a:cubicBezTo>
                    <a:pt x="8" y="195"/>
                    <a:pt x="11" y="192"/>
                    <a:pt x="15" y="192"/>
                  </a:cubicBezTo>
                  <a:cubicBezTo>
                    <a:pt x="201" y="192"/>
                    <a:pt x="201" y="192"/>
                    <a:pt x="201" y="192"/>
                  </a:cubicBezTo>
                  <a:cubicBezTo>
                    <a:pt x="205" y="192"/>
                    <a:pt x="208" y="195"/>
                    <a:pt x="208" y="199"/>
                  </a:cubicBezTo>
                  <a:lnTo>
                    <a:pt x="208" y="201"/>
                  </a:lnTo>
                  <a:close/>
                  <a:moveTo>
                    <a:pt x="44" y="175"/>
                  </a:moveTo>
                  <a:cubicBezTo>
                    <a:pt x="46" y="175"/>
                    <a:pt x="48" y="173"/>
                    <a:pt x="48" y="171"/>
                  </a:cubicBezTo>
                  <a:cubicBezTo>
                    <a:pt x="48" y="139"/>
                    <a:pt x="74" y="113"/>
                    <a:pt x="106" y="113"/>
                  </a:cubicBezTo>
                  <a:cubicBezTo>
                    <a:pt x="108" y="113"/>
                    <a:pt x="110" y="111"/>
                    <a:pt x="110" y="109"/>
                  </a:cubicBezTo>
                  <a:cubicBezTo>
                    <a:pt x="110" y="107"/>
                    <a:pt x="108" y="105"/>
                    <a:pt x="106" y="105"/>
                  </a:cubicBezTo>
                  <a:cubicBezTo>
                    <a:pt x="69" y="105"/>
                    <a:pt x="40" y="135"/>
                    <a:pt x="40" y="171"/>
                  </a:cubicBezTo>
                  <a:cubicBezTo>
                    <a:pt x="40" y="173"/>
                    <a:pt x="41" y="175"/>
                    <a:pt x="44" y="175"/>
                  </a:cubicBezTo>
                  <a:close/>
                  <a:moveTo>
                    <a:pt x="93" y="84"/>
                  </a:moveTo>
                  <a:cubicBezTo>
                    <a:pt x="95" y="84"/>
                    <a:pt x="97" y="82"/>
                    <a:pt x="97" y="80"/>
                  </a:cubicBezTo>
                  <a:cubicBezTo>
                    <a:pt x="97" y="75"/>
                    <a:pt x="102" y="71"/>
                    <a:pt x="107" y="71"/>
                  </a:cubicBezTo>
                  <a:cubicBezTo>
                    <a:pt x="109" y="71"/>
                    <a:pt x="109" y="71"/>
                    <a:pt x="109" y="71"/>
                  </a:cubicBezTo>
                  <a:cubicBezTo>
                    <a:pt x="115" y="71"/>
                    <a:pt x="119" y="75"/>
                    <a:pt x="119" y="80"/>
                  </a:cubicBezTo>
                  <a:cubicBezTo>
                    <a:pt x="119" y="82"/>
                    <a:pt x="121" y="83"/>
                    <a:pt x="124" y="83"/>
                  </a:cubicBezTo>
                  <a:cubicBezTo>
                    <a:pt x="126" y="83"/>
                    <a:pt x="128" y="82"/>
                    <a:pt x="128" y="80"/>
                  </a:cubicBezTo>
                  <a:cubicBezTo>
                    <a:pt x="128" y="71"/>
                    <a:pt x="119" y="64"/>
                    <a:pt x="109" y="64"/>
                  </a:cubicBezTo>
                  <a:cubicBezTo>
                    <a:pt x="107" y="64"/>
                    <a:pt x="107" y="64"/>
                    <a:pt x="107" y="64"/>
                  </a:cubicBezTo>
                  <a:cubicBezTo>
                    <a:pt x="97" y="64"/>
                    <a:pt x="88" y="71"/>
                    <a:pt x="88" y="80"/>
                  </a:cubicBezTo>
                  <a:cubicBezTo>
                    <a:pt x="88" y="82"/>
                    <a:pt x="90" y="84"/>
                    <a:pt x="93" y="84"/>
                  </a:cubicBezTo>
                  <a:close/>
                  <a:moveTo>
                    <a:pt x="48" y="48"/>
                  </a:moveTo>
                  <a:cubicBezTo>
                    <a:pt x="41" y="55"/>
                    <a:pt x="41" y="65"/>
                    <a:pt x="48" y="72"/>
                  </a:cubicBezTo>
                  <a:cubicBezTo>
                    <a:pt x="49" y="73"/>
                    <a:pt x="50" y="73"/>
                    <a:pt x="51" y="73"/>
                  </a:cubicBezTo>
                  <a:cubicBezTo>
                    <a:pt x="52" y="73"/>
                    <a:pt x="53" y="73"/>
                    <a:pt x="54" y="72"/>
                  </a:cubicBezTo>
                  <a:cubicBezTo>
                    <a:pt x="55" y="70"/>
                    <a:pt x="55" y="68"/>
                    <a:pt x="54" y="66"/>
                  </a:cubicBezTo>
                  <a:cubicBezTo>
                    <a:pt x="50" y="63"/>
                    <a:pt x="50" y="58"/>
                    <a:pt x="53" y="54"/>
                  </a:cubicBezTo>
                  <a:cubicBezTo>
                    <a:pt x="54" y="54"/>
                    <a:pt x="54" y="54"/>
                    <a:pt x="55" y="53"/>
                  </a:cubicBezTo>
                  <a:cubicBezTo>
                    <a:pt x="58" y="50"/>
                    <a:pt x="60" y="46"/>
                    <a:pt x="60" y="41"/>
                  </a:cubicBezTo>
                  <a:cubicBezTo>
                    <a:pt x="60" y="37"/>
                    <a:pt x="58" y="32"/>
                    <a:pt x="55" y="29"/>
                  </a:cubicBezTo>
                  <a:cubicBezTo>
                    <a:pt x="53" y="28"/>
                    <a:pt x="51" y="28"/>
                    <a:pt x="49" y="29"/>
                  </a:cubicBezTo>
                  <a:cubicBezTo>
                    <a:pt x="47" y="31"/>
                    <a:pt x="47" y="33"/>
                    <a:pt x="49" y="35"/>
                  </a:cubicBezTo>
                  <a:cubicBezTo>
                    <a:pt x="51" y="37"/>
                    <a:pt x="52" y="39"/>
                    <a:pt x="52" y="41"/>
                  </a:cubicBezTo>
                  <a:cubicBezTo>
                    <a:pt x="52" y="43"/>
                    <a:pt x="51" y="46"/>
                    <a:pt x="49" y="47"/>
                  </a:cubicBezTo>
                  <a:cubicBezTo>
                    <a:pt x="49" y="47"/>
                    <a:pt x="48" y="48"/>
                    <a:pt x="48" y="48"/>
                  </a:cubicBezTo>
                  <a:close/>
                  <a:moveTo>
                    <a:pt x="100" y="20"/>
                  </a:moveTo>
                  <a:cubicBezTo>
                    <a:pt x="93" y="27"/>
                    <a:pt x="93" y="37"/>
                    <a:pt x="100" y="44"/>
                  </a:cubicBezTo>
                  <a:cubicBezTo>
                    <a:pt x="101" y="45"/>
                    <a:pt x="102" y="45"/>
                    <a:pt x="103" y="45"/>
                  </a:cubicBezTo>
                  <a:cubicBezTo>
                    <a:pt x="104" y="45"/>
                    <a:pt x="105" y="45"/>
                    <a:pt x="106" y="44"/>
                  </a:cubicBezTo>
                  <a:cubicBezTo>
                    <a:pt x="107" y="42"/>
                    <a:pt x="107" y="40"/>
                    <a:pt x="106" y="38"/>
                  </a:cubicBezTo>
                  <a:cubicBezTo>
                    <a:pt x="102" y="35"/>
                    <a:pt x="102" y="29"/>
                    <a:pt x="105" y="26"/>
                  </a:cubicBezTo>
                  <a:cubicBezTo>
                    <a:pt x="106" y="26"/>
                    <a:pt x="106" y="26"/>
                    <a:pt x="107" y="25"/>
                  </a:cubicBezTo>
                  <a:cubicBezTo>
                    <a:pt x="110" y="22"/>
                    <a:pt x="112" y="18"/>
                    <a:pt x="112" y="13"/>
                  </a:cubicBezTo>
                  <a:cubicBezTo>
                    <a:pt x="112" y="9"/>
                    <a:pt x="110" y="4"/>
                    <a:pt x="107" y="1"/>
                  </a:cubicBezTo>
                  <a:cubicBezTo>
                    <a:pt x="105" y="0"/>
                    <a:pt x="103" y="0"/>
                    <a:pt x="101" y="1"/>
                  </a:cubicBezTo>
                  <a:cubicBezTo>
                    <a:pt x="99" y="3"/>
                    <a:pt x="99" y="5"/>
                    <a:pt x="101" y="7"/>
                  </a:cubicBezTo>
                  <a:cubicBezTo>
                    <a:pt x="103" y="9"/>
                    <a:pt x="104" y="11"/>
                    <a:pt x="104" y="13"/>
                  </a:cubicBezTo>
                  <a:cubicBezTo>
                    <a:pt x="104" y="15"/>
                    <a:pt x="103" y="17"/>
                    <a:pt x="101" y="19"/>
                  </a:cubicBezTo>
                  <a:cubicBezTo>
                    <a:pt x="101" y="19"/>
                    <a:pt x="100" y="20"/>
                    <a:pt x="100" y="20"/>
                  </a:cubicBezTo>
                  <a:close/>
                  <a:moveTo>
                    <a:pt x="160" y="56"/>
                  </a:moveTo>
                  <a:cubicBezTo>
                    <a:pt x="153" y="63"/>
                    <a:pt x="153" y="73"/>
                    <a:pt x="160" y="80"/>
                  </a:cubicBezTo>
                  <a:cubicBezTo>
                    <a:pt x="161" y="81"/>
                    <a:pt x="162" y="81"/>
                    <a:pt x="163" y="81"/>
                  </a:cubicBezTo>
                  <a:cubicBezTo>
                    <a:pt x="164" y="81"/>
                    <a:pt x="165" y="81"/>
                    <a:pt x="166" y="80"/>
                  </a:cubicBezTo>
                  <a:cubicBezTo>
                    <a:pt x="167" y="78"/>
                    <a:pt x="167" y="76"/>
                    <a:pt x="166" y="74"/>
                  </a:cubicBezTo>
                  <a:cubicBezTo>
                    <a:pt x="162" y="71"/>
                    <a:pt x="162" y="66"/>
                    <a:pt x="165" y="62"/>
                  </a:cubicBezTo>
                  <a:cubicBezTo>
                    <a:pt x="166" y="62"/>
                    <a:pt x="166" y="62"/>
                    <a:pt x="167" y="61"/>
                  </a:cubicBezTo>
                  <a:cubicBezTo>
                    <a:pt x="170" y="58"/>
                    <a:pt x="172" y="54"/>
                    <a:pt x="172" y="49"/>
                  </a:cubicBezTo>
                  <a:cubicBezTo>
                    <a:pt x="172" y="45"/>
                    <a:pt x="170" y="40"/>
                    <a:pt x="167" y="37"/>
                  </a:cubicBezTo>
                  <a:cubicBezTo>
                    <a:pt x="165" y="36"/>
                    <a:pt x="163" y="36"/>
                    <a:pt x="161" y="37"/>
                  </a:cubicBezTo>
                  <a:cubicBezTo>
                    <a:pt x="159" y="39"/>
                    <a:pt x="159" y="41"/>
                    <a:pt x="161" y="43"/>
                  </a:cubicBezTo>
                  <a:cubicBezTo>
                    <a:pt x="163" y="45"/>
                    <a:pt x="164" y="47"/>
                    <a:pt x="164" y="49"/>
                  </a:cubicBezTo>
                  <a:cubicBezTo>
                    <a:pt x="164" y="51"/>
                    <a:pt x="163" y="54"/>
                    <a:pt x="161" y="55"/>
                  </a:cubicBezTo>
                  <a:cubicBezTo>
                    <a:pt x="161" y="55"/>
                    <a:pt x="160" y="56"/>
                    <a:pt x="160" y="5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152" name="TextBox 15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196130" y="3722038"/>
            <a:ext cx="1799742" cy="289441"/>
          </a:xfrm>
          <a:prstGeom prst="roundRect">
            <a:avLst/>
          </a:prstGeom>
          <a:gradFill>
            <a:gsLst>
              <a:gs pos="0">
                <a:srgbClr val="D0798D"/>
              </a:gs>
              <a:gs pos="100000">
                <a:srgbClr val="C4B59F"/>
              </a:gs>
            </a:gsLst>
            <a:lin ang="5400000" scaled="1"/>
          </a:gradFill>
        </p:spPr>
        <p:txBody>
          <a:bodyPr wrap="square" rtlCol="0" anchor="ctr">
            <a:spAutoFit/>
          </a:bodyPr>
          <a:lstStyle/>
          <a:p>
            <a:pPr algn="ctr"/>
            <a:r>
              <a:rPr lang="en-US" sz="1100" dirty="0">
                <a:solidFill>
                  <a:schemeClr val="bg1"/>
                </a:solidFill>
              </a:rPr>
              <a:t>Delicious Package #2</a:t>
            </a:r>
            <a:endParaRPr lang="en-US" sz="1100" dirty="0">
              <a:solidFill>
                <a:schemeClr val="bg1"/>
              </a:solidFill>
            </a:endParaRPr>
          </a:p>
        </p:txBody>
      </p:sp>
      <p:sp>
        <p:nvSpPr>
          <p:cNvPr id="154" name="TextBox 15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122619" y="5507646"/>
            <a:ext cx="1946763" cy="380868"/>
          </a:xfrm>
          <a:prstGeom prst="rect">
            <a:avLst/>
          </a:prstGeom>
          <a:noFill/>
        </p:spPr>
        <p:txBody>
          <a:bodyPr wrap="square" rtlCol="0">
            <a:spAutoFit/>
          </a:bodyPr>
          <a:lstStyle/>
          <a:p>
            <a:pPr algn="ctr"/>
            <a:r>
              <a:rPr lang="en-US" sz="1600" b="1" dirty="0">
                <a:solidFill>
                  <a:schemeClr val="bg1"/>
                </a:solidFill>
                <a:latin typeface="+mj-lt"/>
              </a:rPr>
              <a:t>CHOOSE PLAN</a:t>
            </a:r>
            <a:endParaRPr lang="en-US" sz="1600" b="1" dirty="0">
              <a:solidFill>
                <a:schemeClr val="bg1"/>
              </a:solidFill>
              <a:latin typeface="+mj-lt"/>
            </a:endParaRPr>
          </a:p>
        </p:txBody>
      </p:sp>
      <p:sp>
        <p:nvSpPr>
          <p:cNvPr id="155" name="TextBox 15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053486" y="4237798"/>
            <a:ext cx="2085028" cy="923330"/>
          </a:xfrm>
          <a:prstGeom prst="rect">
            <a:avLst/>
          </a:prstGeom>
          <a:noFill/>
        </p:spPr>
        <p:txBody>
          <a:bodyPr wrap="square" rtlCol="0">
            <a:spAutoFit/>
          </a:bodyPr>
          <a:lstStyle/>
          <a:p>
            <a:pPr algn="ctr"/>
            <a:r>
              <a:rPr lang="en-US" sz="3600" baseline="50000" dirty="0">
                <a:solidFill>
                  <a:schemeClr val="bg1">
                    <a:lumMod val="65000"/>
                  </a:schemeClr>
                </a:solidFill>
                <a:latin typeface="+mj-lt"/>
              </a:rPr>
              <a:t>￥</a:t>
            </a:r>
            <a:r>
              <a:rPr lang="en-US" sz="4400" baseline="30000" dirty="0">
                <a:solidFill>
                  <a:schemeClr val="bg1">
                    <a:lumMod val="65000"/>
                  </a:schemeClr>
                </a:solidFill>
                <a:latin typeface="+mj-lt"/>
              </a:rPr>
              <a:t> </a:t>
            </a:r>
            <a:r>
              <a:rPr lang="en-US" sz="5400" b="1" dirty="0">
                <a:solidFill>
                  <a:schemeClr val="tx1">
                    <a:lumMod val="75000"/>
                    <a:lumOff val="25000"/>
                  </a:schemeClr>
                </a:solidFill>
                <a:latin typeface="+mj-lt"/>
              </a:rPr>
              <a:t>70</a:t>
            </a:r>
            <a:r>
              <a:rPr lang="en-US" sz="2400" b="1" dirty="0">
                <a:solidFill>
                  <a:schemeClr val="tx1">
                    <a:lumMod val="75000"/>
                    <a:lumOff val="25000"/>
                  </a:schemeClr>
                </a:solidFill>
                <a:latin typeface="+mj-lt"/>
              </a:rPr>
              <a:t>.50</a:t>
            </a:r>
            <a:endParaRPr lang="en-US" sz="5400" b="1" dirty="0">
              <a:solidFill>
                <a:schemeClr val="tx1">
                  <a:lumMod val="75000"/>
                  <a:lumOff val="25000"/>
                </a:schemeClr>
              </a:solidFill>
              <a:latin typeface="+mj-lt"/>
            </a:endParaRPr>
          </a:p>
        </p:txBody>
      </p:sp>
      <p:grpSp>
        <p:nvGrpSpPr>
          <p:cNvPr id="15" name="Group 1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444439" y="2161181"/>
            <a:ext cx="1303124" cy="1303124"/>
            <a:chOff x="5506064" y="2249128"/>
            <a:chExt cx="1179872" cy="1179872"/>
          </a:xfrm>
        </p:grpSpPr>
        <p:sp>
          <p:nvSpPr>
            <p:cNvPr id="151" name="Oval 150"/>
            <p:cNvSpPr/>
            <p:nvPr/>
          </p:nvSpPr>
          <p:spPr>
            <a:xfrm>
              <a:off x="5506064" y="2249128"/>
              <a:ext cx="1179872" cy="1179872"/>
            </a:xfrm>
            <a:prstGeom prst="ellipse">
              <a:avLst/>
            </a:prstGeom>
            <a:gradFill>
              <a:gsLst>
                <a:gs pos="0">
                  <a:srgbClr val="D0798D"/>
                </a:gs>
                <a:gs pos="100000">
                  <a:srgbClr val="C4B5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Freeform 40"/>
            <p:cNvSpPr>
              <a:spLocks noEditPoints="1"/>
            </p:cNvSpPr>
            <p:nvPr/>
          </p:nvSpPr>
          <p:spPr bwMode="auto">
            <a:xfrm>
              <a:off x="5891934" y="2630768"/>
              <a:ext cx="408133" cy="416592"/>
            </a:xfrm>
            <a:custGeom>
              <a:avLst/>
              <a:gdLst>
                <a:gd name="T0" fmla="*/ 160 w 196"/>
                <a:gd name="T1" fmla="*/ 63 h 200"/>
                <a:gd name="T2" fmla="*/ 160 w 196"/>
                <a:gd name="T3" fmla="*/ 53 h 200"/>
                <a:gd name="T4" fmla="*/ 151 w 196"/>
                <a:gd name="T5" fmla="*/ 10 h 200"/>
                <a:gd name="T6" fmla="*/ 116 w 196"/>
                <a:gd name="T7" fmla="*/ 11 h 200"/>
                <a:gd name="T8" fmla="*/ 99 w 196"/>
                <a:gd name="T9" fmla="*/ 4 h 200"/>
                <a:gd name="T10" fmla="*/ 55 w 196"/>
                <a:gd name="T11" fmla="*/ 8 h 200"/>
                <a:gd name="T12" fmla="*/ 0 w 196"/>
                <a:gd name="T13" fmla="*/ 33 h 200"/>
                <a:gd name="T14" fmla="*/ 8 w 196"/>
                <a:gd name="T15" fmla="*/ 60 h 200"/>
                <a:gd name="T16" fmla="*/ 44 w 196"/>
                <a:gd name="T17" fmla="*/ 200 h 200"/>
                <a:gd name="T18" fmla="*/ 160 w 196"/>
                <a:gd name="T19" fmla="*/ 164 h 200"/>
                <a:gd name="T20" fmla="*/ 179 w 196"/>
                <a:gd name="T21" fmla="*/ 131 h 200"/>
                <a:gd name="T22" fmla="*/ 196 w 196"/>
                <a:gd name="T23" fmla="*/ 76 h 200"/>
                <a:gd name="T24" fmla="*/ 152 w 196"/>
                <a:gd name="T25" fmla="*/ 164 h 200"/>
                <a:gd name="T26" fmla="*/ 44 w 196"/>
                <a:gd name="T27" fmla="*/ 192 h 200"/>
                <a:gd name="T28" fmla="*/ 16 w 196"/>
                <a:gd name="T29" fmla="*/ 64 h 200"/>
                <a:gd name="T30" fmla="*/ 27 w 196"/>
                <a:gd name="T31" fmla="*/ 66 h 200"/>
                <a:gd name="T32" fmla="*/ 33 w 196"/>
                <a:gd name="T33" fmla="*/ 67 h 200"/>
                <a:gd name="T34" fmla="*/ 73 w 196"/>
                <a:gd name="T35" fmla="*/ 62 h 200"/>
                <a:gd name="T36" fmla="*/ 116 w 196"/>
                <a:gd name="T37" fmla="*/ 69 h 200"/>
                <a:gd name="T38" fmla="*/ 151 w 196"/>
                <a:gd name="T39" fmla="*/ 55 h 200"/>
                <a:gd name="T40" fmla="*/ 152 w 196"/>
                <a:gd name="T41" fmla="*/ 60 h 200"/>
                <a:gd name="T42" fmla="*/ 154 w 196"/>
                <a:gd name="T43" fmla="*/ 47 h 200"/>
                <a:gd name="T44" fmla="*/ 151 w 196"/>
                <a:gd name="T45" fmla="*/ 47 h 200"/>
                <a:gd name="T46" fmla="*/ 138 w 196"/>
                <a:gd name="T47" fmla="*/ 41 h 200"/>
                <a:gd name="T48" fmla="*/ 116 w 196"/>
                <a:gd name="T49" fmla="*/ 61 h 200"/>
                <a:gd name="T50" fmla="*/ 94 w 196"/>
                <a:gd name="T51" fmla="*/ 41 h 200"/>
                <a:gd name="T52" fmla="*/ 73 w 196"/>
                <a:gd name="T53" fmla="*/ 54 h 200"/>
                <a:gd name="T54" fmla="*/ 55 w 196"/>
                <a:gd name="T55" fmla="*/ 46 h 200"/>
                <a:gd name="T56" fmla="*/ 33 w 196"/>
                <a:gd name="T57" fmla="*/ 59 h 200"/>
                <a:gd name="T58" fmla="*/ 31 w 196"/>
                <a:gd name="T59" fmla="*/ 58 h 200"/>
                <a:gd name="T60" fmla="*/ 33 w 196"/>
                <a:gd name="T61" fmla="*/ 8 h 200"/>
                <a:gd name="T62" fmla="*/ 55 w 196"/>
                <a:gd name="T63" fmla="*/ 19 h 200"/>
                <a:gd name="T64" fmla="*/ 86 w 196"/>
                <a:gd name="T65" fmla="*/ 15 h 200"/>
                <a:gd name="T66" fmla="*/ 91 w 196"/>
                <a:gd name="T67" fmla="*/ 15 h 200"/>
                <a:gd name="T68" fmla="*/ 109 w 196"/>
                <a:gd name="T69" fmla="*/ 18 h 200"/>
                <a:gd name="T70" fmla="*/ 113 w 196"/>
                <a:gd name="T71" fmla="*/ 20 h 200"/>
                <a:gd name="T72" fmla="*/ 136 w 196"/>
                <a:gd name="T73" fmla="*/ 31 h 200"/>
                <a:gd name="T74" fmla="*/ 151 w 196"/>
                <a:gd name="T75" fmla="*/ 18 h 200"/>
                <a:gd name="T76" fmla="*/ 156 w 196"/>
                <a:gd name="T77" fmla="*/ 46 h 200"/>
                <a:gd name="T78" fmla="*/ 188 w 196"/>
                <a:gd name="T79" fmla="*/ 111 h 200"/>
                <a:gd name="T80" fmla="*/ 160 w 196"/>
                <a:gd name="T81" fmla="*/ 123 h 200"/>
                <a:gd name="T82" fmla="*/ 179 w 196"/>
                <a:gd name="T83" fmla="*/ 71 h 200"/>
                <a:gd name="T84" fmla="*/ 188 w 196"/>
                <a:gd name="T85" fmla="*/ 111 h 200"/>
                <a:gd name="T86" fmla="*/ 13 w 196"/>
                <a:gd name="T87" fmla="*/ 36 h 200"/>
                <a:gd name="T88" fmla="*/ 24 w 196"/>
                <a:gd name="T89" fmla="*/ 26 h 200"/>
                <a:gd name="T90" fmla="*/ 33 w 196"/>
                <a:gd name="T91" fmla="*/ 23 h 200"/>
                <a:gd name="T92" fmla="*/ 34 w 196"/>
                <a:gd name="T93" fmla="*/ 14 h 200"/>
                <a:gd name="T94" fmla="*/ 41 w 196"/>
                <a:gd name="T95" fmla="*/ 83 h 200"/>
                <a:gd name="T96" fmla="*/ 36 w 196"/>
                <a:gd name="T97" fmla="*/ 86 h 200"/>
                <a:gd name="T98" fmla="*/ 40 w 196"/>
                <a:gd name="T99" fmla="*/ 171 h 200"/>
                <a:gd name="T100" fmla="*/ 44 w 196"/>
                <a:gd name="T101" fmla="*/ 168 h 200"/>
                <a:gd name="T102" fmla="*/ 41 w 196"/>
                <a:gd name="T103" fmla="*/ 83 h 200"/>
                <a:gd name="T104" fmla="*/ 84 w 196"/>
                <a:gd name="T105" fmla="*/ 83 h 200"/>
                <a:gd name="T106" fmla="*/ 80 w 196"/>
                <a:gd name="T107" fmla="*/ 168 h 200"/>
                <a:gd name="T108" fmla="*/ 85 w 196"/>
                <a:gd name="T109" fmla="*/ 171 h 200"/>
                <a:gd name="T110" fmla="*/ 88 w 196"/>
                <a:gd name="T111" fmla="*/ 86 h 200"/>
                <a:gd name="T112" fmla="*/ 129 w 196"/>
                <a:gd name="T113" fmla="*/ 83 h 200"/>
                <a:gd name="T114" fmla="*/ 124 w 196"/>
                <a:gd name="T115" fmla="*/ 86 h 200"/>
                <a:gd name="T116" fmla="*/ 128 w 196"/>
                <a:gd name="T117" fmla="*/ 171 h 200"/>
                <a:gd name="T118" fmla="*/ 132 w 196"/>
                <a:gd name="T119" fmla="*/ 168 h 200"/>
                <a:gd name="T120" fmla="*/ 129 w 196"/>
                <a:gd name="T121"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00">
                  <a:moveTo>
                    <a:pt x="179" y="63"/>
                  </a:moveTo>
                  <a:cubicBezTo>
                    <a:pt x="160" y="63"/>
                    <a:pt x="160" y="63"/>
                    <a:pt x="160" y="63"/>
                  </a:cubicBezTo>
                  <a:cubicBezTo>
                    <a:pt x="160" y="60"/>
                    <a:pt x="160" y="60"/>
                    <a:pt x="160" y="60"/>
                  </a:cubicBezTo>
                  <a:cubicBezTo>
                    <a:pt x="160" y="58"/>
                    <a:pt x="160" y="56"/>
                    <a:pt x="160" y="53"/>
                  </a:cubicBezTo>
                  <a:cubicBezTo>
                    <a:pt x="168" y="50"/>
                    <a:pt x="174" y="42"/>
                    <a:pt x="174" y="33"/>
                  </a:cubicBezTo>
                  <a:cubicBezTo>
                    <a:pt x="174" y="20"/>
                    <a:pt x="164" y="10"/>
                    <a:pt x="151" y="10"/>
                  </a:cubicBezTo>
                  <a:cubicBezTo>
                    <a:pt x="145" y="10"/>
                    <a:pt x="138" y="13"/>
                    <a:pt x="134" y="18"/>
                  </a:cubicBezTo>
                  <a:cubicBezTo>
                    <a:pt x="129" y="14"/>
                    <a:pt x="123" y="11"/>
                    <a:pt x="116" y="11"/>
                  </a:cubicBezTo>
                  <a:cubicBezTo>
                    <a:pt x="116" y="11"/>
                    <a:pt x="115" y="11"/>
                    <a:pt x="115" y="11"/>
                  </a:cubicBezTo>
                  <a:cubicBezTo>
                    <a:pt x="111" y="7"/>
                    <a:pt x="105" y="4"/>
                    <a:pt x="99" y="4"/>
                  </a:cubicBezTo>
                  <a:cubicBezTo>
                    <a:pt x="95" y="4"/>
                    <a:pt x="92" y="5"/>
                    <a:pt x="88" y="7"/>
                  </a:cubicBezTo>
                  <a:cubicBezTo>
                    <a:pt x="78" y="1"/>
                    <a:pt x="65" y="2"/>
                    <a:pt x="55" y="8"/>
                  </a:cubicBezTo>
                  <a:cubicBezTo>
                    <a:pt x="49" y="3"/>
                    <a:pt x="41" y="0"/>
                    <a:pt x="33" y="0"/>
                  </a:cubicBezTo>
                  <a:cubicBezTo>
                    <a:pt x="15" y="0"/>
                    <a:pt x="0" y="15"/>
                    <a:pt x="0" y="33"/>
                  </a:cubicBezTo>
                  <a:cubicBezTo>
                    <a:pt x="0" y="42"/>
                    <a:pt x="4" y="50"/>
                    <a:pt x="9" y="56"/>
                  </a:cubicBezTo>
                  <a:cubicBezTo>
                    <a:pt x="9" y="57"/>
                    <a:pt x="8" y="58"/>
                    <a:pt x="8" y="60"/>
                  </a:cubicBezTo>
                  <a:cubicBezTo>
                    <a:pt x="8" y="164"/>
                    <a:pt x="8" y="164"/>
                    <a:pt x="8" y="164"/>
                  </a:cubicBezTo>
                  <a:cubicBezTo>
                    <a:pt x="8" y="183"/>
                    <a:pt x="27" y="200"/>
                    <a:pt x="44" y="200"/>
                  </a:cubicBezTo>
                  <a:cubicBezTo>
                    <a:pt x="128" y="200"/>
                    <a:pt x="128" y="200"/>
                    <a:pt x="128" y="200"/>
                  </a:cubicBezTo>
                  <a:cubicBezTo>
                    <a:pt x="147" y="200"/>
                    <a:pt x="160" y="182"/>
                    <a:pt x="160" y="164"/>
                  </a:cubicBezTo>
                  <a:cubicBezTo>
                    <a:pt x="160" y="131"/>
                    <a:pt x="160" y="131"/>
                    <a:pt x="160" y="131"/>
                  </a:cubicBezTo>
                  <a:cubicBezTo>
                    <a:pt x="179" y="131"/>
                    <a:pt x="179" y="131"/>
                    <a:pt x="179" y="131"/>
                  </a:cubicBezTo>
                  <a:cubicBezTo>
                    <a:pt x="188" y="131"/>
                    <a:pt x="196" y="120"/>
                    <a:pt x="196" y="111"/>
                  </a:cubicBezTo>
                  <a:cubicBezTo>
                    <a:pt x="196" y="76"/>
                    <a:pt x="196" y="76"/>
                    <a:pt x="196" y="76"/>
                  </a:cubicBezTo>
                  <a:cubicBezTo>
                    <a:pt x="196" y="68"/>
                    <a:pt x="188" y="63"/>
                    <a:pt x="179" y="63"/>
                  </a:cubicBezTo>
                  <a:close/>
                  <a:moveTo>
                    <a:pt x="152" y="164"/>
                  </a:moveTo>
                  <a:cubicBezTo>
                    <a:pt x="152" y="177"/>
                    <a:pt x="142" y="192"/>
                    <a:pt x="128" y="192"/>
                  </a:cubicBezTo>
                  <a:cubicBezTo>
                    <a:pt x="44" y="192"/>
                    <a:pt x="44" y="192"/>
                    <a:pt x="44" y="192"/>
                  </a:cubicBezTo>
                  <a:cubicBezTo>
                    <a:pt x="31" y="192"/>
                    <a:pt x="16" y="178"/>
                    <a:pt x="16" y="164"/>
                  </a:cubicBezTo>
                  <a:cubicBezTo>
                    <a:pt x="16" y="64"/>
                    <a:pt x="16" y="64"/>
                    <a:pt x="16" y="64"/>
                  </a:cubicBezTo>
                  <a:cubicBezTo>
                    <a:pt x="19" y="65"/>
                    <a:pt x="23" y="65"/>
                    <a:pt x="26" y="66"/>
                  </a:cubicBezTo>
                  <a:cubicBezTo>
                    <a:pt x="27" y="66"/>
                    <a:pt x="27" y="66"/>
                    <a:pt x="27" y="66"/>
                  </a:cubicBezTo>
                  <a:cubicBezTo>
                    <a:pt x="28" y="66"/>
                    <a:pt x="29" y="66"/>
                    <a:pt x="29" y="66"/>
                  </a:cubicBezTo>
                  <a:cubicBezTo>
                    <a:pt x="31" y="66"/>
                    <a:pt x="32" y="67"/>
                    <a:pt x="33" y="67"/>
                  </a:cubicBezTo>
                  <a:cubicBezTo>
                    <a:pt x="42" y="67"/>
                    <a:pt x="50" y="63"/>
                    <a:pt x="56" y="57"/>
                  </a:cubicBezTo>
                  <a:cubicBezTo>
                    <a:pt x="61" y="61"/>
                    <a:pt x="67" y="62"/>
                    <a:pt x="73" y="62"/>
                  </a:cubicBezTo>
                  <a:cubicBezTo>
                    <a:pt x="80" y="62"/>
                    <a:pt x="86" y="60"/>
                    <a:pt x="91" y="56"/>
                  </a:cubicBezTo>
                  <a:cubicBezTo>
                    <a:pt x="97" y="64"/>
                    <a:pt x="106" y="69"/>
                    <a:pt x="116" y="69"/>
                  </a:cubicBezTo>
                  <a:cubicBezTo>
                    <a:pt x="127" y="69"/>
                    <a:pt x="137" y="63"/>
                    <a:pt x="142" y="53"/>
                  </a:cubicBezTo>
                  <a:cubicBezTo>
                    <a:pt x="145" y="54"/>
                    <a:pt x="148" y="55"/>
                    <a:pt x="151" y="55"/>
                  </a:cubicBezTo>
                  <a:cubicBezTo>
                    <a:pt x="151" y="55"/>
                    <a:pt x="152" y="55"/>
                    <a:pt x="152" y="55"/>
                  </a:cubicBezTo>
                  <a:cubicBezTo>
                    <a:pt x="152" y="57"/>
                    <a:pt x="152" y="58"/>
                    <a:pt x="152" y="60"/>
                  </a:cubicBezTo>
                  <a:lnTo>
                    <a:pt x="152" y="164"/>
                  </a:lnTo>
                  <a:close/>
                  <a:moveTo>
                    <a:pt x="154" y="47"/>
                  </a:moveTo>
                  <a:cubicBezTo>
                    <a:pt x="154" y="47"/>
                    <a:pt x="153" y="47"/>
                    <a:pt x="153" y="47"/>
                  </a:cubicBezTo>
                  <a:cubicBezTo>
                    <a:pt x="152" y="47"/>
                    <a:pt x="152" y="47"/>
                    <a:pt x="151" y="47"/>
                  </a:cubicBezTo>
                  <a:cubicBezTo>
                    <a:pt x="148" y="47"/>
                    <a:pt x="145" y="46"/>
                    <a:pt x="143" y="44"/>
                  </a:cubicBezTo>
                  <a:cubicBezTo>
                    <a:pt x="138" y="41"/>
                    <a:pt x="138" y="41"/>
                    <a:pt x="138" y="41"/>
                  </a:cubicBezTo>
                  <a:cubicBezTo>
                    <a:pt x="136" y="46"/>
                    <a:pt x="136" y="46"/>
                    <a:pt x="136" y="46"/>
                  </a:cubicBezTo>
                  <a:cubicBezTo>
                    <a:pt x="134" y="55"/>
                    <a:pt x="125" y="61"/>
                    <a:pt x="116" y="61"/>
                  </a:cubicBezTo>
                  <a:cubicBezTo>
                    <a:pt x="107" y="61"/>
                    <a:pt x="99" y="56"/>
                    <a:pt x="96" y="47"/>
                  </a:cubicBezTo>
                  <a:cubicBezTo>
                    <a:pt x="94" y="41"/>
                    <a:pt x="94" y="41"/>
                    <a:pt x="94" y="41"/>
                  </a:cubicBezTo>
                  <a:cubicBezTo>
                    <a:pt x="89" y="46"/>
                    <a:pt x="89" y="46"/>
                    <a:pt x="89" y="46"/>
                  </a:cubicBezTo>
                  <a:cubicBezTo>
                    <a:pt x="85" y="51"/>
                    <a:pt x="79" y="54"/>
                    <a:pt x="73" y="54"/>
                  </a:cubicBezTo>
                  <a:cubicBezTo>
                    <a:pt x="67" y="54"/>
                    <a:pt x="62" y="52"/>
                    <a:pt x="58" y="49"/>
                  </a:cubicBezTo>
                  <a:cubicBezTo>
                    <a:pt x="55" y="46"/>
                    <a:pt x="55" y="46"/>
                    <a:pt x="55" y="46"/>
                  </a:cubicBezTo>
                  <a:cubicBezTo>
                    <a:pt x="53" y="49"/>
                    <a:pt x="53" y="49"/>
                    <a:pt x="53" y="49"/>
                  </a:cubicBezTo>
                  <a:cubicBezTo>
                    <a:pt x="48" y="55"/>
                    <a:pt x="41" y="59"/>
                    <a:pt x="33" y="59"/>
                  </a:cubicBezTo>
                  <a:cubicBezTo>
                    <a:pt x="32" y="59"/>
                    <a:pt x="32" y="58"/>
                    <a:pt x="31" y="58"/>
                  </a:cubicBezTo>
                  <a:cubicBezTo>
                    <a:pt x="31" y="58"/>
                    <a:pt x="31" y="58"/>
                    <a:pt x="31" y="58"/>
                  </a:cubicBezTo>
                  <a:cubicBezTo>
                    <a:pt x="18" y="57"/>
                    <a:pt x="8" y="46"/>
                    <a:pt x="8" y="33"/>
                  </a:cubicBezTo>
                  <a:cubicBezTo>
                    <a:pt x="8" y="19"/>
                    <a:pt x="19" y="8"/>
                    <a:pt x="33" y="8"/>
                  </a:cubicBezTo>
                  <a:cubicBezTo>
                    <a:pt x="40" y="8"/>
                    <a:pt x="47" y="11"/>
                    <a:pt x="52" y="16"/>
                  </a:cubicBezTo>
                  <a:cubicBezTo>
                    <a:pt x="55" y="19"/>
                    <a:pt x="55" y="19"/>
                    <a:pt x="55" y="19"/>
                  </a:cubicBezTo>
                  <a:cubicBezTo>
                    <a:pt x="58" y="17"/>
                    <a:pt x="58" y="17"/>
                    <a:pt x="58" y="17"/>
                  </a:cubicBezTo>
                  <a:cubicBezTo>
                    <a:pt x="65" y="10"/>
                    <a:pt x="78" y="9"/>
                    <a:pt x="86" y="15"/>
                  </a:cubicBezTo>
                  <a:cubicBezTo>
                    <a:pt x="88" y="17"/>
                    <a:pt x="88" y="17"/>
                    <a:pt x="88" y="17"/>
                  </a:cubicBezTo>
                  <a:cubicBezTo>
                    <a:pt x="91" y="15"/>
                    <a:pt x="91" y="15"/>
                    <a:pt x="91" y="15"/>
                  </a:cubicBezTo>
                  <a:cubicBezTo>
                    <a:pt x="93" y="14"/>
                    <a:pt x="95" y="12"/>
                    <a:pt x="99" y="12"/>
                  </a:cubicBezTo>
                  <a:cubicBezTo>
                    <a:pt x="103" y="12"/>
                    <a:pt x="107" y="14"/>
                    <a:pt x="109" y="18"/>
                  </a:cubicBezTo>
                  <a:cubicBezTo>
                    <a:pt x="111" y="20"/>
                    <a:pt x="111" y="20"/>
                    <a:pt x="111" y="20"/>
                  </a:cubicBezTo>
                  <a:cubicBezTo>
                    <a:pt x="113" y="20"/>
                    <a:pt x="113" y="20"/>
                    <a:pt x="113" y="20"/>
                  </a:cubicBezTo>
                  <a:cubicBezTo>
                    <a:pt x="120" y="19"/>
                    <a:pt x="127" y="21"/>
                    <a:pt x="132" y="26"/>
                  </a:cubicBezTo>
                  <a:cubicBezTo>
                    <a:pt x="136" y="31"/>
                    <a:pt x="136" y="31"/>
                    <a:pt x="136" y="31"/>
                  </a:cubicBezTo>
                  <a:cubicBezTo>
                    <a:pt x="138" y="26"/>
                    <a:pt x="138" y="26"/>
                    <a:pt x="138" y="26"/>
                  </a:cubicBezTo>
                  <a:cubicBezTo>
                    <a:pt x="141" y="21"/>
                    <a:pt x="146" y="18"/>
                    <a:pt x="151" y="18"/>
                  </a:cubicBezTo>
                  <a:cubicBezTo>
                    <a:pt x="159" y="18"/>
                    <a:pt x="166" y="25"/>
                    <a:pt x="166" y="33"/>
                  </a:cubicBezTo>
                  <a:cubicBezTo>
                    <a:pt x="166" y="39"/>
                    <a:pt x="162" y="44"/>
                    <a:pt x="156" y="46"/>
                  </a:cubicBezTo>
                  <a:lnTo>
                    <a:pt x="154" y="47"/>
                  </a:lnTo>
                  <a:close/>
                  <a:moveTo>
                    <a:pt x="188" y="111"/>
                  </a:moveTo>
                  <a:cubicBezTo>
                    <a:pt x="188" y="115"/>
                    <a:pt x="183" y="123"/>
                    <a:pt x="179" y="123"/>
                  </a:cubicBezTo>
                  <a:cubicBezTo>
                    <a:pt x="160" y="123"/>
                    <a:pt x="160" y="123"/>
                    <a:pt x="160" y="123"/>
                  </a:cubicBezTo>
                  <a:cubicBezTo>
                    <a:pt x="160" y="71"/>
                    <a:pt x="160" y="71"/>
                    <a:pt x="160" y="71"/>
                  </a:cubicBezTo>
                  <a:cubicBezTo>
                    <a:pt x="179" y="71"/>
                    <a:pt x="179" y="71"/>
                    <a:pt x="179" y="71"/>
                  </a:cubicBezTo>
                  <a:cubicBezTo>
                    <a:pt x="183" y="71"/>
                    <a:pt x="188" y="72"/>
                    <a:pt x="188" y="76"/>
                  </a:cubicBezTo>
                  <a:lnTo>
                    <a:pt x="188" y="111"/>
                  </a:lnTo>
                  <a:close/>
                  <a:moveTo>
                    <a:pt x="18" y="20"/>
                  </a:moveTo>
                  <a:cubicBezTo>
                    <a:pt x="14" y="24"/>
                    <a:pt x="13" y="29"/>
                    <a:pt x="13" y="36"/>
                  </a:cubicBezTo>
                  <a:cubicBezTo>
                    <a:pt x="21" y="35"/>
                    <a:pt x="21" y="35"/>
                    <a:pt x="21" y="35"/>
                  </a:cubicBezTo>
                  <a:cubicBezTo>
                    <a:pt x="21" y="31"/>
                    <a:pt x="22" y="28"/>
                    <a:pt x="24" y="26"/>
                  </a:cubicBezTo>
                  <a:cubicBezTo>
                    <a:pt x="27" y="22"/>
                    <a:pt x="33" y="23"/>
                    <a:pt x="33" y="23"/>
                  </a:cubicBezTo>
                  <a:cubicBezTo>
                    <a:pt x="33" y="23"/>
                    <a:pt x="33" y="23"/>
                    <a:pt x="33" y="23"/>
                  </a:cubicBezTo>
                  <a:cubicBezTo>
                    <a:pt x="33" y="18"/>
                    <a:pt x="33" y="18"/>
                    <a:pt x="33" y="18"/>
                  </a:cubicBezTo>
                  <a:cubicBezTo>
                    <a:pt x="34" y="14"/>
                    <a:pt x="34" y="14"/>
                    <a:pt x="34" y="14"/>
                  </a:cubicBezTo>
                  <a:cubicBezTo>
                    <a:pt x="33" y="14"/>
                    <a:pt x="24" y="13"/>
                    <a:pt x="18" y="20"/>
                  </a:cubicBezTo>
                  <a:close/>
                  <a:moveTo>
                    <a:pt x="41" y="83"/>
                  </a:moveTo>
                  <a:cubicBezTo>
                    <a:pt x="40" y="83"/>
                    <a:pt x="40" y="83"/>
                    <a:pt x="40" y="83"/>
                  </a:cubicBezTo>
                  <a:cubicBezTo>
                    <a:pt x="38" y="83"/>
                    <a:pt x="36" y="85"/>
                    <a:pt x="36" y="86"/>
                  </a:cubicBezTo>
                  <a:cubicBezTo>
                    <a:pt x="36" y="168"/>
                    <a:pt x="36" y="168"/>
                    <a:pt x="36" y="168"/>
                  </a:cubicBezTo>
                  <a:cubicBezTo>
                    <a:pt x="36" y="170"/>
                    <a:pt x="38" y="171"/>
                    <a:pt x="40" y="171"/>
                  </a:cubicBezTo>
                  <a:cubicBezTo>
                    <a:pt x="41" y="171"/>
                    <a:pt x="41" y="171"/>
                    <a:pt x="41" y="171"/>
                  </a:cubicBezTo>
                  <a:cubicBezTo>
                    <a:pt x="43" y="171"/>
                    <a:pt x="44" y="170"/>
                    <a:pt x="44" y="168"/>
                  </a:cubicBezTo>
                  <a:cubicBezTo>
                    <a:pt x="44" y="86"/>
                    <a:pt x="44" y="86"/>
                    <a:pt x="44" y="86"/>
                  </a:cubicBezTo>
                  <a:cubicBezTo>
                    <a:pt x="44" y="85"/>
                    <a:pt x="43" y="83"/>
                    <a:pt x="41" y="83"/>
                  </a:cubicBezTo>
                  <a:close/>
                  <a:moveTo>
                    <a:pt x="85" y="83"/>
                  </a:moveTo>
                  <a:cubicBezTo>
                    <a:pt x="84" y="83"/>
                    <a:pt x="84" y="83"/>
                    <a:pt x="84" y="83"/>
                  </a:cubicBezTo>
                  <a:cubicBezTo>
                    <a:pt x="82" y="83"/>
                    <a:pt x="80" y="85"/>
                    <a:pt x="80" y="86"/>
                  </a:cubicBezTo>
                  <a:cubicBezTo>
                    <a:pt x="80" y="168"/>
                    <a:pt x="80" y="168"/>
                    <a:pt x="80" y="168"/>
                  </a:cubicBezTo>
                  <a:cubicBezTo>
                    <a:pt x="80" y="170"/>
                    <a:pt x="82" y="171"/>
                    <a:pt x="84" y="171"/>
                  </a:cubicBezTo>
                  <a:cubicBezTo>
                    <a:pt x="85" y="171"/>
                    <a:pt x="85" y="171"/>
                    <a:pt x="85" y="171"/>
                  </a:cubicBezTo>
                  <a:cubicBezTo>
                    <a:pt x="87" y="171"/>
                    <a:pt x="88" y="170"/>
                    <a:pt x="88" y="168"/>
                  </a:cubicBezTo>
                  <a:cubicBezTo>
                    <a:pt x="88" y="86"/>
                    <a:pt x="88" y="86"/>
                    <a:pt x="88" y="86"/>
                  </a:cubicBezTo>
                  <a:cubicBezTo>
                    <a:pt x="88" y="85"/>
                    <a:pt x="87" y="83"/>
                    <a:pt x="85" y="83"/>
                  </a:cubicBezTo>
                  <a:close/>
                  <a:moveTo>
                    <a:pt x="129" y="83"/>
                  </a:moveTo>
                  <a:cubicBezTo>
                    <a:pt x="128" y="83"/>
                    <a:pt x="128" y="83"/>
                    <a:pt x="128" y="83"/>
                  </a:cubicBezTo>
                  <a:cubicBezTo>
                    <a:pt x="126" y="83"/>
                    <a:pt x="124" y="85"/>
                    <a:pt x="124" y="86"/>
                  </a:cubicBezTo>
                  <a:cubicBezTo>
                    <a:pt x="124" y="168"/>
                    <a:pt x="124" y="168"/>
                    <a:pt x="124" y="168"/>
                  </a:cubicBezTo>
                  <a:cubicBezTo>
                    <a:pt x="124" y="170"/>
                    <a:pt x="126" y="171"/>
                    <a:pt x="128" y="171"/>
                  </a:cubicBezTo>
                  <a:cubicBezTo>
                    <a:pt x="129" y="171"/>
                    <a:pt x="129" y="171"/>
                    <a:pt x="129" y="171"/>
                  </a:cubicBezTo>
                  <a:cubicBezTo>
                    <a:pt x="131" y="171"/>
                    <a:pt x="132" y="170"/>
                    <a:pt x="132" y="168"/>
                  </a:cubicBezTo>
                  <a:cubicBezTo>
                    <a:pt x="132" y="86"/>
                    <a:pt x="132" y="86"/>
                    <a:pt x="132" y="86"/>
                  </a:cubicBezTo>
                  <a:cubicBezTo>
                    <a:pt x="132" y="85"/>
                    <a:pt x="131" y="83"/>
                    <a:pt x="129" y="83"/>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8"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750" fill="hold"/>
                                        <p:tgtEl>
                                          <p:spTgt spid="145"/>
                                        </p:tgtEl>
                                        <p:attrNameLst>
                                          <p:attrName>ppt_x</p:attrName>
                                        </p:attrNameLst>
                                      </p:cBhvr>
                                      <p:tavLst>
                                        <p:tav tm="0">
                                          <p:val>
                                            <p:strVal val="#ppt_x"/>
                                          </p:val>
                                        </p:tav>
                                        <p:tav tm="100000">
                                          <p:val>
                                            <p:strVal val="#ppt_x"/>
                                          </p:val>
                                        </p:tav>
                                      </p:tavLst>
                                    </p:anim>
                                    <p:anim calcmode="lin" valueType="num">
                                      <p:cBhvr additive="base">
                                        <p:cTn id="8" dur="750" fill="hold"/>
                                        <p:tgtEl>
                                          <p:spTgt spid="145"/>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50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ppt_x"/>
                                          </p:val>
                                        </p:tav>
                                        <p:tav tm="100000">
                                          <p:val>
                                            <p:strVal val="#ppt_x"/>
                                          </p:val>
                                        </p:tav>
                                      </p:tavLst>
                                    </p:anim>
                                    <p:anim calcmode="lin" valueType="num">
                                      <p:cBhvr additive="base">
                                        <p:cTn id="12" dur="500" fill="hold"/>
                                        <p:tgtEl>
                                          <p:spTgt spid="144"/>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175"/>
                                        </p:tgtEl>
                                        <p:attrNameLst>
                                          <p:attrName>style.visibility</p:attrName>
                                        </p:attrNameLst>
                                      </p:cBhvr>
                                      <p:to>
                                        <p:strVal val="visible"/>
                                      </p:to>
                                    </p:set>
                                    <p:anim calcmode="lin" valueType="num">
                                      <p:cBhvr additive="base">
                                        <p:cTn id="27" dur="1500" fill="hold"/>
                                        <p:tgtEl>
                                          <p:spTgt spid="175"/>
                                        </p:tgtEl>
                                        <p:attrNameLst>
                                          <p:attrName>ppt_x</p:attrName>
                                        </p:attrNameLst>
                                      </p:cBhvr>
                                      <p:tavLst>
                                        <p:tav tm="0">
                                          <p:val>
                                            <p:strVal val="#ppt_x"/>
                                          </p:val>
                                        </p:tav>
                                        <p:tav tm="100000">
                                          <p:val>
                                            <p:strVal val="#ppt_x"/>
                                          </p:val>
                                        </p:tav>
                                      </p:tavLst>
                                    </p:anim>
                                    <p:anim calcmode="lin" valueType="num">
                                      <p:cBhvr additive="base">
                                        <p:cTn id="28" dur="1500" fill="hold"/>
                                        <p:tgtEl>
                                          <p:spTgt spid="17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1250" fill="hold"/>
                                        <p:tgtEl>
                                          <p:spTgt spid="176"/>
                                        </p:tgtEl>
                                        <p:attrNameLst>
                                          <p:attrName>ppt_x</p:attrName>
                                        </p:attrNameLst>
                                      </p:cBhvr>
                                      <p:tavLst>
                                        <p:tav tm="0">
                                          <p:val>
                                            <p:strVal val="#ppt_x"/>
                                          </p:val>
                                        </p:tav>
                                        <p:tav tm="100000">
                                          <p:val>
                                            <p:strVal val="#ppt_x"/>
                                          </p:val>
                                        </p:tav>
                                      </p:tavLst>
                                    </p:anim>
                                    <p:anim calcmode="lin" valueType="num">
                                      <p:cBhvr additive="base">
                                        <p:cTn id="32" dur="1250" fill="hold"/>
                                        <p:tgtEl>
                                          <p:spTgt spid="176"/>
                                        </p:tgtEl>
                                        <p:attrNameLst>
                                          <p:attrName>ppt_y</p:attrName>
                                        </p:attrNameLst>
                                      </p:cBhvr>
                                      <p:tavLst>
                                        <p:tav tm="0">
                                          <p:val>
                                            <p:strVal val="1+#ppt_h/2"/>
                                          </p:val>
                                        </p:tav>
                                        <p:tav tm="100000">
                                          <p:val>
                                            <p:strVal val="#ppt_y"/>
                                          </p:val>
                                        </p:tav>
                                      </p:tavLst>
                                    </p:anim>
                                  </p:childTnLst>
                                </p:cTn>
                              </p:par>
                              <p:par>
                                <p:cTn id="33" presetID="49" presetClass="entr" presetSubtype="0" decel="100000" fill="hold" nodeType="withEffect">
                                  <p:stCondLst>
                                    <p:cond delay="17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nodeType="withEffect">
                                  <p:stCondLst>
                                    <p:cond delay="20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 calcmode="lin" valueType="num">
                                      <p:cBhvr>
                                        <p:cTn id="43" dur="500" fill="hold"/>
                                        <p:tgtEl>
                                          <p:spTgt spid="15"/>
                                        </p:tgtEl>
                                        <p:attrNameLst>
                                          <p:attrName>style.rotation</p:attrName>
                                        </p:attrNameLst>
                                      </p:cBhvr>
                                      <p:tavLst>
                                        <p:tav tm="0">
                                          <p:val>
                                            <p:fltVal val="360"/>
                                          </p:val>
                                        </p:tav>
                                        <p:tav tm="100000">
                                          <p:val>
                                            <p:fltVal val="0"/>
                                          </p:val>
                                        </p:tav>
                                      </p:tavLst>
                                    </p:anim>
                                    <p:animEffect transition="in" filter="fade">
                                      <p:cBhvr>
                                        <p:cTn id="44" dur="500"/>
                                        <p:tgtEl>
                                          <p:spTgt spid="15"/>
                                        </p:tgtEl>
                                      </p:cBhvr>
                                    </p:animEffect>
                                  </p:childTnLst>
                                </p:cTn>
                              </p:par>
                              <p:par>
                                <p:cTn id="45" presetID="49" presetClass="entr" presetSubtype="0" decel="100000" fill="hold" nodeType="withEffect">
                                  <p:stCondLst>
                                    <p:cond delay="2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360"/>
                                          </p:val>
                                        </p:tav>
                                        <p:tav tm="100000">
                                          <p:val>
                                            <p:fltVal val="0"/>
                                          </p:val>
                                        </p:tav>
                                      </p:tavLst>
                                    </p:anim>
                                    <p:animEffect transition="in" filter="fade">
                                      <p:cBhvr>
                                        <p:cTn id="50" dur="500"/>
                                        <p:tgtEl>
                                          <p:spTgt spid="16"/>
                                        </p:tgtEl>
                                      </p:cBhvr>
                                    </p:animEffect>
                                  </p:childTnLst>
                                </p:cTn>
                              </p:par>
                              <p:par>
                                <p:cTn id="51" presetID="6" presetClass="entr" presetSubtype="32" fill="hold" grpId="0" nodeType="withEffect">
                                  <p:stCondLst>
                                    <p:cond delay="2000"/>
                                  </p:stCondLst>
                                  <p:childTnLst>
                                    <p:set>
                                      <p:cBhvr>
                                        <p:cTn id="52" dur="1" fill="hold">
                                          <p:stCondLst>
                                            <p:cond delay="0"/>
                                          </p:stCondLst>
                                        </p:cTn>
                                        <p:tgtEl>
                                          <p:spTgt spid="5"/>
                                        </p:tgtEl>
                                        <p:attrNameLst>
                                          <p:attrName>style.visibility</p:attrName>
                                        </p:attrNameLst>
                                      </p:cBhvr>
                                      <p:to>
                                        <p:strVal val="visible"/>
                                      </p:to>
                                    </p:set>
                                    <p:animEffect transition="in" filter="circle(out)">
                                      <p:cBhvr>
                                        <p:cTn id="53" dur="500"/>
                                        <p:tgtEl>
                                          <p:spTgt spid="5"/>
                                        </p:tgtEl>
                                      </p:cBhvr>
                                    </p:animEffect>
                                  </p:childTnLst>
                                </p:cTn>
                              </p:par>
                              <p:par>
                                <p:cTn id="54" presetID="6" presetClass="entr" presetSubtype="32" fill="hold" grpId="0" nodeType="withEffect">
                                  <p:stCondLst>
                                    <p:cond delay="2250"/>
                                  </p:stCondLst>
                                  <p:childTnLst>
                                    <p:set>
                                      <p:cBhvr>
                                        <p:cTn id="55" dur="1" fill="hold">
                                          <p:stCondLst>
                                            <p:cond delay="0"/>
                                          </p:stCondLst>
                                        </p:cTn>
                                        <p:tgtEl>
                                          <p:spTgt spid="152"/>
                                        </p:tgtEl>
                                        <p:attrNameLst>
                                          <p:attrName>style.visibility</p:attrName>
                                        </p:attrNameLst>
                                      </p:cBhvr>
                                      <p:to>
                                        <p:strVal val="visible"/>
                                      </p:to>
                                    </p:set>
                                    <p:animEffect transition="in" filter="circle(out)">
                                      <p:cBhvr>
                                        <p:cTn id="56" dur="500"/>
                                        <p:tgtEl>
                                          <p:spTgt spid="152"/>
                                        </p:tgtEl>
                                      </p:cBhvr>
                                    </p:animEffect>
                                  </p:childTnLst>
                                </p:cTn>
                              </p:par>
                              <p:par>
                                <p:cTn id="57" presetID="6" presetClass="entr" presetSubtype="32" fill="hold" grpId="0" nodeType="withEffect">
                                  <p:stCondLst>
                                    <p:cond delay="2500"/>
                                  </p:stCondLst>
                                  <p:childTnLst>
                                    <p:set>
                                      <p:cBhvr>
                                        <p:cTn id="58" dur="1" fill="hold">
                                          <p:stCondLst>
                                            <p:cond delay="0"/>
                                          </p:stCondLst>
                                        </p:cTn>
                                        <p:tgtEl>
                                          <p:spTgt spid="159"/>
                                        </p:tgtEl>
                                        <p:attrNameLst>
                                          <p:attrName>style.visibility</p:attrName>
                                        </p:attrNameLst>
                                      </p:cBhvr>
                                      <p:to>
                                        <p:strVal val="visible"/>
                                      </p:to>
                                    </p:set>
                                    <p:animEffect transition="in" filter="circle(out)">
                                      <p:cBhvr>
                                        <p:cTn id="59" dur="500"/>
                                        <p:tgtEl>
                                          <p:spTgt spid="159"/>
                                        </p:tgtEl>
                                      </p:cBhvr>
                                    </p:animEffect>
                                  </p:childTnLst>
                                </p:cTn>
                              </p:par>
                              <p:par>
                                <p:cTn id="60" presetID="22" presetClass="entr" presetSubtype="8" fill="hold" grpId="0" nodeType="withEffect">
                                  <p:stCondLst>
                                    <p:cond delay="2250"/>
                                  </p:stCondLst>
                                  <p:childTnLst>
                                    <p:set>
                                      <p:cBhvr>
                                        <p:cTn id="61" dur="1" fill="hold">
                                          <p:stCondLst>
                                            <p:cond delay="0"/>
                                          </p:stCondLst>
                                        </p:cTn>
                                        <p:tgtEl>
                                          <p:spTgt spid="140"/>
                                        </p:tgtEl>
                                        <p:attrNameLst>
                                          <p:attrName>style.visibility</p:attrName>
                                        </p:attrNameLst>
                                      </p:cBhvr>
                                      <p:to>
                                        <p:strVal val="visible"/>
                                      </p:to>
                                    </p:set>
                                    <p:animEffect transition="in" filter="wipe(left)">
                                      <p:cBhvr>
                                        <p:cTn id="62" dur="500"/>
                                        <p:tgtEl>
                                          <p:spTgt spid="140"/>
                                        </p:tgtEl>
                                      </p:cBhvr>
                                    </p:animEffect>
                                  </p:childTnLst>
                                </p:cTn>
                              </p:par>
                              <p:par>
                                <p:cTn id="63" presetID="22" presetClass="entr" presetSubtype="8" fill="hold" grpId="0" nodeType="withEffect">
                                  <p:stCondLst>
                                    <p:cond delay="2500"/>
                                  </p:stCondLst>
                                  <p:childTnLst>
                                    <p:set>
                                      <p:cBhvr>
                                        <p:cTn id="64" dur="1" fill="hold">
                                          <p:stCondLst>
                                            <p:cond delay="0"/>
                                          </p:stCondLst>
                                        </p:cTn>
                                        <p:tgtEl>
                                          <p:spTgt spid="155"/>
                                        </p:tgtEl>
                                        <p:attrNameLst>
                                          <p:attrName>style.visibility</p:attrName>
                                        </p:attrNameLst>
                                      </p:cBhvr>
                                      <p:to>
                                        <p:strVal val="visible"/>
                                      </p:to>
                                    </p:set>
                                    <p:animEffect transition="in" filter="wipe(left)">
                                      <p:cBhvr>
                                        <p:cTn id="65" dur="500"/>
                                        <p:tgtEl>
                                          <p:spTgt spid="155"/>
                                        </p:tgtEl>
                                      </p:cBhvr>
                                    </p:animEffect>
                                  </p:childTnLst>
                                </p:cTn>
                              </p:par>
                              <p:par>
                                <p:cTn id="66" presetID="22" presetClass="entr" presetSubtype="8" fill="hold" grpId="0" nodeType="withEffect">
                                  <p:stCondLst>
                                    <p:cond delay="2750"/>
                                  </p:stCondLst>
                                  <p:childTnLst>
                                    <p:set>
                                      <p:cBhvr>
                                        <p:cTn id="67" dur="1" fill="hold">
                                          <p:stCondLst>
                                            <p:cond delay="0"/>
                                          </p:stCondLst>
                                        </p:cTn>
                                        <p:tgtEl>
                                          <p:spTgt spid="162"/>
                                        </p:tgtEl>
                                        <p:attrNameLst>
                                          <p:attrName>style.visibility</p:attrName>
                                        </p:attrNameLst>
                                      </p:cBhvr>
                                      <p:to>
                                        <p:strVal val="visible"/>
                                      </p:to>
                                    </p:set>
                                    <p:animEffect transition="in" filter="wipe(left)">
                                      <p:cBhvr>
                                        <p:cTn id="68" dur="500"/>
                                        <p:tgtEl>
                                          <p:spTgt spid="162"/>
                                        </p:tgtEl>
                                      </p:cBhvr>
                                    </p:animEffect>
                                  </p:childTnLst>
                                </p:cTn>
                              </p:par>
                              <p:par>
                                <p:cTn id="69" presetID="22" presetClass="entr" presetSubtype="8" fill="hold" grpId="0" nodeType="withEffect">
                                  <p:stCondLst>
                                    <p:cond delay="250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par>
                                <p:cTn id="72" presetID="22" presetClass="entr" presetSubtype="8" fill="hold" grpId="0" nodeType="withEffect">
                                  <p:stCondLst>
                                    <p:cond delay="2750"/>
                                  </p:stCondLst>
                                  <p:childTnLst>
                                    <p:set>
                                      <p:cBhvr>
                                        <p:cTn id="73" dur="1" fill="hold">
                                          <p:stCondLst>
                                            <p:cond delay="0"/>
                                          </p:stCondLst>
                                        </p:cTn>
                                        <p:tgtEl>
                                          <p:spTgt spid="154"/>
                                        </p:tgtEl>
                                        <p:attrNameLst>
                                          <p:attrName>style.visibility</p:attrName>
                                        </p:attrNameLst>
                                      </p:cBhvr>
                                      <p:to>
                                        <p:strVal val="visible"/>
                                      </p:to>
                                    </p:set>
                                    <p:animEffect transition="in" filter="wipe(left)">
                                      <p:cBhvr>
                                        <p:cTn id="74" dur="500"/>
                                        <p:tgtEl>
                                          <p:spTgt spid="154"/>
                                        </p:tgtEl>
                                      </p:cBhvr>
                                    </p:animEffect>
                                  </p:childTnLst>
                                </p:cTn>
                              </p:par>
                              <p:par>
                                <p:cTn id="75" presetID="22" presetClass="entr" presetSubtype="8" fill="hold" grpId="0" nodeType="withEffect">
                                  <p:stCondLst>
                                    <p:cond delay="3000"/>
                                  </p:stCondLst>
                                  <p:childTnLst>
                                    <p:set>
                                      <p:cBhvr>
                                        <p:cTn id="76" dur="1" fill="hold">
                                          <p:stCondLst>
                                            <p:cond delay="0"/>
                                          </p:stCondLst>
                                        </p:cTn>
                                        <p:tgtEl>
                                          <p:spTgt spid="161"/>
                                        </p:tgtEl>
                                        <p:attrNameLst>
                                          <p:attrName>style.visibility</p:attrName>
                                        </p:attrNameLst>
                                      </p:cBhvr>
                                      <p:to>
                                        <p:strVal val="visible"/>
                                      </p:to>
                                    </p:set>
                                    <p:animEffect transition="in" filter="wipe(left)">
                                      <p:cBhvr>
                                        <p:cTn id="7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5" grpId="0" animBg="1"/>
      <p:bldP spid="145" grpId="0"/>
      <p:bldP spid="159" grpId="0" animBg="1"/>
      <p:bldP spid="161" grpId="0"/>
      <p:bldP spid="162" grpId="0"/>
      <p:bldP spid="5" grpId="0" animBg="1"/>
      <p:bldP spid="3" grpId="0"/>
      <p:bldP spid="140" grpId="0"/>
      <p:bldP spid="152" grpId="0" animBg="1"/>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6" name="Прямоугольник 5"/>
          <p:cNvSpPr/>
          <p:nvPr/>
        </p:nvSpPr>
        <p:spPr>
          <a:xfrm>
            <a:off x="1000125" y="2319338"/>
            <a:ext cx="327025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рямоугольник 19"/>
          <p:cNvSpPr/>
          <p:nvPr/>
        </p:nvSpPr>
        <p:spPr>
          <a:xfrm rot="16200000">
            <a:off x="1646238" y="5057775"/>
            <a:ext cx="282575" cy="106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рямоугольник 4"/>
          <p:cNvSpPr/>
          <p:nvPr/>
        </p:nvSpPr>
        <p:spPr>
          <a:xfrm>
            <a:off x="4460875" y="2319338"/>
            <a:ext cx="327025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Прямоугольник 6"/>
          <p:cNvSpPr/>
          <p:nvPr/>
        </p:nvSpPr>
        <p:spPr>
          <a:xfrm>
            <a:off x="7921625" y="2319338"/>
            <a:ext cx="3270250" cy="367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TextBox 7"/>
          <p:cNvSpPr txBox="1">
            <a:spLocks noChangeArrowheads="1"/>
          </p:cNvSpPr>
          <p:nvPr/>
        </p:nvSpPr>
        <p:spPr bwMode="auto">
          <a:xfrm>
            <a:off x="3400425" y="798513"/>
            <a:ext cx="5391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4800" dirty="0">
                <a:solidFill>
                  <a:srgbClr val="D0798D"/>
                </a:solidFill>
                <a:latin typeface="Playfair Display" panose="00000500000000000000" pitchFamily="2" charset="0"/>
                <a:ea typeface="Playfair Display" panose="00000500000000000000"/>
                <a:cs typeface="Playfair Display" panose="00000500000000000000"/>
              </a:rPr>
              <a:t>OUR PRICE</a:t>
            </a:r>
            <a:endParaRPr lang="en-US" altLang="zh-CN" sz="4800" dirty="0">
              <a:solidFill>
                <a:srgbClr val="D0798D"/>
              </a:solidFill>
              <a:latin typeface="Playfair Display" panose="00000500000000000000" pitchFamily="2" charset="0"/>
              <a:ea typeface="Playfair Display" panose="00000500000000000000"/>
              <a:cs typeface="Playfair Display" panose="00000500000000000000"/>
            </a:endParaRPr>
          </a:p>
        </p:txBody>
      </p:sp>
      <p:sp>
        <p:nvSpPr>
          <p:cNvPr id="9" name="TextBox 8"/>
          <p:cNvSpPr txBox="1">
            <a:spLocks noChangeArrowheads="1"/>
          </p:cNvSpPr>
          <p:nvPr/>
        </p:nvSpPr>
        <p:spPr bwMode="auto">
          <a:xfrm>
            <a:off x="4646613" y="2633663"/>
            <a:ext cx="104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BUSINESS</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10" name="TextBox 9"/>
          <p:cNvSpPr txBox="1">
            <a:spLocks noChangeArrowheads="1"/>
          </p:cNvSpPr>
          <p:nvPr/>
        </p:nvSpPr>
        <p:spPr bwMode="auto">
          <a:xfrm>
            <a:off x="1189038" y="2633663"/>
            <a:ext cx="104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PERSONAL</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11" name="TextBox 10"/>
          <p:cNvSpPr txBox="1">
            <a:spLocks noChangeArrowheads="1"/>
          </p:cNvSpPr>
          <p:nvPr/>
        </p:nvSpPr>
        <p:spPr bwMode="auto">
          <a:xfrm>
            <a:off x="8150225" y="2638425"/>
            <a:ext cx="119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CORPORATE</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12" name="TextBox 11"/>
          <p:cNvSpPr txBox="1">
            <a:spLocks noChangeArrowheads="1"/>
          </p:cNvSpPr>
          <p:nvPr/>
        </p:nvSpPr>
        <p:spPr bwMode="auto">
          <a:xfrm>
            <a:off x="3235325" y="2341563"/>
            <a:ext cx="1017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3600" dirty="0">
                <a:latin typeface="Playfair Display" panose="00000500000000000000" pitchFamily="2" charset="0"/>
                <a:ea typeface="Playfair Display" panose="00000500000000000000"/>
                <a:cs typeface="Playfair Display" panose="00000500000000000000"/>
              </a:rPr>
              <a:t>39</a:t>
            </a:r>
            <a:endParaRPr lang="en-US" altLang="zh-CN" sz="3600" dirty="0">
              <a:latin typeface="Playfair Display" panose="00000500000000000000" pitchFamily="2" charset="0"/>
              <a:ea typeface="Playfair Display" panose="00000500000000000000"/>
              <a:cs typeface="Playfair Display" panose="00000500000000000000"/>
            </a:endParaRPr>
          </a:p>
        </p:txBody>
      </p:sp>
      <p:sp>
        <p:nvSpPr>
          <p:cNvPr id="13" name="TextBox 12"/>
          <p:cNvSpPr txBox="1">
            <a:spLocks noChangeArrowheads="1"/>
          </p:cNvSpPr>
          <p:nvPr/>
        </p:nvSpPr>
        <p:spPr bwMode="auto">
          <a:xfrm>
            <a:off x="2989263" y="2525713"/>
            <a:ext cx="55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sz="2400" dirty="0">
                <a:latin typeface="Playfair Display" panose="00000500000000000000" pitchFamily="2" charset="0"/>
                <a:ea typeface="Playfair Display" panose="00000500000000000000"/>
                <a:cs typeface="Playfair Display" panose="00000500000000000000"/>
              </a:rPr>
              <a:t>￥</a:t>
            </a:r>
            <a:endParaRPr lang="en-US" altLang="zh-CN" sz="2400" dirty="0">
              <a:latin typeface="Playfair Display" panose="00000500000000000000" pitchFamily="2" charset="0"/>
              <a:ea typeface="Playfair Display" panose="00000500000000000000"/>
              <a:cs typeface="Playfair Display" panose="00000500000000000000"/>
            </a:endParaRPr>
          </a:p>
        </p:txBody>
      </p:sp>
      <p:sp>
        <p:nvSpPr>
          <p:cNvPr id="14" name="TextBox 13"/>
          <p:cNvSpPr txBox="1">
            <a:spLocks noChangeArrowheads="1"/>
          </p:cNvSpPr>
          <p:nvPr/>
        </p:nvSpPr>
        <p:spPr bwMode="auto">
          <a:xfrm>
            <a:off x="6750049" y="2341563"/>
            <a:ext cx="101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3600" dirty="0">
                <a:latin typeface="Playfair Display" panose="00000500000000000000" pitchFamily="2" charset="0"/>
                <a:ea typeface="Playfair Display" panose="00000500000000000000"/>
                <a:cs typeface="Playfair Display" panose="00000500000000000000"/>
              </a:rPr>
              <a:t>99</a:t>
            </a:r>
            <a:endParaRPr lang="en-US" altLang="zh-CN" sz="3600" dirty="0">
              <a:latin typeface="Playfair Display" panose="00000500000000000000" pitchFamily="2" charset="0"/>
              <a:ea typeface="Playfair Display" panose="00000500000000000000"/>
              <a:cs typeface="Playfair Display" panose="00000500000000000000"/>
            </a:endParaRPr>
          </a:p>
        </p:txBody>
      </p:sp>
      <p:sp>
        <p:nvSpPr>
          <p:cNvPr id="15" name="TextBox 14"/>
          <p:cNvSpPr txBox="1">
            <a:spLocks noChangeArrowheads="1"/>
          </p:cNvSpPr>
          <p:nvPr/>
        </p:nvSpPr>
        <p:spPr bwMode="auto">
          <a:xfrm>
            <a:off x="6503988" y="2525713"/>
            <a:ext cx="557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sz="2400" dirty="0">
                <a:latin typeface="Playfair Display" panose="00000500000000000000" pitchFamily="2" charset="0"/>
                <a:ea typeface="Playfair Display" panose="00000500000000000000"/>
                <a:cs typeface="Playfair Display" panose="00000500000000000000"/>
              </a:rPr>
              <a:t>￥</a:t>
            </a:r>
            <a:endParaRPr lang="en-US" altLang="zh-CN" sz="2400" dirty="0">
              <a:latin typeface="Playfair Display" panose="00000500000000000000" pitchFamily="2" charset="0"/>
              <a:ea typeface="Playfair Display" panose="00000500000000000000"/>
              <a:cs typeface="Playfair Display" panose="00000500000000000000"/>
            </a:endParaRPr>
          </a:p>
        </p:txBody>
      </p:sp>
      <p:sp>
        <p:nvSpPr>
          <p:cNvPr id="16" name="TextBox 15"/>
          <p:cNvSpPr txBox="1">
            <a:spLocks noChangeArrowheads="1"/>
          </p:cNvSpPr>
          <p:nvPr/>
        </p:nvSpPr>
        <p:spPr bwMode="auto">
          <a:xfrm>
            <a:off x="10172699" y="2325688"/>
            <a:ext cx="101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3600" dirty="0">
                <a:latin typeface="Playfair Display" panose="00000500000000000000" pitchFamily="2" charset="0"/>
                <a:ea typeface="Playfair Display" panose="00000500000000000000"/>
                <a:cs typeface="Playfair Display" panose="00000500000000000000"/>
              </a:rPr>
              <a:t>199</a:t>
            </a:r>
            <a:endParaRPr lang="en-US" altLang="zh-CN" sz="3600" dirty="0">
              <a:latin typeface="Playfair Display" panose="00000500000000000000" pitchFamily="2" charset="0"/>
              <a:ea typeface="Playfair Display" panose="00000500000000000000"/>
              <a:cs typeface="Playfair Display" panose="00000500000000000000"/>
            </a:endParaRPr>
          </a:p>
        </p:txBody>
      </p:sp>
      <p:sp>
        <p:nvSpPr>
          <p:cNvPr id="17" name="TextBox 16"/>
          <p:cNvSpPr txBox="1">
            <a:spLocks noChangeArrowheads="1"/>
          </p:cNvSpPr>
          <p:nvPr/>
        </p:nvSpPr>
        <p:spPr bwMode="auto">
          <a:xfrm>
            <a:off x="9891713" y="2509838"/>
            <a:ext cx="555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sz="2400" dirty="0">
                <a:latin typeface="Playfair Display" panose="00000500000000000000" pitchFamily="2" charset="0"/>
                <a:ea typeface="Playfair Display" panose="00000500000000000000"/>
                <a:cs typeface="Playfair Display" panose="00000500000000000000"/>
              </a:rPr>
              <a:t>￥</a:t>
            </a:r>
            <a:endParaRPr lang="en-US" altLang="zh-CN" sz="2400" dirty="0">
              <a:latin typeface="Playfair Display" panose="00000500000000000000" pitchFamily="2" charset="0"/>
              <a:ea typeface="Playfair Display" panose="00000500000000000000"/>
              <a:cs typeface="Playfair Display" panose="00000500000000000000"/>
            </a:endParaRPr>
          </a:p>
        </p:txBody>
      </p:sp>
      <p:sp>
        <p:nvSpPr>
          <p:cNvPr id="18" name="TextBox 17"/>
          <p:cNvSpPr txBox="1">
            <a:spLocks noChangeArrowheads="1"/>
          </p:cNvSpPr>
          <p:nvPr/>
        </p:nvSpPr>
        <p:spPr bwMode="auto">
          <a:xfrm>
            <a:off x="1189038" y="3429000"/>
            <a:ext cx="261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a:solidFill>
                  <a:srgbClr val="3B3838"/>
                </a:solidFill>
                <a:latin typeface="Open Sans" panose="020B0606030504020204" charset="0"/>
                <a:cs typeface="Open Sans" panose="020B0606030504020204" charset="0"/>
              </a:rPr>
              <a:t>One happiness was circumstances painful avoids rejects man which dislikes any or avoids any an praising extremely fault fault. Consequences you no, undertakes pursue explorer, pain.</a:t>
            </a:r>
            <a:endParaRPr lang="ru-RU" altLang="zh-CN" sz="1200">
              <a:solidFill>
                <a:srgbClr val="3B3838"/>
              </a:solidFill>
              <a:latin typeface="Open Sans" panose="020B0606030504020204" charset="0"/>
              <a:cs typeface="Open Sans" panose="020B0606030504020204" charset="0"/>
            </a:endParaRPr>
          </a:p>
        </p:txBody>
      </p:sp>
      <p:sp>
        <p:nvSpPr>
          <p:cNvPr id="19" name="TextBox 18"/>
          <p:cNvSpPr txBox="1">
            <a:spLocks noChangeArrowheads="1"/>
          </p:cNvSpPr>
          <p:nvPr/>
        </p:nvSpPr>
        <p:spPr bwMode="auto">
          <a:xfrm>
            <a:off x="1316038" y="5451475"/>
            <a:ext cx="941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more info</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21" name="Прямоугольник 20"/>
          <p:cNvSpPr/>
          <p:nvPr/>
        </p:nvSpPr>
        <p:spPr>
          <a:xfrm rot="16200000">
            <a:off x="5103813" y="5054600"/>
            <a:ext cx="282575" cy="106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TextBox 21"/>
          <p:cNvSpPr txBox="1">
            <a:spLocks noChangeArrowheads="1"/>
          </p:cNvSpPr>
          <p:nvPr/>
        </p:nvSpPr>
        <p:spPr bwMode="auto">
          <a:xfrm>
            <a:off x="4775200" y="5448300"/>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more info</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23" name="TextBox 22"/>
          <p:cNvSpPr txBox="1">
            <a:spLocks noChangeArrowheads="1"/>
          </p:cNvSpPr>
          <p:nvPr/>
        </p:nvSpPr>
        <p:spPr bwMode="auto">
          <a:xfrm>
            <a:off x="4646613" y="3429000"/>
            <a:ext cx="26177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a:solidFill>
                  <a:srgbClr val="3B3838"/>
                </a:solidFill>
                <a:latin typeface="Open Sans" panose="020B0606030504020204" charset="0"/>
                <a:cs typeface="Open Sans" panose="020B0606030504020204" charset="0"/>
              </a:rPr>
              <a:t>One happiness was circumstances painful avoids rejects man which dislikes any or avoids any an praising extremely fault fault. Consequences you no, undertakes pursue explorer, pain.</a:t>
            </a:r>
            <a:endParaRPr lang="ru-RU" altLang="zh-CN" sz="1200">
              <a:solidFill>
                <a:srgbClr val="3B3838"/>
              </a:solidFill>
              <a:latin typeface="Open Sans" panose="020B0606030504020204" charset="0"/>
              <a:cs typeface="Open Sans" panose="020B0606030504020204" charset="0"/>
            </a:endParaRPr>
          </a:p>
        </p:txBody>
      </p:sp>
      <p:sp>
        <p:nvSpPr>
          <p:cNvPr id="24" name="TextBox 23"/>
          <p:cNvSpPr txBox="1">
            <a:spLocks noChangeArrowheads="1"/>
          </p:cNvSpPr>
          <p:nvPr/>
        </p:nvSpPr>
        <p:spPr bwMode="auto">
          <a:xfrm>
            <a:off x="8150225" y="3429000"/>
            <a:ext cx="261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a:solidFill>
                  <a:srgbClr val="3B3838"/>
                </a:solidFill>
                <a:latin typeface="Open Sans" panose="020B0606030504020204" charset="0"/>
                <a:cs typeface="Open Sans" panose="020B0606030504020204" charset="0"/>
              </a:rPr>
              <a:t>One happiness was circumstances painful avoids rejects man which dislikes any or avoids any an praising extremely fault fault. Consequences you no, undertakes pursue explorer, pain.</a:t>
            </a:r>
            <a:endParaRPr lang="ru-RU" altLang="zh-CN" sz="1200">
              <a:solidFill>
                <a:srgbClr val="3B3838"/>
              </a:solidFill>
              <a:latin typeface="Open Sans" panose="020B0606030504020204" charset="0"/>
              <a:cs typeface="Open Sans" panose="020B0606030504020204" charset="0"/>
            </a:endParaRPr>
          </a:p>
        </p:txBody>
      </p:sp>
      <p:sp>
        <p:nvSpPr>
          <p:cNvPr id="25" name="Прямоугольник 24"/>
          <p:cNvSpPr/>
          <p:nvPr/>
        </p:nvSpPr>
        <p:spPr>
          <a:xfrm rot="16200000">
            <a:off x="8565357" y="5063331"/>
            <a:ext cx="284162" cy="106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 name="TextBox 25"/>
          <p:cNvSpPr txBox="1">
            <a:spLocks noChangeArrowheads="1"/>
          </p:cNvSpPr>
          <p:nvPr/>
        </p:nvSpPr>
        <p:spPr bwMode="auto">
          <a:xfrm>
            <a:off x="8237538" y="5456238"/>
            <a:ext cx="939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more info</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pic>
        <p:nvPicPr>
          <p:cNvPr id="54" name="图片 53"/>
          <p:cNvPicPr>
            <a:picLocks noChangeAspect="1"/>
          </p:cNvPicPr>
          <p:nvPr/>
        </p:nvPicPr>
        <p:blipFill>
          <a:blip r:embed="rId1"/>
          <a:stretch>
            <a:fillRect/>
          </a:stretch>
        </p:blipFill>
        <p:spPr>
          <a:xfrm rot="2112508">
            <a:off x="9076755" y="1808338"/>
            <a:ext cx="659177" cy="1712780"/>
          </a:xfrm>
          <a:prstGeom prst="rect">
            <a:avLst/>
          </a:prstGeom>
        </p:spPr>
      </p:pic>
      <p:pic>
        <p:nvPicPr>
          <p:cNvPr id="55" name="图片 54"/>
          <p:cNvPicPr>
            <a:picLocks noChangeAspect="1"/>
          </p:cNvPicPr>
          <p:nvPr/>
        </p:nvPicPr>
        <p:blipFill>
          <a:blip r:embed="rId2"/>
          <a:stretch>
            <a:fillRect/>
          </a:stretch>
        </p:blipFill>
        <p:spPr>
          <a:xfrm>
            <a:off x="2087266" y="1942063"/>
            <a:ext cx="689173" cy="1383200"/>
          </a:xfrm>
          <a:prstGeom prst="rect">
            <a:avLst/>
          </a:prstGeom>
        </p:spPr>
      </p:pic>
      <p:pic>
        <p:nvPicPr>
          <p:cNvPr id="56" name="图片 55"/>
          <p:cNvPicPr>
            <a:picLocks noChangeAspect="1"/>
          </p:cNvPicPr>
          <p:nvPr/>
        </p:nvPicPr>
        <p:blipFill>
          <a:blip r:embed="rId3"/>
          <a:stretch>
            <a:fillRect/>
          </a:stretch>
        </p:blipFill>
        <p:spPr>
          <a:xfrm>
            <a:off x="5633521" y="1782121"/>
            <a:ext cx="743451" cy="16681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ppt_x"/>
                                          </p:val>
                                        </p:tav>
                                        <p:tav tm="100000">
                                          <p:val>
                                            <p:strVal val="#ppt_x"/>
                                          </p:val>
                                        </p:tav>
                                      </p:tavLst>
                                    </p:anim>
                                    <p:anim calcmode="lin" valueType="num">
                                      <p:cBhvr additive="base">
                                        <p:cTn id="77" dur="500" fill="hold"/>
                                        <p:tgtEl>
                                          <p:spTgt spid="1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ppt_x"/>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5"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1" grpId="0" animBg="1"/>
      <p:bldP spid="22" grpId="0"/>
      <p:bldP spid="23" grpId="0"/>
      <p:bldP spid="24" grpId="0"/>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1284288" y="1143000"/>
            <a:ext cx="2755900" cy="4572000"/>
          </a:xfrm>
          <a:prstGeom prst="roundRect">
            <a:avLst>
              <a:gd name="adj" fmla="val 9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6" name="Овал 5"/>
          <p:cNvSpPr/>
          <p:nvPr/>
        </p:nvSpPr>
        <p:spPr>
          <a:xfrm>
            <a:off x="1512888" y="1379538"/>
            <a:ext cx="647700" cy="647700"/>
          </a:xfrm>
          <a:prstGeom prst="ellipse">
            <a:avLst/>
          </a:prstGeom>
          <a:solidFill>
            <a:srgbClr val="D079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 name="Прямоугольник 6"/>
          <p:cNvSpPr>
            <a:spLocks noChangeArrowheads="1"/>
          </p:cNvSpPr>
          <p:nvPr/>
        </p:nvSpPr>
        <p:spPr bwMode="auto">
          <a:xfrm>
            <a:off x="1612920" y="1471613"/>
            <a:ext cx="455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2400" dirty="0">
                <a:solidFill>
                  <a:schemeClr val="bg1"/>
                </a:solidFill>
                <a:latin typeface="Playfair Display" panose="00000500000000000000" pitchFamily="2" charset="0"/>
              </a:rPr>
              <a:t>@</a:t>
            </a:r>
            <a:endParaRPr lang="ru-RU" altLang="zh-CN" sz="2400" dirty="0">
              <a:solidFill>
                <a:schemeClr val="bg1"/>
              </a:solidFill>
              <a:latin typeface="Playfair Display" panose="00000500000000000000" pitchFamily="2" charset="0"/>
            </a:endParaRPr>
          </a:p>
        </p:txBody>
      </p:sp>
      <p:sp>
        <p:nvSpPr>
          <p:cNvPr id="8" name="TextBox 7"/>
          <p:cNvSpPr txBox="1">
            <a:spLocks noChangeArrowheads="1"/>
          </p:cNvSpPr>
          <p:nvPr/>
        </p:nvSpPr>
        <p:spPr bwMode="auto">
          <a:xfrm>
            <a:off x="1512888" y="2435225"/>
            <a:ext cx="1047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latin typeface="Open Sans SemiBold" panose="020B0706030804020204" pitchFamily="34" charset="0"/>
                <a:cs typeface="Open Sans SemiBold" panose="020B0706030804020204" pitchFamily="34" charset="0"/>
              </a:rPr>
              <a:t>PERSONAL</a:t>
            </a:r>
            <a:endParaRPr lang="ru-RU" altLang="zh-CN" sz="1200" b="1">
              <a:latin typeface="Open Sans SemiBold" panose="020B0706030804020204" pitchFamily="34" charset="0"/>
              <a:cs typeface="Open Sans SemiBold" panose="020B0706030804020204" pitchFamily="34" charset="0"/>
            </a:endParaRPr>
          </a:p>
        </p:txBody>
      </p:sp>
      <p:sp>
        <p:nvSpPr>
          <p:cNvPr id="9" name="TextBox 8"/>
          <p:cNvSpPr txBox="1">
            <a:spLocks noChangeArrowheads="1"/>
          </p:cNvSpPr>
          <p:nvPr/>
        </p:nvSpPr>
        <p:spPr bwMode="auto">
          <a:xfrm>
            <a:off x="1512888" y="2713038"/>
            <a:ext cx="22828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a:latin typeface="Open Sans" panose="020B0606030504020204" charset="0"/>
                <a:cs typeface="Open Sans" panose="020B0606030504020204" charset="0"/>
              </a:rPr>
              <a:t>One happiness was circumstances painful avoids rejects man which dislikes any or avoids any an praising extremely fault fault. Consequences you no, undertakes pursue explorer.</a:t>
            </a:r>
            <a:endParaRPr lang="ru-RU" altLang="zh-CN" sz="1200">
              <a:latin typeface="Open Sans" panose="020B0606030504020204" charset="0"/>
              <a:cs typeface="Open Sans" panose="020B0606030504020204" charset="0"/>
            </a:endParaRPr>
          </a:p>
        </p:txBody>
      </p:sp>
      <p:sp>
        <p:nvSpPr>
          <p:cNvPr id="10" name="Овал 9"/>
          <p:cNvSpPr/>
          <p:nvPr/>
        </p:nvSpPr>
        <p:spPr>
          <a:xfrm>
            <a:off x="2560638" y="1377950"/>
            <a:ext cx="647700" cy="649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schemeClr val="tx1"/>
              </a:solidFill>
            </a:endParaRPr>
          </a:p>
        </p:txBody>
      </p:sp>
      <p:sp>
        <p:nvSpPr>
          <p:cNvPr id="11" name="TextBox 10"/>
          <p:cNvSpPr txBox="1">
            <a:spLocks noChangeArrowheads="1"/>
          </p:cNvSpPr>
          <p:nvPr/>
        </p:nvSpPr>
        <p:spPr bwMode="auto">
          <a:xfrm>
            <a:off x="2679700" y="1420813"/>
            <a:ext cx="571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altLang="zh-CN" sz="2400" dirty="0">
                <a:latin typeface="Playfair Display" panose="00000500000000000000" pitchFamily="2" charset="0"/>
                <a:ea typeface="Playfair Display" panose="00000500000000000000"/>
                <a:cs typeface="Playfair Display" panose="00000500000000000000"/>
              </a:rPr>
              <a:t>39</a:t>
            </a:r>
            <a:endParaRPr lang="en-US" altLang="zh-CN" sz="2400" dirty="0">
              <a:latin typeface="Playfair Display" panose="00000500000000000000" pitchFamily="2" charset="0"/>
              <a:ea typeface="Playfair Display" panose="00000500000000000000"/>
              <a:cs typeface="Playfair Display" panose="00000500000000000000"/>
            </a:endParaRPr>
          </a:p>
        </p:txBody>
      </p:sp>
      <p:sp>
        <p:nvSpPr>
          <p:cNvPr id="12" name="TextBox 11"/>
          <p:cNvSpPr txBox="1">
            <a:spLocks noChangeArrowheads="1"/>
          </p:cNvSpPr>
          <p:nvPr/>
        </p:nvSpPr>
        <p:spPr bwMode="auto">
          <a:xfrm>
            <a:off x="2498725" y="1571625"/>
            <a:ext cx="433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zh-CN" altLang="en-US" sz="1200" dirty="0">
                <a:latin typeface="Playfair Display" panose="00000500000000000000" pitchFamily="2" charset="0"/>
                <a:ea typeface="Playfair Display" panose="00000500000000000000"/>
                <a:cs typeface="Playfair Display" panose="00000500000000000000"/>
              </a:rPr>
              <a:t>￥</a:t>
            </a:r>
            <a:endParaRPr lang="en-US" altLang="zh-CN" sz="1200" dirty="0">
              <a:latin typeface="Playfair Display" panose="00000500000000000000" pitchFamily="2" charset="0"/>
              <a:ea typeface="Playfair Display" panose="00000500000000000000"/>
              <a:cs typeface="Playfair Display" panose="00000500000000000000"/>
            </a:endParaRPr>
          </a:p>
        </p:txBody>
      </p:sp>
      <p:sp>
        <p:nvSpPr>
          <p:cNvPr id="13" name="Скругленный прямоугольник 12"/>
          <p:cNvSpPr/>
          <p:nvPr/>
        </p:nvSpPr>
        <p:spPr>
          <a:xfrm rot="16200000">
            <a:off x="2019300" y="4694238"/>
            <a:ext cx="282575" cy="1063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TextBox 13"/>
          <p:cNvSpPr txBox="1">
            <a:spLocks noChangeArrowheads="1"/>
          </p:cNvSpPr>
          <p:nvPr/>
        </p:nvSpPr>
        <p:spPr bwMode="auto">
          <a:xfrm>
            <a:off x="1690688" y="5087938"/>
            <a:ext cx="939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rgbClr val="3B3838"/>
                </a:solidFill>
                <a:latin typeface="Open Sans SemiBold" panose="020B0706030804020204" pitchFamily="34" charset="0"/>
                <a:cs typeface="Open Sans SemiBold" panose="020B0706030804020204" pitchFamily="34" charset="0"/>
              </a:rPr>
              <a:t>more info</a:t>
            </a:r>
            <a:endParaRPr lang="ru-RU" altLang="zh-CN" sz="1200" b="1">
              <a:solidFill>
                <a:srgbClr val="3B3838"/>
              </a:solidFill>
              <a:latin typeface="Open Sans SemiBold" panose="020B0706030804020204" pitchFamily="34" charset="0"/>
              <a:cs typeface="Open Sans SemiBold" panose="020B0706030804020204" pitchFamily="34" charset="0"/>
            </a:endParaRPr>
          </a:p>
        </p:txBody>
      </p:sp>
      <p:sp>
        <p:nvSpPr>
          <p:cNvPr id="15" name="TextBox 14"/>
          <p:cNvSpPr txBox="1">
            <a:spLocks noChangeArrowheads="1"/>
          </p:cNvSpPr>
          <p:nvPr/>
        </p:nvSpPr>
        <p:spPr bwMode="auto">
          <a:xfrm>
            <a:off x="5214938" y="1136650"/>
            <a:ext cx="5167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4800" dirty="0">
                <a:solidFill>
                  <a:srgbClr val="D0798D"/>
                </a:solidFill>
                <a:latin typeface="Playfair Display" panose="00000500000000000000" pitchFamily="2" charset="0"/>
                <a:ea typeface="Playfair Display" panose="00000500000000000000"/>
                <a:cs typeface="Playfair Display" panose="00000500000000000000"/>
              </a:rPr>
              <a:t>PRICE COMPANY</a:t>
            </a:r>
            <a:endParaRPr lang="en-US" altLang="zh-CN" sz="4800" dirty="0">
              <a:solidFill>
                <a:srgbClr val="D0798D"/>
              </a:solidFill>
              <a:latin typeface="Playfair Display" panose="00000500000000000000" pitchFamily="2" charset="0"/>
              <a:ea typeface="Playfair Display" panose="00000500000000000000"/>
              <a:cs typeface="Playfair Display" panose="00000500000000000000"/>
            </a:endParaRPr>
          </a:p>
        </p:txBody>
      </p:sp>
      <p:sp>
        <p:nvSpPr>
          <p:cNvPr id="16" name="TextBox 15"/>
          <p:cNvSpPr txBox="1">
            <a:spLocks noChangeArrowheads="1"/>
          </p:cNvSpPr>
          <p:nvPr/>
        </p:nvSpPr>
        <p:spPr bwMode="auto">
          <a:xfrm>
            <a:off x="5214938" y="2989263"/>
            <a:ext cx="5434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dirty="0">
                <a:solidFill>
                  <a:schemeClr val="bg1"/>
                </a:solidFill>
                <a:latin typeface="Open Sans" panose="020B0606030504020204" charset="0"/>
                <a:cs typeface="Open Sans" panose="020B0606030504020204" charset="0"/>
              </a:rPr>
              <a:t>One happiness was circumstances painful avoids rejects man which dislikes take any or avoids any an praising extremely fault system fault explorer rejects. Consequences you no, undertakes: any encounter — pursue explorer, pain: complete right actual right fault this, praising can. </a:t>
            </a:r>
            <a:endParaRPr lang="ru-RU" altLang="zh-CN" sz="1200" dirty="0">
              <a:solidFill>
                <a:schemeClr val="bg1"/>
              </a:solidFill>
              <a:latin typeface="Open Sans" panose="020B0606030504020204" charset="0"/>
              <a:cs typeface="Open Sans" panose="020B0606030504020204" charset="0"/>
            </a:endParaRPr>
          </a:p>
        </p:txBody>
      </p:sp>
      <p:sp>
        <p:nvSpPr>
          <p:cNvPr id="17" name="TextBox 16"/>
          <p:cNvSpPr txBox="1">
            <a:spLocks noChangeArrowheads="1"/>
          </p:cNvSpPr>
          <p:nvPr/>
        </p:nvSpPr>
        <p:spPr bwMode="auto">
          <a:xfrm>
            <a:off x="5214938" y="2713038"/>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chemeClr val="bg1"/>
                </a:solidFill>
                <a:latin typeface="Open Sans SemiBold" panose="020B0706030804020204" pitchFamily="34" charset="0"/>
                <a:cs typeface="Open Sans SemiBold" panose="020B0706030804020204" pitchFamily="34" charset="0"/>
              </a:rPr>
              <a:t>TITLE HERE SOMETHING</a:t>
            </a:r>
            <a:endParaRPr lang="ru-RU" altLang="zh-CN" sz="1200" b="1">
              <a:solidFill>
                <a:schemeClr val="bg1"/>
              </a:solidFill>
              <a:latin typeface="Open Sans SemiBold" panose="020B0706030804020204" pitchFamily="34" charset="0"/>
              <a:cs typeface="Open Sans SemiBold" panose="020B0706030804020204" pitchFamily="34" charset="0"/>
            </a:endParaRPr>
          </a:p>
        </p:txBody>
      </p:sp>
      <p:sp>
        <p:nvSpPr>
          <p:cNvPr id="19" name="TextBox 18"/>
          <p:cNvSpPr txBox="1">
            <a:spLocks noChangeArrowheads="1"/>
          </p:cNvSpPr>
          <p:nvPr/>
        </p:nvSpPr>
        <p:spPr bwMode="auto">
          <a:xfrm>
            <a:off x="5214938" y="4622800"/>
            <a:ext cx="5434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lnSpc>
                <a:spcPct val="150000"/>
              </a:lnSpc>
            </a:pPr>
            <a:r>
              <a:rPr lang="en-US" altLang="zh-CN" sz="1200">
                <a:solidFill>
                  <a:schemeClr val="bg1"/>
                </a:solidFill>
                <a:latin typeface="Open Sans" panose="020B0606030504020204" charset="0"/>
                <a:cs typeface="Open Sans" panose="020B0606030504020204" charset="0"/>
              </a:rPr>
              <a:t>One happiness was circumstances painful avoids rejects man which dislikes take any or avoids any an praising extremely fault system fault explorer rejects. </a:t>
            </a:r>
            <a:endParaRPr lang="ru-RU" altLang="zh-CN" sz="1200">
              <a:solidFill>
                <a:schemeClr val="bg1"/>
              </a:solidFill>
              <a:latin typeface="Open Sans" panose="020B0606030504020204" charset="0"/>
              <a:cs typeface="Open Sans" panose="020B0606030504020204" charset="0"/>
            </a:endParaRPr>
          </a:p>
        </p:txBody>
      </p:sp>
      <p:sp>
        <p:nvSpPr>
          <p:cNvPr id="20" name="TextBox 19"/>
          <p:cNvSpPr txBox="1">
            <a:spLocks noChangeArrowheads="1"/>
          </p:cNvSpPr>
          <p:nvPr/>
        </p:nvSpPr>
        <p:spPr bwMode="auto">
          <a:xfrm>
            <a:off x="5214938" y="4346575"/>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en-US" altLang="zh-CN" sz="1200" b="1">
                <a:solidFill>
                  <a:schemeClr val="bg1"/>
                </a:solidFill>
                <a:latin typeface="Open Sans SemiBold" panose="020B0706030804020204" pitchFamily="34" charset="0"/>
                <a:cs typeface="Open Sans SemiBold" panose="020B0706030804020204" pitchFamily="34" charset="0"/>
              </a:rPr>
              <a:t>TITLE HERE SOMETHING</a:t>
            </a:r>
            <a:endParaRPr lang="ru-RU" altLang="zh-CN" sz="1200" b="1">
              <a:solidFill>
                <a:schemeClr val="bg1"/>
              </a:solidFill>
              <a:latin typeface="Open Sans SemiBold" panose="020B0706030804020204" pitchFamily="34" charset="0"/>
              <a:cs typeface="Open Sans SemiBold" panose="020B0706030804020204" pitchFamily="34" charset="0"/>
            </a:endParaRPr>
          </a:p>
        </p:txBody>
      </p:sp>
      <p:pic>
        <p:nvPicPr>
          <p:cNvPr id="46" name="图片 45"/>
          <p:cNvPicPr>
            <a:picLocks noChangeAspect="1"/>
          </p:cNvPicPr>
          <p:nvPr/>
        </p:nvPicPr>
        <p:blipFill>
          <a:blip r:embed="rId1"/>
          <a:stretch>
            <a:fillRect/>
          </a:stretch>
        </p:blipFill>
        <p:spPr>
          <a:xfrm>
            <a:off x="10460885" y="-151976"/>
            <a:ext cx="2192230" cy="4918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P spid="11" grpId="0"/>
      <p:bldP spid="12" grpId="0"/>
      <p:bldP spid="13" grpId="0" animBg="1"/>
      <p:bldP spid="14" grpId="0"/>
      <p:bldP spid="15" grpId="0"/>
      <p:bldP spid="16" grpId="0"/>
      <p:bldP spid="17"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graphicFrame>
        <p:nvGraphicFramePr>
          <p:cNvPr id="2" name="Chart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aphicFramePr/>
          <p:nvPr/>
        </p:nvGraphicFramePr>
        <p:xfrm>
          <a:off x="5609472" y="1524729"/>
          <a:ext cx="5894232" cy="4917155"/>
        </p:xfrm>
        <a:graphic>
          <a:graphicData uri="http://schemas.openxmlformats.org/drawingml/2006/chart">
            <c:chart xmlns:c="http://schemas.openxmlformats.org/drawingml/2006/chart" xmlns:r="http://schemas.openxmlformats.org/officeDocument/2006/relationships" r:id="rId1"/>
          </a:graphicData>
        </a:graphic>
      </p:graphicFrame>
      <p:grpSp>
        <p:nvGrpSpPr>
          <p:cNvPr id="9" name="Group 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48597" y="183618"/>
            <a:ext cx="3666643" cy="1578689"/>
            <a:chOff x="1111833" y="1151353"/>
            <a:chExt cx="3666643" cy="1578689"/>
          </a:xfrm>
        </p:grpSpPr>
        <p:sp>
          <p:nvSpPr>
            <p:cNvPr id="3" name="TextBox 2"/>
            <p:cNvSpPr txBox="1"/>
            <p:nvPr/>
          </p:nvSpPr>
          <p:spPr>
            <a:xfrm>
              <a:off x="1111833" y="1151353"/>
              <a:ext cx="3666643" cy="1323439"/>
            </a:xfrm>
            <a:prstGeom prst="rect">
              <a:avLst/>
            </a:prstGeom>
            <a:noFill/>
          </p:spPr>
          <p:txBody>
            <a:bodyPr wrap="square" rtlCol="0">
              <a:spAutoFit/>
            </a:bodyPr>
            <a:lstStyle/>
            <a:p>
              <a:r>
                <a:rPr lang="en-US" sz="3600" dirty="0">
                  <a:solidFill>
                    <a:schemeClr val="bg1"/>
                  </a:solidFill>
                  <a:latin typeface="+mj-lt"/>
                </a:rPr>
                <a:t>Vanilla</a:t>
              </a:r>
              <a:endParaRPr lang="en-US" sz="3600" dirty="0">
                <a:solidFill>
                  <a:schemeClr val="bg1"/>
                </a:solidFill>
                <a:latin typeface="+mj-lt"/>
              </a:endParaRPr>
            </a:p>
            <a:p>
              <a:r>
                <a:rPr lang="en-US" sz="4400" b="1" dirty="0">
                  <a:solidFill>
                    <a:schemeClr val="bg1"/>
                  </a:solidFill>
                  <a:latin typeface="+mj-lt"/>
                </a:rPr>
                <a:t>Food Radar</a:t>
              </a:r>
              <a:endParaRPr lang="en-US" sz="4400" b="1" dirty="0">
                <a:solidFill>
                  <a:schemeClr val="bg1"/>
                </a:solidFill>
                <a:latin typeface="+mj-lt"/>
              </a:endParaRPr>
            </a:p>
          </p:txBody>
        </p:sp>
        <p:grpSp>
          <p:nvGrpSpPr>
            <p:cNvPr id="4" name="Group 3"/>
            <p:cNvGrpSpPr/>
            <p:nvPr/>
          </p:nvGrpSpPr>
          <p:grpSpPr>
            <a:xfrm>
              <a:off x="1247030" y="2730042"/>
              <a:ext cx="603250" cy="0"/>
              <a:chOff x="7150100" y="3662052"/>
              <a:chExt cx="603250" cy="0"/>
            </a:xfrm>
          </p:grpSpPr>
          <p:cxnSp>
            <p:nvCxnSpPr>
              <p:cNvPr id="5" name="Straight Connector 4"/>
              <p:cNvCxnSpPr/>
              <p:nvPr/>
            </p:nvCxnSpPr>
            <p:spPr>
              <a:xfrm>
                <a:off x="7150100" y="3662052"/>
                <a:ext cx="33655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5335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TextBox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111833" y="3049132"/>
            <a:ext cx="3666643" cy="736548"/>
          </a:xfrm>
          <a:prstGeom prst="rect">
            <a:avLst/>
          </a:prstGeom>
          <a:noFill/>
        </p:spPr>
        <p:txBody>
          <a:bodyPr wrap="square" rtlCol="0">
            <a:spAutoFit/>
          </a:bodyPr>
          <a:lstStyle/>
          <a:p>
            <a:pPr>
              <a:lnSpc>
                <a:spcPct val="120000"/>
              </a:lnSpc>
            </a:pPr>
            <a:r>
              <a:rPr lang="en-US" sz="1200" b="1" dirty="0">
                <a:solidFill>
                  <a:schemeClr val="bg1"/>
                </a:solidFill>
              </a:rPr>
              <a:t>A wonderful serenity </a:t>
            </a:r>
            <a:r>
              <a:rPr lang="en-US" sz="1200" dirty="0">
                <a:solidFill>
                  <a:schemeClr val="bg1"/>
                </a:solidFill>
              </a:rPr>
              <a:t>has taken possession of my entire soul, like these sweet mornings of spring which I enjoy with my whole heart.</a:t>
            </a:r>
            <a:endParaRPr lang="en-US" sz="1200" dirty="0">
              <a:solidFill>
                <a:schemeClr val="bg1"/>
              </a:solidFill>
            </a:endParaRPr>
          </a:p>
        </p:txBody>
      </p:sp>
      <p:cxnSp>
        <p:nvCxnSpPr>
          <p:cNvPr id="15" name="Straight Connector 1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CxnSpPr/>
          <p:nvPr/>
        </p:nvCxnSpPr>
        <p:spPr>
          <a:xfrm flipV="1">
            <a:off x="5361692" y="2341418"/>
            <a:ext cx="0" cy="3295632"/>
          </a:xfrm>
          <a:prstGeom prst="line">
            <a:avLst/>
          </a:prstGeom>
          <a:ln w="22225" cap="rnd">
            <a:solidFill>
              <a:schemeClr val="bg1"/>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8" name="Group 1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247030" y="4959545"/>
            <a:ext cx="1863702" cy="630035"/>
            <a:chOff x="1207210" y="5007798"/>
            <a:chExt cx="1863702" cy="630035"/>
          </a:xfrm>
        </p:grpSpPr>
        <p:sp>
          <p:nvSpPr>
            <p:cNvPr id="19" name="TextBox 18"/>
            <p:cNvSpPr txBox="1"/>
            <p:nvPr/>
          </p:nvSpPr>
          <p:spPr>
            <a:xfrm>
              <a:off x="1716054" y="5007798"/>
              <a:ext cx="1354858" cy="461665"/>
            </a:xfrm>
            <a:prstGeom prst="rect">
              <a:avLst/>
            </a:prstGeom>
            <a:noFill/>
          </p:spPr>
          <p:txBody>
            <a:bodyPr wrap="none" rtlCol="0" anchor="b">
              <a:spAutoFit/>
            </a:bodyPr>
            <a:lstStyle/>
            <a:p>
              <a:r>
                <a:rPr lang="en-US" sz="2400" b="1" dirty="0">
                  <a:solidFill>
                    <a:schemeClr val="bg1"/>
                  </a:solidFill>
                  <a:latin typeface="+mj-lt"/>
                </a:rPr>
                <a:t>￥13.000</a:t>
              </a:r>
              <a:endParaRPr lang="en-US" sz="2400" b="1" dirty="0">
                <a:solidFill>
                  <a:schemeClr val="bg1"/>
                </a:solidFill>
                <a:latin typeface="+mj-lt"/>
              </a:endParaRPr>
            </a:p>
          </p:txBody>
        </p:sp>
        <p:sp>
          <p:nvSpPr>
            <p:cNvPr id="20" name="TextBox 19"/>
            <p:cNvSpPr txBox="1"/>
            <p:nvPr/>
          </p:nvSpPr>
          <p:spPr>
            <a:xfrm>
              <a:off x="1716054" y="5376223"/>
              <a:ext cx="1277914" cy="261610"/>
            </a:xfrm>
            <a:prstGeom prst="rect">
              <a:avLst/>
            </a:prstGeom>
            <a:noFill/>
          </p:spPr>
          <p:txBody>
            <a:bodyPr wrap="none" rtlCol="0">
              <a:spAutoFit/>
            </a:bodyPr>
            <a:lstStyle/>
            <a:p>
              <a:r>
                <a:rPr lang="en-US" sz="1100" dirty="0">
                  <a:solidFill>
                    <a:schemeClr val="bg1"/>
                  </a:solidFill>
                  <a:cs typeface="Montserrat Bold"/>
                </a:rPr>
                <a:t>Sample Text Here</a:t>
              </a:r>
              <a:endParaRPr lang="en-US" sz="1100" dirty="0">
                <a:solidFill>
                  <a:schemeClr val="bg1"/>
                </a:solidFill>
                <a:cs typeface="Montserrat Bold"/>
              </a:endParaRPr>
            </a:p>
          </p:txBody>
        </p:sp>
        <p:sp>
          <p:nvSpPr>
            <p:cNvPr id="21" name="Freeform 87"/>
            <p:cNvSpPr>
              <a:spLocks noEditPoints="1"/>
            </p:cNvSpPr>
            <p:nvPr/>
          </p:nvSpPr>
          <p:spPr bwMode="auto">
            <a:xfrm>
              <a:off x="1207210" y="5120758"/>
              <a:ext cx="350838" cy="350838"/>
            </a:xfrm>
            <a:custGeom>
              <a:avLst/>
              <a:gdLst>
                <a:gd name="T0" fmla="*/ 220 w 224"/>
                <a:gd name="T1" fmla="*/ 22 h 224"/>
                <a:gd name="T2" fmla="*/ 201 w 224"/>
                <a:gd name="T3" fmla="*/ 22 h 224"/>
                <a:gd name="T4" fmla="*/ 201 w 224"/>
                <a:gd name="T5" fmla="*/ 3 h 224"/>
                <a:gd name="T6" fmla="*/ 197 w 224"/>
                <a:gd name="T7" fmla="*/ 0 h 224"/>
                <a:gd name="T8" fmla="*/ 197 w 224"/>
                <a:gd name="T9" fmla="*/ 0 h 224"/>
                <a:gd name="T10" fmla="*/ 193 w 224"/>
                <a:gd name="T11" fmla="*/ 3 h 224"/>
                <a:gd name="T12" fmla="*/ 193 w 224"/>
                <a:gd name="T13" fmla="*/ 16 h 224"/>
                <a:gd name="T14" fmla="*/ 190 w 224"/>
                <a:gd name="T15" fmla="*/ 13 h 224"/>
                <a:gd name="T16" fmla="*/ 177 w 224"/>
                <a:gd name="T17" fmla="*/ 8 h 224"/>
                <a:gd name="T18" fmla="*/ 158 w 224"/>
                <a:gd name="T19" fmla="*/ 16 h 224"/>
                <a:gd name="T20" fmla="*/ 17 w 224"/>
                <a:gd name="T21" fmla="*/ 158 h 224"/>
                <a:gd name="T22" fmla="*/ 14 w 224"/>
                <a:gd name="T23" fmla="*/ 188 h 224"/>
                <a:gd name="T24" fmla="*/ 18 w 224"/>
                <a:gd name="T25" fmla="*/ 192 h 224"/>
                <a:gd name="T26" fmla="*/ 4 w 224"/>
                <a:gd name="T27" fmla="*/ 192 h 224"/>
                <a:gd name="T28" fmla="*/ 4 w 224"/>
                <a:gd name="T29" fmla="*/ 192 h 224"/>
                <a:gd name="T30" fmla="*/ 0 w 224"/>
                <a:gd name="T31" fmla="*/ 196 h 224"/>
                <a:gd name="T32" fmla="*/ 4 w 224"/>
                <a:gd name="T33" fmla="*/ 200 h 224"/>
                <a:gd name="T34" fmla="*/ 23 w 224"/>
                <a:gd name="T35" fmla="*/ 200 h 224"/>
                <a:gd name="T36" fmla="*/ 23 w 224"/>
                <a:gd name="T37" fmla="*/ 219 h 224"/>
                <a:gd name="T38" fmla="*/ 27 w 224"/>
                <a:gd name="T39" fmla="*/ 224 h 224"/>
                <a:gd name="T40" fmla="*/ 27 w 224"/>
                <a:gd name="T41" fmla="*/ 224 h 224"/>
                <a:gd name="T42" fmla="*/ 31 w 224"/>
                <a:gd name="T43" fmla="*/ 219 h 224"/>
                <a:gd name="T44" fmla="*/ 31 w 224"/>
                <a:gd name="T45" fmla="*/ 205 h 224"/>
                <a:gd name="T46" fmla="*/ 36 w 224"/>
                <a:gd name="T47" fmla="*/ 210 h 224"/>
                <a:gd name="T48" fmla="*/ 51 w 224"/>
                <a:gd name="T49" fmla="*/ 216 h 224"/>
                <a:gd name="T50" fmla="*/ 68 w 224"/>
                <a:gd name="T51" fmla="*/ 209 h 224"/>
                <a:gd name="T52" fmla="*/ 209 w 224"/>
                <a:gd name="T53" fmla="*/ 67 h 224"/>
                <a:gd name="T54" fmla="*/ 211 w 224"/>
                <a:gd name="T55" fmla="*/ 34 h 224"/>
                <a:gd name="T56" fmla="*/ 207 w 224"/>
                <a:gd name="T57" fmla="*/ 30 h 224"/>
                <a:gd name="T58" fmla="*/ 220 w 224"/>
                <a:gd name="T59" fmla="*/ 30 h 224"/>
                <a:gd name="T60" fmla="*/ 224 w 224"/>
                <a:gd name="T61" fmla="*/ 26 h 224"/>
                <a:gd name="T62" fmla="*/ 220 w 224"/>
                <a:gd name="T63" fmla="*/ 22 h 224"/>
                <a:gd name="T64" fmla="*/ 204 w 224"/>
                <a:gd name="T65" fmla="*/ 62 h 224"/>
                <a:gd name="T66" fmla="*/ 62 w 224"/>
                <a:gd name="T67" fmla="*/ 203 h 224"/>
                <a:gd name="T68" fmla="*/ 42 w 224"/>
                <a:gd name="T69" fmla="*/ 204 h 224"/>
                <a:gd name="T70" fmla="*/ 20 w 224"/>
                <a:gd name="T71" fmla="*/ 182 h 224"/>
                <a:gd name="T72" fmla="*/ 22 w 224"/>
                <a:gd name="T73" fmla="*/ 164 h 224"/>
                <a:gd name="T74" fmla="*/ 164 w 224"/>
                <a:gd name="T75" fmla="*/ 22 h 224"/>
                <a:gd name="T76" fmla="*/ 177 w 224"/>
                <a:gd name="T77" fmla="*/ 16 h 224"/>
                <a:gd name="T78" fmla="*/ 184 w 224"/>
                <a:gd name="T79" fmla="*/ 18 h 224"/>
                <a:gd name="T80" fmla="*/ 187 w 224"/>
                <a:gd name="T81" fmla="*/ 21 h 224"/>
                <a:gd name="T82" fmla="*/ 187 w 224"/>
                <a:gd name="T83" fmla="*/ 21 h 224"/>
                <a:gd name="T84" fmla="*/ 201 w 224"/>
                <a:gd name="T85" fmla="*/ 36 h 224"/>
                <a:gd name="T86" fmla="*/ 201 w 224"/>
                <a:gd name="T87" fmla="*/ 36 h 224"/>
                <a:gd name="T88" fmla="*/ 206 w 224"/>
                <a:gd name="T89" fmla="*/ 40 h 224"/>
                <a:gd name="T90" fmla="*/ 204 w 224"/>
                <a:gd name="T91" fmla="*/ 62 h 224"/>
                <a:gd name="T92" fmla="*/ 131 w 224"/>
                <a:gd name="T93" fmla="*/ 72 h 224"/>
                <a:gd name="T94" fmla="*/ 32 w 224"/>
                <a:gd name="T95" fmla="*/ 171 h 224"/>
                <a:gd name="T96" fmla="*/ 32 w 224"/>
                <a:gd name="T97" fmla="*/ 177 h 224"/>
                <a:gd name="T98" fmla="*/ 34 w 224"/>
                <a:gd name="T99" fmla="*/ 178 h 224"/>
                <a:gd name="T100" fmla="*/ 37 w 224"/>
                <a:gd name="T101" fmla="*/ 177 h 224"/>
                <a:gd name="T102" fmla="*/ 136 w 224"/>
                <a:gd name="T103" fmla="*/ 78 h 224"/>
                <a:gd name="T104" fmla="*/ 136 w 224"/>
                <a:gd name="T105" fmla="*/ 72 h 224"/>
                <a:gd name="T106" fmla="*/ 131 w 224"/>
                <a:gd name="T107"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24">
                  <a:moveTo>
                    <a:pt x="220" y="22"/>
                  </a:moveTo>
                  <a:cubicBezTo>
                    <a:pt x="201" y="22"/>
                    <a:pt x="201" y="22"/>
                    <a:pt x="201" y="22"/>
                  </a:cubicBezTo>
                  <a:cubicBezTo>
                    <a:pt x="201" y="3"/>
                    <a:pt x="201" y="3"/>
                    <a:pt x="201" y="3"/>
                  </a:cubicBezTo>
                  <a:cubicBezTo>
                    <a:pt x="201" y="1"/>
                    <a:pt x="199" y="0"/>
                    <a:pt x="197" y="0"/>
                  </a:cubicBezTo>
                  <a:cubicBezTo>
                    <a:pt x="197" y="0"/>
                    <a:pt x="197" y="0"/>
                    <a:pt x="197" y="0"/>
                  </a:cubicBezTo>
                  <a:cubicBezTo>
                    <a:pt x="195" y="0"/>
                    <a:pt x="193" y="1"/>
                    <a:pt x="193" y="3"/>
                  </a:cubicBezTo>
                  <a:cubicBezTo>
                    <a:pt x="193" y="16"/>
                    <a:pt x="193" y="16"/>
                    <a:pt x="193" y="16"/>
                  </a:cubicBezTo>
                  <a:cubicBezTo>
                    <a:pt x="190" y="13"/>
                    <a:pt x="190" y="13"/>
                    <a:pt x="190" y="13"/>
                  </a:cubicBezTo>
                  <a:cubicBezTo>
                    <a:pt x="186" y="9"/>
                    <a:pt x="182" y="8"/>
                    <a:pt x="177" y="8"/>
                  </a:cubicBezTo>
                  <a:cubicBezTo>
                    <a:pt x="171" y="8"/>
                    <a:pt x="164" y="11"/>
                    <a:pt x="158" y="16"/>
                  </a:cubicBezTo>
                  <a:cubicBezTo>
                    <a:pt x="17" y="158"/>
                    <a:pt x="17" y="158"/>
                    <a:pt x="17" y="158"/>
                  </a:cubicBezTo>
                  <a:cubicBezTo>
                    <a:pt x="7" y="167"/>
                    <a:pt x="6" y="180"/>
                    <a:pt x="14" y="188"/>
                  </a:cubicBezTo>
                  <a:cubicBezTo>
                    <a:pt x="18" y="192"/>
                    <a:pt x="18" y="192"/>
                    <a:pt x="18" y="192"/>
                  </a:cubicBezTo>
                  <a:cubicBezTo>
                    <a:pt x="4" y="192"/>
                    <a:pt x="4" y="192"/>
                    <a:pt x="4" y="192"/>
                  </a:cubicBezTo>
                  <a:cubicBezTo>
                    <a:pt x="4" y="192"/>
                    <a:pt x="4" y="192"/>
                    <a:pt x="4" y="192"/>
                  </a:cubicBezTo>
                  <a:cubicBezTo>
                    <a:pt x="2" y="192"/>
                    <a:pt x="0" y="194"/>
                    <a:pt x="0" y="196"/>
                  </a:cubicBezTo>
                  <a:cubicBezTo>
                    <a:pt x="0" y="198"/>
                    <a:pt x="2" y="200"/>
                    <a:pt x="4" y="200"/>
                  </a:cubicBezTo>
                  <a:cubicBezTo>
                    <a:pt x="23" y="200"/>
                    <a:pt x="23" y="200"/>
                    <a:pt x="23" y="200"/>
                  </a:cubicBezTo>
                  <a:cubicBezTo>
                    <a:pt x="23" y="219"/>
                    <a:pt x="23" y="219"/>
                    <a:pt x="23" y="219"/>
                  </a:cubicBezTo>
                  <a:cubicBezTo>
                    <a:pt x="23" y="221"/>
                    <a:pt x="25" y="224"/>
                    <a:pt x="27" y="224"/>
                  </a:cubicBezTo>
                  <a:cubicBezTo>
                    <a:pt x="27" y="224"/>
                    <a:pt x="27" y="224"/>
                    <a:pt x="27" y="224"/>
                  </a:cubicBezTo>
                  <a:cubicBezTo>
                    <a:pt x="30" y="224"/>
                    <a:pt x="31" y="221"/>
                    <a:pt x="31" y="219"/>
                  </a:cubicBezTo>
                  <a:cubicBezTo>
                    <a:pt x="31" y="205"/>
                    <a:pt x="31" y="205"/>
                    <a:pt x="31" y="205"/>
                  </a:cubicBezTo>
                  <a:cubicBezTo>
                    <a:pt x="36" y="210"/>
                    <a:pt x="36" y="210"/>
                    <a:pt x="36" y="210"/>
                  </a:cubicBezTo>
                  <a:cubicBezTo>
                    <a:pt x="40" y="214"/>
                    <a:pt x="45" y="216"/>
                    <a:pt x="51" y="216"/>
                  </a:cubicBezTo>
                  <a:cubicBezTo>
                    <a:pt x="57" y="216"/>
                    <a:pt x="63" y="213"/>
                    <a:pt x="68" y="209"/>
                  </a:cubicBezTo>
                  <a:cubicBezTo>
                    <a:pt x="209" y="67"/>
                    <a:pt x="209" y="67"/>
                    <a:pt x="209" y="67"/>
                  </a:cubicBezTo>
                  <a:cubicBezTo>
                    <a:pt x="219" y="58"/>
                    <a:pt x="220" y="43"/>
                    <a:pt x="211" y="34"/>
                  </a:cubicBezTo>
                  <a:cubicBezTo>
                    <a:pt x="207" y="30"/>
                    <a:pt x="207" y="30"/>
                    <a:pt x="207" y="30"/>
                  </a:cubicBezTo>
                  <a:cubicBezTo>
                    <a:pt x="220" y="30"/>
                    <a:pt x="220" y="30"/>
                    <a:pt x="220" y="30"/>
                  </a:cubicBezTo>
                  <a:cubicBezTo>
                    <a:pt x="222" y="30"/>
                    <a:pt x="224" y="28"/>
                    <a:pt x="224" y="26"/>
                  </a:cubicBezTo>
                  <a:cubicBezTo>
                    <a:pt x="224" y="24"/>
                    <a:pt x="222" y="22"/>
                    <a:pt x="220" y="22"/>
                  </a:cubicBezTo>
                  <a:close/>
                  <a:moveTo>
                    <a:pt x="204" y="62"/>
                  </a:moveTo>
                  <a:cubicBezTo>
                    <a:pt x="62" y="203"/>
                    <a:pt x="62" y="203"/>
                    <a:pt x="62" y="203"/>
                  </a:cubicBezTo>
                  <a:cubicBezTo>
                    <a:pt x="56" y="209"/>
                    <a:pt x="47" y="209"/>
                    <a:pt x="42" y="204"/>
                  </a:cubicBezTo>
                  <a:cubicBezTo>
                    <a:pt x="20" y="182"/>
                    <a:pt x="20" y="182"/>
                    <a:pt x="20" y="182"/>
                  </a:cubicBezTo>
                  <a:cubicBezTo>
                    <a:pt x="14" y="177"/>
                    <a:pt x="17" y="169"/>
                    <a:pt x="22" y="164"/>
                  </a:cubicBezTo>
                  <a:cubicBezTo>
                    <a:pt x="164" y="22"/>
                    <a:pt x="164" y="22"/>
                    <a:pt x="164" y="22"/>
                  </a:cubicBezTo>
                  <a:cubicBezTo>
                    <a:pt x="168" y="18"/>
                    <a:pt x="173" y="16"/>
                    <a:pt x="177" y="16"/>
                  </a:cubicBezTo>
                  <a:cubicBezTo>
                    <a:pt x="180" y="16"/>
                    <a:pt x="182" y="17"/>
                    <a:pt x="184" y="18"/>
                  </a:cubicBezTo>
                  <a:cubicBezTo>
                    <a:pt x="187" y="21"/>
                    <a:pt x="187" y="21"/>
                    <a:pt x="187" y="21"/>
                  </a:cubicBezTo>
                  <a:cubicBezTo>
                    <a:pt x="187" y="21"/>
                    <a:pt x="187" y="21"/>
                    <a:pt x="187" y="21"/>
                  </a:cubicBezTo>
                  <a:cubicBezTo>
                    <a:pt x="201" y="36"/>
                    <a:pt x="201" y="36"/>
                    <a:pt x="201" y="36"/>
                  </a:cubicBezTo>
                  <a:cubicBezTo>
                    <a:pt x="201" y="36"/>
                    <a:pt x="201" y="36"/>
                    <a:pt x="201" y="36"/>
                  </a:cubicBezTo>
                  <a:cubicBezTo>
                    <a:pt x="206" y="40"/>
                    <a:pt x="206" y="40"/>
                    <a:pt x="206" y="40"/>
                  </a:cubicBezTo>
                  <a:cubicBezTo>
                    <a:pt x="211" y="45"/>
                    <a:pt x="210" y="55"/>
                    <a:pt x="204" y="62"/>
                  </a:cubicBezTo>
                  <a:close/>
                  <a:moveTo>
                    <a:pt x="131" y="72"/>
                  </a:moveTo>
                  <a:cubicBezTo>
                    <a:pt x="32" y="171"/>
                    <a:pt x="32" y="171"/>
                    <a:pt x="32" y="171"/>
                  </a:cubicBezTo>
                  <a:cubicBezTo>
                    <a:pt x="30" y="173"/>
                    <a:pt x="30" y="175"/>
                    <a:pt x="32" y="177"/>
                  </a:cubicBezTo>
                  <a:cubicBezTo>
                    <a:pt x="32" y="178"/>
                    <a:pt x="33" y="178"/>
                    <a:pt x="34" y="178"/>
                  </a:cubicBezTo>
                  <a:cubicBezTo>
                    <a:pt x="35" y="178"/>
                    <a:pt x="36" y="178"/>
                    <a:pt x="37" y="177"/>
                  </a:cubicBezTo>
                  <a:cubicBezTo>
                    <a:pt x="136" y="78"/>
                    <a:pt x="136" y="78"/>
                    <a:pt x="136" y="78"/>
                  </a:cubicBezTo>
                  <a:cubicBezTo>
                    <a:pt x="138" y="76"/>
                    <a:pt x="138" y="74"/>
                    <a:pt x="136" y="72"/>
                  </a:cubicBezTo>
                  <a:cubicBezTo>
                    <a:pt x="135" y="71"/>
                    <a:pt x="132" y="71"/>
                    <a:pt x="131" y="72"/>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grpSp>
      <p:grpSp>
        <p:nvGrpSpPr>
          <p:cNvPr id="22" name="Group 2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264323" y="4101459"/>
            <a:ext cx="1846409" cy="630035"/>
            <a:chOff x="1224503" y="3968730"/>
            <a:chExt cx="1846409" cy="630035"/>
          </a:xfrm>
        </p:grpSpPr>
        <p:sp>
          <p:nvSpPr>
            <p:cNvPr id="23" name="TextBox 22"/>
            <p:cNvSpPr txBox="1"/>
            <p:nvPr/>
          </p:nvSpPr>
          <p:spPr>
            <a:xfrm>
              <a:off x="1716054" y="3968730"/>
              <a:ext cx="1354858" cy="461665"/>
            </a:xfrm>
            <a:prstGeom prst="rect">
              <a:avLst/>
            </a:prstGeom>
            <a:noFill/>
          </p:spPr>
          <p:txBody>
            <a:bodyPr wrap="none" rtlCol="0" anchor="b">
              <a:spAutoFit/>
            </a:bodyPr>
            <a:lstStyle/>
            <a:p>
              <a:r>
                <a:rPr lang="en-US" sz="2400" b="1" dirty="0">
                  <a:solidFill>
                    <a:schemeClr val="bg1"/>
                  </a:solidFill>
                  <a:latin typeface="+mj-lt"/>
                </a:rPr>
                <a:t>￥20.000</a:t>
              </a:r>
              <a:endParaRPr lang="en-US" sz="2400" b="1" dirty="0">
                <a:solidFill>
                  <a:schemeClr val="bg1"/>
                </a:solidFill>
                <a:latin typeface="+mj-lt"/>
              </a:endParaRPr>
            </a:p>
          </p:txBody>
        </p:sp>
        <p:sp>
          <p:nvSpPr>
            <p:cNvPr id="24" name="TextBox 23"/>
            <p:cNvSpPr txBox="1"/>
            <p:nvPr/>
          </p:nvSpPr>
          <p:spPr>
            <a:xfrm>
              <a:off x="1716054" y="4337155"/>
              <a:ext cx="1277914" cy="261610"/>
            </a:xfrm>
            <a:prstGeom prst="rect">
              <a:avLst/>
            </a:prstGeom>
            <a:noFill/>
          </p:spPr>
          <p:txBody>
            <a:bodyPr wrap="none" rtlCol="0">
              <a:spAutoFit/>
            </a:bodyPr>
            <a:lstStyle/>
            <a:p>
              <a:r>
                <a:rPr lang="en-US" sz="1100" dirty="0">
                  <a:solidFill>
                    <a:schemeClr val="bg1"/>
                  </a:solidFill>
                  <a:cs typeface="Montserrat Bold"/>
                </a:rPr>
                <a:t>Sample Text Here</a:t>
              </a:r>
              <a:endParaRPr lang="en-US" sz="1100" dirty="0">
                <a:solidFill>
                  <a:schemeClr val="bg1"/>
                </a:solidFill>
                <a:cs typeface="Montserrat Bold"/>
              </a:endParaRPr>
            </a:p>
          </p:txBody>
        </p:sp>
        <p:sp>
          <p:nvSpPr>
            <p:cNvPr id="25" name="Freeform 89"/>
            <p:cNvSpPr>
              <a:spLocks noEditPoints="1"/>
            </p:cNvSpPr>
            <p:nvPr/>
          </p:nvSpPr>
          <p:spPr bwMode="auto">
            <a:xfrm>
              <a:off x="1224503" y="4001103"/>
              <a:ext cx="338138" cy="338138"/>
            </a:xfrm>
            <a:custGeom>
              <a:avLst/>
              <a:gdLst>
                <a:gd name="T0" fmla="*/ 205 w 216"/>
                <a:gd name="T1" fmla="*/ 179 h 216"/>
                <a:gd name="T2" fmla="*/ 12 w 216"/>
                <a:gd name="T3" fmla="*/ 179 h 216"/>
                <a:gd name="T4" fmla="*/ 0 w 216"/>
                <a:gd name="T5" fmla="*/ 199 h 216"/>
                <a:gd name="T6" fmla="*/ 15 w 216"/>
                <a:gd name="T7" fmla="*/ 216 h 216"/>
                <a:gd name="T8" fmla="*/ 216 w 216"/>
                <a:gd name="T9" fmla="*/ 201 h 216"/>
                <a:gd name="T10" fmla="*/ 204 w 216"/>
                <a:gd name="T11" fmla="*/ 184 h 216"/>
                <a:gd name="T12" fmla="*/ 197 w 216"/>
                <a:gd name="T13" fmla="*/ 179 h 216"/>
                <a:gd name="T14" fmla="*/ 20 w 216"/>
                <a:gd name="T15" fmla="*/ 184 h 216"/>
                <a:gd name="T16" fmla="*/ 108 w 216"/>
                <a:gd name="T17" fmla="*/ 92 h 216"/>
                <a:gd name="T18" fmla="*/ 200 w 216"/>
                <a:gd name="T19" fmla="*/ 208 h 216"/>
                <a:gd name="T20" fmla="*/ 8 w 216"/>
                <a:gd name="T21" fmla="*/ 201 h 216"/>
                <a:gd name="T22" fmla="*/ 15 w 216"/>
                <a:gd name="T23" fmla="*/ 192 h 216"/>
                <a:gd name="T24" fmla="*/ 208 w 216"/>
                <a:gd name="T25" fmla="*/ 199 h 216"/>
                <a:gd name="T26" fmla="*/ 44 w 216"/>
                <a:gd name="T27" fmla="*/ 175 h 216"/>
                <a:gd name="T28" fmla="*/ 106 w 216"/>
                <a:gd name="T29" fmla="*/ 113 h 216"/>
                <a:gd name="T30" fmla="*/ 106 w 216"/>
                <a:gd name="T31" fmla="*/ 105 h 216"/>
                <a:gd name="T32" fmla="*/ 44 w 216"/>
                <a:gd name="T33" fmla="*/ 175 h 216"/>
                <a:gd name="T34" fmla="*/ 97 w 216"/>
                <a:gd name="T35" fmla="*/ 80 h 216"/>
                <a:gd name="T36" fmla="*/ 109 w 216"/>
                <a:gd name="T37" fmla="*/ 71 h 216"/>
                <a:gd name="T38" fmla="*/ 124 w 216"/>
                <a:gd name="T39" fmla="*/ 83 h 216"/>
                <a:gd name="T40" fmla="*/ 109 w 216"/>
                <a:gd name="T41" fmla="*/ 64 h 216"/>
                <a:gd name="T42" fmla="*/ 88 w 216"/>
                <a:gd name="T43" fmla="*/ 80 h 216"/>
                <a:gd name="T44" fmla="*/ 48 w 216"/>
                <a:gd name="T45" fmla="*/ 48 h 216"/>
                <a:gd name="T46" fmla="*/ 51 w 216"/>
                <a:gd name="T47" fmla="*/ 73 h 216"/>
                <a:gd name="T48" fmla="*/ 54 w 216"/>
                <a:gd name="T49" fmla="*/ 66 h 216"/>
                <a:gd name="T50" fmla="*/ 55 w 216"/>
                <a:gd name="T51" fmla="*/ 53 h 216"/>
                <a:gd name="T52" fmla="*/ 55 w 216"/>
                <a:gd name="T53" fmla="*/ 29 h 216"/>
                <a:gd name="T54" fmla="*/ 49 w 216"/>
                <a:gd name="T55" fmla="*/ 35 h 216"/>
                <a:gd name="T56" fmla="*/ 49 w 216"/>
                <a:gd name="T57" fmla="*/ 47 h 216"/>
                <a:gd name="T58" fmla="*/ 100 w 216"/>
                <a:gd name="T59" fmla="*/ 20 h 216"/>
                <a:gd name="T60" fmla="*/ 103 w 216"/>
                <a:gd name="T61" fmla="*/ 45 h 216"/>
                <a:gd name="T62" fmla="*/ 106 w 216"/>
                <a:gd name="T63" fmla="*/ 38 h 216"/>
                <a:gd name="T64" fmla="*/ 107 w 216"/>
                <a:gd name="T65" fmla="*/ 25 h 216"/>
                <a:gd name="T66" fmla="*/ 107 w 216"/>
                <a:gd name="T67" fmla="*/ 1 h 216"/>
                <a:gd name="T68" fmla="*/ 101 w 216"/>
                <a:gd name="T69" fmla="*/ 7 h 216"/>
                <a:gd name="T70" fmla="*/ 101 w 216"/>
                <a:gd name="T71" fmla="*/ 19 h 216"/>
                <a:gd name="T72" fmla="*/ 160 w 216"/>
                <a:gd name="T73" fmla="*/ 56 h 216"/>
                <a:gd name="T74" fmla="*/ 163 w 216"/>
                <a:gd name="T75" fmla="*/ 81 h 216"/>
                <a:gd name="T76" fmla="*/ 166 w 216"/>
                <a:gd name="T77" fmla="*/ 74 h 216"/>
                <a:gd name="T78" fmla="*/ 167 w 216"/>
                <a:gd name="T79" fmla="*/ 61 h 216"/>
                <a:gd name="T80" fmla="*/ 167 w 216"/>
                <a:gd name="T81" fmla="*/ 37 h 216"/>
                <a:gd name="T82" fmla="*/ 161 w 216"/>
                <a:gd name="T83" fmla="*/ 43 h 216"/>
                <a:gd name="T84" fmla="*/ 161 w 216"/>
                <a:gd name="T85" fmla="*/ 5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16">
                  <a:moveTo>
                    <a:pt x="204" y="184"/>
                  </a:moveTo>
                  <a:cubicBezTo>
                    <a:pt x="204" y="183"/>
                    <a:pt x="205" y="181"/>
                    <a:pt x="205" y="179"/>
                  </a:cubicBezTo>
                  <a:cubicBezTo>
                    <a:pt x="205" y="126"/>
                    <a:pt x="161" y="84"/>
                    <a:pt x="108" y="84"/>
                  </a:cubicBezTo>
                  <a:cubicBezTo>
                    <a:pt x="55" y="84"/>
                    <a:pt x="12" y="126"/>
                    <a:pt x="12" y="179"/>
                  </a:cubicBezTo>
                  <a:cubicBezTo>
                    <a:pt x="12" y="181"/>
                    <a:pt x="12" y="183"/>
                    <a:pt x="12" y="184"/>
                  </a:cubicBezTo>
                  <a:cubicBezTo>
                    <a:pt x="5" y="186"/>
                    <a:pt x="0" y="192"/>
                    <a:pt x="0" y="199"/>
                  </a:cubicBezTo>
                  <a:cubicBezTo>
                    <a:pt x="0" y="201"/>
                    <a:pt x="0" y="201"/>
                    <a:pt x="0" y="201"/>
                  </a:cubicBezTo>
                  <a:cubicBezTo>
                    <a:pt x="0" y="209"/>
                    <a:pt x="7" y="216"/>
                    <a:pt x="15" y="216"/>
                  </a:cubicBezTo>
                  <a:cubicBezTo>
                    <a:pt x="201" y="216"/>
                    <a:pt x="201" y="216"/>
                    <a:pt x="201" y="216"/>
                  </a:cubicBezTo>
                  <a:cubicBezTo>
                    <a:pt x="209" y="216"/>
                    <a:pt x="216" y="209"/>
                    <a:pt x="216" y="201"/>
                  </a:cubicBezTo>
                  <a:cubicBezTo>
                    <a:pt x="216" y="199"/>
                    <a:pt x="216" y="199"/>
                    <a:pt x="216" y="199"/>
                  </a:cubicBezTo>
                  <a:cubicBezTo>
                    <a:pt x="216" y="192"/>
                    <a:pt x="211" y="186"/>
                    <a:pt x="204" y="184"/>
                  </a:cubicBezTo>
                  <a:close/>
                  <a:moveTo>
                    <a:pt x="108" y="92"/>
                  </a:moveTo>
                  <a:cubicBezTo>
                    <a:pt x="157" y="92"/>
                    <a:pt x="197" y="130"/>
                    <a:pt x="197" y="179"/>
                  </a:cubicBezTo>
                  <a:cubicBezTo>
                    <a:pt x="197" y="180"/>
                    <a:pt x="196" y="182"/>
                    <a:pt x="196" y="184"/>
                  </a:cubicBezTo>
                  <a:cubicBezTo>
                    <a:pt x="20" y="184"/>
                    <a:pt x="20" y="184"/>
                    <a:pt x="20" y="184"/>
                  </a:cubicBezTo>
                  <a:cubicBezTo>
                    <a:pt x="20" y="182"/>
                    <a:pt x="20" y="180"/>
                    <a:pt x="20" y="179"/>
                  </a:cubicBezTo>
                  <a:cubicBezTo>
                    <a:pt x="20" y="130"/>
                    <a:pt x="59" y="92"/>
                    <a:pt x="108" y="92"/>
                  </a:cubicBezTo>
                  <a:close/>
                  <a:moveTo>
                    <a:pt x="208" y="201"/>
                  </a:moveTo>
                  <a:cubicBezTo>
                    <a:pt x="208" y="204"/>
                    <a:pt x="204" y="208"/>
                    <a:pt x="200" y="208"/>
                  </a:cubicBezTo>
                  <a:cubicBezTo>
                    <a:pt x="16" y="208"/>
                    <a:pt x="16" y="208"/>
                    <a:pt x="16" y="208"/>
                  </a:cubicBezTo>
                  <a:cubicBezTo>
                    <a:pt x="12" y="208"/>
                    <a:pt x="8" y="204"/>
                    <a:pt x="8" y="201"/>
                  </a:cubicBezTo>
                  <a:cubicBezTo>
                    <a:pt x="8" y="199"/>
                    <a:pt x="8" y="199"/>
                    <a:pt x="8" y="199"/>
                  </a:cubicBezTo>
                  <a:cubicBezTo>
                    <a:pt x="8" y="195"/>
                    <a:pt x="11" y="192"/>
                    <a:pt x="15" y="192"/>
                  </a:cubicBezTo>
                  <a:cubicBezTo>
                    <a:pt x="201" y="192"/>
                    <a:pt x="201" y="192"/>
                    <a:pt x="201" y="192"/>
                  </a:cubicBezTo>
                  <a:cubicBezTo>
                    <a:pt x="205" y="192"/>
                    <a:pt x="208" y="195"/>
                    <a:pt x="208" y="199"/>
                  </a:cubicBezTo>
                  <a:lnTo>
                    <a:pt x="208" y="201"/>
                  </a:lnTo>
                  <a:close/>
                  <a:moveTo>
                    <a:pt x="44" y="175"/>
                  </a:moveTo>
                  <a:cubicBezTo>
                    <a:pt x="46" y="175"/>
                    <a:pt x="48" y="173"/>
                    <a:pt x="48" y="171"/>
                  </a:cubicBezTo>
                  <a:cubicBezTo>
                    <a:pt x="48" y="139"/>
                    <a:pt x="74" y="113"/>
                    <a:pt x="106" y="113"/>
                  </a:cubicBezTo>
                  <a:cubicBezTo>
                    <a:pt x="108" y="113"/>
                    <a:pt x="110" y="111"/>
                    <a:pt x="110" y="109"/>
                  </a:cubicBezTo>
                  <a:cubicBezTo>
                    <a:pt x="110" y="107"/>
                    <a:pt x="108" y="105"/>
                    <a:pt x="106" y="105"/>
                  </a:cubicBezTo>
                  <a:cubicBezTo>
                    <a:pt x="69" y="105"/>
                    <a:pt x="40" y="135"/>
                    <a:pt x="40" y="171"/>
                  </a:cubicBezTo>
                  <a:cubicBezTo>
                    <a:pt x="40" y="173"/>
                    <a:pt x="41" y="175"/>
                    <a:pt x="44" y="175"/>
                  </a:cubicBezTo>
                  <a:close/>
                  <a:moveTo>
                    <a:pt x="93" y="84"/>
                  </a:moveTo>
                  <a:cubicBezTo>
                    <a:pt x="95" y="84"/>
                    <a:pt x="97" y="82"/>
                    <a:pt x="97" y="80"/>
                  </a:cubicBezTo>
                  <a:cubicBezTo>
                    <a:pt x="97" y="75"/>
                    <a:pt x="102" y="71"/>
                    <a:pt x="107" y="71"/>
                  </a:cubicBezTo>
                  <a:cubicBezTo>
                    <a:pt x="109" y="71"/>
                    <a:pt x="109" y="71"/>
                    <a:pt x="109" y="71"/>
                  </a:cubicBezTo>
                  <a:cubicBezTo>
                    <a:pt x="115" y="71"/>
                    <a:pt x="119" y="75"/>
                    <a:pt x="119" y="80"/>
                  </a:cubicBezTo>
                  <a:cubicBezTo>
                    <a:pt x="119" y="82"/>
                    <a:pt x="121" y="83"/>
                    <a:pt x="124" y="83"/>
                  </a:cubicBezTo>
                  <a:cubicBezTo>
                    <a:pt x="126" y="83"/>
                    <a:pt x="128" y="82"/>
                    <a:pt x="128" y="80"/>
                  </a:cubicBezTo>
                  <a:cubicBezTo>
                    <a:pt x="128" y="71"/>
                    <a:pt x="119" y="64"/>
                    <a:pt x="109" y="64"/>
                  </a:cubicBezTo>
                  <a:cubicBezTo>
                    <a:pt x="107" y="64"/>
                    <a:pt x="107" y="64"/>
                    <a:pt x="107" y="64"/>
                  </a:cubicBezTo>
                  <a:cubicBezTo>
                    <a:pt x="97" y="64"/>
                    <a:pt x="88" y="71"/>
                    <a:pt x="88" y="80"/>
                  </a:cubicBezTo>
                  <a:cubicBezTo>
                    <a:pt x="88" y="82"/>
                    <a:pt x="90" y="84"/>
                    <a:pt x="93" y="84"/>
                  </a:cubicBezTo>
                  <a:close/>
                  <a:moveTo>
                    <a:pt x="48" y="48"/>
                  </a:moveTo>
                  <a:cubicBezTo>
                    <a:pt x="41" y="55"/>
                    <a:pt x="41" y="65"/>
                    <a:pt x="48" y="72"/>
                  </a:cubicBezTo>
                  <a:cubicBezTo>
                    <a:pt x="49" y="73"/>
                    <a:pt x="50" y="73"/>
                    <a:pt x="51" y="73"/>
                  </a:cubicBezTo>
                  <a:cubicBezTo>
                    <a:pt x="52" y="73"/>
                    <a:pt x="53" y="73"/>
                    <a:pt x="54" y="72"/>
                  </a:cubicBezTo>
                  <a:cubicBezTo>
                    <a:pt x="55" y="70"/>
                    <a:pt x="55" y="68"/>
                    <a:pt x="54" y="66"/>
                  </a:cubicBezTo>
                  <a:cubicBezTo>
                    <a:pt x="50" y="63"/>
                    <a:pt x="50" y="58"/>
                    <a:pt x="53" y="54"/>
                  </a:cubicBezTo>
                  <a:cubicBezTo>
                    <a:pt x="54" y="54"/>
                    <a:pt x="54" y="54"/>
                    <a:pt x="55" y="53"/>
                  </a:cubicBezTo>
                  <a:cubicBezTo>
                    <a:pt x="58" y="50"/>
                    <a:pt x="60" y="46"/>
                    <a:pt x="60" y="41"/>
                  </a:cubicBezTo>
                  <a:cubicBezTo>
                    <a:pt x="60" y="37"/>
                    <a:pt x="58" y="32"/>
                    <a:pt x="55" y="29"/>
                  </a:cubicBezTo>
                  <a:cubicBezTo>
                    <a:pt x="53" y="28"/>
                    <a:pt x="51" y="28"/>
                    <a:pt x="49" y="29"/>
                  </a:cubicBezTo>
                  <a:cubicBezTo>
                    <a:pt x="47" y="31"/>
                    <a:pt x="47" y="33"/>
                    <a:pt x="49" y="35"/>
                  </a:cubicBezTo>
                  <a:cubicBezTo>
                    <a:pt x="51" y="37"/>
                    <a:pt x="52" y="39"/>
                    <a:pt x="52" y="41"/>
                  </a:cubicBezTo>
                  <a:cubicBezTo>
                    <a:pt x="52" y="43"/>
                    <a:pt x="51" y="46"/>
                    <a:pt x="49" y="47"/>
                  </a:cubicBezTo>
                  <a:cubicBezTo>
                    <a:pt x="49" y="47"/>
                    <a:pt x="48" y="48"/>
                    <a:pt x="48" y="48"/>
                  </a:cubicBezTo>
                  <a:close/>
                  <a:moveTo>
                    <a:pt x="100" y="20"/>
                  </a:moveTo>
                  <a:cubicBezTo>
                    <a:pt x="93" y="27"/>
                    <a:pt x="93" y="37"/>
                    <a:pt x="100" y="44"/>
                  </a:cubicBezTo>
                  <a:cubicBezTo>
                    <a:pt x="101" y="45"/>
                    <a:pt x="102" y="45"/>
                    <a:pt x="103" y="45"/>
                  </a:cubicBezTo>
                  <a:cubicBezTo>
                    <a:pt x="104" y="45"/>
                    <a:pt x="105" y="45"/>
                    <a:pt x="106" y="44"/>
                  </a:cubicBezTo>
                  <a:cubicBezTo>
                    <a:pt x="107" y="42"/>
                    <a:pt x="107" y="40"/>
                    <a:pt x="106" y="38"/>
                  </a:cubicBezTo>
                  <a:cubicBezTo>
                    <a:pt x="102" y="35"/>
                    <a:pt x="102" y="29"/>
                    <a:pt x="105" y="26"/>
                  </a:cubicBezTo>
                  <a:cubicBezTo>
                    <a:pt x="106" y="26"/>
                    <a:pt x="106" y="26"/>
                    <a:pt x="107" y="25"/>
                  </a:cubicBezTo>
                  <a:cubicBezTo>
                    <a:pt x="110" y="22"/>
                    <a:pt x="112" y="18"/>
                    <a:pt x="112" y="13"/>
                  </a:cubicBezTo>
                  <a:cubicBezTo>
                    <a:pt x="112" y="9"/>
                    <a:pt x="110" y="4"/>
                    <a:pt x="107" y="1"/>
                  </a:cubicBezTo>
                  <a:cubicBezTo>
                    <a:pt x="105" y="0"/>
                    <a:pt x="103" y="0"/>
                    <a:pt x="101" y="1"/>
                  </a:cubicBezTo>
                  <a:cubicBezTo>
                    <a:pt x="99" y="3"/>
                    <a:pt x="99" y="5"/>
                    <a:pt x="101" y="7"/>
                  </a:cubicBezTo>
                  <a:cubicBezTo>
                    <a:pt x="103" y="9"/>
                    <a:pt x="104" y="11"/>
                    <a:pt x="104" y="13"/>
                  </a:cubicBezTo>
                  <a:cubicBezTo>
                    <a:pt x="104" y="15"/>
                    <a:pt x="103" y="17"/>
                    <a:pt x="101" y="19"/>
                  </a:cubicBezTo>
                  <a:cubicBezTo>
                    <a:pt x="101" y="19"/>
                    <a:pt x="100" y="20"/>
                    <a:pt x="100" y="20"/>
                  </a:cubicBezTo>
                  <a:close/>
                  <a:moveTo>
                    <a:pt x="160" y="56"/>
                  </a:moveTo>
                  <a:cubicBezTo>
                    <a:pt x="153" y="63"/>
                    <a:pt x="153" y="73"/>
                    <a:pt x="160" y="80"/>
                  </a:cubicBezTo>
                  <a:cubicBezTo>
                    <a:pt x="161" y="81"/>
                    <a:pt x="162" y="81"/>
                    <a:pt x="163" y="81"/>
                  </a:cubicBezTo>
                  <a:cubicBezTo>
                    <a:pt x="164" y="81"/>
                    <a:pt x="165" y="81"/>
                    <a:pt x="166" y="80"/>
                  </a:cubicBezTo>
                  <a:cubicBezTo>
                    <a:pt x="167" y="78"/>
                    <a:pt x="167" y="76"/>
                    <a:pt x="166" y="74"/>
                  </a:cubicBezTo>
                  <a:cubicBezTo>
                    <a:pt x="162" y="71"/>
                    <a:pt x="162" y="66"/>
                    <a:pt x="165" y="62"/>
                  </a:cubicBezTo>
                  <a:cubicBezTo>
                    <a:pt x="166" y="62"/>
                    <a:pt x="166" y="62"/>
                    <a:pt x="167" y="61"/>
                  </a:cubicBezTo>
                  <a:cubicBezTo>
                    <a:pt x="170" y="58"/>
                    <a:pt x="172" y="54"/>
                    <a:pt x="172" y="49"/>
                  </a:cubicBezTo>
                  <a:cubicBezTo>
                    <a:pt x="172" y="45"/>
                    <a:pt x="170" y="40"/>
                    <a:pt x="167" y="37"/>
                  </a:cubicBezTo>
                  <a:cubicBezTo>
                    <a:pt x="165" y="36"/>
                    <a:pt x="163" y="36"/>
                    <a:pt x="161" y="37"/>
                  </a:cubicBezTo>
                  <a:cubicBezTo>
                    <a:pt x="159" y="39"/>
                    <a:pt x="159" y="41"/>
                    <a:pt x="161" y="43"/>
                  </a:cubicBezTo>
                  <a:cubicBezTo>
                    <a:pt x="163" y="45"/>
                    <a:pt x="164" y="47"/>
                    <a:pt x="164" y="49"/>
                  </a:cubicBezTo>
                  <a:cubicBezTo>
                    <a:pt x="164" y="51"/>
                    <a:pt x="163" y="54"/>
                    <a:pt x="161" y="55"/>
                  </a:cubicBezTo>
                  <a:cubicBezTo>
                    <a:pt x="161" y="55"/>
                    <a:pt x="160" y="56"/>
                    <a:pt x="160" y="56"/>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endParaRPr>
            </a:p>
          </p:txBody>
        </p:sp>
      </p:grpSp>
      <p:sp>
        <p:nvSpPr>
          <p:cNvPr id="10"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0-#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0-#ppt_w/2"/>
                                          </p:val>
                                        </p:tav>
                                        <p:tav tm="100000">
                                          <p:val>
                                            <p:strVal val="#ppt_x"/>
                                          </p:val>
                                        </p:tav>
                                      </p:tavLst>
                                    </p:anim>
                                    <p:anim calcmode="lin" valueType="num">
                                      <p:cBhvr additive="base">
                                        <p:cTn id="20" dur="750" fill="hold"/>
                                        <p:tgtEl>
                                          <p:spTgt spid="18"/>
                                        </p:tgtEl>
                                        <p:attrNameLst>
                                          <p:attrName>ppt_y</p:attrName>
                                        </p:attrNameLst>
                                      </p:cBhvr>
                                      <p:tavLst>
                                        <p:tav tm="0">
                                          <p:val>
                                            <p:strVal val="#ppt_y"/>
                                          </p:val>
                                        </p:tav>
                                        <p:tav tm="100000">
                                          <p:val>
                                            <p:strVal val="#ppt_y"/>
                                          </p:val>
                                        </p:tav>
                                      </p:tavLst>
                                    </p:anim>
                                  </p:childTnLst>
                                </p:cTn>
                              </p:par>
                              <p:par>
                                <p:cTn id="21" presetID="22" presetClass="entr" presetSubtype="1" fill="hold"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 presetClass="entr" presetSubtype="2" decel="100000" fill="hold" grpId="0" nodeType="withEffect">
                                  <p:stCondLst>
                                    <p:cond delay="15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750" fill="hold"/>
                                        <p:tgtEl>
                                          <p:spTgt spid="2"/>
                                        </p:tgtEl>
                                        <p:attrNameLst>
                                          <p:attrName>ppt_x</p:attrName>
                                        </p:attrNameLst>
                                      </p:cBhvr>
                                      <p:tavLst>
                                        <p:tav tm="0">
                                          <p:val>
                                            <p:strVal val="1+#ppt_w/2"/>
                                          </p:val>
                                        </p:tav>
                                        <p:tav tm="100000">
                                          <p:val>
                                            <p:strVal val="#ppt_x"/>
                                          </p:val>
                                        </p:tav>
                                      </p:tavLst>
                                    </p:anim>
                                    <p:anim calcmode="lin" valueType="num">
                                      <p:cBhvr additive="base">
                                        <p:cTn id="27"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2" name="Rectangle: Rounded Corners 1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1111833" y="3982849"/>
            <a:ext cx="4313607" cy="1974116"/>
          </a:xfrm>
          <a:prstGeom prst="roundRect">
            <a:avLst>
              <a:gd name="adj" fmla="val 8204"/>
            </a:avLst>
          </a:prstGeom>
          <a:solidFill>
            <a:schemeClr val="bg1"/>
          </a:solidFill>
          <a:ln>
            <a:noFill/>
          </a:ln>
          <a:effectLst>
            <a:outerShdw blurRad="889000" dist="355600" dir="5400000" sx="84000" sy="84000" algn="t" rotWithShape="0">
              <a:schemeClr val="tx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309911" y="4171078"/>
            <a:ext cx="3917451" cy="1597658"/>
            <a:chOff x="1111833" y="4166317"/>
            <a:chExt cx="3917451" cy="1597658"/>
          </a:xfrm>
        </p:grpSpPr>
        <p:graphicFrame>
          <p:nvGraphicFramePr>
            <p:cNvPr id="10" name="Chart 9"/>
            <p:cNvGraphicFramePr/>
            <p:nvPr/>
          </p:nvGraphicFramePr>
          <p:xfrm>
            <a:off x="1111833" y="4498998"/>
            <a:ext cx="3917451" cy="1264977"/>
          </p:xfrm>
          <a:graphic>
            <a:graphicData uri="http://schemas.openxmlformats.org/drawingml/2006/chart">
              <c:chart xmlns:c="http://schemas.openxmlformats.org/drawingml/2006/chart" xmlns:r="http://schemas.openxmlformats.org/officeDocument/2006/relationships" r:id="rId1"/>
            </a:graphicData>
          </a:graphic>
        </p:graphicFrame>
        <p:sp>
          <p:nvSpPr>
            <p:cNvPr id="11" name="TextBox 10"/>
            <p:cNvSpPr txBox="1"/>
            <p:nvPr/>
          </p:nvSpPr>
          <p:spPr>
            <a:xfrm>
              <a:off x="1161567" y="4166317"/>
              <a:ext cx="3639033" cy="338554"/>
            </a:xfrm>
            <a:prstGeom prst="rect">
              <a:avLst/>
            </a:prstGeom>
            <a:noFill/>
          </p:spPr>
          <p:txBody>
            <a:bodyPr wrap="square" rtlCol="0">
              <a:spAutoFit/>
            </a:bodyPr>
            <a:lstStyle/>
            <a:p>
              <a:r>
                <a:rPr lang="en-US" sz="1600" dirty="0">
                  <a:solidFill>
                    <a:schemeClr val="tx1">
                      <a:lumMod val="75000"/>
                      <a:lumOff val="25000"/>
                    </a:schemeClr>
                  </a:solidFill>
                  <a:latin typeface="+mj-lt"/>
                </a:rPr>
                <a:t>Subtitle text goes here</a:t>
              </a:r>
              <a:endParaRPr lang="en-US" sz="1600" dirty="0">
                <a:solidFill>
                  <a:schemeClr val="tx1">
                    <a:lumMod val="75000"/>
                    <a:lumOff val="25000"/>
                  </a:schemeClr>
                </a:solidFill>
                <a:latin typeface="+mj-lt"/>
              </a:endParaRPr>
            </a:p>
          </p:txBody>
        </p:sp>
      </p:grpSp>
      <p:grpSp>
        <p:nvGrpSpPr>
          <p:cNvPr id="9" name="Group 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51321" y="89419"/>
            <a:ext cx="3991108" cy="1578689"/>
            <a:chOff x="1111834" y="1029433"/>
            <a:chExt cx="3991108" cy="1578689"/>
          </a:xfrm>
        </p:grpSpPr>
        <p:sp>
          <p:nvSpPr>
            <p:cNvPr id="3" name="TextBox 2"/>
            <p:cNvSpPr txBox="1"/>
            <p:nvPr/>
          </p:nvSpPr>
          <p:spPr>
            <a:xfrm>
              <a:off x="1111834" y="1029433"/>
              <a:ext cx="3991108" cy="1323439"/>
            </a:xfrm>
            <a:prstGeom prst="rect">
              <a:avLst/>
            </a:prstGeom>
            <a:noFill/>
          </p:spPr>
          <p:txBody>
            <a:bodyPr wrap="square" rtlCol="0">
              <a:spAutoFit/>
            </a:bodyPr>
            <a:lstStyle/>
            <a:p>
              <a:r>
                <a:rPr lang="en-US" sz="3600" dirty="0">
                  <a:solidFill>
                    <a:schemeClr val="bg1"/>
                  </a:solidFill>
                  <a:latin typeface="+mj-lt"/>
                </a:rPr>
                <a:t>Pie</a:t>
              </a:r>
              <a:endParaRPr lang="en-US" sz="3600" dirty="0">
                <a:solidFill>
                  <a:schemeClr val="bg1"/>
                </a:solidFill>
                <a:latin typeface="+mj-lt"/>
              </a:endParaRPr>
            </a:p>
            <a:p>
              <a:r>
                <a:rPr lang="en-US" sz="4400" b="1" dirty="0">
                  <a:solidFill>
                    <a:schemeClr val="bg1"/>
                  </a:solidFill>
                  <a:latin typeface="+mj-lt"/>
                </a:rPr>
                <a:t>Data Chart</a:t>
              </a:r>
              <a:endParaRPr lang="en-US" sz="4400" b="1" dirty="0">
                <a:solidFill>
                  <a:schemeClr val="bg1"/>
                </a:solidFill>
                <a:latin typeface="+mj-lt"/>
              </a:endParaRPr>
            </a:p>
          </p:txBody>
        </p:sp>
        <p:grpSp>
          <p:nvGrpSpPr>
            <p:cNvPr id="4" name="Group 3"/>
            <p:cNvGrpSpPr/>
            <p:nvPr/>
          </p:nvGrpSpPr>
          <p:grpSpPr>
            <a:xfrm>
              <a:off x="1247030" y="2608122"/>
              <a:ext cx="603250" cy="0"/>
              <a:chOff x="7150100" y="3662052"/>
              <a:chExt cx="603250" cy="0"/>
            </a:xfrm>
          </p:grpSpPr>
          <p:cxnSp>
            <p:nvCxnSpPr>
              <p:cNvPr id="5" name="Straight Connector 4"/>
              <p:cNvCxnSpPr/>
              <p:nvPr/>
            </p:nvCxnSpPr>
            <p:spPr>
              <a:xfrm>
                <a:off x="7150100" y="3662052"/>
                <a:ext cx="33655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53350" y="3662052"/>
                <a:ext cx="0"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TextBox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111833" y="2927212"/>
            <a:ext cx="4636301" cy="736548"/>
          </a:xfrm>
          <a:prstGeom prst="rect">
            <a:avLst/>
          </a:prstGeom>
          <a:noFill/>
        </p:spPr>
        <p:txBody>
          <a:bodyPr wrap="square" rtlCol="0">
            <a:spAutoFit/>
          </a:bodyPr>
          <a:lstStyle/>
          <a:p>
            <a:pPr>
              <a:lnSpc>
                <a:spcPct val="120000"/>
              </a:lnSpc>
            </a:pPr>
            <a:r>
              <a:rPr lang="en-US" sz="1200" b="1" dirty="0">
                <a:solidFill>
                  <a:schemeClr val="bg1"/>
                </a:solidFill>
              </a:rPr>
              <a:t>A wonderful serenity </a:t>
            </a:r>
            <a:r>
              <a:rPr lang="en-US" sz="1200" dirty="0">
                <a:solidFill>
                  <a:schemeClr val="bg1"/>
                </a:solidFill>
              </a:rPr>
              <a:t>has taken possession of my entire soul, like these sweet mornings of spring which I enjoy with my whole heart. I am alone, and feel the charm of existence.</a:t>
            </a:r>
            <a:endParaRPr lang="en-US" sz="1200" dirty="0">
              <a:solidFill>
                <a:schemeClr val="bg1"/>
              </a:solidFill>
            </a:endParaRPr>
          </a:p>
        </p:txBody>
      </p:sp>
      <p:graphicFrame>
        <p:nvGraphicFramePr>
          <p:cNvPr id="2" name="Chart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aphicFramePr/>
          <p:nvPr/>
        </p:nvGraphicFramePr>
        <p:xfrm>
          <a:off x="5764043" y="2135847"/>
          <a:ext cx="5441043" cy="3627362"/>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449572" y="809469"/>
            <a:ext cx="2071349" cy="2291064"/>
            <a:chOff x="7449572" y="809469"/>
            <a:chExt cx="2071349" cy="2291064"/>
          </a:xfrm>
        </p:grpSpPr>
        <p:cxnSp>
          <p:nvCxnSpPr>
            <p:cNvPr id="16" name="Straight Connector 15"/>
            <p:cNvCxnSpPr/>
            <p:nvPr/>
          </p:nvCxnSpPr>
          <p:spPr>
            <a:xfrm flipV="1">
              <a:off x="7449572" y="1094793"/>
              <a:ext cx="0" cy="2005740"/>
            </a:xfrm>
            <a:prstGeom prst="line">
              <a:avLst/>
            </a:prstGeom>
            <a:ln w="12700">
              <a:solidFill>
                <a:schemeClr val="bg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600606" y="809469"/>
              <a:ext cx="1920315" cy="570647"/>
              <a:chOff x="6365721" y="4328812"/>
              <a:chExt cx="1920315" cy="570647"/>
            </a:xfrm>
          </p:grpSpPr>
          <p:sp>
            <p:nvSpPr>
              <p:cNvPr id="18" name="TextBox 17"/>
              <p:cNvSpPr txBox="1"/>
              <p:nvPr/>
            </p:nvSpPr>
            <p:spPr>
              <a:xfrm>
                <a:off x="6365721" y="4328812"/>
                <a:ext cx="1920315" cy="307777"/>
              </a:xfrm>
              <a:prstGeom prst="rect">
                <a:avLst/>
              </a:prstGeom>
              <a:noFill/>
            </p:spPr>
            <p:txBody>
              <a:bodyPr wrap="square" rtlCol="0">
                <a:spAutoFit/>
              </a:bodyPr>
              <a:lstStyle/>
              <a:p>
                <a:r>
                  <a:rPr lang="en-US" sz="1400" b="1" dirty="0">
                    <a:solidFill>
                      <a:schemeClr val="bg1"/>
                    </a:solidFill>
                    <a:latin typeface="+mj-lt"/>
                  </a:rPr>
                  <a:t>Data 01</a:t>
                </a:r>
                <a:endParaRPr lang="en-US" sz="1400" b="1" dirty="0">
                  <a:solidFill>
                    <a:schemeClr val="bg1"/>
                  </a:solidFill>
                  <a:latin typeface="+mj-lt"/>
                </a:endParaRPr>
              </a:p>
            </p:txBody>
          </p:sp>
          <p:sp>
            <p:nvSpPr>
              <p:cNvPr id="19" name="TextBox 18"/>
              <p:cNvSpPr txBox="1"/>
              <p:nvPr/>
            </p:nvSpPr>
            <p:spPr>
              <a:xfrm>
                <a:off x="6365721" y="4606109"/>
                <a:ext cx="1920315" cy="293350"/>
              </a:xfrm>
              <a:prstGeom prst="rect">
                <a:avLst/>
              </a:prstGeom>
              <a:noFill/>
            </p:spPr>
            <p:txBody>
              <a:bodyPr wrap="square" rtlCol="0">
                <a:spAutoFit/>
              </a:bodyPr>
              <a:lstStyle/>
              <a:p>
                <a:pPr>
                  <a:lnSpc>
                    <a:spcPct val="120000"/>
                  </a:lnSpc>
                </a:pPr>
                <a:r>
                  <a:rPr lang="en-US" sz="1200" dirty="0">
                    <a:solidFill>
                      <a:schemeClr val="bg1">
                        <a:lumMod val="65000"/>
                      </a:schemeClr>
                    </a:solidFill>
                  </a:rPr>
                  <a:t>A wonderful serenity</a:t>
                </a:r>
                <a:endParaRPr lang="en-US" sz="1200" dirty="0">
                  <a:solidFill>
                    <a:schemeClr val="bg1">
                      <a:lumMod val="65000"/>
                    </a:schemeClr>
                  </a:solidFill>
                </a:endParaRPr>
              </a:p>
            </p:txBody>
          </p:sp>
        </p:grpSp>
      </p:grpSp>
      <p:grpSp>
        <p:nvGrpSpPr>
          <p:cNvPr id="24" name="Group 2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264716" y="1563977"/>
            <a:ext cx="2071349" cy="1293322"/>
            <a:chOff x="8264716" y="1563977"/>
            <a:chExt cx="2071349" cy="1293322"/>
          </a:xfrm>
        </p:grpSpPr>
        <p:cxnSp>
          <p:nvCxnSpPr>
            <p:cNvPr id="20" name="Straight Connector 19"/>
            <p:cNvCxnSpPr/>
            <p:nvPr/>
          </p:nvCxnSpPr>
          <p:spPr>
            <a:xfrm flipV="1">
              <a:off x="8264716" y="1849301"/>
              <a:ext cx="0" cy="1007998"/>
            </a:xfrm>
            <a:prstGeom prst="line">
              <a:avLst/>
            </a:prstGeom>
            <a:ln w="12700">
              <a:solidFill>
                <a:schemeClr val="bg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415750" y="1563977"/>
              <a:ext cx="1920315" cy="570647"/>
              <a:chOff x="6365721" y="4328812"/>
              <a:chExt cx="1920315" cy="570647"/>
            </a:xfrm>
          </p:grpSpPr>
          <p:sp>
            <p:nvSpPr>
              <p:cNvPr id="22" name="TextBox 21"/>
              <p:cNvSpPr txBox="1"/>
              <p:nvPr/>
            </p:nvSpPr>
            <p:spPr>
              <a:xfrm>
                <a:off x="6365721" y="4328812"/>
                <a:ext cx="1920315" cy="307777"/>
              </a:xfrm>
              <a:prstGeom prst="rect">
                <a:avLst/>
              </a:prstGeom>
              <a:noFill/>
            </p:spPr>
            <p:txBody>
              <a:bodyPr wrap="square" rtlCol="0">
                <a:spAutoFit/>
              </a:bodyPr>
              <a:lstStyle/>
              <a:p>
                <a:r>
                  <a:rPr lang="en-US" sz="1400" b="1" dirty="0">
                    <a:solidFill>
                      <a:schemeClr val="bg1"/>
                    </a:solidFill>
                    <a:latin typeface="+mj-lt"/>
                  </a:rPr>
                  <a:t>Data 02</a:t>
                </a:r>
                <a:endParaRPr lang="en-US" sz="1400" b="1" dirty="0">
                  <a:solidFill>
                    <a:schemeClr val="bg1"/>
                  </a:solidFill>
                  <a:latin typeface="+mj-lt"/>
                </a:endParaRPr>
              </a:p>
            </p:txBody>
          </p:sp>
          <p:sp>
            <p:nvSpPr>
              <p:cNvPr id="23" name="TextBox 22"/>
              <p:cNvSpPr txBox="1"/>
              <p:nvPr/>
            </p:nvSpPr>
            <p:spPr>
              <a:xfrm>
                <a:off x="6365721" y="4606109"/>
                <a:ext cx="1920315" cy="293350"/>
              </a:xfrm>
              <a:prstGeom prst="rect">
                <a:avLst/>
              </a:prstGeom>
              <a:noFill/>
            </p:spPr>
            <p:txBody>
              <a:bodyPr wrap="square" rtlCol="0">
                <a:spAutoFit/>
              </a:bodyPr>
              <a:lstStyle/>
              <a:p>
                <a:pPr>
                  <a:lnSpc>
                    <a:spcPct val="120000"/>
                  </a:lnSpc>
                </a:pPr>
                <a:r>
                  <a:rPr lang="en-US" sz="1200" dirty="0">
                    <a:solidFill>
                      <a:schemeClr val="bg1">
                        <a:lumMod val="65000"/>
                      </a:schemeClr>
                    </a:solidFill>
                  </a:rPr>
                  <a:t>A wonderful serenity</a:t>
                </a:r>
                <a:endParaRPr lang="en-US" sz="1200" dirty="0">
                  <a:solidFill>
                    <a:schemeClr val="bg1">
                      <a:lumMod val="65000"/>
                    </a:schemeClr>
                  </a:solidFill>
                </a:endParaRPr>
              </a:p>
            </p:txBody>
          </p:sp>
        </p:grpSp>
      </p:grpSp>
      <p:grpSp>
        <p:nvGrpSpPr>
          <p:cNvPr id="34" name="Group 3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9149646" y="4433846"/>
            <a:ext cx="2071349" cy="1614686"/>
            <a:chOff x="9149646" y="4433846"/>
            <a:chExt cx="2071349" cy="1614686"/>
          </a:xfrm>
        </p:grpSpPr>
        <p:cxnSp>
          <p:nvCxnSpPr>
            <p:cNvPr id="25" name="Straight Connector 24"/>
            <p:cNvCxnSpPr/>
            <p:nvPr/>
          </p:nvCxnSpPr>
          <p:spPr>
            <a:xfrm flipV="1">
              <a:off x="9149646" y="4433846"/>
              <a:ext cx="0" cy="1351816"/>
            </a:xfrm>
            <a:prstGeom prst="line">
              <a:avLst/>
            </a:prstGeom>
            <a:ln w="12700">
              <a:solidFill>
                <a:schemeClr val="bg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9300680" y="5477885"/>
              <a:ext cx="1920315" cy="570647"/>
              <a:chOff x="6365721" y="4328812"/>
              <a:chExt cx="1920315" cy="570647"/>
            </a:xfrm>
          </p:grpSpPr>
          <p:sp>
            <p:nvSpPr>
              <p:cNvPr id="27" name="TextBox 26"/>
              <p:cNvSpPr txBox="1"/>
              <p:nvPr/>
            </p:nvSpPr>
            <p:spPr>
              <a:xfrm>
                <a:off x="6365721" y="4328812"/>
                <a:ext cx="1920315" cy="307777"/>
              </a:xfrm>
              <a:prstGeom prst="rect">
                <a:avLst/>
              </a:prstGeom>
              <a:noFill/>
            </p:spPr>
            <p:txBody>
              <a:bodyPr wrap="square" rtlCol="0">
                <a:spAutoFit/>
              </a:bodyPr>
              <a:lstStyle/>
              <a:p>
                <a:r>
                  <a:rPr lang="en-US" sz="1400" b="1" dirty="0">
                    <a:solidFill>
                      <a:schemeClr val="bg1"/>
                    </a:solidFill>
                    <a:latin typeface="+mj-lt"/>
                  </a:rPr>
                  <a:t>Data 04</a:t>
                </a:r>
                <a:endParaRPr lang="en-US" sz="1400" b="1" dirty="0">
                  <a:solidFill>
                    <a:schemeClr val="bg1"/>
                  </a:solidFill>
                  <a:latin typeface="+mj-lt"/>
                </a:endParaRPr>
              </a:p>
            </p:txBody>
          </p:sp>
          <p:sp>
            <p:nvSpPr>
              <p:cNvPr id="28" name="TextBox 27"/>
              <p:cNvSpPr txBox="1"/>
              <p:nvPr/>
            </p:nvSpPr>
            <p:spPr>
              <a:xfrm>
                <a:off x="6365721" y="4606109"/>
                <a:ext cx="1920315" cy="293350"/>
              </a:xfrm>
              <a:prstGeom prst="rect">
                <a:avLst/>
              </a:prstGeom>
              <a:noFill/>
            </p:spPr>
            <p:txBody>
              <a:bodyPr wrap="square" rtlCol="0">
                <a:spAutoFit/>
              </a:bodyPr>
              <a:lstStyle/>
              <a:p>
                <a:pPr>
                  <a:lnSpc>
                    <a:spcPct val="120000"/>
                  </a:lnSpc>
                </a:pPr>
                <a:r>
                  <a:rPr lang="en-US" sz="1200" dirty="0">
                    <a:solidFill>
                      <a:schemeClr val="bg1">
                        <a:lumMod val="65000"/>
                      </a:schemeClr>
                    </a:solidFill>
                  </a:rPr>
                  <a:t>A wonderful serenity</a:t>
                </a:r>
                <a:endParaRPr lang="en-US" sz="1200" dirty="0">
                  <a:solidFill>
                    <a:schemeClr val="bg1">
                      <a:lumMod val="65000"/>
                    </a:schemeClr>
                  </a:solidFill>
                </a:endParaRPr>
              </a:p>
            </p:txBody>
          </p:sp>
        </p:grpSp>
      </p:grpSp>
      <p:grpSp>
        <p:nvGrpSpPr>
          <p:cNvPr id="29" name="Group 2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6739694" y="3713059"/>
            <a:ext cx="2071349" cy="2332047"/>
            <a:chOff x="6739694" y="3713059"/>
            <a:chExt cx="2071349" cy="2332047"/>
          </a:xfrm>
        </p:grpSpPr>
        <p:cxnSp>
          <p:nvCxnSpPr>
            <p:cNvPr id="30" name="Straight Connector 29"/>
            <p:cNvCxnSpPr/>
            <p:nvPr/>
          </p:nvCxnSpPr>
          <p:spPr>
            <a:xfrm flipV="1">
              <a:off x="6739694" y="3713059"/>
              <a:ext cx="0" cy="2069177"/>
            </a:xfrm>
            <a:prstGeom prst="line">
              <a:avLst/>
            </a:prstGeom>
            <a:ln w="12700">
              <a:solidFill>
                <a:schemeClr val="bg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890728" y="5474459"/>
              <a:ext cx="1920315" cy="570647"/>
              <a:chOff x="6365721" y="4328812"/>
              <a:chExt cx="1920315" cy="570647"/>
            </a:xfrm>
          </p:grpSpPr>
          <p:sp>
            <p:nvSpPr>
              <p:cNvPr id="32" name="TextBox 31"/>
              <p:cNvSpPr txBox="1"/>
              <p:nvPr/>
            </p:nvSpPr>
            <p:spPr>
              <a:xfrm>
                <a:off x="6365721" y="4328812"/>
                <a:ext cx="1920315" cy="307777"/>
              </a:xfrm>
              <a:prstGeom prst="rect">
                <a:avLst/>
              </a:prstGeom>
              <a:noFill/>
            </p:spPr>
            <p:txBody>
              <a:bodyPr wrap="square" rtlCol="0">
                <a:spAutoFit/>
              </a:bodyPr>
              <a:lstStyle/>
              <a:p>
                <a:r>
                  <a:rPr lang="en-US" sz="1400" b="1" dirty="0">
                    <a:solidFill>
                      <a:schemeClr val="bg1"/>
                    </a:solidFill>
                    <a:latin typeface="+mj-lt"/>
                  </a:rPr>
                  <a:t>Data 03</a:t>
                </a:r>
                <a:endParaRPr lang="en-US" sz="1400" b="1" dirty="0">
                  <a:solidFill>
                    <a:schemeClr val="bg1"/>
                  </a:solidFill>
                  <a:latin typeface="+mj-lt"/>
                </a:endParaRPr>
              </a:p>
            </p:txBody>
          </p:sp>
          <p:sp>
            <p:nvSpPr>
              <p:cNvPr id="33" name="TextBox 32"/>
              <p:cNvSpPr txBox="1"/>
              <p:nvPr/>
            </p:nvSpPr>
            <p:spPr>
              <a:xfrm>
                <a:off x="6365721" y="4606109"/>
                <a:ext cx="1920315" cy="293350"/>
              </a:xfrm>
              <a:prstGeom prst="rect">
                <a:avLst/>
              </a:prstGeom>
              <a:noFill/>
            </p:spPr>
            <p:txBody>
              <a:bodyPr wrap="square" rtlCol="0">
                <a:spAutoFit/>
              </a:bodyPr>
              <a:lstStyle/>
              <a:p>
                <a:pPr>
                  <a:lnSpc>
                    <a:spcPct val="120000"/>
                  </a:lnSpc>
                </a:pPr>
                <a:r>
                  <a:rPr lang="en-US" sz="1200" dirty="0">
                    <a:solidFill>
                      <a:schemeClr val="bg1">
                        <a:lumMod val="65000"/>
                      </a:schemeClr>
                    </a:solidFill>
                  </a:rPr>
                  <a:t>A wonderful serenity</a:t>
                </a:r>
                <a:endParaRPr lang="en-US" sz="1200" dirty="0">
                  <a:solidFill>
                    <a:schemeClr val="bg1">
                      <a:lumMod val="65000"/>
                    </a:schemeClr>
                  </a:solidFill>
                </a:endParaRPr>
              </a:p>
            </p:txBody>
          </p:sp>
        </p:grpSp>
      </p:gr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0-#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 presetClass="entr" presetSubtype="2" decel="100000" fill="hold" grpId="0" nodeType="withEffect">
                                  <p:stCondLst>
                                    <p:cond delay="1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750" fill="hold"/>
                                        <p:tgtEl>
                                          <p:spTgt spid="2"/>
                                        </p:tgtEl>
                                        <p:attrNameLst>
                                          <p:attrName>ppt_x</p:attrName>
                                        </p:attrNameLst>
                                      </p:cBhvr>
                                      <p:tavLst>
                                        <p:tav tm="0">
                                          <p:val>
                                            <p:strVal val="1+#ppt_w/2"/>
                                          </p:val>
                                        </p:tav>
                                        <p:tav tm="100000">
                                          <p:val>
                                            <p:strVal val="#ppt_x"/>
                                          </p:val>
                                        </p:tav>
                                      </p:tavLst>
                                    </p:anim>
                                    <p:anim calcmode="lin" valueType="num">
                                      <p:cBhvr additive="base">
                                        <p:cTn id="23" dur="750" fill="hold"/>
                                        <p:tgtEl>
                                          <p:spTgt spid="2"/>
                                        </p:tgtEl>
                                        <p:attrNameLst>
                                          <p:attrName>ppt_y</p:attrName>
                                        </p:attrNameLst>
                                      </p:cBhvr>
                                      <p:tavLst>
                                        <p:tav tm="0">
                                          <p:val>
                                            <p:strVal val="#ppt_y"/>
                                          </p:val>
                                        </p:tav>
                                        <p:tav tm="100000">
                                          <p:val>
                                            <p:strVal val="#ppt_y"/>
                                          </p:val>
                                        </p:tav>
                                      </p:tavLst>
                                    </p:anim>
                                  </p:childTnLst>
                                </p:cTn>
                              </p:par>
                              <p:par>
                                <p:cTn id="24" presetID="22" presetClass="entr" presetSubtype="4" fill="hold" nodeType="withEffect">
                                  <p:stCondLst>
                                    <p:cond delay="150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175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1" fill="hold" nodeType="withEffect">
                                  <p:stCondLst>
                                    <p:cond delay="200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22" presetClass="entr" presetSubtype="1" fill="hold" nodeType="withEffect">
                                  <p:stCondLst>
                                    <p:cond delay="225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flipH="1">
            <a:off x="9757144" y="395677"/>
            <a:ext cx="2434856" cy="6066646"/>
          </a:xfrm>
          <a:prstGeom prst="rect">
            <a:avLst/>
          </a:prstGeom>
        </p:spPr>
      </p:pic>
      <p:pic>
        <p:nvPicPr>
          <p:cNvPr id="7" name="图片 6"/>
          <p:cNvPicPr>
            <a:picLocks noChangeAspect="1"/>
          </p:cNvPicPr>
          <p:nvPr/>
        </p:nvPicPr>
        <p:blipFill>
          <a:blip r:embed="rId2"/>
          <a:stretch>
            <a:fillRect/>
          </a:stretch>
        </p:blipFill>
        <p:spPr>
          <a:xfrm flipH="1">
            <a:off x="0" y="776549"/>
            <a:ext cx="2942857" cy="5400000"/>
          </a:xfrm>
          <a:prstGeom prst="rect">
            <a:avLst/>
          </a:prstGeom>
        </p:spPr>
      </p:pic>
      <p:pic>
        <p:nvPicPr>
          <p:cNvPr id="8" name="图片 7"/>
          <p:cNvPicPr>
            <a:picLocks noChangeAspect="1"/>
          </p:cNvPicPr>
          <p:nvPr/>
        </p:nvPicPr>
        <p:blipFill>
          <a:blip r:embed="rId3"/>
          <a:stretch>
            <a:fillRect/>
          </a:stretch>
        </p:blipFill>
        <p:spPr>
          <a:xfrm>
            <a:off x="3448986" y="95100"/>
            <a:ext cx="5418567" cy="6762899"/>
          </a:xfrm>
          <a:prstGeom prst="rect">
            <a:avLst/>
          </a:prstGeom>
        </p:spPr>
      </p:pic>
      <p:sp>
        <p:nvSpPr>
          <p:cNvPr id="9" name="文本框 8"/>
          <p:cNvSpPr txBox="1"/>
          <p:nvPr/>
        </p:nvSpPr>
        <p:spPr>
          <a:xfrm>
            <a:off x="2295540" y="2562094"/>
            <a:ext cx="7461604" cy="1323439"/>
          </a:xfrm>
          <a:prstGeom prst="rect">
            <a:avLst/>
          </a:prstGeom>
          <a:noFill/>
        </p:spPr>
        <p:txBody>
          <a:bodyPr wrap="square" rtlCol="0">
            <a:spAutoFit/>
          </a:bodyPr>
          <a:lstStyle/>
          <a:p>
            <a:pPr algn="dist"/>
            <a:r>
              <a:rPr lang="en-US" altLang="zh-CN" sz="8000" dirty="0">
                <a:solidFill>
                  <a:schemeClr val="bg1"/>
                </a:solidFill>
                <a:latin typeface="方正明尚简体" panose="02000000000000000000" pitchFamily="2" charset="-122"/>
                <a:ea typeface="方正明尚简体" panose="02000000000000000000" pitchFamily="2" charset="-122"/>
              </a:rPr>
              <a:t>THANKS</a:t>
            </a:r>
            <a:endParaRPr lang="zh-CN" altLang="en-US" sz="8000" dirty="0">
              <a:solidFill>
                <a:schemeClr val="bg1"/>
              </a:solidFill>
              <a:latin typeface="方正明尚简体" panose="02000000000000000000" pitchFamily="2" charset="-122"/>
              <a:ea typeface="方正明尚简体" panose="02000000000000000000" pitchFamily="2" charset="-122"/>
            </a:endParaRPr>
          </a:p>
        </p:txBody>
      </p:sp>
      <p:sp>
        <p:nvSpPr>
          <p:cNvPr id="12" name="椭圆 11"/>
          <p:cNvSpPr/>
          <p:nvPr/>
        </p:nvSpPr>
        <p:spPr>
          <a:xfrm>
            <a:off x="-2658140" y="681451"/>
            <a:ext cx="5316279" cy="5316279"/>
          </a:xfrm>
          <a:prstGeom prst="ellipse">
            <a:avLst/>
          </a:prstGeom>
          <a:solidFill>
            <a:srgbClr val="D079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51391" y="860270"/>
            <a:ext cx="5316279" cy="5316279"/>
          </a:xfrm>
          <a:prstGeom prst="ellipse">
            <a:avLst/>
          </a:prstGeom>
          <a:solidFill>
            <a:srgbClr val="D079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文本框 11"/>
          <p:cNvSpPr txBox="1"/>
          <p:nvPr>
            <p:custDataLst>
              <p:tags r:id="rId4"/>
            </p:custDataLst>
          </p:nvPr>
        </p:nvSpPr>
        <p:spPr>
          <a:xfrm>
            <a:off x="2295540" y="3933082"/>
            <a:ext cx="7725457" cy="895181"/>
          </a:xfrm>
          <a:prstGeom prst="rect">
            <a:avLst/>
          </a:prstGeom>
          <a:noFill/>
        </p:spPr>
        <p:txBody>
          <a:bodyPr wrap="square" rtlCol="0">
            <a:spAutoFit/>
          </a:bodyPr>
          <a:lstStyle/>
          <a:p>
            <a:pPr algn="ctr">
              <a:lnSpc>
                <a:spcPct val="150000"/>
              </a:lnSpc>
            </a:pPr>
            <a:r>
              <a:rPr lang="en-US" sz="1200" dirty="0" err="1">
                <a:solidFill>
                  <a:schemeClr val="bg1"/>
                </a:solidFill>
              </a:rPr>
              <a:t>Augue</a:t>
            </a:r>
            <a:r>
              <a:rPr lang="en-US" sz="1200" dirty="0">
                <a:solidFill>
                  <a:schemeClr val="bg1"/>
                </a:solidFill>
              </a:rPr>
              <a:t> in </a:t>
            </a:r>
            <a:r>
              <a:rPr lang="en-US" sz="1200" dirty="0" err="1">
                <a:solidFill>
                  <a:schemeClr val="bg1"/>
                </a:solidFill>
              </a:rPr>
              <a:t>mollis</a:t>
            </a:r>
            <a:r>
              <a:rPr lang="en-US" sz="1200" dirty="0">
                <a:solidFill>
                  <a:schemeClr val="bg1"/>
                </a:solidFill>
              </a:rPr>
              <a:t> </a:t>
            </a:r>
            <a:r>
              <a:rPr lang="en-US" sz="1200" dirty="0" err="1">
                <a:solidFill>
                  <a:schemeClr val="bg1"/>
                </a:solidFill>
              </a:rPr>
              <a:t>condimentum</a:t>
            </a:r>
            <a:r>
              <a:rPr lang="en-US" sz="1200" dirty="0">
                <a:solidFill>
                  <a:schemeClr val="bg1"/>
                </a:solidFill>
              </a:rPr>
              <a:t>, </a:t>
            </a:r>
            <a:r>
              <a:rPr lang="en-US" sz="1200" dirty="0" err="1">
                <a:solidFill>
                  <a:schemeClr val="bg1"/>
                </a:solidFill>
              </a:rPr>
              <a:t>augue</a:t>
            </a:r>
            <a:r>
              <a:rPr lang="en-US" sz="1200" dirty="0">
                <a:solidFill>
                  <a:schemeClr val="bg1"/>
                </a:solidFill>
              </a:rPr>
              <a:t> </a:t>
            </a:r>
            <a:r>
              <a:rPr lang="en-US" sz="1200" dirty="0" err="1">
                <a:solidFill>
                  <a:schemeClr val="bg1"/>
                </a:solidFill>
              </a:rPr>
              <a:t>lectus</a:t>
            </a:r>
            <a:r>
              <a:rPr lang="en-US" sz="1200" dirty="0">
                <a:solidFill>
                  <a:schemeClr val="bg1"/>
                </a:solidFill>
              </a:rPr>
              <a:t> </a:t>
            </a:r>
            <a:r>
              <a:rPr lang="en-US" sz="1200" dirty="0" err="1">
                <a:solidFill>
                  <a:schemeClr val="bg1"/>
                </a:solidFill>
              </a:rPr>
              <a:t>scelerisque</a:t>
            </a:r>
            <a:r>
              <a:rPr lang="en-US" sz="1200" dirty="0">
                <a:solidFill>
                  <a:schemeClr val="bg1"/>
                </a:solidFill>
              </a:rPr>
              <a:t> lorem, vel </a:t>
            </a:r>
            <a:r>
              <a:rPr lang="en-US" sz="1200" dirty="0" err="1">
                <a:solidFill>
                  <a:schemeClr val="bg1"/>
                </a:solidFill>
              </a:rPr>
              <a:t>venenatis</a:t>
            </a:r>
            <a:r>
              <a:rPr lang="en-US" sz="1200" dirty="0">
                <a:solidFill>
                  <a:schemeClr val="bg1"/>
                </a:solidFill>
              </a:rPr>
              <a:t> </a:t>
            </a:r>
            <a:r>
              <a:rPr lang="en-US" sz="1200" dirty="0" err="1">
                <a:solidFill>
                  <a:schemeClr val="bg1"/>
                </a:solidFill>
              </a:rPr>
              <a:t>tortor</a:t>
            </a:r>
            <a:r>
              <a:rPr lang="en-US" sz="1200" dirty="0">
                <a:solidFill>
                  <a:schemeClr val="bg1"/>
                </a:solidFill>
              </a:rPr>
              <a:t> </a:t>
            </a:r>
            <a:r>
              <a:rPr lang="en-US" sz="1200" dirty="0" err="1">
                <a:solidFill>
                  <a:schemeClr val="bg1"/>
                </a:solidFill>
              </a:rPr>
              <a:t>mauris</a:t>
            </a:r>
            <a:r>
              <a:rPr lang="en-US" sz="1200" dirty="0">
                <a:solidFill>
                  <a:schemeClr val="bg1"/>
                </a:solidFill>
              </a:rPr>
              <a:t> vitae </a:t>
            </a:r>
            <a:r>
              <a:rPr lang="en-US" sz="1200" dirty="0" err="1">
                <a:solidFill>
                  <a:schemeClr val="bg1"/>
                </a:solidFill>
              </a:rPr>
              <a:t>turpis</a:t>
            </a:r>
            <a:r>
              <a:rPr lang="en-US" sz="1200" dirty="0">
                <a:solidFill>
                  <a:schemeClr val="bg1"/>
                </a:solidFill>
              </a:rPr>
              <a:t>. </a:t>
            </a:r>
            <a:r>
              <a:rPr lang="en-US" sz="1200" dirty="0" err="1">
                <a:solidFill>
                  <a:schemeClr val="bg1"/>
                </a:solidFill>
              </a:rPr>
              <a:t>Praesent</a:t>
            </a:r>
            <a:r>
              <a:rPr lang="en-US" sz="1200" dirty="0">
                <a:solidFill>
                  <a:schemeClr val="bg1"/>
                </a:solidFill>
              </a:rPr>
              <a:t> lacinia </a:t>
            </a:r>
            <a:r>
              <a:rPr lang="en-US" sz="1200" dirty="0" err="1">
                <a:solidFill>
                  <a:schemeClr val="bg1"/>
                </a:solidFill>
              </a:rPr>
              <a:t>tellus</a:t>
            </a:r>
            <a:r>
              <a:rPr lang="en-US" sz="1200" dirty="0">
                <a:solidFill>
                  <a:schemeClr val="bg1"/>
                </a:solidFill>
              </a:rPr>
              <a:t> </a:t>
            </a:r>
            <a:r>
              <a:rPr lang="en-US" sz="1200" dirty="0" err="1">
                <a:solidFill>
                  <a:schemeClr val="bg1"/>
                </a:solidFill>
              </a:rPr>
              <a:t>augue</a:t>
            </a:r>
            <a:r>
              <a:rPr lang="en-US" sz="1200" dirty="0">
                <a:solidFill>
                  <a:schemeClr val="bg1"/>
                </a:solidFill>
              </a:rPr>
              <a:t>, </a:t>
            </a:r>
            <a:r>
              <a:rPr lang="en-US" sz="1200" dirty="0" err="1">
                <a:solidFill>
                  <a:schemeClr val="bg1"/>
                </a:solidFill>
              </a:rPr>
              <a:t>eget</a:t>
            </a:r>
            <a:r>
              <a:rPr lang="en-US" sz="1200" dirty="0">
                <a:solidFill>
                  <a:schemeClr val="bg1"/>
                </a:solidFill>
              </a:rPr>
              <a:t> </a:t>
            </a:r>
            <a:r>
              <a:rPr lang="en-US" sz="1200" dirty="0" err="1">
                <a:solidFill>
                  <a:schemeClr val="bg1"/>
                </a:solidFill>
              </a:rPr>
              <a:t>tincidunt</a:t>
            </a:r>
            <a:r>
              <a:rPr lang="en-US" sz="1200" dirty="0">
                <a:solidFill>
                  <a:schemeClr val="bg1"/>
                </a:solidFill>
              </a:rPr>
              <a:t> </a:t>
            </a:r>
            <a:r>
              <a:rPr lang="en-US" sz="1200" dirty="0" err="1">
                <a:solidFill>
                  <a:schemeClr val="bg1"/>
                </a:solidFill>
              </a:rPr>
              <a:t>urna</a:t>
            </a:r>
            <a:r>
              <a:rPr lang="en-US" sz="1200" dirty="0">
                <a:solidFill>
                  <a:schemeClr val="bg1"/>
                </a:solidFill>
              </a:rPr>
              <a:t> </a:t>
            </a:r>
            <a:r>
              <a:rPr lang="en-US" sz="1200" dirty="0" err="1">
                <a:solidFill>
                  <a:schemeClr val="bg1"/>
                </a:solidFill>
              </a:rPr>
              <a:t>mattis</a:t>
            </a:r>
            <a:r>
              <a:rPr lang="en-US" sz="1200" dirty="0">
                <a:solidFill>
                  <a:schemeClr val="bg1"/>
                </a:solidFill>
              </a:rPr>
              <a:t> a. </a:t>
            </a:r>
            <a:r>
              <a:rPr lang="en-US" sz="1200" dirty="0" err="1">
                <a:solidFill>
                  <a:schemeClr val="bg1"/>
                </a:solidFill>
              </a:rPr>
              <a:t>Proin</a:t>
            </a:r>
            <a:r>
              <a:rPr lang="en-US" sz="1200" dirty="0">
                <a:solidFill>
                  <a:schemeClr val="bg1"/>
                </a:solidFill>
              </a:rPr>
              <a:t> ac </a:t>
            </a:r>
            <a:r>
              <a:rPr lang="en-US" sz="1200" dirty="0" err="1">
                <a:solidFill>
                  <a:schemeClr val="bg1"/>
                </a:solidFill>
              </a:rPr>
              <a:t>massa</a:t>
            </a:r>
            <a:r>
              <a:rPr lang="en-US" sz="1200" dirty="0">
                <a:solidFill>
                  <a:schemeClr val="bg1"/>
                </a:solidFill>
              </a:rPr>
              <a:t> et lorem </a:t>
            </a:r>
            <a:r>
              <a:rPr lang="en-US" sz="1200" dirty="0" err="1">
                <a:solidFill>
                  <a:schemeClr val="bg1"/>
                </a:solidFill>
              </a:rPr>
              <a:t>laoreet</a:t>
            </a:r>
            <a:r>
              <a:rPr lang="en-US" sz="1200" dirty="0">
                <a:solidFill>
                  <a:schemeClr val="bg1"/>
                </a:solidFill>
              </a:rPr>
              <a:t> </a:t>
            </a:r>
            <a:r>
              <a:rPr lang="en-US" sz="1200" dirty="0" err="1">
                <a:solidFill>
                  <a:schemeClr val="bg1"/>
                </a:solidFill>
              </a:rPr>
              <a:t>porttitor</a:t>
            </a:r>
            <a:r>
              <a:rPr lang="en-US" sz="1200" dirty="0">
                <a:solidFill>
                  <a:schemeClr val="bg1"/>
                </a:solidFill>
              </a:rPr>
              <a:t> at </a:t>
            </a:r>
            <a:r>
              <a:rPr lang="en-US" sz="1200" dirty="0" err="1">
                <a:solidFill>
                  <a:schemeClr val="bg1"/>
                </a:solidFill>
              </a:rPr>
              <a:t>eget</a:t>
            </a:r>
            <a:r>
              <a:rPr lang="en-US" sz="1200" dirty="0">
                <a:solidFill>
                  <a:schemeClr val="bg1"/>
                </a:solidFill>
              </a:rPr>
              <a:t> ex. Nam pulvinar vitae ante vitae </a:t>
            </a:r>
            <a:r>
              <a:rPr lang="en-US" sz="1200" dirty="0" err="1">
                <a:solidFill>
                  <a:schemeClr val="bg1"/>
                </a:solidFill>
              </a:rPr>
              <a:t>tempor</a:t>
            </a:r>
            <a:r>
              <a:rPr lang="en-US" sz="1200" dirty="0">
                <a:solidFill>
                  <a:schemeClr val="bg1"/>
                </a:solidFill>
              </a:rPr>
              <a:t>. </a:t>
            </a:r>
            <a:endParaRPr 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3448986" y="95100"/>
            <a:ext cx="5418567" cy="6762899"/>
          </a:xfrm>
          <a:prstGeom prst="rect">
            <a:avLst/>
          </a:prstGeom>
        </p:spPr>
      </p:pic>
      <p:grpSp>
        <p:nvGrpSpPr>
          <p:cNvPr id="2" name="组合 1"/>
          <p:cNvGrpSpPr/>
          <p:nvPr/>
        </p:nvGrpSpPr>
        <p:grpSpPr>
          <a:xfrm>
            <a:off x="2185818" y="2109778"/>
            <a:ext cx="2284600" cy="1642020"/>
            <a:chOff x="2185818" y="2109778"/>
            <a:chExt cx="2284600" cy="1642020"/>
          </a:xfrm>
        </p:grpSpPr>
        <p:pic>
          <p:nvPicPr>
            <p:cNvPr id="8" name="图片 7"/>
            <p:cNvPicPr>
              <a:picLocks noChangeAspect="1"/>
            </p:cNvPicPr>
            <p:nvPr/>
          </p:nvPicPr>
          <p:blipFill>
            <a:blip r:embed="rId2"/>
            <a:stretch>
              <a:fillRect/>
            </a:stretch>
          </p:blipFill>
          <p:spPr>
            <a:xfrm>
              <a:off x="2185818" y="2109778"/>
              <a:ext cx="526013" cy="1366771"/>
            </a:xfrm>
            <a:prstGeom prst="rect">
              <a:avLst/>
            </a:prstGeom>
          </p:spPr>
        </p:pic>
        <p:pic>
          <p:nvPicPr>
            <p:cNvPr id="10" name="图片 9"/>
            <p:cNvPicPr>
              <a:picLocks noChangeAspect="1"/>
            </p:cNvPicPr>
            <p:nvPr/>
          </p:nvPicPr>
          <p:blipFill>
            <a:blip r:embed="rId3"/>
            <a:stretch>
              <a:fillRect/>
            </a:stretch>
          </p:blipFill>
          <p:spPr>
            <a:xfrm>
              <a:off x="2837143" y="3065639"/>
              <a:ext cx="466453" cy="686159"/>
            </a:xfrm>
            <a:prstGeom prst="rect">
              <a:avLst/>
            </a:prstGeom>
          </p:spPr>
        </p:pic>
        <p:sp>
          <p:nvSpPr>
            <p:cNvPr id="14" name="文本框 13"/>
            <p:cNvSpPr txBox="1"/>
            <p:nvPr/>
          </p:nvSpPr>
          <p:spPr>
            <a:xfrm>
              <a:off x="2185818" y="2585713"/>
              <a:ext cx="2284600" cy="1107996"/>
            </a:xfrm>
            <a:prstGeom prst="rect">
              <a:avLst/>
            </a:prstGeom>
            <a:noFill/>
          </p:spPr>
          <p:txBody>
            <a:bodyPr wrap="none" rtlCol="0">
              <a:spAutoFit/>
            </a:bodyPr>
            <a:lstStyle/>
            <a:p>
              <a:r>
                <a:rPr lang="en-US" altLang="zh-CN" sz="6600" dirty="0">
                  <a:solidFill>
                    <a:schemeClr val="bg1"/>
                  </a:solidFill>
                  <a:latin typeface="方正明尚简体" panose="02000000000000000000" pitchFamily="2" charset="-122"/>
                  <a:ea typeface="方正明尚简体" panose="02000000000000000000" pitchFamily="2" charset="-122"/>
                </a:rPr>
                <a:t>Part </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grpSp>
      <p:grpSp>
        <p:nvGrpSpPr>
          <p:cNvPr id="3" name="组合 2"/>
          <p:cNvGrpSpPr/>
          <p:nvPr/>
        </p:nvGrpSpPr>
        <p:grpSpPr>
          <a:xfrm>
            <a:off x="7634616" y="2585713"/>
            <a:ext cx="2185215" cy="1107996"/>
            <a:chOff x="7634616" y="2585713"/>
            <a:chExt cx="2185215" cy="1107996"/>
          </a:xfrm>
        </p:grpSpPr>
        <p:pic>
          <p:nvPicPr>
            <p:cNvPr id="6" name="图片 5"/>
            <p:cNvPicPr>
              <a:picLocks noChangeAspect="1"/>
            </p:cNvPicPr>
            <p:nvPr/>
          </p:nvPicPr>
          <p:blipFill>
            <a:blip r:embed="rId4"/>
            <a:stretch>
              <a:fillRect/>
            </a:stretch>
          </p:blipFill>
          <p:spPr>
            <a:xfrm rot="4160861">
              <a:off x="9041008" y="2760949"/>
              <a:ext cx="328127" cy="595937"/>
            </a:xfrm>
            <a:prstGeom prst="rect">
              <a:avLst/>
            </a:prstGeom>
          </p:spPr>
        </p:pic>
        <p:pic>
          <p:nvPicPr>
            <p:cNvPr id="12" name="图片 11"/>
            <p:cNvPicPr>
              <a:picLocks noChangeAspect="1"/>
            </p:cNvPicPr>
            <p:nvPr/>
          </p:nvPicPr>
          <p:blipFill>
            <a:blip r:embed="rId5"/>
            <a:stretch>
              <a:fillRect/>
            </a:stretch>
          </p:blipFill>
          <p:spPr>
            <a:xfrm>
              <a:off x="7905318" y="2817984"/>
              <a:ext cx="328127" cy="658565"/>
            </a:xfrm>
            <a:prstGeom prst="rect">
              <a:avLst/>
            </a:prstGeom>
          </p:spPr>
        </p:pic>
        <p:sp>
          <p:nvSpPr>
            <p:cNvPr id="15" name="文本框 14"/>
            <p:cNvSpPr txBox="1"/>
            <p:nvPr/>
          </p:nvSpPr>
          <p:spPr>
            <a:xfrm>
              <a:off x="7634616" y="2585713"/>
              <a:ext cx="2185215" cy="1107996"/>
            </a:xfrm>
            <a:prstGeom prst="rect">
              <a:avLst/>
            </a:prstGeom>
            <a:noFill/>
          </p:spPr>
          <p:txBody>
            <a:bodyPr wrap="none" rtlCol="0">
              <a:spAutoFit/>
            </a:bodyPr>
            <a:lstStyle/>
            <a:p>
              <a:pPr algn="r"/>
              <a:r>
                <a:rPr lang="en-US" altLang="zh-CN" sz="6600" dirty="0">
                  <a:solidFill>
                    <a:schemeClr val="bg1"/>
                  </a:solidFill>
                  <a:latin typeface="方正明尚简体" panose="02000000000000000000" pitchFamily="2" charset="-122"/>
                  <a:ea typeface="方正明尚简体" panose="02000000000000000000" pitchFamily="2" charset="-122"/>
                </a:rPr>
                <a:t>One </a:t>
              </a:r>
              <a:endParaRPr lang="zh-CN" altLang="en-US" sz="6600" dirty="0">
                <a:solidFill>
                  <a:schemeClr val="bg1"/>
                </a:solidFill>
                <a:latin typeface="方正明尚简体" panose="02000000000000000000" pitchFamily="2" charset="-122"/>
                <a:ea typeface="方正明尚简体" panose="02000000000000000000" pitchFamily="2" charset="-122"/>
              </a:endParaRPr>
            </a:p>
          </p:txBody>
        </p:sp>
      </p:grpSp>
      <p:pic>
        <p:nvPicPr>
          <p:cNvPr id="18" name="图片 17"/>
          <p:cNvPicPr>
            <a:picLocks noChangeAspect="1"/>
          </p:cNvPicPr>
          <p:nvPr/>
        </p:nvPicPr>
        <p:blipFill>
          <a:blip r:embed="rId4"/>
          <a:stretch>
            <a:fillRect/>
          </a:stretch>
        </p:blipFill>
        <p:spPr>
          <a:xfrm rot="2554972">
            <a:off x="6606784" y="1459665"/>
            <a:ext cx="1097158" cy="1992634"/>
          </a:xfrm>
          <a:prstGeom prst="rect">
            <a:avLst/>
          </a:prstGeom>
        </p:spPr>
      </p:pic>
      <p:pic>
        <p:nvPicPr>
          <p:cNvPr id="20" name="图片 19"/>
          <p:cNvPicPr>
            <a:picLocks noChangeAspect="1"/>
          </p:cNvPicPr>
          <p:nvPr/>
        </p:nvPicPr>
        <p:blipFill>
          <a:blip r:embed="rId6"/>
          <a:stretch>
            <a:fillRect/>
          </a:stretch>
        </p:blipFill>
        <p:spPr>
          <a:xfrm rot="4301738">
            <a:off x="10671386" y="5115606"/>
            <a:ext cx="2318328" cy="2336825"/>
          </a:xfrm>
          <a:prstGeom prst="rect">
            <a:avLst/>
          </a:prstGeom>
        </p:spPr>
      </p:pic>
      <p:pic>
        <p:nvPicPr>
          <p:cNvPr id="21" name="图片 20"/>
          <p:cNvPicPr>
            <a:picLocks noChangeAspect="1"/>
          </p:cNvPicPr>
          <p:nvPr/>
        </p:nvPicPr>
        <p:blipFill>
          <a:blip r:embed="rId6"/>
          <a:stretch>
            <a:fillRect/>
          </a:stretch>
        </p:blipFill>
        <p:spPr>
          <a:xfrm rot="4301738">
            <a:off x="-729564" y="-723719"/>
            <a:ext cx="2318328" cy="233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4" name="Rectangle 3"/>
          <p:cNvSpPr/>
          <p:nvPr/>
        </p:nvSpPr>
        <p:spPr>
          <a:xfrm>
            <a:off x="4695986" y="2650210"/>
            <a:ext cx="6555782" cy="2657959"/>
          </a:xfrm>
          <a:prstGeom prst="rect">
            <a:avLst/>
          </a:prstGeom>
          <a:gradFill>
            <a:gsLst>
              <a:gs pos="0">
                <a:srgbClr val="C4B59F"/>
              </a:gs>
              <a:gs pos="6800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1" y="2227293"/>
            <a:ext cx="4695986" cy="3491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1D242E"/>
              </a:solidFill>
            </a:endParaRPr>
          </a:p>
        </p:txBody>
      </p:sp>
      <p:sp>
        <p:nvSpPr>
          <p:cNvPr id="5" name="TextBox 4"/>
          <p:cNvSpPr txBox="1"/>
          <p:nvPr/>
        </p:nvSpPr>
        <p:spPr>
          <a:xfrm>
            <a:off x="593280" y="2847895"/>
            <a:ext cx="3512502" cy="1336071"/>
          </a:xfrm>
          <a:prstGeom prst="rect">
            <a:avLst/>
          </a:prstGeom>
          <a:noFill/>
        </p:spPr>
        <p:txBody>
          <a:bodyPr wrap="square" rtlCol="0">
            <a:spAutoFit/>
          </a:bodyPr>
          <a:lstStyle/>
          <a:p>
            <a:pPr algn="r">
              <a:lnSpc>
                <a:spcPct val="150000"/>
              </a:lnSpc>
            </a:pPr>
            <a:r>
              <a:rPr lang="en-US" sz="1100">
                <a:solidFill>
                  <a:srgbClr val="1D242E"/>
                </a:solidFill>
              </a:rPr>
              <a:t>Augue in mollis condimentum, augue lectus scelerisque lorem, vel venenatis tortor mauris vitae turpis. Praesent lacinia tellus augue, eget tincidunt urna mattis a. Proin ac massa et lorem laoreet porttitor at eget ex. Nam pulvinar vitae ante vitae tempor.  </a:t>
            </a:r>
            <a:endParaRPr lang="en-US" sz="1100">
              <a:solidFill>
                <a:srgbClr val="1D242E"/>
              </a:solidFill>
            </a:endParaRPr>
          </a:p>
        </p:txBody>
      </p:sp>
      <p:sp>
        <p:nvSpPr>
          <p:cNvPr id="6" name="TextBox 5"/>
          <p:cNvSpPr txBox="1"/>
          <p:nvPr/>
        </p:nvSpPr>
        <p:spPr>
          <a:xfrm>
            <a:off x="593280" y="4477652"/>
            <a:ext cx="3512502" cy="574324"/>
          </a:xfrm>
          <a:prstGeom prst="rect">
            <a:avLst/>
          </a:prstGeom>
          <a:noFill/>
        </p:spPr>
        <p:txBody>
          <a:bodyPr wrap="square" rtlCol="0">
            <a:spAutoFit/>
          </a:bodyPr>
          <a:lstStyle/>
          <a:p>
            <a:pPr algn="r">
              <a:lnSpc>
                <a:spcPct val="150000"/>
              </a:lnSpc>
            </a:pPr>
            <a:r>
              <a:rPr lang="en-US" sz="1100">
                <a:solidFill>
                  <a:srgbClr val="1D242E"/>
                </a:solidFill>
              </a:rPr>
              <a:t>Praesent lacinia tellus augue, eget tincidunt urna mattis a. Proin ac massa et</a:t>
            </a:r>
            <a:endParaRPr lang="en-US" sz="1100">
              <a:solidFill>
                <a:srgbClr val="1D242E"/>
              </a:solidFill>
            </a:endParaRPr>
          </a:p>
        </p:txBody>
      </p:sp>
      <p:pic>
        <p:nvPicPr>
          <p:cNvPr id="35" name="图片 34"/>
          <p:cNvPicPr>
            <a:picLocks noChangeAspect="1"/>
          </p:cNvPicPr>
          <p:nvPr/>
        </p:nvPicPr>
        <p:blipFill>
          <a:blip r:embed="rId1"/>
          <a:stretch>
            <a:fillRect/>
          </a:stretch>
        </p:blipFill>
        <p:spPr>
          <a:xfrm>
            <a:off x="3517667" y="867832"/>
            <a:ext cx="1771599" cy="4603252"/>
          </a:xfrm>
          <a:prstGeom prst="rect">
            <a:avLst/>
          </a:prstGeom>
        </p:spPr>
      </p:pic>
      <p:pic>
        <p:nvPicPr>
          <p:cNvPr id="42" name="图片占位符 4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994" b="14994"/>
          <a:stretch>
            <a:fillRect/>
          </a:stretch>
        </p:blipFill>
        <p:spPr/>
      </p:pic>
      <p:sp>
        <p:nvSpPr>
          <p:cNvPr id="3" name="TextBox 2"/>
          <p:cNvSpPr txBox="1"/>
          <p:nvPr/>
        </p:nvSpPr>
        <p:spPr>
          <a:xfrm>
            <a:off x="5289266" y="1462789"/>
            <a:ext cx="3735583" cy="2308324"/>
          </a:xfrm>
          <a:prstGeom prst="rect">
            <a:avLst/>
          </a:prstGeom>
          <a:noFill/>
        </p:spPr>
        <p:txBody>
          <a:bodyPr wrap="square" rtlCol="0">
            <a:spAutoFit/>
          </a:bodyPr>
          <a:lstStyle/>
          <a:p>
            <a:r>
              <a:rPr lang="en-US" sz="4800" dirty="0">
                <a:solidFill>
                  <a:schemeClr val="bg1"/>
                </a:solidFill>
                <a:latin typeface="+mj-lt"/>
              </a:rPr>
              <a:t>Exploring Different Design Style</a:t>
            </a:r>
            <a:endParaRPr lang="id-ID" sz="6000" b="1"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119" name="图片占位符 118"/>
          <p:cNvPicPr>
            <a:picLocks noGrp="1" noChangeAspect="1"/>
          </p:cNvPicPr>
          <p:nvPr>
            <p:ph type="pic" sz="quarter" idx="12"/>
          </p:nvPr>
        </p:nvPicPr>
        <p:blipFill>
          <a:blip r:embed="rId1">
            <a:extLst>
              <a:ext uri="{28A0092B-C50C-407E-A947-70E740481C1C}">
                <a14:useLocalDpi xmlns:a14="http://schemas.microsoft.com/office/drawing/2010/main" val="0"/>
              </a:ext>
            </a:extLst>
          </a:blip>
          <a:srcRect l="18910" r="18910"/>
          <a:stretch>
            <a:fillRect/>
          </a:stretch>
        </p:blipFill>
        <p:spPr/>
      </p:pic>
      <p:sp>
        <p:nvSpPr>
          <p:cNvPr id="4" name="Rectangle 3"/>
          <p:cNvSpPr/>
          <p:nvPr/>
        </p:nvSpPr>
        <p:spPr>
          <a:xfrm>
            <a:off x="415958" y="2309249"/>
            <a:ext cx="4032355" cy="418744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771052" y="3495031"/>
            <a:ext cx="3322166" cy="1815882"/>
          </a:xfrm>
          <a:prstGeom prst="rect">
            <a:avLst/>
          </a:prstGeom>
          <a:noFill/>
        </p:spPr>
        <p:txBody>
          <a:bodyPr wrap="square" rtlCol="0">
            <a:spAutoFit/>
          </a:bodyPr>
          <a:lstStyle/>
          <a:p>
            <a:pPr algn="ctr"/>
            <a:r>
              <a:rPr lang="en-US" sz="2800">
                <a:latin typeface="+mj-lt"/>
              </a:rPr>
              <a:t>Tears of joy are like the summer rain drops pierced by sunbeams.</a:t>
            </a:r>
            <a:endParaRPr lang="id-ID" sz="8000" b="1">
              <a:solidFill>
                <a:schemeClr val="tx1">
                  <a:lumMod val="75000"/>
                  <a:lumOff val="25000"/>
                </a:schemeClr>
              </a:solidFill>
              <a:latin typeface="+mj-lt"/>
            </a:endParaRPr>
          </a:p>
        </p:txBody>
      </p:sp>
      <p:sp>
        <p:nvSpPr>
          <p:cNvPr id="3" name="Rectangle 2"/>
          <p:cNvSpPr/>
          <p:nvPr/>
        </p:nvSpPr>
        <p:spPr>
          <a:xfrm>
            <a:off x="7585023" y="0"/>
            <a:ext cx="4606977" cy="6858000"/>
          </a:xfrm>
          <a:prstGeom prst="rect">
            <a:avLst/>
          </a:prstGeom>
          <a:blipFill dpi="0" rotWithShape="1">
            <a:blip r:embed="rId2">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blipFill>
                <a:blip r:embed="rId2"/>
                <a:stretch>
                  <a:fillRect/>
                </a:stretch>
              </a:blipFill>
            </a:endParaRPr>
          </a:p>
        </p:txBody>
      </p:sp>
      <p:sp>
        <p:nvSpPr>
          <p:cNvPr id="9" name="TextBox 8"/>
          <p:cNvSpPr txBox="1"/>
          <p:nvPr/>
        </p:nvSpPr>
        <p:spPr>
          <a:xfrm>
            <a:off x="8081806" y="632420"/>
            <a:ext cx="3613072" cy="1938992"/>
          </a:xfrm>
          <a:prstGeom prst="rect">
            <a:avLst/>
          </a:prstGeom>
          <a:noFill/>
        </p:spPr>
        <p:txBody>
          <a:bodyPr wrap="square" rtlCol="0">
            <a:spAutoFit/>
          </a:bodyPr>
          <a:lstStyle/>
          <a:p>
            <a:r>
              <a:rPr lang="en-US" sz="4000">
                <a:solidFill>
                  <a:schemeClr val="bg1"/>
                </a:solidFill>
                <a:latin typeface="+mj-lt"/>
              </a:rPr>
              <a:t>Expect Nothing Less Than Perfect </a:t>
            </a:r>
            <a:endParaRPr lang="id-ID" sz="4800" b="1">
              <a:solidFill>
                <a:schemeClr val="bg1"/>
              </a:solidFill>
              <a:latin typeface="+mj-lt"/>
            </a:endParaRPr>
          </a:p>
        </p:txBody>
      </p:sp>
      <p:sp>
        <p:nvSpPr>
          <p:cNvPr id="10" name="TextBox 9"/>
          <p:cNvSpPr txBox="1"/>
          <p:nvPr/>
        </p:nvSpPr>
        <p:spPr>
          <a:xfrm>
            <a:off x="8081806" y="3700677"/>
            <a:ext cx="3339142" cy="854080"/>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vel venenatis tortor mauris vitae turpis. </a:t>
            </a:r>
            <a:endParaRPr lang="en-US" sz="1100">
              <a:solidFill>
                <a:schemeClr val="bg1"/>
              </a:solidFill>
            </a:endParaRPr>
          </a:p>
        </p:txBody>
      </p:sp>
      <p:sp>
        <p:nvSpPr>
          <p:cNvPr id="11" name="TextBox 10"/>
          <p:cNvSpPr txBox="1"/>
          <p:nvPr/>
        </p:nvSpPr>
        <p:spPr>
          <a:xfrm>
            <a:off x="8081806" y="2912340"/>
            <a:ext cx="1389403" cy="830997"/>
          </a:xfrm>
          <a:prstGeom prst="rect">
            <a:avLst/>
          </a:prstGeom>
          <a:noFill/>
        </p:spPr>
        <p:txBody>
          <a:bodyPr wrap="square" rtlCol="0">
            <a:spAutoFit/>
          </a:bodyPr>
          <a:lstStyle/>
          <a:p>
            <a:r>
              <a:rPr lang="en-US" sz="4800">
                <a:solidFill>
                  <a:schemeClr val="bg1"/>
                </a:solidFill>
                <a:latin typeface="+mj-lt"/>
              </a:rPr>
              <a:t>01</a:t>
            </a:r>
            <a:endParaRPr lang="id-ID" sz="6000" b="1">
              <a:solidFill>
                <a:schemeClr val="bg1"/>
              </a:solidFill>
              <a:latin typeface="+mj-lt"/>
            </a:endParaRPr>
          </a:p>
        </p:txBody>
      </p:sp>
      <p:sp>
        <p:nvSpPr>
          <p:cNvPr id="12" name="TextBox 11"/>
          <p:cNvSpPr txBox="1"/>
          <p:nvPr/>
        </p:nvSpPr>
        <p:spPr>
          <a:xfrm>
            <a:off x="8081806" y="5381999"/>
            <a:ext cx="3339142" cy="854080"/>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 lorem, vel venenatis tortor mauris vitae turpis. </a:t>
            </a:r>
            <a:endParaRPr lang="en-US" sz="1100">
              <a:solidFill>
                <a:schemeClr val="bg1"/>
              </a:solidFill>
            </a:endParaRPr>
          </a:p>
        </p:txBody>
      </p:sp>
      <p:sp>
        <p:nvSpPr>
          <p:cNvPr id="13" name="TextBox 12"/>
          <p:cNvSpPr txBox="1"/>
          <p:nvPr/>
        </p:nvSpPr>
        <p:spPr>
          <a:xfrm>
            <a:off x="8081806" y="4593662"/>
            <a:ext cx="1389403" cy="830997"/>
          </a:xfrm>
          <a:prstGeom prst="rect">
            <a:avLst/>
          </a:prstGeom>
          <a:noFill/>
        </p:spPr>
        <p:txBody>
          <a:bodyPr wrap="square" rtlCol="0">
            <a:spAutoFit/>
          </a:bodyPr>
          <a:lstStyle/>
          <a:p>
            <a:r>
              <a:rPr lang="en-US" sz="4800">
                <a:solidFill>
                  <a:schemeClr val="bg1"/>
                </a:solidFill>
                <a:latin typeface="+mj-lt"/>
              </a:rPr>
              <a:t>02</a:t>
            </a:r>
            <a:endParaRPr lang="id-ID" sz="6000" b="1">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ppt_x</p:attrName>
                                        </p:attrNameLst>
                                      </p:cBhvr>
                                      <p:tavLst>
                                        <p:tav tm="0">
                                          <p:val>
                                            <p:strVal val="#ppt_x"/>
                                          </p:val>
                                        </p:tav>
                                        <p:tav tm="100000">
                                          <p:val>
                                            <p:strVal val="#ppt_x"/>
                                          </p:val>
                                        </p:tav>
                                      </p:tavLst>
                                    </p:anim>
                                    <p:anim calcmode="lin" valueType="num">
                                      <p:cBhvr>
                                        <p:cTn id="29" dur="7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anim calcmode="lin" valueType="num">
                                      <p:cBhvr>
                                        <p:cTn id="33" dur="750" fill="hold"/>
                                        <p:tgtEl>
                                          <p:spTgt spid="12"/>
                                        </p:tgtEl>
                                        <p:attrNameLst>
                                          <p:attrName>ppt_x</p:attrName>
                                        </p:attrNameLst>
                                      </p:cBhvr>
                                      <p:tavLst>
                                        <p:tav tm="0">
                                          <p:val>
                                            <p:strVal val="#ppt_x"/>
                                          </p:val>
                                        </p:tav>
                                        <p:tav tm="100000">
                                          <p:val>
                                            <p:strVal val="#ppt_x"/>
                                          </p:val>
                                        </p:tav>
                                      </p:tavLst>
                                    </p:anim>
                                    <p:anim calcmode="lin" valueType="num">
                                      <p:cBhvr>
                                        <p:cTn id="3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13" name="Rectangle 12"/>
          <p:cNvSpPr/>
          <p:nvPr/>
        </p:nvSpPr>
        <p:spPr>
          <a:xfrm>
            <a:off x="2212116" y="1113701"/>
            <a:ext cx="7489454" cy="3890075"/>
          </a:xfrm>
          <a:prstGeom prst="rect">
            <a:avLst/>
          </a:prstGeom>
          <a:gradFill>
            <a:gsLst>
              <a:gs pos="0">
                <a:srgbClr val="C4B59F"/>
              </a:gs>
              <a:gs pos="6900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4" name="图片占位符 43"/>
          <p:cNvPicPr>
            <a:picLocks noGrp="1" noChangeAspect="1"/>
          </p:cNvPicPr>
          <p:nvPr>
            <p:ph type="pic" sz="quarter" idx="15"/>
          </p:nvPr>
        </p:nvPicPr>
        <p:blipFill>
          <a:blip r:embed="rId1">
            <a:extLst>
              <a:ext uri="{28A0092B-C50C-407E-A947-70E740481C1C}">
                <a14:useLocalDpi xmlns:a14="http://schemas.microsoft.com/office/drawing/2010/main" val="0"/>
              </a:ext>
            </a:extLst>
          </a:blip>
          <a:srcRect t="15136" b="15136"/>
          <a:stretch>
            <a:fillRect/>
          </a:stretch>
        </p:blipFill>
        <p:spPr>
          <a:ln>
            <a:solidFill>
              <a:srgbClr val="C4B59F"/>
            </a:solidFill>
          </a:ln>
        </p:spPr>
      </p:pic>
      <p:sp>
        <p:nvSpPr>
          <p:cNvPr id="3" name="TextBox 2"/>
          <p:cNvSpPr txBox="1"/>
          <p:nvPr/>
        </p:nvSpPr>
        <p:spPr>
          <a:xfrm>
            <a:off x="759817" y="570744"/>
            <a:ext cx="4596665" cy="2585323"/>
          </a:xfrm>
          <a:prstGeom prst="rect">
            <a:avLst/>
          </a:prstGeom>
          <a:noFill/>
        </p:spPr>
        <p:txBody>
          <a:bodyPr wrap="square" rtlCol="0">
            <a:spAutoFit/>
          </a:bodyPr>
          <a:lstStyle/>
          <a:p>
            <a:r>
              <a:rPr lang="en-US" sz="5400" dirty="0">
                <a:solidFill>
                  <a:schemeClr val="bg1"/>
                </a:solidFill>
                <a:latin typeface="+mj-lt"/>
              </a:rPr>
              <a:t>Exploring Different Design Style</a:t>
            </a:r>
            <a:endParaRPr lang="id-ID" sz="6600" b="1" dirty="0">
              <a:solidFill>
                <a:schemeClr val="bg1"/>
              </a:solidFill>
              <a:latin typeface="+mj-lt"/>
            </a:endParaRPr>
          </a:p>
        </p:txBody>
      </p:sp>
      <p:sp>
        <p:nvSpPr>
          <p:cNvPr id="4" name="TextBox 3"/>
          <p:cNvSpPr txBox="1"/>
          <p:nvPr/>
        </p:nvSpPr>
        <p:spPr>
          <a:xfrm>
            <a:off x="8104682" y="570744"/>
            <a:ext cx="3692577" cy="1336071"/>
          </a:xfrm>
          <a:prstGeom prst="rect">
            <a:avLst/>
          </a:prstGeom>
          <a:noFill/>
        </p:spPr>
        <p:txBody>
          <a:bodyPr wrap="square" rtlCol="0">
            <a:spAutoFit/>
          </a:bodyPr>
          <a:lstStyle/>
          <a:p>
            <a:pPr>
              <a:lnSpc>
                <a:spcPct val="150000"/>
              </a:lnSpc>
            </a:pPr>
            <a:r>
              <a:rPr lang="en-US" sz="1100" dirty="0" err="1">
                <a:solidFill>
                  <a:schemeClr val="bg1"/>
                </a:solidFill>
              </a:rPr>
              <a:t>Augue</a:t>
            </a:r>
            <a:r>
              <a:rPr lang="en-US" sz="1100" dirty="0">
                <a:solidFill>
                  <a:schemeClr val="bg1"/>
                </a:solidFill>
              </a:rPr>
              <a:t> in </a:t>
            </a:r>
            <a:r>
              <a:rPr lang="en-US" sz="1100" dirty="0" err="1">
                <a:solidFill>
                  <a:schemeClr val="bg1"/>
                </a:solidFill>
              </a:rPr>
              <a:t>mollis</a:t>
            </a:r>
            <a:r>
              <a:rPr lang="en-US" sz="1100" dirty="0">
                <a:solidFill>
                  <a:schemeClr val="bg1"/>
                </a:solidFill>
              </a:rPr>
              <a:t> </a:t>
            </a:r>
            <a:r>
              <a:rPr lang="en-US" sz="1100" dirty="0" err="1">
                <a:solidFill>
                  <a:schemeClr val="bg1"/>
                </a:solidFill>
              </a:rPr>
              <a:t>condimentum</a:t>
            </a:r>
            <a:r>
              <a:rPr lang="en-US" sz="1100" dirty="0">
                <a:solidFill>
                  <a:schemeClr val="bg1"/>
                </a:solidFill>
              </a:rPr>
              <a:t>, </a:t>
            </a:r>
            <a:r>
              <a:rPr lang="en-US" sz="1100" dirty="0" err="1">
                <a:solidFill>
                  <a:schemeClr val="bg1"/>
                </a:solidFill>
              </a:rPr>
              <a:t>augue</a:t>
            </a:r>
            <a:r>
              <a:rPr lang="en-US" sz="1100" dirty="0">
                <a:solidFill>
                  <a:schemeClr val="bg1"/>
                </a:solidFill>
              </a:rPr>
              <a:t> </a:t>
            </a:r>
            <a:r>
              <a:rPr lang="en-US" sz="1100" dirty="0" err="1">
                <a:solidFill>
                  <a:schemeClr val="bg1"/>
                </a:solidFill>
              </a:rPr>
              <a:t>lectus</a:t>
            </a:r>
            <a:r>
              <a:rPr lang="en-US" sz="1100" dirty="0">
                <a:solidFill>
                  <a:schemeClr val="bg1"/>
                </a:solidFill>
              </a:rPr>
              <a:t> </a:t>
            </a:r>
            <a:r>
              <a:rPr lang="en-US" sz="1100" dirty="0" err="1">
                <a:solidFill>
                  <a:schemeClr val="bg1"/>
                </a:solidFill>
              </a:rPr>
              <a:t>scelerisque</a:t>
            </a:r>
            <a:r>
              <a:rPr lang="en-US" sz="1100" dirty="0">
                <a:solidFill>
                  <a:schemeClr val="bg1"/>
                </a:solidFill>
              </a:rPr>
              <a:t> lorem, vel </a:t>
            </a:r>
            <a:r>
              <a:rPr lang="en-US" sz="1100" dirty="0" err="1">
                <a:solidFill>
                  <a:schemeClr val="bg1"/>
                </a:solidFill>
              </a:rPr>
              <a:t>venenatis</a:t>
            </a:r>
            <a:r>
              <a:rPr lang="en-US" sz="1100" dirty="0">
                <a:solidFill>
                  <a:schemeClr val="bg1"/>
                </a:solidFill>
              </a:rPr>
              <a:t> </a:t>
            </a:r>
            <a:r>
              <a:rPr lang="en-US" sz="1100" dirty="0" err="1">
                <a:solidFill>
                  <a:schemeClr val="bg1"/>
                </a:solidFill>
              </a:rPr>
              <a:t>tortor</a:t>
            </a:r>
            <a:r>
              <a:rPr lang="en-US" sz="1100" dirty="0">
                <a:solidFill>
                  <a:schemeClr val="bg1"/>
                </a:solidFill>
              </a:rPr>
              <a:t> </a:t>
            </a:r>
            <a:r>
              <a:rPr lang="en-US" sz="1100" dirty="0" err="1">
                <a:solidFill>
                  <a:schemeClr val="bg1"/>
                </a:solidFill>
              </a:rPr>
              <a:t>mauris</a:t>
            </a:r>
            <a:r>
              <a:rPr lang="en-US" sz="1100" dirty="0">
                <a:solidFill>
                  <a:schemeClr val="bg1"/>
                </a:solidFill>
              </a:rPr>
              <a:t> vitae </a:t>
            </a:r>
            <a:r>
              <a:rPr lang="en-US" sz="1100" dirty="0" err="1">
                <a:solidFill>
                  <a:schemeClr val="bg1"/>
                </a:solidFill>
              </a:rPr>
              <a:t>turpis</a:t>
            </a:r>
            <a:r>
              <a:rPr lang="en-US" sz="1100" dirty="0">
                <a:solidFill>
                  <a:schemeClr val="bg1"/>
                </a:solidFill>
              </a:rPr>
              <a:t>. </a:t>
            </a:r>
            <a:r>
              <a:rPr lang="en-US" sz="1100" dirty="0" err="1">
                <a:solidFill>
                  <a:schemeClr val="bg1"/>
                </a:solidFill>
              </a:rPr>
              <a:t>Praesent</a:t>
            </a:r>
            <a:r>
              <a:rPr lang="en-US" sz="1100" dirty="0">
                <a:solidFill>
                  <a:schemeClr val="bg1"/>
                </a:solidFill>
              </a:rPr>
              <a:t> lacinia </a:t>
            </a:r>
            <a:r>
              <a:rPr lang="en-US" sz="1100" dirty="0" err="1">
                <a:solidFill>
                  <a:schemeClr val="bg1"/>
                </a:solidFill>
              </a:rPr>
              <a:t>tellus</a:t>
            </a:r>
            <a:r>
              <a:rPr lang="en-US" sz="1100" dirty="0">
                <a:solidFill>
                  <a:schemeClr val="bg1"/>
                </a:solidFill>
              </a:rPr>
              <a:t> </a:t>
            </a:r>
            <a:r>
              <a:rPr lang="en-US" sz="1100" dirty="0" err="1">
                <a:solidFill>
                  <a:schemeClr val="bg1"/>
                </a:solidFill>
              </a:rPr>
              <a:t>augue</a:t>
            </a:r>
            <a:r>
              <a:rPr lang="en-US" sz="1100" dirty="0">
                <a:solidFill>
                  <a:schemeClr val="bg1"/>
                </a:solidFill>
              </a:rPr>
              <a:t>, </a:t>
            </a:r>
            <a:r>
              <a:rPr lang="en-US" sz="1100" dirty="0" err="1">
                <a:solidFill>
                  <a:schemeClr val="bg1"/>
                </a:solidFill>
              </a:rPr>
              <a:t>eget</a:t>
            </a:r>
            <a:r>
              <a:rPr lang="en-US" sz="1100" dirty="0">
                <a:solidFill>
                  <a:schemeClr val="bg1"/>
                </a:solidFill>
              </a:rPr>
              <a:t> </a:t>
            </a:r>
            <a:r>
              <a:rPr lang="en-US" sz="1100" dirty="0" err="1">
                <a:solidFill>
                  <a:schemeClr val="bg1"/>
                </a:solidFill>
              </a:rPr>
              <a:t>tincidunt</a:t>
            </a:r>
            <a:r>
              <a:rPr lang="en-US" sz="1100" dirty="0">
                <a:solidFill>
                  <a:schemeClr val="bg1"/>
                </a:solidFill>
              </a:rPr>
              <a:t> </a:t>
            </a:r>
            <a:r>
              <a:rPr lang="en-US" sz="1100" dirty="0" err="1">
                <a:solidFill>
                  <a:schemeClr val="bg1"/>
                </a:solidFill>
              </a:rPr>
              <a:t>urna</a:t>
            </a:r>
            <a:r>
              <a:rPr lang="en-US" sz="1100" dirty="0">
                <a:solidFill>
                  <a:schemeClr val="bg1"/>
                </a:solidFill>
              </a:rPr>
              <a:t> </a:t>
            </a:r>
            <a:r>
              <a:rPr lang="en-US" sz="1100" dirty="0" err="1">
                <a:solidFill>
                  <a:schemeClr val="bg1"/>
                </a:solidFill>
              </a:rPr>
              <a:t>mattis</a:t>
            </a:r>
            <a:r>
              <a:rPr lang="en-US" sz="1100" dirty="0">
                <a:solidFill>
                  <a:schemeClr val="bg1"/>
                </a:solidFill>
              </a:rPr>
              <a:t> a. </a:t>
            </a:r>
            <a:r>
              <a:rPr lang="en-US" sz="1100" dirty="0" err="1">
                <a:solidFill>
                  <a:schemeClr val="bg1"/>
                </a:solidFill>
              </a:rPr>
              <a:t>Proin</a:t>
            </a:r>
            <a:r>
              <a:rPr lang="en-US" sz="1100" dirty="0">
                <a:solidFill>
                  <a:schemeClr val="bg1"/>
                </a:solidFill>
              </a:rPr>
              <a:t> ac </a:t>
            </a:r>
            <a:r>
              <a:rPr lang="en-US" sz="1100" dirty="0" err="1">
                <a:solidFill>
                  <a:schemeClr val="bg1"/>
                </a:solidFill>
              </a:rPr>
              <a:t>massa</a:t>
            </a:r>
            <a:r>
              <a:rPr lang="en-US" sz="1100" dirty="0">
                <a:solidFill>
                  <a:schemeClr val="bg1"/>
                </a:solidFill>
              </a:rPr>
              <a:t> et lorem </a:t>
            </a:r>
            <a:r>
              <a:rPr lang="en-US" sz="1100" dirty="0" err="1">
                <a:solidFill>
                  <a:schemeClr val="bg1"/>
                </a:solidFill>
              </a:rPr>
              <a:t>laoreet</a:t>
            </a:r>
            <a:r>
              <a:rPr lang="en-US" sz="1100" dirty="0">
                <a:solidFill>
                  <a:schemeClr val="bg1"/>
                </a:solidFill>
              </a:rPr>
              <a:t> </a:t>
            </a:r>
            <a:r>
              <a:rPr lang="en-US" sz="1100" dirty="0" err="1">
                <a:solidFill>
                  <a:schemeClr val="bg1"/>
                </a:solidFill>
              </a:rPr>
              <a:t>porttitor</a:t>
            </a:r>
            <a:r>
              <a:rPr lang="en-US" sz="1100" dirty="0">
                <a:solidFill>
                  <a:schemeClr val="bg1"/>
                </a:solidFill>
              </a:rPr>
              <a:t> at </a:t>
            </a:r>
            <a:r>
              <a:rPr lang="en-US" sz="1100" dirty="0" err="1">
                <a:solidFill>
                  <a:schemeClr val="bg1"/>
                </a:solidFill>
              </a:rPr>
              <a:t>eget</a:t>
            </a:r>
            <a:r>
              <a:rPr lang="en-US" sz="1100" dirty="0">
                <a:solidFill>
                  <a:schemeClr val="bg1"/>
                </a:solidFill>
              </a:rPr>
              <a:t> ex. Nam pulvinar vitae ante vitae </a:t>
            </a:r>
            <a:r>
              <a:rPr lang="en-US" sz="1100" dirty="0" err="1">
                <a:solidFill>
                  <a:schemeClr val="bg1"/>
                </a:solidFill>
              </a:rPr>
              <a:t>tempor</a:t>
            </a:r>
            <a:r>
              <a:rPr lang="en-US" sz="1100" dirty="0">
                <a:solidFill>
                  <a:schemeClr val="bg1"/>
                </a:solidFill>
              </a:rPr>
              <a:t>.  </a:t>
            </a:r>
            <a:endParaRPr lang="en-US" sz="1100" dirty="0">
              <a:solidFill>
                <a:schemeClr val="bg1"/>
              </a:solidFill>
            </a:endParaRPr>
          </a:p>
        </p:txBody>
      </p:sp>
      <p:sp>
        <p:nvSpPr>
          <p:cNvPr id="5" name="Freeform 5"/>
          <p:cNvSpPr>
            <a:spLocks noEditPoints="1"/>
          </p:cNvSpPr>
          <p:nvPr/>
        </p:nvSpPr>
        <p:spPr bwMode="auto">
          <a:xfrm>
            <a:off x="863160" y="5533274"/>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D0798D"/>
          </a:solidFill>
          <a:ln>
            <a:noFill/>
          </a:ln>
        </p:spPr>
        <p:txBody>
          <a:bodyPr vert="horz" wrap="square" lIns="91440" tIns="45720" rIns="91440" bIns="45720" numCol="1" anchor="t" anchorCtr="0" compatLnSpc="1"/>
          <a:lstStyle/>
          <a:p>
            <a:endParaRPr lang="id-ID"/>
          </a:p>
        </p:txBody>
      </p:sp>
      <p:grpSp>
        <p:nvGrpSpPr>
          <p:cNvPr id="6" name="Group 5"/>
          <p:cNvGrpSpPr/>
          <p:nvPr/>
        </p:nvGrpSpPr>
        <p:grpSpPr>
          <a:xfrm>
            <a:off x="863160" y="4299517"/>
            <a:ext cx="381484" cy="384010"/>
            <a:chOff x="9344026" y="2587626"/>
            <a:chExt cx="239713" cy="241300"/>
          </a:xfrm>
          <a:solidFill>
            <a:srgbClr val="D0798D"/>
          </a:solidFill>
        </p:grpSpPr>
        <p:sp>
          <p:nvSpPr>
            <p:cNvPr id="7" name="Oval 339"/>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 name="Oval 340"/>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Oval 341"/>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342"/>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 name="TextBox 10"/>
          <p:cNvSpPr txBox="1"/>
          <p:nvPr/>
        </p:nvSpPr>
        <p:spPr>
          <a:xfrm>
            <a:off x="1519909" y="5412726"/>
            <a:ext cx="1688734" cy="854080"/>
          </a:xfrm>
          <a:prstGeom prst="rect">
            <a:avLst/>
          </a:prstGeom>
          <a:noFill/>
        </p:spPr>
        <p:txBody>
          <a:bodyPr wrap="square" rtlCol="0">
            <a:spAutoFit/>
          </a:bodyPr>
          <a:lstStyle/>
          <a:p>
            <a:pPr>
              <a:lnSpc>
                <a:spcPct val="150000"/>
              </a:lnSpc>
            </a:pPr>
            <a:r>
              <a:rPr lang="en-US" sz="1100" dirty="0" err="1">
                <a:solidFill>
                  <a:schemeClr val="bg1"/>
                </a:solidFill>
              </a:rPr>
              <a:t>Augue</a:t>
            </a:r>
            <a:r>
              <a:rPr lang="en-US" sz="1100" dirty="0">
                <a:solidFill>
                  <a:schemeClr val="bg1"/>
                </a:solidFill>
              </a:rPr>
              <a:t> in </a:t>
            </a:r>
            <a:r>
              <a:rPr lang="en-US" sz="1100" dirty="0" err="1">
                <a:solidFill>
                  <a:schemeClr val="bg1"/>
                </a:solidFill>
              </a:rPr>
              <a:t>mollis</a:t>
            </a:r>
            <a:r>
              <a:rPr lang="en-US" sz="1100" dirty="0">
                <a:solidFill>
                  <a:schemeClr val="bg1"/>
                </a:solidFill>
              </a:rPr>
              <a:t> </a:t>
            </a:r>
            <a:r>
              <a:rPr lang="en-US" sz="1100" dirty="0" err="1">
                <a:solidFill>
                  <a:schemeClr val="bg1"/>
                </a:solidFill>
              </a:rPr>
              <a:t>condimentum</a:t>
            </a:r>
            <a:r>
              <a:rPr lang="en-US" sz="1100" dirty="0">
                <a:solidFill>
                  <a:schemeClr val="bg1"/>
                </a:solidFill>
              </a:rPr>
              <a:t>, </a:t>
            </a:r>
            <a:r>
              <a:rPr lang="en-US" sz="1100" dirty="0" err="1">
                <a:solidFill>
                  <a:schemeClr val="bg1"/>
                </a:solidFill>
              </a:rPr>
              <a:t>augue</a:t>
            </a:r>
            <a:r>
              <a:rPr lang="en-US" sz="1100" dirty="0">
                <a:solidFill>
                  <a:schemeClr val="bg1"/>
                </a:solidFill>
              </a:rPr>
              <a:t> </a:t>
            </a:r>
            <a:r>
              <a:rPr lang="en-US" sz="1100" dirty="0" err="1">
                <a:solidFill>
                  <a:schemeClr val="bg1"/>
                </a:solidFill>
              </a:rPr>
              <a:t>lectus</a:t>
            </a:r>
            <a:r>
              <a:rPr lang="en-US" sz="1100" dirty="0">
                <a:solidFill>
                  <a:schemeClr val="bg1"/>
                </a:solidFill>
              </a:rPr>
              <a:t> </a:t>
            </a:r>
            <a:r>
              <a:rPr lang="en-US" sz="1100" dirty="0" err="1">
                <a:solidFill>
                  <a:schemeClr val="bg1"/>
                </a:solidFill>
              </a:rPr>
              <a:t>scelerisque</a:t>
            </a:r>
            <a:endParaRPr lang="en-US" sz="1100" dirty="0">
              <a:solidFill>
                <a:schemeClr val="bg1"/>
              </a:solidFill>
            </a:endParaRPr>
          </a:p>
        </p:txBody>
      </p:sp>
      <p:sp>
        <p:nvSpPr>
          <p:cNvPr id="12" name="TextBox 11"/>
          <p:cNvSpPr txBox="1"/>
          <p:nvPr/>
        </p:nvSpPr>
        <p:spPr>
          <a:xfrm>
            <a:off x="1519909" y="4149696"/>
            <a:ext cx="1688734" cy="854080"/>
          </a:xfrm>
          <a:prstGeom prst="rect">
            <a:avLst/>
          </a:prstGeom>
          <a:noFill/>
        </p:spPr>
        <p:txBody>
          <a:bodyPr wrap="square" rtlCol="0">
            <a:spAutoFit/>
          </a:bodyPr>
          <a:lstStyle/>
          <a:p>
            <a:pPr>
              <a:lnSpc>
                <a:spcPct val="150000"/>
              </a:lnSpc>
            </a:pPr>
            <a:r>
              <a:rPr lang="en-US" sz="1100">
                <a:solidFill>
                  <a:schemeClr val="bg1"/>
                </a:solidFill>
              </a:rPr>
              <a:t>Augue in mollis condimentum, augue lectus scelerisque</a:t>
            </a:r>
            <a:endParaRPr lang="en-US" sz="1100">
              <a:solidFill>
                <a:schemeClr val="bg1"/>
              </a:solidFill>
            </a:endParaRPr>
          </a:p>
        </p:txBody>
      </p:sp>
      <p:sp>
        <p:nvSpPr>
          <p:cNvPr id="42" name="TextBox 9"/>
          <p:cNvSpPr txBox="1"/>
          <p:nvPr/>
        </p:nvSpPr>
        <p:spPr>
          <a:xfrm>
            <a:off x="5863868" y="4264618"/>
            <a:ext cx="1389403" cy="1446550"/>
          </a:xfrm>
          <a:prstGeom prst="rect">
            <a:avLst/>
          </a:prstGeom>
          <a:noFill/>
        </p:spPr>
        <p:txBody>
          <a:bodyPr wrap="square" rtlCol="0">
            <a:spAutoFit/>
          </a:bodyPr>
          <a:lstStyle/>
          <a:p>
            <a:pPr algn="ctr"/>
            <a:r>
              <a:rPr lang="en-US" sz="8800" dirty="0">
                <a:solidFill>
                  <a:schemeClr val="bg1"/>
                </a:solidFill>
                <a:latin typeface="+mj-lt"/>
              </a:rPr>
              <a:t>02</a:t>
            </a:r>
            <a:endParaRPr lang="id-ID" sz="11500" b="1"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anim calcmode="lin" valueType="num">
                                      <p:cBhvr>
                                        <p:cTn id="28" dur="750" fill="hold"/>
                                        <p:tgtEl>
                                          <p:spTgt spid="12"/>
                                        </p:tgtEl>
                                        <p:attrNameLst>
                                          <p:attrName>ppt_x</p:attrName>
                                        </p:attrNameLst>
                                      </p:cBhvr>
                                      <p:tavLst>
                                        <p:tav tm="0">
                                          <p:val>
                                            <p:strVal val="#ppt_x"/>
                                          </p:val>
                                        </p:tav>
                                        <p:tav tm="100000">
                                          <p:val>
                                            <p:strVal val="#ppt_x"/>
                                          </p:val>
                                        </p:tav>
                                      </p:tavLst>
                                    </p:anim>
                                    <p:anim calcmode="lin" valueType="num">
                                      <p:cBhvr>
                                        <p:cTn id="29" dur="75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anim calcmode="lin" valueType="num">
                                      <p:cBhvr>
                                        <p:cTn id="33" dur="750" fill="hold"/>
                                        <p:tgtEl>
                                          <p:spTgt spid="4"/>
                                        </p:tgtEl>
                                        <p:attrNameLst>
                                          <p:attrName>ppt_x</p:attrName>
                                        </p:attrNameLst>
                                      </p:cBhvr>
                                      <p:tavLst>
                                        <p:tav tm="0">
                                          <p:val>
                                            <p:strVal val="#ppt_x"/>
                                          </p:val>
                                        </p:tav>
                                        <p:tav tm="100000">
                                          <p:val>
                                            <p:strVal val="#ppt_x"/>
                                          </p:val>
                                        </p:tav>
                                      </p:tavLst>
                                    </p:anim>
                                    <p:anim calcmode="lin" valueType="num">
                                      <p:cBhvr>
                                        <p:cTn id="34" dur="75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750"/>
                                        <p:tgtEl>
                                          <p:spTgt spid="42"/>
                                        </p:tgtEl>
                                      </p:cBhvr>
                                    </p:animEffect>
                                    <p:anim calcmode="lin" valueType="num">
                                      <p:cBhvr>
                                        <p:cTn id="38" dur="750" fill="hold"/>
                                        <p:tgtEl>
                                          <p:spTgt spid="42"/>
                                        </p:tgtEl>
                                        <p:attrNameLst>
                                          <p:attrName>ppt_x</p:attrName>
                                        </p:attrNameLst>
                                      </p:cBhvr>
                                      <p:tavLst>
                                        <p:tav tm="0">
                                          <p:val>
                                            <p:strVal val="#ppt_x"/>
                                          </p:val>
                                        </p:tav>
                                        <p:tav tm="100000">
                                          <p:val>
                                            <p:strVal val="#ppt_x"/>
                                          </p:val>
                                        </p:tav>
                                      </p:tavLst>
                                    </p:anim>
                                    <p:anim calcmode="lin" valueType="num">
                                      <p:cBhvr>
                                        <p:cTn id="39"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11" grpId="0"/>
      <p:bldP spid="12"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5312" b="5312"/>
          <a:stretch>
            <a:fillRect/>
          </a:stretch>
        </p:blipFill>
        <p:spPr>
          <a:xfrm flipH="1">
            <a:off x="0" y="0"/>
            <a:ext cx="12192000" cy="6858000"/>
          </a:xfrm>
        </p:spPr>
      </p:pic>
      <p:sp>
        <p:nvSpPr>
          <p:cNvPr id="2" name="Frame 1"/>
          <p:cNvSpPr/>
          <p:nvPr/>
        </p:nvSpPr>
        <p:spPr>
          <a:xfrm>
            <a:off x="0" y="0"/>
            <a:ext cx="12192000" cy="6858000"/>
          </a:xfrm>
          <a:prstGeom prst="frame">
            <a:avLst>
              <a:gd name="adj1" fmla="val 5505"/>
            </a:avLst>
          </a:prstGeom>
          <a:gradFill>
            <a:gsLst>
              <a:gs pos="0">
                <a:srgbClr val="C4B59F"/>
              </a:gs>
              <a:gs pos="7900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Oval 5"/>
          <p:cNvSpPr/>
          <p:nvPr/>
        </p:nvSpPr>
        <p:spPr>
          <a:xfrm>
            <a:off x="1345368" y="1641423"/>
            <a:ext cx="3575154" cy="3575154"/>
          </a:xfrm>
          <a:prstGeom prst="ellipse">
            <a:avLst/>
          </a:prstGeom>
          <a:gradFill>
            <a:gsLst>
              <a:gs pos="96000">
                <a:srgbClr val="C4B59F"/>
              </a:gs>
              <a:gs pos="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1958717" y="2384794"/>
            <a:ext cx="1948720" cy="1862048"/>
          </a:xfrm>
          <a:prstGeom prst="rect">
            <a:avLst/>
          </a:prstGeom>
          <a:noFill/>
        </p:spPr>
        <p:txBody>
          <a:bodyPr wrap="square" rtlCol="0">
            <a:spAutoFit/>
          </a:bodyPr>
          <a:lstStyle/>
          <a:p>
            <a:pPr algn="ctr"/>
            <a:r>
              <a:rPr lang="en-US" sz="11500" dirty="0">
                <a:solidFill>
                  <a:schemeClr val="bg1"/>
                </a:solidFill>
                <a:latin typeface="+mj-lt"/>
              </a:rPr>
              <a:t>50</a:t>
            </a:r>
            <a:endParaRPr lang="id-ID" sz="16600" b="1" dirty="0">
              <a:solidFill>
                <a:schemeClr val="bg1"/>
              </a:solidFill>
              <a:latin typeface="+mj-lt"/>
            </a:endParaRPr>
          </a:p>
        </p:txBody>
      </p:sp>
      <p:sp>
        <p:nvSpPr>
          <p:cNvPr id="8" name="TextBox 7"/>
          <p:cNvSpPr txBox="1"/>
          <p:nvPr/>
        </p:nvSpPr>
        <p:spPr>
          <a:xfrm>
            <a:off x="3366541" y="2546377"/>
            <a:ext cx="1081792" cy="769441"/>
          </a:xfrm>
          <a:prstGeom prst="rect">
            <a:avLst/>
          </a:prstGeom>
          <a:noFill/>
        </p:spPr>
        <p:txBody>
          <a:bodyPr wrap="square" rtlCol="0">
            <a:spAutoFit/>
          </a:bodyPr>
          <a:lstStyle/>
          <a:p>
            <a:pPr algn="ctr"/>
            <a:r>
              <a:rPr lang="en-US" sz="4400" dirty="0">
                <a:solidFill>
                  <a:schemeClr val="bg1"/>
                </a:solidFill>
                <a:latin typeface="+mj-lt"/>
              </a:rPr>
              <a:t>%</a:t>
            </a:r>
            <a:endParaRPr lang="id-ID" sz="5400" b="1" dirty="0">
              <a:solidFill>
                <a:schemeClr val="bg1"/>
              </a:solidFill>
              <a:latin typeface="+mj-lt"/>
            </a:endParaRPr>
          </a:p>
        </p:txBody>
      </p:sp>
      <p:sp>
        <p:nvSpPr>
          <p:cNvPr id="9" name="Oval 8"/>
          <p:cNvSpPr/>
          <p:nvPr/>
        </p:nvSpPr>
        <p:spPr>
          <a:xfrm>
            <a:off x="1573969" y="1870024"/>
            <a:ext cx="3117952" cy="31179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6328346" y="1641423"/>
            <a:ext cx="5863654" cy="357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6904205" y="3528711"/>
            <a:ext cx="4908043" cy="1107996"/>
          </a:xfrm>
          <a:prstGeom prst="rect">
            <a:avLst/>
          </a:prstGeom>
          <a:noFill/>
        </p:spPr>
        <p:txBody>
          <a:bodyPr wrap="square" rtlCol="0">
            <a:spAutoFit/>
          </a:bodyPr>
          <a:lstStyle/>
          <a:p>
            <a:pPr>
              <a:lnSpc>
                <a:spcPct val="150000"/>
              </a:lnSpc>
            </a:pPr>
            <a:r>
              <a:rPr lang="en-US" sz="1100">
                <a:solidFill>
                  <a:schemeClr val="tx1">
                    <a:lumMod val="50000"/>
                    <a:lumOff val="50000"/>
                  </a:schemeClr>
                </a:solidFill>
              </a:rPr>
              <a:t>Augue in mollis condimentum, augue lectus scelerisque lorem, vel venenatis tortor mauris vitae turpis. Praesent lacinia tellus augue, eget tincidunt urna mattis a. Proin ac massa et lorem laoreet porttitor at eget ex. Nam pulvinar vitae ante vitae tempor.  </a:t>
            </a:r>
            <a:endParaRPr lang="en-US" sz="1100">
              <a:solidFill>
                <a:schemeClr val="tx1">
                  <a:lumMod val="50000"/>
                  <a:lumOff val="50000"/>
                </a:schemeClr>
              </a:solidFill>
            </a:endParaRPr>
          </a:p>
        </p:txBody>
      </p:sp>
      <p:sp>
        <p:nvSpPr>
          <p:cNvPr id="10" name="TextBox 9"/>
          <p:cNvSpPr txBox="1"/>
          <p:nvPr/>
        </p:nvSpPr>
        <p:spPr>
          <a:xfrm>
            <a:off x="6904206" y="2115489"/>
            <a:ext cx="4128555" cy="1200329"/>
          </a:xfrm>
          <a:prstGeom prst="rect">
            <a:avLst/>
          </a:prstGeom>
          <a:noFill/>
        </p:spPr>
        <p:txBody>
          <a:bodyPr wrap="square" rtlCol="0">
            <a:spAutoFit/>
          </a:bodyPr>
          <a:lstStyle/>
          <a:p>
            <a:r>
              <a:rPr lang="en-US" sz="3600">
                <a:solidFill>
                  <a:schemeClr val="tx1">
                    <a:lumMod val="75000"/>
                    <a:lumOff val="25000"/>
                  </a:schemeClr>
                </a:solidFill>
                <a:latin typeface="+mj-lt"/>
              </a:rPr>
              <a:t>Expect Nothing Less Than Perfect </a:t>
            </a:r>
            <a:endParaRPr lang="id-ID" sz="4400" b="1">
              <a:solidFill>
                <a:schemeClr val="tx1">
                  <a:lumMod val="75000"/>
                  <a:lumOff val="25000"/>
                </a:schemeClr>
              </a:solidFill>
              <a:latin typeface="+mj-lt"/>
            </a:endParaRPr>
          </a:p>
        </p:txBody>
      </p:sp>
      <p:pic>
        <p:nvPicPr>
          <p:cNvPr id="43" name="图片 42"/>
          <p:cNvPicPr>
            <a:picLocks noChangeAspect="1"/>
          </p:cNvPicPr>
          <p:nvPr/>
        </p:nvPicPr>
        <p:blipFill>
          <a:blip r:embed="rId2"/>
          <a:stretch>
            <a:fillRect/>
          </a:stretch>
        </p:blipFill>
        <p:spPr>
          <a:xfrm rot="5117050">
            <a:off x="10680503" y="2300240"/>
            <a:ext cx="704518" cy="10363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duotone>
              <a:prstClr val="black"/>
              <a:srgbClr val="1D242E">
                <a:tint val="45000"/>
                <a:satMod val="400000"/>
              </a:srgbClr>
            </a:duotone>
          </a:blip>
          <a:stretch>
            <a:fillRect/>
          </a:stretch>
        </p:blipFill>
        <p:spPr>
          <a:xfrm rot="16200000">
            <a:off x="2665897" y="-2665897"/>
            <a:ext cx="6860208" cy="12192002"/>
          </a:xfrm>
          <a:prstGeom prst="rect">
            <a:avLst/>
          </a:prstGeom>
        </p:spPr>
      </p:pic>
      <p:pic>
        <p:nvPicPr>
          <p:cNvPr id="3" name="图片 2"/>
          <p:cNvPicPr>
            <a:picLocks noChangeAspect="1"/>
          </p:cNvPicPr>
          <p:nvPr/>
        </p:nvPicPr>
        <p:blipFill>
          <a:blip r:embed="rId2"/>
          <a:stretch>
            <a:fillRect/>
          </a:stretch>
        </p:blipFill>
        <p:spPr>
          <a:xfrm rot="2112508">
            <a:off x="9661359" y="2171126"/>
            <a:ext cx="1462750" cy="3800752"/>
          </a:xfrm>
          <a:prstGeom prst="rect">
            <a:avLst/>
          </a:prstGeom>
        </p:spPr>
      </p:pic>
      <p:pic>
        <p:nvPicPr>
          <p:cNvPr id="4" name="图片 3"/>
          <p:cNvPicPr>
            <a:picLocks noChangeAspect="1"/>
          </p:cNvPicPr>
          <p:nvPr/>
        </p:nvPicPr>
        <p:blipFill>
          <a:blip r:embed="rId3"/>
          <a:stretch>
            <a:fillRect/>
          </a:stretch>
        </p:blipFill>
        <p:spPr>
          <a:xfrm rot="17512173">
            <a:off x="7766033" y="4356128"/>
            <a:ext cx="1146777" cy="1686925"/>
          </a:xfrm>
          <a:prstGeom prst="rect">
            <a:avLst/>
          </a:prstGeom>
        </p:spPr>
      </p:pic>
      <p:pic>
        <p:nvPicPr>
          <p:cNvPr id="5" name="图片 4"/>
          <p:cNvPicPr>
            <a:picLocks noChangeAspect="1"/>
          </p:cNvPicPr>
          <p:nvPr/>
        </p:nvPicPr>
        <p:blipFill>
          <a:blip r:embed="rId4"/>
          <a:stretch>
            <a:fillRect/>
          </a:stretch>
        </p:blipFill>
        <p:spPr>
          <a:xfrm>
            <a:off x="935019" y="2333991"/>
            <a:ext cx="865707" cy="1737511"/>
          </a:xfrm>
          <a:prstGeom prst="rect">
            <a:avLst/>
          </a:prstGeom>
        </p:spPr>
      </p:pic>
      <p:sp>
        <p:nvSpPr>
          <p:cNvPr id="7" name="TextBox 8"/>
          <p:cNvSpPr txBox="1"/>
          <p:nvPr/>
        </p:nvSpPr>
        <p:spPr>
          <a:xfrm>
            <a:off x="4095553" y="3429000"/>
            <a:ext cx="5048249" cy="1107996"/>
          </a:xfrm>
          <a:prstGeom prst="rect">
            <a:avLst/>
          </a:prstGeom>
          <a:noFill/>
        </p:spPr>
        <p:txBody>
          <a:bodyPr wrap="square" rtlCol="0">
            <a:spAutoFit/>
          </a:bodyPr>
          <a:lstStyle/>
          <a:p>
            <a:pPr>
              <a:lnSpc>
                <a:spcPct val="150000"/>
              </a:lnSpc>
            </a:pPr>
            <a:r>
              <a:rPr lang="en-US" sz="1100">
                <a:solidFill>
                  <a:srgbClr val="1D242E"/>
                </a:solidFill>
              </a:rPr>
              <a:t>Augue in mollis condimentum, augue lectus scelerisque lorem, vel venenatis tortor mauris vitae turpis. Praesent lacinia tellus augue, eget tincidunt urna mattis a. Proin ac massa et lorem laoreet porttitor at eget ex. Nam pulvinar vitae ante vitae tempor.  </a:t>
            </a:r>
            <a:endParaRPr lang="en-US" sz="1100">
              <a:solidFill>
                <a:srgbClr val="1D242E"/>
              </a:solidFill>
            </a:endParaRPr>
          </a:p>
        </p:txBody>
      </p:sp>
      <p:sp>
        <p:nvSpPr>
          <p:cNvPr id="8" name="TextBox 9"/>
          <p:cNvSpPr txBox="1"/>
          <p:nvPr/>
        </p:nvSpPr>
        <p:spPr>
          <a:xfrm>
            <a:off x="3305757" y="2085505"/>
            <a:ext cx="1389403" cy="1446550"/>
          </a:xfrm>
          <a:prstGeom prst="rect">
            <a:avLst/>
          </a:prstGeom>
          <a:noFill/>
        </p:spPr>
        <p:txBody>
          <a:bodyPr wrap="square" rtlCol="0">
            <a:spAutoFit/>
          </a:bodyPr>
          <a:lstStyle/>
          <a:p>
            <a:pPr algn="ctr"/>
            <a:r>
              <a:rPr lang="en-US" sz="8800" dirty="0">
                <a:solidFill>
                  <a:srgbClr val="1D242E"/>
                </a:solidFill>
                <a:latin typeface="+mj-lt"/>
              </a:rPr>
              <a:t>02</a:t>
            </a:r>
            <a:endParaRPr lang="id-ID" sz="11500" b="1" dirty="0">
              <a:solidFill>
                <a:srgbClr val="1D242E"/>
              </a:solidFill>
              <a:latin typeface="+mj-lt"/>
            </a:endParaRPr>
          </a:p>
        </p:txBody>
      </p:sp>
      <p:pic>
        <p:nvPicPr>
          <p:cNvPr id="9" name="图片 8"/>
          <p:cNvPicPr>
            <a:picLocks noChangeAspect="1"/>
          </p:cNvPicPr>
          <p:nvPr/>
        </p:nvPicPr>
        <p:blipFill>
          <a:blip r:embed="rId5"/>
          <a:stretch>
            <a:fillRect/>
          </a:stretch>
        </p:blipFill>
        <p:spPr>
          <a:xfrm rot="16200000">
            <a:off x="5580292" y="1521225"/>
            <a:ext cx="1239798" cy="27818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242E"/>
        </a:solidFill>
        <a:effectLst/>
      </p:bgPr>
    </p:bg>
    <p:spTree>
      <p:nvGrpSpPr>
        <p:cNvPr id="1" name=""/>
        <p:cNvGrpSpPr/>
        <p:nvPr/>
      </p:nvGrpSpPr>
      <p:grpSpPr>
        <a:xfrm>
          <a:off x="0" y="0"/>
          <a:ext cx="0" cy="0"/>
          <a:chOff x="0" y="0"/>
          <a:chExt cx="0" cy="0"/>
        </a:xfrm>
      </p:grpSpPr>
      <p:sp>
        <p:nvSpPr>
          <p:cNvPr id="26" name="Rectangle: Rounded Corners 2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2748116" y="4118987"/>
            <a:ext cx="8344425" cy="1498406"/>
          </a:xfrm>
          <a:prstGeom prst="roundRect">
            <a:avLst>
              <a:gd name="adj" fmla="val 50000"/>
            </a:avLst>
          </a:prstGeom>
          <a:gradFill>
            <a:gsLst>
              <a:gs pos="96000">
                <a:srgbClr val="C4B59F"/>
              </a:gs>
              <a:gs pos="61000">
                <a:srgbClr val="D079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961492"/>
            <a:ext cx="3309134"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869402" y="2767543"/>
            <a:ext cx="5080114" cy="958147"/>
          </a:xfrm>
          <a:prstGeom prst="rect">
            <a:avLst/>
          </a:prstGeom>
          <a:noFill/>
        </p:spPr>
        <p:txBody>
          <a:bodyPr wrap="square" rtlCol="0">
            <a:spAutoFit/>
          </a:bodyPr>
          <a:lstStyle/>
          <a:p>
            <a:pPr>
              <a:lnSpc>
                <a:spcPct val="12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 </a:t>
            </a:r>
            <a:endParaRPr lang="en-US" sz="1200" dirty="0">
              <a:solidFill>
                <a:schemeClr val="bg1">
                  <a:lumMod val="65000"/>
                </a:schemeClr>
              </a:solidFill>
            </a:endParaRPr>
          </a:p>
        </p:txBody>
      </p:sp>
      <p:grpSp>
        <p:nvGrpSpPr>
          <p:cNvPr id="58" name="Group 5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869402" y="4491089"/>
            <a:ext cx="1857279" cy="754202"/>
            <a:chOff x="5869402" y="4409320"/>
            <a:chExt cx="1857279" cy="754202"/>
          </a:xfrm>
        </p:grpSpPr>
        <p:sp>
          <p:nvSpPr>
            <p:cNvPr id="56" name="TextBox 55"/>
            <p:cNvSpPr txBox="1"/>
            <p:nvPr/>
          </p:nvSpPr>
          <p:spPr>
            <a:xfrm>
              <a:off x="5869402" y="4409320"/>
              <a:ext cx="1857279" cy="307777"/>
            </a:xfrm>
            <a:prstGeom prst="rect">
              <a:avLst/>
            </a:prstGeom>
            <a:noFill/>
          </p:spPr>
          <p:txBody>
            <a:bodyPr wrap="square" rtlCol="0">
              <a:spAutoFit/>
            </a:bodyPr>
            <a:lstStyle/>
            <a:p>
              <a:r>
                <a:rPr lang="en-US" sz="1400" b="1" dirty="0">
                  <a:solidFill>
                    <a:schemeClr val="bg1"/>
                  </a:solidFill>
                  <a:latin typeface="+mj-lt"/>
                </a:rPr>
                <a:t>01. Orange</a:t>
              </a:r>
              <a:endParaRPr lang="en-US" sz="1400" b="1" dirty="0">
                <a:solidFill>
                  <a:schemeClr val="bg1"/>
                </a:solidFill>
                <a:latin typeface="+mj-lt"/>
              </a:endParaRPr>
            </a:p>
          </p:txBody>
        </p:sp>
        <p:sp>
          <p:nvSpPr>
            <p:cNvPr id="57" name="TextBox 56"/>
            <p:cNvSpPr txBox="1"/>
            <p:nvPr/>
          </p:nvSpPr>
          <p:spPr>
            <a:xfrm>
              <a:off x="5869403" y="4701857"/>
              <a:ext cx="1857278" cy="461665"/>
            </a:xfrm>
            <a:prstGeom prst="rect">
              <a:avLst/>
            </a:prstGeom>
            <a:noFill/>
          </p:spPr>
          <p:txBody>
            <a:bodyPr wrap="square" rtlCol="0">
              <a:spAutoFit/>
            </a:bodyPr>
            <a:lstStyle/>
            <a:p>
              <a:r>
                <a:rPr lang="en-US" sz="1200" dirty="0">
                  <a:solidFill>
                    <a:schemeClr val="bg1"/>
                  </a:solidFill>
                </a:rPr>
                <a:t>A wonderful serenity has taken possession</a:t>
              </a:r>
              <a:endParaRPr lang="en-US" sz="1200" dirty="0">
                <a:solidFill>
                  <a:schemeClr val="bg1"/>
                </a:solidFill>
              </a:endParaRPr>
            </a:p>
          </p:txBody>
        </p:sp>
      </p:grpSp>
      <p:grpSp>
        <p:nvGrpSpPr>
          <p:cNvPr id="59" name="Group 5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287577" y="4491089"/>
            <a:ext cx="1857279" cy="754202"/>
            <a:chOff x="5869402" y="4409320"/>
            <a:chExt cx="1857279" cy="754202"/>
          </a:xfrm>
        </p:grpSpPr>
        <p:sp>
          <p:nvSpPr>
            <p:cNvPr id="60" name="TextBox 59"/>
            <p:cNvSpPr txBox="1"/>
            <p:nvPr/>
          </p:nvSpPr>
          <p:spPr>
            <a:xfrm>
              <a:off x="5869402" y="4409320"/>
              <a:ext cx="1857279" cy="307777"/>
            </a:xfrm>
            <a:prstGeom prst="rect">
              <a:avLst/>
            </a:prstGeom>
            <a:noFill/>
          </p:spPr>
          <p:txBody>
            <a:bodyPr wrap="square" rtlCol="0">
              <a:spAutoFit/>
            </a:bodyPr>
            <a:lstStyle/>
            <a:p>
              <a:r>
                <a:rPr lang="en-US" sz="1400" b="1" dirty="0">
                  <a:solidFill>
                    <a:schemeClr val="bg1"/>
                  </a:solidFill>
                  <a:latin typeface="+mj-lt"/>
                </a:rPr>
                <a:t>02. Healthy</a:t>
              </a:r>
              <a:endParaRPr lang="en-US" sz="1400" b="1" dirty="0">
                <a:solidFill>
                  <a:schemeClr val="bg1"/>
                </a:solidFill>
                <a:latin typeface="+mj-lt"/>
              </a:endParaRPr>
            </a:p>
          </p:txBody>
        </p:sp>
        <p:sp>
          <p:nvSpPr>
            <p:cNvPr id="61" name="TextBox 60"/>
            <p:cNvSpPr txBox="1"/>
            <p:nvPr/>
          </p:nvSpPr>
          <p:spPr>
            <a:xfrm>
              <a:off x="5869403" y="4701857"/>
              <a:ext cx="1857278" cy="461665"/>
            </a:xfrm>
            <a:prstGeom prst="rect">
              <a:avLst/>
            </a:prstGeom>
            <a:noFill/>
          </p:spPr>
          <p:txBody>
            <a:bodyPr wrap="square" rtlCol="0">
              <a:spAutoFit/>
            </a:bodyPr>
            <a:lstStyle/>
            <a:p>
              <a:r>
                <a:rPr lang="en-US" sz="1200" dirty="0">
                  <a:solidFill>
                    <a:schemeClr val="bg1"/>
                  </a:solidFill>
                </a:rPr>
                <a:t>A wonderful serenity has taken possession</a:t>
              </a:r>
              <a:endParaRPr lang="en-US" sz="1200" dirty="0">
                <a:solidFill>
                  <a:schemeClr val="bg1"/>
                </a:solidFill>
              </a:endParaRPr>
            </a:p>
          </p:txBody>
        </p:sp>
      </p:grpSp>
      <p:sp>
        <p:nvSpPr>
          <p:cNvPr id="62" name="TextBox 6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869402" y="1339277"/>
            <a:ext cx="5223139" cy="1323439"/>
          </a:xfrm>
          <a:prstGeom prst="rect">
            <a:avLst/>
          </a:prstGeom>
          <a:noFill/>
        </p:spPr>
        <p:txBody>
          <a:bodyPr wrap="square" rtlCol="0">
            <a:spAutoFit/>
          </a:bodyPr>
          <a:lstStyle/>
          <a:p>
            <a:r>
              <a:rPr lang="en-US" sz="3600" dirty="0">
                <a:solidFill>
                  <a:srgbClr val="D0798D"/>
                </a:solidFill>
                <a:latin typeface="+mj-lt"/>
              </a:rPr>
              <a:t>Real Fresh</a:t>
            </a:r>
            <a:endParaRPr lang="en-US" sz="3600" dirty="0">
              <a:solidFill>
                <a:srgbClr val="D0798D"/>
              </a:solidFill>
              <a:latin typeface="+mj-lt"/>
            </a:endParaRPr>
          </a:p>
          <a:p>
            <a:r>
              <a:rPr lang="en-US" sz="4400" b="1" dirty="0">
                <a:solidFill>
                  <a:srgbClr val="D0798D"/>
                </a:solidFill>
                <a:latin typeface="+mj-lt"/>
              </a:rPr>
              <a:t>Juice Image Slide</a:t>
            </a:r>
            <a:endParaRPr lang="en-US" sz="4400" b="1" dirty="0">
              <a:solidFill>
                <a:srgbClr val="D0798D"/>
              </a:solidFill>
              <a:latin typeface="+mj-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32" r="18532"/>
          <a:stretch>
            <a:fillRect/>
          </a:stretch>
        </p:blipFill>
        <p:spPr/>
      </p:pic>
      <p:grpSp>
        <p:nvGrpSpPr>
          <p:cNvPr id="42" name="Group 4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672914" y="3125830"/>
            <a:ext cx="853089" cy="853089"/>
            <a:chOff x="672914" y="3125830"/>
            <a:chExt cx="853089" cy="853089"/>
          </a:xfrm>
        </p:grpSpPr>
        <p:sp>
          <p:nvSpPr>
            <p:cNvPr id="13" name="Oval 12"/>
            <p:cNvSpPr/>
            <p:nvPr/>
          </p:nvSpPr>
          <p:spPr>
            <a:xfrm>
              <a:off x="672914" y="3125830"/>
              <a:ext cx="853089" cy="853089"/>
            </a:xfrm>
            <a:prstGeom prst="ellipse">
              <a:avLst/>
            </a:prstGeom>
            <a:solidFill>
              <a:schemeClr val="bg1"/>
            </a:soli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uppieren 309"/>
            <p:cNvGrpSpPr/>
            <p:nvPr/>
          </p:nvGrpSpPr>
          <p:grpSpPr>
            <a:xfrm>
              <a:off x="974045" y="3364255"/>
              <a:ext cx="250826" cy="376238"/>
              <a:chOff x="3985418" y="4638674"/>
              <a:chExt cx="250826" cy="376238"/>
            </a:xfrm>
            <a:solidFill>
              <a:schemeClr val="accent1"/>
            </a:solidFill>
          </p:grpSpPr>
          <p:sp>
            <p:nvSpPr>
              <p:cNvPr id="31" name="Freeform 122"/>
              <p:cNvSpPr/>
              <p:nvPr/>
            </p:nvSpPr>
            <p:spPr bwMode="auto">
              <a:xfrm>
                <a:off x="4137818" y="4935537"/>
                <a:ext cx="14288" cy="12700"/>
              </a:xfrm>
              <a:custGeom>
                <a:avLst/>
                <a:gdLst>
                  <a:gd name="T0" fmla="*/ 8 w 9"/>
                  <a:gd name="T1" fmla="*/ 3 h 9"/>
                  <a:gd name="T2" fmla="*/ 7 w 9"/>
                  <a:gd name="T3" fmla="*/ 8 h 9"/>
                  <a:gd name="T4" fmla="*/ 1 w 9"/>
                  <a:gd name="T5" fmla="*/ 7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9" y="7"/>
                      <a:pt x="7" y="8"/>
                    </a:cubicBezTo>
                    <a:cubicBezTo>
                      <a:pt x="5" y="9"/>
                      <a:pt x="3" y="9"/>
                      <a:pt x="1" y="7"/>
                    </a:cubicBezTo>
                    <a:cubicBezTo>
                      <a:pt x="0" y="5"/>
                      <a:pt x="1" y="2"/>
                      <a:pt x="3" y="1"/>
                    </a:cubicBezTo>
                    <a:cubicBezTo>
                      <a:pt x="5" y="0"/>
                      <a:pt x="7" y="1"/>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23"/>
              <p:cNvSpPr/>
              <p:nvPr/>
            </p:nvSpPr>
            <p:spPr bwMode="auto">
              <a:xfrm>
                <a:off x="4158456" y="4967287"/>
                <a:ext cx="12700" cy="14288"/>
              </a:xfrm>
              <a:custGeom>
                <a:avLst/>
                <a:gdLst>
                  <a:gd name="T0" fmla="*/ 8 w 9"/>
                  <a:gd name="T1" fmla="*/ 2 h 9"/>
                  <a:gd name="T2" fmla="*/ 6 w 9"/>
                  <a:gd name="T3" fmla="*/ 8 h 9"/>
                  <a:gd name="T4" fmla="*/ 1 w 9"/>
                  <a:gd name="T5" fmla="*/ 6 h 9"/>
                  <a:gd name="T6" fmla="*/ 2 w 9"/>
                  <a:gd name="T7" fmla="*/ 1 h 9"/>
                  <a:gd name="T8" fmla="*/ 8 w 9"/>
                  <a:gd name="T9" fmla="*/ 2 h 9"/>
                </a:gdLst>
                <a:ahLst/>
                <a:cxnLst>
                  <a:cxn ang="0">
                    <a:pos x="T0" y="T1"/>
                  </a:cxn>
                  <a:cxn ang="0">
                    <a:pos x="T2" y="T3"/>
                  </a:cxn>
                  <a:cxn ang="0">
                    <a:pos x="T4" y="T5"/>
                  </a:cxn>
                  <a:cxn ang="0">
                    <a:pos x="T6" y="T7"/>
                  </a:cxn>
                  <a:cxn ang="0">
                    <a:pos x="T8" y="T9"/>
                  </a:cxn>
                </a:cxnLst>
                <a:rect l="0" t="0" r="r" b="b"/>
                <a:pathLst>
                  <a:path w="9" h="9">
                    <a:moveTo>
                      <a:pt x="8" y="2"/>
                    </a:moveTo>
                    <a:cubicBezTo>
                      <a:pt x="9" y="4"/>
                      <a:pt x="8" y="7"/>
                      <a:pt x="6" y="8"/>
                    </a:cubicBezTo>
                    <a:cubicBezTo>
                      <a:pt x="4" y="9"/>
                      <a:pt x="2" y="8"/>
                      <a:pt x="1" y="6"/>
                    </a:cubicBezTo>
                    <a:cubicBezTo>
                      <a:pt x="0" y="4"/>
                      <a:pt x="0" y="2"/>
                      <a:pt x="2" y="1"/>
                    </a:cubicBezTo>
                    <a:cubicBezTo>
                      <a:pt x="4" y="0"/>
                      <a:pt x="6"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124"/>
              <p:cNvSpPr/>
              <p:nvPr/>
            </p:nvSpPr>
            <p:spPr bwMode="auto">
              <a:xfrm>
                <a:off x="4158456" y="4945062"/>
                <a:ext cx="12700" cy="12700"/>
              </a:xfrm>
              <a:custGeom>
                <a:avLst/>
                <a:gdLst>
                  <a:gd name="T0" fmla="*/ 8 w 9"/>
                  <a:gd name="T1" fmla="*/ 3 h 9"/>
                  <a:gd name="T2" fmla="*/ 7 w 9"/>
                  <a:gd name="T3" fmla="*/ 8 h 9"/>
                  <a:gd name="T4" fmla="*/ 1 w 9"/>
                  <a:gd name="T5" fmla="*/ 7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9" y="7"/>
                      <a:pt x="7" y="8"/>
                    </a:cubicBezTo>
                    <a:cubicBezTo>
                      <a:pt x="5" y="9"/>
                      <a:pt x="3" y="9"/>
                      <a:pt x="1" y="7"/>
                    </a:cubicBezTo>
                    <a:cubicBezTo>
                      <a:pt x="0" y="5"/>
                      <a:pt x="1" y="3"/>
                      <a:pt x="3" y="1"/>
                    </a:cubicBezTo>
                    <a:cubicBezTo>
                      <a:pt x="5" y="0"/>
                      <a:pt x="7" y="1"/>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25"/>
              <p:cNvSpPr/>
              <p:nvPr/>
            </p:nvSpPr>
            <p:spPr bwMode="auto">
              <a:xfrm>
                <a:off x="4137818" y="4957762"/>
                <a:ext cx="14288" cy="14288"/>
              </a:xfrm>
              <a:custGeom>
                <a:avLst/>
                <a:gdLst>
                  <a:gd name="T0" fmla="*/ 8 w 9"/>
                  <a:gd name="T1" fmla="*/ 2 h 9"/>
                  <a:gd name="T2" fmla="*/ 6 w 9"/>
                  <a:gd name="T3" fmla="*/ 8 h 9"/>
                  <a:gd name="T4" fmla="*/ 1 w 9"/>
                  <a:gd name="T5" fmla="*/ 6 h 9"/>
                  <a:gd name="T6" fmla="*/ 2 w 9"/>
                  <a:gd name="T7" fmla="*/ 1 h 9"/>
                  <a:gd name="T8" fmla="*/ 8 w 9"/>
                  <a:gd name="T9" fmla="*/ 2 h 9"/>
                </a:gdLst>
                <a:ahLst/>
                <a:cxnLst>
                  <a:cxn ang="0">
                    <a:pos x="T0" y="T1"/>
                  </a:cxn>
                  <a:cxn ang="0">
                    <a:pos x="T2" y="T3"/>
                  </a:cxn>
                  <a:cxn ang="0">
                    <a:pos x="T4" y="T5"/>
                  </a:cxn>
                  <a:cxn ang="0">
                    <a:pos x="T6" y="T7"/>
                  </a:cxn>
                  <a:cxn ang="0">
                    <a:pos x="T8" y="T9"/>
                  </a:cxn>
                </a:cxnLst>
                <a:rect l="0" t="0" r="r" b="b"/>
                <a:pathLst>
                  <a:path w="9" h="9">
                    <a:moveTo>
                      <a:pt x="8" y="2"/>
                    </a:moveTo>
                    <a:cubicBezTo>
                      <a:pt x="9" y="4"/>
                      <a:pt x="8" y="6"/>
                      <a:pt x="6" y="8"/>
                    </a:cubicBezTo>
                    <a:cubicBezTo>
                      <a:pt x="4" y="9"/>
                      <a:pt x="2" y="8"/>
                      <a:pt x="1" y="6"/>
                    </a:cubicBezTo>
                    <a:cubicBezTo>
                      <a:pt x="0" y="4"/>
                      <a:pt x="0" y="2"/>
                      <a:pt x="2" y="1"/>
                    </a:cubicBezTo>
                    <a:cubicBezTo>
                      <a:pt x="4" y="0"/>
                      <a:pt x="6"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26"/>
              <p:cNvSpPr>
                <a:spLocks noEditPoints="1"/>
              </p:cNvSpPr>
              <p:nvPr/>
            </p:nvSpPr>
            <p:spPr bwMode="auto">
              <a:xfrm>
                <a:off x="4042568" y="4702174"/>
                <a:ext cx="155575" cy="312738"/>
              </a:xfrm>
              <a:custGeom>
                <a:avLst/>
                <a:gdLst>
                  <a:gd name="T0" fmla="*/ 87 w 100"/>
                  <a:gd name="T1" fmla="*/ 200 h 200"/>
                  <a:gd name="T2" fmla="*/ 13 w 100"/>
                  <a:gd name="T3" fmla="*/ 200 h 200"/>
                  <a:gd name="T4" fmla="*/ 0 w 100"/>
                  <a:gd name="T5" fmla="*/ 187 h 200"/>
                  <a:gd name="T6" fmla="*/ 0 w 100"/>
                  <a:gd name="T7" fmla="*/ 0 h 200"/>
                  <a:gd name="T8" fmla="*/ 88 w 100"/>
                  <a:gd name="T9" fmla="*/ 0 h 200"/>
                  <a:gd name="T10" fmla="*/ 100 w 100"/>
                  <a:gd name="T11" fmla="*/ 12 h 200"/>
                  <a:gd name="T12" fmla="*/ 100 w 100"/>
                  <a:gd name="T13" fmla="*/ 187 h 200"/>
                  <a:gd name="T14" fmla="*/ 87 w 100"/>
                  <a:gd name="T15" fmla="*/ 200 h 200"/>
                  <a:gd name="T16" fmla="*/ 8 w 100"/>
                  <a:gd name="T17" fmla="*/ 8 h 200"/>
                  <a:gd name="T18" fmla="*/ 8 w 100"/>
                  <a:gd name="T19" fmla="*/ 187 h 200"/>
                  <a:gd name="T20" fmla="*/ 13 w 100"/>
                  <a:gd name="T21" fmla="*/ 192 h 200"/>
                  <a:gd name="T22" fmla="*/ 87 w 100"/>
                  <a:gd name="T23" fmla="*/ 192 h 200"/>
                  <a:gd name="T24" fmla="*/ 92 w 100"/>
                  <a:gd name="T25" fmla="*/ 187 h 200"/>
                  <a:gd name="T26" fmla="*/ 92 w 100"/>
                  <a:gd name="T27" fmla="*/ 12 h 200"/>
                  <a:gd name="T28" fmla="*/ 88 w 100"/>
                  <a:gd name="T29" fmla="*/ 8 h 200"/>
                  <a:gd name="T30" fmla="*/ 8 w 100"/>
                  <a:gd name="T31"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200">
                    <a:moveTo>
                      <a:pt x="87" y="200"/>
                    </a:moveTo>
                    <a:cubicBezTo>
                      <a:pt x="13" y="200"/>
                      <a:pt x="13" y="200"/>
                      <a:pt x="13" y="200"/>
                    </a:cubicBezTo>
                    <a:cubicBezTo>
                      <a:pt x="6" y="200"/>
                      <a:pt x="0" y="194"/>
                      <a:pt x="0" y="187"/>
                    </a:cubicBezTo>
                    <a:cubicBezTo>
                      <a:pt x="0" y="0"/>
                      <a:pt x="0" y="0"/>
                      <a:pt x="0" y="0"/>
                    </a:cubicBezTo>
                    <a:cubicBezTo>
                      <a:pt x="88" y="0"/>
                      <a:pt x="88" y="0"/>
                      <a:pt x="88" y="0"/>
                    </a:cubicBezTo>
                    <a:cubicBezTo>
                      <a:pt x="95" y="0"/>
                      <a:pt x="100" y="5"/>
                      <a:pt x="100" y="12"/>
                    </a:cubicBezTo>
                    <a:cubicBezTo>
                      <a:pt x="100" y="187"/>
                      <a:pt x="100" y="187"/>
                      <a:pt x="100" y="187"/>
                    </a:cubicBezTo>
                    <a:cubicBezTo>
                      <a:pt x="100" y="194"/>
                      <a:pt x="94" y="200"/>
                      <a:pt x="87" y="200"/>
                    </a:cubicBezTo>
                    <a:close/>
                    <a:moveTo>
                      <a:pt x="8" y="8"/>
                    </a:moveTo>
                    <a:cubicBezTo>
                      <a:pt x="8" y="187"/>
                      <a:pt x="8" y="187"/>
                      <a:pt x="8" y="187"/>
                    </a:cubicBezTo>
                    <a:cubicBezTo>
                      <a:pt x="8" y="190"/>
                      <a:pt x="10" y="192"/>
                      <a:pt x="13" y="192"/>
                    </a:cubicBezTo>
                    <a:cubicBezTo>
                      <a:pt x="87" y="192"/>
                      <a:pt x="87" y="192"/>
                      <a:pt x="87" y="192"/>
                    </a:cubicBezTo>
                    <a:cubicBezTo>
                      <a:pt x="90" y="192"/>
                      <a:pt x="92" y="190"/>
                      <a:pt x="92" y="187"/>
                    </a:cubicBezTo>
                    <a:cubicBezTo>
                      <a:pt x="92" y="12"/>
                      <a:pt x="92" y="12"/>
                      <a:pt x="92" y="12"/>
                    </a:cubicBezTo>
                    <a:cubicBezTo>
                      <a:pt x="92" y="10"/>
                      <a:pt x="90" y="8"/>
                      <a:pt x="88" y="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127"/>
              <p:cNvSpPr>
                <a:spLocks noEditPoints="1"/>
              </p:cNvSpPr>
              <p:nvPr/>
            </p:nvSpPr>
            <p:spPr bwMode="auto">
              <a:xfrm>
                <a:off x="3985418" y="4638674"/>
                <a:ext cx="125413" cy="125413"/>
              </a:xfrm>
              <a:custGeom>
                <a:avLst/>
                <a:gdLst>
                  <a:gd name="T0" fmla="*/ 44 w 80"/>
                  <a:gd name="T1" fmla="*/ 80 h 80"/>
                  <a:gd name="T2" fmla="*/ 40 w 80"/>
                  <a:gd name="T3" fmla="*/ 80 h 80"/>
                  <a:gd name="T4" fmla="*/ 0 w 80"/>
                  <a:gd name="T5" fmla="*/ 40 h 80"/>
                  <a:gd name="T6" fmla="*/ 40 w 80"/>
                  <a:gd name="T7" fmla="*/ 0 h 80"/>
                  <a:gd name="T8" fmla="*/ 80 w 80"/>
                  <a:gd name="T9" fmla="*/ 40 h 80"/>
                  <a:gd name="T10" fmla="*/ 80 w 80"/>
                  <a:gd name="T11" fmla="*/ 44 h 80"/>
                  <a:gd name="T12" fmla="*/ 79 w 80"/>
                  <a:gd name="T13" fmla="*/ 48 h 80"/>
                  <a:gd name="T14" fmla="*/ 44 w 80"/>
                  <a:gd name="T15" fmla="*/ 48 h 80"/>
                  <a:gd name="T16" fmla="*/ 44 w 80"/>
                  <a:gd name="T17" fmla="*/ 80 h 80"/>
                  <a:gd name="T18" fmla="*/ 40 w 80"/>
                  <a:gd name="T19" fmla="*/ 8 h 80"/>
                  <a:gd name="T20" fmla="*/ 8 w 80"/>
                  <a:gd name="T21" fmla="*/ 40 h 80"/>
                  <a:gd name="T22" fmla="*/ 36 w 80"/>
                  <a:gd name="T23" fmla="*/ 72 h 80"/>
                  <a:gd name="T24" fmla="*/ 36 w 80"/>
                  <a:gd name="T25" fmla="*/ 40 h 80"/>
                  <a:gd name="T26" fmla="*/ 72 w 80"/>
                  <a:gd name="T27" fmla="*/ 40 h 80"/>
                  <a:gd name="T28" fmla="*/ 40 w 80"/>
                  <a:gd name="T2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4" y="80"/>
                    </a:moveTo>
                    <a:cubicBezTo>
                      <a:pt x="40" y="80"/>
                      <a:pt x="40" y="80"/>
                      <a:pt x="40" y="80"/>
                    </a:cubicBezTo>
                    <a:cubicBezTo>
                      <a:pt x="18" y="80"/>
                      <a:pt x="0" y="62"/>
                      <a:pt x="0" y="40"/>
                    </a:cubicBezTo>
                    <a:cubicBezTo>
                      <a:pt x="0" y="18"/>
                      <a:pt x="18" y="0"/>
                      <a:pt x="40" y="0"/>
                    </a:cubicBezTo>
                    <a:cubicBezTo>
                      <a:pt x="62" y="0"/>
                      <a:pt x="80" y="18"/>
                      <a:pt x="80" y="40"/>
                    </a:cubicBezTo>
                    <a:cubicBezTo>
                      <a:pt x="80" y="42"/>
                      <a:pt x="80" y="43"/>
                      <a:pt x="80" y="44"/>
                    </a:cubicBezTo>
                    <a:cubicBezTo>
                      <a:pt x="79" y="48"/>
                      <a:pt x="79" y="48"/>
                      <a:pt x="79" y="48"/>
                    </a:cubicBezTo>
                    <a:cubicBezTo>
                      <a:pt x="44" y="48"/>
                      <a:pt x="44" y="48"/>
                      <a:pt x="44" y="48"/>
                    </a:cubicBezTo>
                    <a:lnTo>
                      <a:pt x="44" y="80"/>
                    </a:lnTo>
                    <a:close/>
                    <a:moveTo>
                      <a:pt x="40" y="8"/>
                    </a:moveTo>
                    <a:cubicBezTo>
                      <a:pt x="22" y="8"/>
                      <a:pt x="8" y="22"/>
                      <a:pt x="8" y="40"/>
                    </a:cubicBezTo>
                    <a:cubicBezTo>
                      <a:pt x="8" y="56"/>
                      <a:pt x="20" y="70"/>
                      <a:pt x="36" y="72"/>
                    </a:cubicBezTo>
                    <a:cubicBezTo>
                      <a:pt x="36" y="40"/>
                      <a:pt x="36" y="40"/>
                      <a:pt x="36" y="40"/>
                    </a:cubicBezTo>
                    <a:cubicBezTo>
                      <a:pt x="72" y="40"/>
                      <a:pt x="72" y="40"/>
                      <a:pt x="72" y="40"/>
                    </a:cubicBezTo>
                    <a:cubicBezTo>
                      <a:pt x="72" y="22"/>
                      <a:pt x="58" y="8"/>
                      <a:pt x="4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128"/>
              <p:cNvSpPr/>
              <p:nvPr/>
            </p:nvSpPr>
            <p:spPr bwMode="auto">
              <a:xfrm>
                <a:off x="4006056" y="4659312"/>
                <a:ext cx="47625" cy="53975"/>
              </a:xfrm>
              <a:custGeom>
                <a:avLst/>
                <a:gdLst>
                  <a:gd name="T0" fmla="*/ 24 w 30"/>
                  <a:gd name="T1" fmla="*/ 34 h 34"/>
                  <a:gd name="T2" fmla="*/ 0 w 30"/>
                  <a:gd name="T3" fmla="*/ 6 h 34"/>
                  <a:gd name="T4" fmla="*/ 6 w 30"/>
                  <a:gd name="T5" fmla="*/ 0 h 34"/>
                  <a:gd name="T6" fmla="*/ 30 w 30"/>
                  <a:gd name="T7" fmla="*/ 28 h 34"/>
                  <a:gd name="T8" fmla="*/ 24 w 30"/>
                  <a:gd name="T9" fmla="*/ 34 h 34"/>
                </a:gdLst>
                <a:ahLst/>
                <a:cxnLst>
                  <a:cxn ang="0">
                    <a:pos x="T0" y="T1"/>
                  </a:cxn>
                  <a:cxn ang="0">
                    <a:pos x="T2" y="T3"/>
                  </a:cxn>
                  <a:cxn ang="0">
                    <a:pos x="T4" y="T5"/>
                  </a:cxn>
                  <a:cxn ang="0">
                    <a:pos x="T6" y="T7"/>
                  </a:cxn>
                  <a:cxn ang="0">
                    <a:pos x="T8" y="T9"/>
                  </a:cxn>
                </a:cxnLst>
                <a:rect l="0" t="0" r="r" b="b"/>
                <a:pathLst>
                  <a:path w="30" h="34">
                    <a:moveTo>
                      <a:pt x="24" y="34"/>
                    </a:moveTo>
                    <a:lnTo>
                      <a:pt x="0" y="6"/>
                    </a:lnTo>
                    <a:lnTo>
                      <a:pt x="6" y="0"/>
                    </a:lnTo>
                    <a:lnTo>
                      <a:pt x="30" y="28"/>
                    </a:lnTo>
                    <a:lnTo>
                      <a:pt x="2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129"/>
              <p:cNvSpPr/>
              <p:nvPr/>
            </p:nvSpPr>
            <p:spPr bwMode="auto">
              <a:xfrm>
                <a:off x="4044156" y="4654549"/>
                <a:ext cx="39688" cy="57150"/>
              </a:xfrm>
              <a:custGeom>
                <a:avLst/>
                <a:gdLst>
                  <a:gd name="T0" fmla="*/ 6 w 25"/>
                  <a:gd name="T1" fmla="*/ 36 h 36"/>
                  <a:gd name="T2" fmla="*/ 0 w 25"/>
                  <a:gd name="T3" fmla="*/ 32 h 36"/>
                  <a:gd name="T4" fmla="*/ 19 w 25"/>
                  <a:gd name="T5" fmla="*/ 0 h 36"/>
                  <a:gd name="T6" fmla="*/ 25 w 25"/>
                  <a:gd name="T7" fmla="*/ 4 h 36"/>
                  <a:gd name="T8" fmla="*/ 6 w 25"/>
                  <a:gd name="T9" fmla="*/ 36 h 36"/>
                </a:gdLst>
                <a:ahLst/>
                <a:cxnLst>
                  <a:cxn ang="0">
                    <a:pos x="T0" y="T1"/>
                  </a:cxn>
                  <a:cxn ang="0">
                    <a:pos x="T2" y="T3"/>
                  </a:cxn>
                  <a:cxn ang="0">
                    <a:pos x="T4" y="T5"/>
                  </a:cxn>
                  <a:cxn ang="0">
                    <a:pos x="T6" y="T7"/>
                  </a:cxn>
                  <a:cxn ang="0">
                    <a:pos x="T8" y="T9"/>
                  </a:cxn>
                </a:cxnLst>
                <a:rect l="0" t="0" r="r" b="b"/>
                <a:pathLst>
                  <a:path w="25" h="36">
                    <a:moveTo>
                      <a:pt x="6" y="36"/>
                    </a:moveTo>
                    <a:lnTo>
                      <a:pt x="0" y="32"/>
                    </a:lnTo>
                    <a:lnTo>
                      <a:pt x="19" y="0"/>
                    </a:lnTo>
                    <a:lnTo>
                      <a:pt x="25" y="4"/>
                    </a:lnTo>
                    <a:lnTo>
                      <a:pt x="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30"/>
              <p:cNvSpPr/>
              <p:nvPr/>
            </p:nvSpPr>
            <p:spPr bwMode="auto">
              <a:xfrm>
                <a:off x="4001293" y="4703762"/>
                <a:ext cx="50800" cy="34925"/>
              </a:xfrm>
              <a:custGeom>
                <a:avLst/>
                <a:gdLst>
                  <a:gd name="T0" fmla="*/ 4 w 32"/>
                  <a:gd name="T1" fmla="*/ 22 h 22"/>
                  <a:gd name="T2" fmla="*/ 0 w 32"/>
                  <a:gd name="T3" fmla="*/ 16 h 22"/>
                  <a:gd name="T4" fmla="*/ 28 w 32"/>
                  <a:gd name="T5" fmla="*/ 0 h 22"/>
                  <a:gd name="T6" fmla="*/ 32 w 32"/>
                  <a:gd name="T7" fmla="*/ 6 h 22"/>
                  <a:gd name="T8" fmla="*/ 4 w 32"/>
                  <a:gd name="T9" fmla="*/ 22 h 22"/>
                </a:gdLst>
                <a:ahLst/>
                <a:cxnLst>
                  <a:cxn ang="0">
                    <a:pos x="T0" y="T1"/>
                  </a:cxn>
                  <a:cxn ang="0">
                    <a:pos x="T2" y="T3"/>
                  </a:cxn>
                  <a:cxn ang="0">
                    <a:pos x="T4" y="T5"/>
                  </a:cxn>
                  <a:cxn ang="0">
                    <a:pos x="T6" y="T7"/>
                  </a:cxn>
                  <a:cxn ang="0">
                    <a:pos x="T8" y="T9"/>
                  </a:cxn>
                </a:cxnLst>
                <a:rect l="0" t="0" r="r" b="b"/>
                <a:pathLst>
                  <a:path w="32" h="22">
                    <a:moveTo>
                      <a:pt x="4" y="22"/>
                    </a:moveTo>
                    <a:lnTo>
                      <a:pt x="0" y="16"/>
                    </a:lnTo>
                    <a:lnTo>
                      <a:pt x="28" y="0"/>
                    </a:lnTo>
                    <a:lnTo>
                      <a:pt x="32" y="6"/>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131"/>
              <p:cNvSpPr>
                <a:spLocks noChangeArrowheads="1"/>
              </p:cNvSpPr>
              <p:nvPr/>
            </p:nvSpPr>
            <p:spPr bwMode="auto">
              <a:xfrm>
                <a:off x="4048918" y="4802187"/>
                <a:ext cx="1428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Freeform 132"/>
              <p:cNvSpPr/>
              <p:nvPr/>
            </p:nvSpPr>
            <p:spPr bwMode="auto">
              <a:xfrm>
                <a:off x="4123531" y="4645024"/>
                <a:ext cx="112713" cy="169863"/>
              </a:xfrm>
              <a:custGeom>
                <a:avLst/>
                <a:gdLst>
                  <a:gd name="T0" fmla="*/ 4 w 72"/>
                  <a:gd name="T1" fmla="*/ 108 h 108"/>
                  <a:gd name="T2" fmla="*/ 3 w 72"/>
                  <a:gd name="T3" fmla="*/ 108 h 108"/>
                  <a:gd name="T4" fmla="*/ 0 w 72"/>
                  <a:gd name="T5" fmla="*/ 103 h 108"/>
                  <a:gd name="T6" fmla="*/ 29 w 72"/>
                  <a:gd name="T7" fmla="*/ 9 h 108"/>
                  <a:gd name="T8" fmla="*/ 67 w 72"/>
                  <a:gd name="T9" fmla="*/ 0 h 108"/>
                  <a:gd name="T10" fmla="*/ 72 w 72"/>
                  <a:gd name="T11" fmla="*/ 3 h 108"/>
                  <a:gd name="T12" fmla="*/ 69 w 72"/>
                  <a:gd name="T13" fmla="*/ 8 h 108"/>
                  <a:gd name="T14" fmla="*/ 35 w 72"/>
                  <a:gd name="T15" fmla="*/ 15 h 108"/>
                  <a:gd name="T16" fmla="*/ 8 w 72"/>
                  <a:gd name="T17" fmla="*/ 105 h 108"/>
                  <a:gd name="T18" fmla="*/ 4 w 72"/>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08">
                    <a:moveTo>
                      <a:pt x="4" y="108"/>
                    </a:moveTo>
                    <a:cubicBezTo>
                      <a:pt x="4" y="108"/>
                      <a:pt x="3" y="108"/>
                      <a:pt x="3" y="108"/>
                    </a:cubicBezTo>
                    <a:cubicBezTo>
                      <a:pt x="1" y="107"/>
                      <a:pt x="0" y="105"/>
                      <a:pt x="0" y="103"/>
                    </a:cubicBezTo>
                    <a:cubicBezTo>
                      <a:pt x="29" y="9"/>
                      <a:pt x="29" y="9"/>
                      <a:pt x="29" y="9"/>
                    </a:cubicBezTo>
                    <a:cubicBezTo>
                      <a:pt x="67" y="0"/>
                      <a:pt x="67" y="0"/>
                      <a:pt x="67" y="0"/>
                    </a:cubicBezTo>
                    <a:cubicBezTo>
                      <a:pt x="69" y="0"/>
                      <a:pt x="71" y="1"/>
                      <a:pt x="72" y="3"/>
                    </a:cubicBezTo>
                    <a:cubicBezTo>
                      <a:pt x="72" y="5"/>
                      <a:pt x="71" y="7"/>
                      <a:pt x="69" y="8"/>
                    </a:cubicBezTo>
                    <a:cubicBezTo>
                      <a:pt x="35" y="15"/>
                      <a:pt x="35" y="15"/>
                      <a:pt x="35" y="15"/>
                    </a:cubicBezTo>
                    <a:cubicBezTo>
                      <a:pt x="8" y="105"/>
                      <a:pt x="8" y="105"/>
                      <a:pt x="8" y="105"/>
                    </a:cubicBezTo>
                    <a:cubicBezTo>
                      <a:pt x="7" y="107"/>
                      <a:pt x="6" y="108"/>
                      <a:pt x="4"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75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 calcmode="lin" valueType="num">
                                      <p:cBhvr>
                                        <p:cTn id="13" dur="500" fill="hold"/>
                                        <p:tgtEl>
                                          <p:spTgt spid="42"/>
                                        </p:tgtEl>
                                        <p:attrNameLst>
                                          <p:attrName>style.rotation</p:attrName>
                                        </p:attrNameLst>
                                      </p:cBhvr>
                                      <p:tavLst>
                                        <p:tav tm="0">
                                          <p:val>
                                            <p:fltVal val="360"/>
                                          </p:val>
                                        </p:tav>
                                        <p:tav tm="100000">
                                          <p:val>
                                            <p:fltVal val="0"/>
                                          </p:val>
                                        </p:tav>
                                      </p:tavLst>
                                    </p:anim>
                                    <p:animEffect transition="in" filter="fade">
                                      <p:cBhvr>
                                        <p:cTn id="14" dur="500"/>
                                        <p:tgtEl>
                                          <p:spTgt spid="42"/>
                                        </p:tgtEl>
                                      </p:cBhvr>
                                    </p:animEffect>
                                  </p:childTnLst>
                                </p:cTn>
                              </p:par>
                              <p:par>
                                <p:cTn id="15" presetID="2" presetClass="entr" presetSubtype="2" decel="100000" fill="hold" grpId="0" nodeType="withEffect">
                                  <p:stCondLst>
                                    <p:cond delay="50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750" fill="hold"/>
                                        <p:tgtEl>
                                          <p:spTgt spid="62"/>
                                        </p:tgtEl>
                                        <p:attrNameLst>
                                          <p:attrName>ppt_x</p:attrName>
                                        </p:attrNameLst>
                                      </p:cBhvr>
                                      <p:tavLst>
                                        <p:tav tm="0">
                                          <p:val>
                                            <p:strVal val="1+#ppt_w/2"/>
                                          </p:val>
                                        </p:tav>
                                        <p:tav tm="100000">
                                          <p:val>
                                            <p:strVal val="#ppt_x"/>
                                          </p:val>
                                        </p:tav>
                                      </p:tavLst>
                                    </p:anim>
                                    <p:anim calcmode="lin" valueType="num">
                                      <p:cBhvr additive="base">
                                        <p:cTn id="18" dur="750" fill="hold"/>
                                        <p:tgtEl>
                                          <p:spTgt spid="62"/>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75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1+#ppt_w/2"/>
                                          </p:val>
                                        </p:tav>
                                        <p:tav tm="100000">
                                          <p:val>
                                            <p:strVal val="#ppt_x"/>
                                          </p:val>
                                        </p:tav>
                                      </p:tavLst>
                                    </p:anim>
                                    <p:anim calcmode="lin" valueType="num">
                                      <p:cBhvr additive="base">
                                        <p:cTn id="22" dur="75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10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0-#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17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nodeType="withEffect">
                                  <p:stCondLst>
                                    <p:cond delay="200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animBg="1"/>
      <p:bldP spid="29" grpId="0"/>
      <p:bldP spid="62" grpId="0"/>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10770</Words>
  <Application>WPS 演示</Application>
  <PresentationFormat>宽屏</PresentationFormat>
  <Paragraphs>437</Paragraphs>
  <Slides>26</Slides>
  <Notes>27</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方正明尚简体</vt:lpstr>
      <vt:lpstr>Poppins</vt:lpstr>
      <vt:lpstr>Zebrra</vt:lpstr>
      <vt:lpstr>等线</vt:lpstr>
      <vt:lpstr>微软雅黑</vt:lpstr>
      <vt:lpstr>Arial Unicode MS</vt:lpstr>
      <vt:lpstr>等线 Light</vt:lpstr>
      <vt:lpstr>Open Sans Condensed</vt:lpstr>
      <vt:lpstr>Open Sans</vt:lpstr>
      <vt:lpstr>Montserrat Light</vt:lpstr>
      <vt:lpstr>Calibri</vt:lpstr>
      <vt:lpstr>Playfair Display</vt:lpstr>
      <vt:lpstr>Playfair Display</vt:lpstr>
      <vt:lpstr>Open Sans SemiBold</vt:lpstr>
      <vt:lpstr>Montserrat Bold</vt:lpstr>
      <vt:lpstr>Montserrat</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4视频</dc:title>
  <dc:creator>1</dc:creator>
  <cp:lastModifiedBy>一颗苹果</cp:lastModifiedBy>
  <cp:revision>45</cp:revision>
  <dcterms:created xsi:type="dcterms:W3CDTF">2018-12-20T07:57:00Z</dcterms:created>
  <dcterms:modified xsi:type="dcterms:W3CDTF">2021-09-13T01:10:06Z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AB155402AB1F4AA3A300303AEF9FA11E</vt:lpwstr>
  </property>
</Properties>
</file>