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28"/>
  </p:handoutMasterIdLst>
  <p:sldIdLst>
    <p:sldId id="256" r:id="rId3"/>
    <p:sldId id="258" r:id="rId4"/>
    <p:sldId id="259" r:id="rId5"/>
    <p:sldId id="257" r:id="rId6"/>
    <p:sldId id="261" r:id="rId7"/>
    <p:sldId id="262" r:id="rId9"/>
    <p:sldId id="260" r:id="rId10"/>
    <p:sldId id="277" r:id="rId11"/>
    <p:sldId id="263" r:id="rId12"/>
    <p:sldId id="265" r:id="rId13"/>
    <p:sldId id="266" r:id="rId14"/>
    <p:sldId id="267" r:id="rId15"/>
    <p:sldId id="278" r:id="rId16"/>
    <p:sldId id="268" r:id="rId17"/>
    <p:sldId id="269" r:id="rId18"/>
    <p:sldId id="270" r:id="rId19"/>
    <p:sldId id="271" r:id="rId20"/>
    <p:sldId id="279" r:id="rId21"/>
    <p:sldId id="272" r:id="rId22"/>
    <p:sldId id="273" r:id="rId23"/>
    <p:sldId id="274" r:id="rId24"/>
    <p:sldId id="275" r:id="rId25"/>
    <p:sldId id="276" r:id="rId26"/>
    <p:sldId id="280"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48"/>
    <a:srgbClr val="B24747"/>
    <a:srgbClr val="AE140D"/>
    <a:srgbClr val="FFFCFF"/>
    <a:srgbClr val="B81E13"/>
    <a:srgbClr val="E65245"/>
    <a:srgbClr val="E43A15"/>
    <a:srgbClr val="E6E6E6"/>
    <a:srgbClr val="D94F46"/>
    <a:srgbClr val="924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15" autoAdjust="0"/>
    <p:restoredTop sz="94980" autoAdjust="0"/>
  </p:normalViewPr>
  <p:slideViewPr>
    <p:cSldViewPr snapToGrid="0" showGuides="1">
      <p:cViewPr varScale="1">
        <p:scale>
          <a:sx n="78" d="100"/>
          <a:sy n="78" d="100"/>
        </p:scale>
        <p:origin x="605" y="67"/>
      </p:cViewPr>
      <p:guideLst>
        <p:guide orient="horz" pos="2160"/>
        <p:guide pos="3863"/>
        <p:guide orient="horz" pos="7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292948"/>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B24747"/>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68"/>
        <c:axId val="277866656"/>
        <c:axId val="277824576"/>
      </c:barChart>
      <c:catAx>
        <c:axId val="277866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n-lt"/>
                <a:ea typeface="+mn-ea"/>
                <a:cs typeface="+mn-cs"/>
              </a:defRPr>
            </a:pPr>
          </a:p>
        </c:txPr>
        <c:crossAx val="277824576"/>
        <c:crosses val="autoZero"/>
        <c:auto val="1"/>
        <c:lblAlgn val="ctr"/>
        <c:lblOffset val="100"/>
        <c:noMultiLvlLbl val="0"/>
      </c:catAx>
      <c:valAx>
        <c:axId val="277824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n-lt"/>
                <a:ea typeface="+mn-ea"/>
                <a:cs typeface="+mn-cs"/>
              </a:defRPr>
            </a:pPr>
          </a:p>
        </c:txPr>
        <c:crossAx val="27786665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729AC-B064-48CD-879C-D0D1AAA717C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D321C-09C7-4315-AEF1-A989F3534F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12A7DF-EC96-4EE7-AC7B-AC40EB143D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010D6A-3F3B-4615-83D4-5CF7AE1778F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5F5613F-A3C0-4D80-9253-C1FE112978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42F90E-5C84-437E-B357-D2D62BC6B1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5F5613F-A3C0-4D80-9253-C1FE112978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42F90E-5C84-437E-B357-D2D62BC6B1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5F5613F-A3C0-4D80-9253-C1FE112978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42F90E-5C84-437E-B357-D2D62BC6B1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24564" y="1678793"/>
            <a:ext cx="5297265" cy="4296229"/>
          </a:xfrm>
          <a:custGeom>
            <a:avLst/>
            <a:gdLst>
              <a:gd name="connsiteX0" fmla="*/ 0 w 5297265"/>
              <a:gd name="connsiteY0" fmla="*/ 0 h 4296229"/>
              <a:gd name="connsiteX1" fmla="*/ 5297265 w 5297265"/>
              <a:gd name="connsiteY1" fmla="*/ 0 h 4296229"/>
              <a:gd name="connsiteX2" fmla="*/ 5297265 w 5297265"/>
              <a:gd name="connsiteY2" fmla="*/ 4296229 h 4296229"/>
              <a:gd name="connsiteX3" fmla="*/ 0 w 5297265"/>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5297265" h="4296229">
                <a:moveTo>
                  <a:pt x="0" y="0"/>
                </a:moveTo>
                <a:lnTo>
                  <a:pt x="5297265" y="0"/>
                </a:lnTo>
                <a:lnTo>
                  <a:pt x="5297265" y="4296229"/>
                </a:lnTo>
                <a:lnTo>
                  <a:pt x="0" y="4296229"/>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pad Mockup">
    <p:spTree>
      <p:nvGrpSpPr>
        <p:cNvPr id="1" name=""/>
        <p:cNvGrpSpPr/>
        <p:nvPr/>
      </p:nvGrpSpPr>
      <p:grpSpPr>
        <a:xfrm>
          <a:off x="0" y="0"/>
          <a:ext cx="0" cy="0"/>
          <a:chOff x="0" y="0"/>
          <a:chExt cx="0" cy="0"/>
        </a:xfrm>
      </p:grpSpPr>
      <p:sp>
        <p:nvSpPr>
          <p:cNvPr id="2" name="等腰三角形 1"/>
          <p:cNvSpPr/>
          <p:nvPr userDrawn="1"/>
        </p:nvSpPr>
        <p:spPr>
          <a:xfrm rot="5400000">
            <a:off x="-52972" y="168537"/>
            <a:ext cx="719208" cy="612593"/>
          </a:xfrm>
          <a:prstGeom prst="triangle">
            <a:avLst/>
          </a:prstGeom>
          <a:solidFill>
            <a:srgbClr val="21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3" name="直角三角形 2"/>
          <p:cNvSpPr/>
          <p:nvPr userDrawn="1"/>
        </p:nvSpPr>
        <p:spPr>
          <a:xfrm rot="16200000" flipH="1">
            <a:off x="11136774" y="-291851"/>
            <a:ext cx="772834" cy="1356536"/>
          </a:xfrm>
          <a:prstGeom prst="rtTriangle">
            <a:avLst/>
          </a:prstGeom>
          <a:solidFill>
            <a:srgbClr val="FBB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5F5613F-A3C0-4D80-9253-C1FE112978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42F90E-5C84-437E-B357-D2D62BC6B1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5F5613F-A3C0-4D80-9253-C1FE112978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42F90E-5C84-437E-B357-D2D62BC6B1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5F5613F-A3C0-4D80-9253-C1FE112978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42F90E-5C84-437E-B357-D2D62BC6B1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5F5613F-A3C0-4D80-9253-C1FE1129781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42F90E-5C84-437E-B357-D2D62BC6B1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5F5613F-A3C0-4D80-9253-C1FE1129781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42F90E-5C84-437E-B357-D2D62BC6B1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F5613F-A3C0-4D80-9253-C1FE1129781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42F90E-5C84-437E-B357-D2D62BC6B1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5F5613F-A3C0-4D80-9253-C1FE112978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42F90E-5C84-437E-B357-D2D62BC6B1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5F5613F-A3C0-4D80-9253-C1FE112978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42F90E-5C84-437E-B357-D2D62BC6B1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5613F-A3C0-4D80-9253-C1FE1129781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2F90E-5C84-437E-B357-D2D62BC6B1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6858000"/>
          </a:xfrm>
          <a:prstGeom prst="rect">
            <a:avLst/>
          </a:prstGeom>
          <a:solidFill>
            <a:srgbClr val="29294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0" y="1078523"/>
            <a:ext cx="12203061" cy="5776978"/>
            <a:chOff x="0" y="1078523"/>
            <a:chExt cx="12203061" cy="5776978"/>
          </a:xfrm>
        </p:grpSpPr>
        <p:sp>
          <p:nvSpPr>
            <p:cNvPr id="11" name="Freeform 8"/>
            <p:cNvSpPr/>
            <p:nvPr/>
          </p:nvSpPr>
          <p:spPr bwMode="auto">
            <a:xfrm>
              <a:off x="3940644" y="2760993"/>
              <a:ext cx="7542516" cy="2933174"/>
            </a:xfrm>
            <a:custGeom>
              <a:avLst/>
              <a:gdLst>
                <a:gd name="T0" fmla="*/ 172 w 2132"/>
                <a:gd name="T1" fmla="*/ 372 h 856"/>
                <a:gd name="T2" fmla="*/ 798 w 2132"/>
                <a:gd name="T3" fmla="*/ 341 h 856"/>
                <a:gd name="T4" fmla="*/ 1528 w 2132"/>
                <a:gd name="T5" fmla="*/ 96 h 856"/>
                <a:gd name="T6" fmla="*/ 2132 w 2132"/>
                <a:gd name="T7" fmla="*/ 284 h 856"/>
                <a:gd name="T8" fmla="*/ 2064 w 2132"/>
                <a:gd name="T9" fmla="*/ 856 h 856"/>
                <a:gd name="T10" fmla="*/ 708 w 2132"/>
                <a:gd name="T11" fmla="*/ 788 h 856"/>
                <a:gd name="T12" fmla="*/ 0 w 2132"/>
                <a:gd name="T13" fmla="*/ 684 h 856"/>
                <a:gd name="T14" fmla="*/ 172 w 2132"/>
                <a:gd name="T15" fmla="*/ 372 h 8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2" h="856">
                  <a:moveTo>
                    <a:pt x="172" y="372"/>
                  </a:moveTo>
                  <a:cubicBezTo>
                    <a:pt x="172" y="372"/>
                    <a:pt x="596" y="465"/>
                    <a:pt x="798" y="341"/>
                  </a:cubicBezTo>
                  <a:cubicBezTo>
                    <a:pt x="798" y="341"/>
                    <a:pt x="1204" y="0"/>
                    <a:pt x="1528" y="96"/>
                  </a:cubicBezTo>
                  <a:cubicBezTo>
                    <a:pt x="1852" y="192"/>
                    <a:pt x="2132" y="284"/>
                    <a:pt x="2132" y="284"/>
                  </a:cubicBezTo>
                  <a:cubicBezTo>
                    <a:pt x="2064" y="856"/>
                    <a:pt x="2064" y="856"/>
                    <a:pt x="2064" y="856"/>
                  </a:cubicBezTo>
                  <a:cubicBezTo>
                    <a:pt x="708" y="788"/>
                    <a:pt x="708" y="788"/>
                    <a:pt x="708" y="788"/>
                  </a:cubicBezTo>
                  <a:cubicBezTo>
                    <a:pt x="0" y="684"/>
                    <a:pt x="0" y="684"/>
                    <a:pt x="0" y="684"/>
                  </a:cubicBezTo>
                  <a:lnTo>
                    <a:pt x="172" y="372"/>
                  </a:lnTo>
                  <a:close/>
                </a:path>
              </a:pathLst>
            </a:custGeom>
            <a:gradFill>
              <a:gsLst>
                <a:gs pos="0">
                  <a:srgbClr val="B24747"/>
                </a:gs>
                <a:gs pos="100000">
                  <a:srgbClr val="182848">
                    <a:alpha val="70000"/>
                  </a:srgbClr>
                </a:gs>
              </a:gsLst>
              <a:lin ang="5400000" scaled="0"/>
            </a:gradFill>
            <a:ln>
              <a:noFill/>
            </a:ln>
          </p:spPr>
          <p:txBody>
            <a:bodyPr vert="horz" wrap="square" lIns="91440" tIns="45720" rIns="91440" bIns="45720" numCol="1" anchor="t" anchorCtr="0" compatLnSpc="1"/>
            <a:lstStyle/>
            <a:p>
              <a:endParaRPr lang="zh-CN" altLang="en-US"/>
            </a:p>
          </p:txBody>
        </p:sp>
        <p:sp>
          <p:nvSpPr>
            <p:cNvPr id="29" name="任意多边形: 形状 28"/>
            <p:cNvSpPr/>
            <p:nvPr/>
          </p:nvSpPr>
          <p:spPr bwMode="auto">
            <a:xfrm>
              <a:off x="0" y="2683404"/>
              <a:ext cx="2085030" cy="1817171"/>
            </a:xfrm>
            <a:custGeom>
              <a:avLst/>
              <a:gdLst>
                <a:gd name="connsiteX0" fmla="*/ 1078857 w 1268258"/>
                <a:gd name="connsiteY0" fmla="*/ 0 h 1138886"/>
                <a:gd name="connsiteX1" fmla="*/ 1268258 w 1268258"/>
                <a:gd name="connsiteY1" fmla="*/ 1015245 h 1138886"/>
                <a:gd name="connsiteX2" fmla="*/ 0 w 1268258"/>
                <a:gd name="connsiteY2" fmla="*/ 1138886 h 1138886"/>
                <a:gd name="connsiteX3" fmla="*/ 0 w 1268258"/>
                <a:gd name="connsiteY3" fmla="*/ 524705 h 1138886"/>
                <a:gd name="connsiteX4" fmla="*/ 11055 w 1268258"/>
                <a:gd name="connsiteY4" fmla="*/ 513425 h 1138886"/>
                <a:gd name="connsiteX5" fmla="*/ 1078857 w 1268258"/>
                <a:gd name="connsiteY5" fmla="*/ 0 h 113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8258" h="1138886">
                  <a:moveTo>
                    <a:pt x="1078857" y="0"/>
                  </a:moveTo>
                  <a:cubicBezTo>
                    <a:pt x="1268258" y="1015245"/>
                    <a:pt x="1268258" y="1015245"/>
                    <a:pt x="1268258" y="1015245"/>
                  </a:cubicBezTo>
                  <a:lnTo>
                    <a:pt x="0" y="1138886"/>
                  </a:lnTo>
                  <a:lnTo>
                    <a:pt x="0" y="524705"/>
                  </a:lnTo>
                  <a:lnTo>
                    <a:pt x="11055" y="513425"/>
                  </a:lnTo>
                  <a:cubicBezTo>
                    <a:pt x="178126" y="347716"/>
                    <a:pt x="575223" y="14488"/>
                    <a:pt x="1078857" y="0"/>
                  </a:cubicBezTo>
                  <a:close/>
                </a:path>
              </a:pathLst>
            </a:custGeom>
            <a:gradFill>
              <a:gsLst>
                <a:gs pos="21400">
                  <a:srgbClr val="B24747"/>
                </a:gs>
                <a:gs pos="0">
                  <a:srgbClr val="E65245"/>
                </a:gs>
                <a:gs pos="100000">
                  <a:srgbClr val="182848">
                    <a:alpha val="70000"/>
                  </a:srgbClr>
                </a:gs>
              </a:gsLst>
              <a:lin ang="5400000" scaled="0"/>
            </a:gradFill>
            <a:ln>
              <a:noFill/>
            </a:ln>
          </p:spPr>
          <p:txBody>
            <a:bodyPr vert="horz" wrap="square" lIns="91440" tIns="45720" rIns="91440" bIns="45720" numCol="1" anchor="t" anchorCtr="0" compatLnSpc="1">
              <a:noAutofit/>
            </a:bodyPr>
            <a:lstStyle/>
            <a:p>
              <a:endParaRPr lang="zh-CN" altLang="en-US"/>
            </a:p>
          </p:txBody>
        </p:sp>
        <p:sp>
          <p:nvSpPr>
            <p:cNvPr id="27" name="任意多边形: 形状 26"/>
            <p:cNvSpPr/>
            <p:nvPr/>
          </p:nvSpPr>
          <p:spPr bwMode="auto">
            <a:xfrm>
              <a:off x="9660851" y="1298325"/>
              <a:ext cx="2531149" cy="2665905"/>
            </a:xfrm>
            <a:custGeom>
              <a:avLst/>
              <a:gdLst>
                <a:gd name="connsiteX0" fmla="*/ 1539618 w 1539618"/>
                <a:gd name="connsiteY0" fmla="*/ 0 h 1670818"/>
                <a:gd name="connsiteX1" fmla="*/ 1539618 w 1539618"/>
                <a:gd name="connsiteY1" fmla="*/ 1670818 h 1670818"/>
                <a:gd name="connsiteX2" fmla="*/ 0 w 1539618"/>
                <a:gd name="connsiteY2" fmla="*/ 1415778 h 1670818"/>
                <a:gd name="connsiteX3" fmla="*/ 861054 w 1539618"/>
                <a:gd name="connsiteY3" fmla="*/ 229292 h 1670818"/>
                <a:gd name="connsiteX4" fmla="*/ 1485857 w 1539618"/>
                <a:gd name="connsiteY4" fmla="*/ 781 h 1670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18" h="1670818">
                  <a:moveTo>
                    <a:pt x="1539618" y="0"/>
                  </a:moveTo>
                  <a:lnTo>
                    <a:pt x="1539618" y="1670818"/>
                  </a:lnTo>
                  <a:lnTo>
                    <a:pt x="0" y="1415778"/>
                  </a:lnTo>
                  <a:cubicBezTo>
                    <a:pt x="25832" y="1364192"/>
                    <a:pt x="327201" y="478626"/>
                    <a:pt x="861054" y="229292"/>
                  </a:cubicBezTo>
                  <a:cubicBezTo>
                    <a:pt x="861054" y="229292"/>
                    <a:pt x="1127443" y="35843"/>
                    <a:pt x="1485857" y="781"/>
                  </a:cubicBezTo>
                  <a:close/>
                </a:path>
              </a:pathLst>
            </a:custGeom>
            <a:gradFill>
              <a:gsLst>
                <a:gs pos="0">
                  <a:srgbClr val="B24747"/>
                </a:gs>
                <a:gs pos="100000">
                  <a:srgbClr val="182848"/>
                </a:gs>
              </a:gsLst>
              <a:lin ang="5400000" scaled="0"/>
            </a:gradFill>
            <a:ln>
              <a:noFill/>
            </a:ln>
          </p:spPr>
          <p:txBody>
            <a:bodyPr vert="horz" wrap="square" lIns="91440" tIns="45720" rIns="91440" bIns="45720" numCol="1" anchor="t" anchorCtr="0" compatLnSpc="1">
              <a:noAutofit/>
            </a:bodyPr>
            <a:lstStyle/>
            <a:p>
              <a:endParaRPr lang="zh-CN" altLang="en-US"/>
            </a:p>
          </p:txBody>
        </p:sp>
        <p:sp>
          <p:nvSpPr>
            <p:cNvPr id="32" name="任意多边形: 形状 31"/>
            <p:cNvSpPr/>
            <p:nvPr/>
          </p:nvSpPr>
          <p:spPr bwMode="auto">
            <a:xfrm>
              <a:off x="664974" y="1078523"/>
              <a:ext cx="11528257" cy="5776978"/>
            </a:xfrm>
            <a:custGeom>
              <a:avLst/>
              <a:gdLst>
                <a:gd name="connsiteX0" fmla="*/ 1411928 w 7012276"/>
                <a:gd name="connsiteY0" fmla="*/ 617 h 3620639"/>
                <a:gd name="connsiteX1" fmla="*/ 1467599 w 7012276"/>
                <a:gd name="connsiteY1" fmla="*/ 1576 h 3620639"/>
                <a:gd name="connsiteX2" fmla="*/ 1796577 w 7012276"/>
                <a:gd name="connsiteY2" fmla="*/ 177692 h 3620639"/>
                <a:gd name="connsiteX3" fmla="*/ 2140922 w 7012276"/>
                <a:gd name="connsiteY3" fmla="*/ 787771 h 3620639"/>
                <a:gd name="connsiteX4" fmla="*/ 2476659 w 7012276"/>
                <a:gd name="connsiteY4" fmla="*/ 1750149 h 3620639"/>
                <a:gd name="connsiteX5" fmla="*/ 3974562 w 7012276"/>
                <a:gd name="connsiteY5" fmla="*/ 2154004 h 3620639"/>
                <a:gd name="connsiteX6" fmla="*/ 5007599 w 7012276"/>
                <a:gd name="connsiteY6" fmla="*/ 1793112 h 3620639"/>
                <a:gd name="connsiteX7" fmla="*/ 5463857 w 7012276"/>
                <a:gd name="connsiteY7" fmla="*/ 1397850 h 3620639"/>
                <a:gd name="connsiteX8" fmla="*/ 6023418 w 7012276"/>
                <a:gd name="connsiteY8" fmla="*/ 1457999 h 3620639"/>
                <a:gd name="connsiteX9" fmla="*/ 7008418 w 7012276"/>
                <a:gd name="connsiteY9" fmla="*/ 1395735 h 3620639"/>
                <a:gd name="connsiteX10" fmla="*/ 7012276 w 7012276"/>
                <a:gd name="connsiteY10" fmla="*/ 1391093 h 3620639"/>
                <a:gd name="connsiteX11" fmla="*/ 7012276 w 7012276"/>
                <a:gd name="connsiteY11" fmla="*/ 3620639 h 3620639"/>
                <a:gd name="connsiteX12" fmla="*/ 0 w 7012276"/>
                <a:gd name="connsiteY12" fmla="*/ 3620639 h 3620639"/>
                <a:gd name="connsiteX13" fmla="*/ 203979 w 7012276"/>
                <a:gd name="connsiteY13" fmla="*/ 2076670 h 3620639"/>
                <a:gd name="connsiteX14" fmla="*/ 488064 w 7012276"/>
                <a:gd name="connsiteY14" fmla="*/ 1303331 h 3620639"/>
                <a:gd name="connsiteX15" fmla="*/ 1211189 w 7012276"/>
                <a:gd name="connsiteY15" fmla="*/ 74580 h 3620639"/>
                <a:gd name="connsiteX16" fmla="*/ 1411928 w 7012276"/>
                <a:gd name="connsiteY16" fmla="*/ 617 h 3620639"/>
                <a:gd name="connsiteX0-1" fmla="*/ 1411928 w 7012276"/>
                <a:gd name="connsiteY0-2" fmla="*/ 617 h 3620639"/>
                <a:gd name="connsiteX1-3" fmla="*/ 1467599 w 7012276"/>
                <a:gd name="connsiteY1-4" fmla="*/ 1576 h 3620639"/>
                <a:gd name="connsiteX2-5" fmla="*/ 1796577 w 7012276"/>
                <a:gd name="connsiteY2-6" fmla="*/ 177692 h 3620639"/>
                <a:gd name="connsiteX3-7" fmla="*/ 2140922 w 7012276"/>
                <a:gd name="connsiteY3-8" fmla="*/ 787771 h 3620639"/>
                <a:gd name="connsiteX4-9" fmla="*/ 2476659 w 7012276"/>
                <a:gd name="connsiteY4-10" fmla="*/ 1750149 h 3620639"/>
                <a:gd name="connsiteX5-11" fmla="*/ 3974562 w 7012276"/>
                <a:gd name="connsiteY5-12" fmla="*/ 2154004 h 3620639"/>
                <a:gd name="connsiteX6-13" fmla="*/ 5007599 w 7012276"/>
                <a:gd name="connsiteY6-14" fmla="*/ 1793112 h 3620639"/>
                <a:gd name="connsiteX7-15" fmla="*/ 5463857 w 7012276"/>
                <a:gd name="connsiteY7-16" fmla="*/ 1397850 h 3620639"/>
                <a:gd name="connsiteX8-17" fmla="*/ 6023418 w 7012276"/>
                <a:gd name="connsiteY8-18" fmla="*/ 1457999 h 3620639"/>
                <a:gd name="connsiteX9-19" fmla="*/ 7008418 w 7012276"/>
                <a:gd name="connsiteY9-20" fmla="*/ 1395735 h 3620639"/>
                <a:gd name="connsiteX10-21" fmla="*/ 7012276 w 7012276"/>
                <a:gd name="connsiteY10-22" fmla="*/ 1391093 h 3620639"/>
                <a:gd name="connsiteX11-23" fmla="*/ 7012276 w 7012276"/>
                <a:gd name="connsiteY11-24" fmla="*/ 3620639 h 3620639"/>
                <a:gd name="connsiteX12-25" fmla="*/ 0 w 7012276"/>
                <a:gd name="connsiteY12-26" fmla="*/ 3620639 h 3620639"/>
                <a:gd name="connsiteX13-27" fmla="*/ 203979 w 7012276"/>
                <a:gd name="connsiteY13-28" fmla="*/ 2076670 h 3620639"/>
                <a:gd name="connsiteX14-29" fmla="*/ 488064 w 7012276"/>
                <a:gd name="connsiteY14-30" fmla="*/ 1303331 h 3620639"/>
                <a:gd name="connsiteX15-31" fmla="*/ 1211189 w 7012276"/>
                <a:gd name="connsiteY15-32" fmla="*/ 74580 h 3620639"/>
                <a:gd name="connsiteX16-33" fmla="*/ 1411928 w 7012276"/>
                <a:gd name="connsiteY16-34" fmla="*/ 617 h 3620639"/>
                <a:gd name="connsiteX0-35" fmla="*/ 1411928 w 7012276"/>
                <a:gd name="connsiteY0-36" fmla="*/ 617 h 3620639"/>
                <a:gd name="connsiteX1-37" fmla="*/ 1467599 w 7012276"/>
                <a:gd name="connsiteY1-38" fmla="*/ 1576 h 3620639"/>
                <a:gd name="connsiteX2-39" fmla="*/ 1796577 w 7012276"/>
                <a:gd name="connsiteY2-40" fmla="*/ 177692 h 3620639"/>
                <a:gd name="connsiteX3-41" fmla="*/ 2140922 w 7012276"/>
                <a:gd name="connsiteY3-42" fmla="*/ 787771 h 3620639"/>
                <a:gd name="connsiteX4-43" fmla="*/ 2476659 w 7012276"/>
                <a:gd name="connsiteY4-44" fmla="*/ 1750149 h 3620639"/>
                <a:gd name="connsiteX5-45" fmla="*/ 3974562 w 7012276"/>
                <a:gd name="connsiteY5-46" fmla="*/ 2154004 h 3620639"/>
                <a:gd name="connsiteX6-47" fmla="*/ 5007599 w 7012276"/>
                <a:gd name="connsiteY6-48" fmla="*/ 1793112 h 3620639"/>
                <a:gd name="connsiteX7-49" fmla="*/ 5463857 w 7012276"/>
                <a:gd name="connsiteY7-50" fmla="*/ 1397850 h 3620639"/>
                <a:gd name="connsiteX8-51" fmla="*/ 6023418 w 7012276"/>
                <a:gd name="connsiteY8-52" fmla="*/ 1457999 h 3620639"/>
                <a:gd name="connsiteX9-53" fmla="*/ 7008418 w 7012276"/>
                <a:gd name="connsiteY9-54" fmla="*/ 1395735 h 3620639"/>
                <a:gd name="connsiteX10-55" fmla="*/ 7012276 w 7012276"/>
                <a:gd name="connsiteY10-56" fmla="*/ 1391093 h 3620639"/>
                <a:gd name="connsiteX11-57" fmla="*/ 7012276 w 7012276"/>
                <a:gd name="connsiteY11-58" fmla="*/ 3620639 h 3620639"/>
                <a:gd name="connsiteX12-59" fmla="*/ 0 w 7012276"/>
                <a:gd name="connsiteY12-60" fmla="*/ 3620639 h 3620639"/>
                <a:gd name="connsiteX13-61" fmla="*/ 203979 w 7012276"/>
                <a:gd name="connsiteY13-62" fmla="*/ 2076670 h 3620639"/>
                <a:gd name="connsiteX14-63" fmla="*/ 488064 w 7012276"/>
                <a:gd name="connsiteY14-64" fmla="*/ 1303331 h 3620639"/>
                <a:gd name="connsiteX15-65" fmla="*/ 1211189 w 7012276"/>
                <a:gd name="connsiteY15-66" fmla="*/ 74580 h 3620639"/>
                <a:gd name="connsiteX16-67" fmla="*/ 1411928 w 7012276"/>
                <a:gd name="connsiteY16-68" fmla="*/ 617 h 36206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012276" h="3620639">
                  <a:moveTo>
                    <a:pt x="1411928" y="617"/>
                  </a:moveTo>
                  <a:cubicBezTo>
                    <a:pt x="1429571" y="-404"/>
                    <a:pt x="1448158" y="-207"/>
                    <a:pt x="1467599" y="1576"/>
                  </a:cubicBezTo>
                  <a:cubicBezTo>
                    <a:pt x="1560915" y="10135"/>
                    <a:pt x="1673904" y="55247"/>
                    <a:pt x="1796577" y="177692"/>
                  </a:cubicBezTo>
                  <a:cubicBezTo>
                    <a:pt x="1796577" y="177692"/>
                    <a:pt x="2015772" y="454658"/>
                    <a:pt x="2140922" y="787771"/>
                  </a:cubicBezTo>
                  <a:cubicBezTo>
                    <a:pt x="2140922" y="787771"/>
                    <a:pt x="2356138" y="1612666"/>
                    <a:pt x="2476659" y="1750149"/>
                  </a:cubicBezTo>
                  <a:cubicBezTo>
                    <a:pt x="2476659" y="1750149"/>
                    <a:pt x="2631615" y="2274301"/>
                    <a:pt x="3974562" y="2154004"/>
                  </a:cubicBezTo>
                  <a:cubicBezTo>
                    <a:pt x="3974562" y="2154004"/>
                    <a:pt x="4516907" y="2145411"/>
                    <a:pt x="5007599" y="1793112"/>
                  </a:cubicBezTo>
                  <a:cubicBezTo>
                    <a:pt x="5007599" y="1793112"/>
                    <a:pt x="5386379" y="1415035"/>
                    <a:pt x="5463857" y="1397850"/>
                  </a:cubicBezTo>
                  <a:cubicBezTo>
                    <a:pt x="5541335" y="1380665"/>
                    <a:pt x="5730725" y="1251775"/>
                    <a:pt x="6023418" y="1457999"/>
                  </a:cubicBezTo>
                  <a:cubicBezTo>
                    <a:pt x="6279525" y="1638444"/>
                    <a:pt x="6759726" y="1621528"/>
                    <a:pt x="7008418" y="1395735"/>
                  </a:cubicBezTo>
                  <a:lnTo>
                    <a:pt x="7012276" y="1391093"/>
                  </a:lnTo>
                  <a:lnTo>
                    <a:pt x="7012276" y="3620639"/>
                  </a:lnTo>
                  <a:lnTo>
                    <a:pt x="0" y="3620639"/>
                  </a:lnTo>
                  <a:lnTo>
                    <a:pt x="203979" y="2076670"/>
                  </a:lnTo>
                  <a:cubicBezTo>
                    <a:pt x="203979" y="2076670"/>
                    <a:pt x="427803" y="1397850"/>
                    <a:pt x="488064" y="1303331"/>
                  </a:cubicBezTo>
                  <a:cubicBezTo>
                    <a:pt x="488064" y="1303331"/>
                    <a:pt x="779308" y="370866"/>
                    <a:pt x="1211189" y="74580"/>
                  </a:cubicBezTo>
                  <a:cubicBezTo>
                    <a:pt x="1211189" y="74580"/>
                    <a:pt x="1288428" y="7765"/>
                    <a:pt x="1411928" y="617"/>
                  </a:cubicBezTo>
                  <a:close/>
                </a:path>
              </a:pathLst>
            </a:custGeom>
            <a:gradFill>
              <a:gsLst>
                <a:gs pos="0">
                  <a:srgbClr val="D94F46"/>
                </a:gs>
                <a:gs pos="100000">
                  <a:srgbClr val="182848"/>
                </a:gs>
              </a:gsLst>
              <a:lin ang="5400000" scaled="1"/>
            </a:gradFill>
            <a:ln>
              <a:noFill/>
            </a:ln>
          </p:spPr>
          <p:txBody>
            <a:bodyPr vert="horz" wrap="square" lIns="91440" tIns="45720" rIns="91440" bIns="45720" numCol="1" anchor="t" anchorCtr="0" compatLnSpc="1">
              <a:noAutofit/>
            </a:bodyPr>
            <a:lstStyle/>
            <a:p>
              <a:endParaRPr lang="zh-CN" altLang="en-US" dirty="0"/>
            </a:p>
          </p:txBody>
        </p:sp>
        <p:sp>
          <p:nvSpPr>
            <p:cNvPr id="33" name="任意多边形: 形状 32"/>
            <p:cNvSpPr/>
            <p:nvPr/>
          </p:nvSpPr>
          <p:spPr bwMode="auto">
            <a:xfrm>
              <a:off x="2" y="4091604"/>
              <a:ext cx="4392654" cy="2763895"/>
            </a:xfrm>
            <a:custGeom>
              <a:avLst/>
              <a:gdLst>
                <a:gd name="connsiteX0" fmla="*/ 734800 w 2671913"/>
                <a:gd name="connsiteY0" fmla="*/ 173 h 1732232"/>
                <a:gd name="connsiteX1" fmla="*/ 1905760 w 2671913"/>
                <a:gd name="connsiteY1" fmla="*/ 927976 h 1732232"/>
                <a:gd name="connsiteX2" fmla="*/ 2658162 w 2671913"/>
                <a:gd name="connsiteY2" fmla="*/ 1723008 h 1732232"/>
                <a:gd name="connsiteX3" fmla="*/ 2671913 w 2671913"/>
                <a:gd name="connsiteY3" fmla="*/ 1732232 h 1732232"/>
                <a:gd name="connsiteX4" fmla="*/ 0 w 2671913"/>
                <a:gd name="connsiteY4" fmla="*/ 1732232 h 1732232"/>
                <a:gd name="connsiteX5" fmla="*/ 0 w 2671913"/>
                <a:gd name="connsiteY5" fmla="*/ 264113 h 1732232"/>
                <a:gd name="connsiteX6" fmla="*/ 26610 w 2671913"/>
                <a:gd name="connsiteY6" fmla="*/ 241096 h 1732232"/>
                <a:gd name="connsiteX7" fmla="*/ 577515 w 2671913"/>
                <a:gd name="connsiteY7" fmla="*/ 10911 h 1732232"/>
                <a:gd name="connsiteX8" fmla="*/ 631334 w 2671913"/>
                <a:gd name="connsiteY8" fmla="*/ 8764 h 1732232"/>
                <a:gd name="connsiteX9" fmla="*/ 734800 w 2671913"/>
                <a:gd name="connsiteY9" fmla="*/ 173 h 173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913" h="1732232">
                  <a:moveTo>
                    <a:pt x="734800" y="173"/>
                  </a:moveTo>
                  <a:cubicBezTo>
                    <a:pt x="933795" y="5005"/>
                    <a:pt x="1395559" y="116148"/>
                    <a:pt x="1905760" y="927976"/>
                  </a:cubicBezTo>
                  <a:cubicBezTo>
                    <a:pt x="1905760" y="927976"/>
                    <a:pt x="2373848" y="1513356"/>
                    <a:pt x="2658162" y="1723008"/>
                  </a:cubicBezTo>
                  <a:lnTo>
                    <a:pt x="2671913" y="1732232"/>
                  </a:lnTo>
                  <a:lnTo>
                    <a:pt x="0" y="1732232"/>
                  </a:lnTo>
                  <a:lnTo>
                    <a:pt x="0" y="264113"/>
                  </a:lnTo>
                  <a:lnTo>
                    <a:pt x="26610" y="241096"/>
                  </a:lnTo>
                  <a:cubicBezTo>
                    <a:pt x="136034" y="152692"/>
                    <a:pt x="328604" y="31046"/>
                    <a:pt x="577515" y="10911"/>
                  </a:cubicBezTo>
                  <a:cubicBezTo>
                    <a:pt x="596890" y="10911"/>
                    <a:pt x="614112" y="8764"/>
                    <a:pt x="631334" y="8764"/>
                  </a:cubicBezTo>
                  <a:cubicBezTo>
                    <a:pt x="631334" y="8764"/>
                    <a:pt x="668469" y="-1438"/>
                    <a:pt x="734800" y="173"/>
                  </a:cubicBezTo>
                  <a:close/>
                </a:path>
              </a:pathLst>
            </a:custGeom>
            <a:gradFill>
              <a:gsLst>
                <a:gs pos="28600">
                  <a:srgbClr val="E65245"/>
                </a:gs>
                <a:gs pos="0">
                  <a:srgbClr val="E65245"/>
                </a:gs>
                <a:gs pos="100000">
                  <a:srgbClr val="182848"/>
                </a:gs>
              </a:gsLst>
              <a:lin ang="3600000" scaled="0"/>
            </a:gradFill>
            <a:ln>
              <a:noFill/>
            </a:ln>
          </p:spPr>
          <p:txBody>
            <a:bodyPr vert="horz" wrap="square" lIns="91440" tIns="45720" rIns="91440" bIns="45720" numCol="1" anchor="t" anchorCtr="0" compatLnSpc="1">
              <a:noAutofit/>
            </a:bodyPr>
            <a:lstStyle/>
            <a:p>
              <a:endParaRPr lang="zh-CN" altLang="en-US"/>
            </a:p>
          </p:txBody>
        </p:sp>
        <p:sp>
          <p:nvSpPr>
            <p:cNvPr id="36" name="任意多边形: 形状 35"/>
            <p:cNvSpPr/>
            <p:nvPr/>
          </p:nvSpPr>
          <p:spPr bwMode="auto">
            <a:xfrm>
              <a:off x="7051580" y="3577031"/>
              <a:ext cx="5151481" cy="3278469"/>
            </a:xfrm>
            <a:custGeom>
              <a:avLst/>
              <a:gdLst>
                <a:gd name="connsiteX0" fmla="*/ 5151481 w 5151481"/>
                <a:gd name="connsiteY0" fmla="*/ 0 h 3443866"/>
                <a:gd name="connsiteX1" fmla="*/ 5151481 w 5151481"/>
                <a:gd name="connsiteY1" fmla="*/ 3443866 h 3443866"/>
                <a:gd name="connsiteX2" fmla="*/ 0 w 5151481"/>
                <a:gd name="connsiteY2" fmla="*/ 3443866 h 3443866"/>
                <a:gd name="connsiteX3" fmla="*/ 68505 w 5151481"/>
                <a:gd name="connsiteY3" fmla="*/ 3409693 h 3443866"/>
                <a:gd name="connsiteX4" fmla="*/ 1134718 w 5151481"/>
                <a:gd name="connsiteY4" fmla="*/ 2657350 h 3443866"/>
                <a:gd name="connsiteX5" fmla="*/ 3724809 w 5151481"/>
                <a:gd name="connsiteY5" fmla="*/ 569349 h 3443866"/>
                <a:gd name="connsiteX6" fmla="*/ 5070913 w 5151481"/>
                <a:gd name="connsiteY6" fmla="*/ 13881 h 344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1481" h="3443866">
                  <a:moveTo>
                    <a:pt x="5151481" y="0"/>
                  </a:moveTo>
                  <a:lnTo>
                    <a:pt x="5151481" y="3443866"/>
                  </a:lnTo>
                  <a:lnTo>
                    <a:pt x="0" y="3443866"/>
                  </a:lnTo>
                  <a:lnTo>
                    <a:pt x="68505" y="3409693"/>
                  </a:lnTo>
                  <a:cubicBezTo>
                    <a:pt x="336371" y="3270474"/>
                    <a:pt x="763188" y="3017350"/>
                    <a:pt x="1134718" y="2657350"/>
                  </a:cubicBezTo>
                  <a:cubicBezTo>
                    <a:pt x="1134718" y="2657350"/>
                    <a:pt x="2564221" y="1073350"/>
                    <a:pt x="3724809" y="569349"/>
                  </a:cubicBezTo>
                  <a:cubicBezTo>
                    <a:pt x="4450176" y="254350"/>
                    <a:pt x="4766420" y="85600"/>
                    <a:pt x="5070913" y="13881"/>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grpSp>
      <p:sp>
        <p:nvSpPr>
          <p:cNvPr id="3" name="矩形 2"/>
          <p:cNvSpPr/>
          <p:nvPr/>
        </p:nvSpPr>
        <p:spPr>
          <a:xfrm>
            <a:off x="1412738" y="1719966"/>
            <a:ext cx="9366524" cy="3418068"/>
          </a:xfrm>
          <a:prstGeom prst="rect">
            <a:avLst/>
          </a:prstGeom>
          <a:gradFill>
            <a:gsLst>
              <a:gs pos="0">
                <a:srgbClr val="E65245">
                  <a:alpha val="50000"/>
                </a:srgbClr>
              </a:gs>
              <a:gs pos="100000">
                <a:srgbClr val="29294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p:cNvSpPr txBox="1"/>
          <p:nvPr/>
        </p:nvSpPr>
        <p:spPr>
          <a:xfrm>
            <a:off x="2118360" y="2069984"/>
            <a:ext cx="7955280" cy="1569660"/>
          </a:xfrm>
          <a:prstGeom prst="rect">
            <a:avLst/>
          </a:prstGeom>
          <a:noFill/>
        </p:spPr>
        <p:txBody>
          <a:bodyPr wrap="square" rtlCol="0">
            <a:spAutoFit/>
          </a:bodyPr>
          <a:lstStyle/>
          <a:p>
            <a:pPr algn="dist"/>
            <a:r>
              <a:rPr lang="en-US" altLang="zh-CN" sz="9600" b="1" dirty="0">
                <a:solidFill>
                  <a:schemeClr val="bg1"/>
                </a:solidFill>
                <a:latin typeface="微软雅黑" panose="020B0503020204020204" pitchFamily="34" charset="-122"/>
                <a:ea typeface="微软雅黑" panose="020B0503020204020204" pitchFamily="34" charset="-122"/>
              </a:rPr>
              <a:t>BUSINESS</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118360" y="3604144"/>
            <a:ext cx="7955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096737" y="3922422"/>
            <a:ext cx="8236406" cy="523220"/>
          </a:xfrm>
          <a:prstGeom prst="rect">
            <a:avLst/>
          </a:prstGeom>
          <a:noFill/>
        </p:spPr>
        <p:txBody>
          <a:bodyPr wrap="square" rtlCol="0">
            <a:spAutoFit/>
          </a:bodyPr>
          <a:lstStyle/>
          <a:p>
            <a:pPr algn="dist"/>
            <a:r>
              <a:rPr lang="zh-CN" altLang="en-US" sz="2800" dirty="0">
                <a:solidFill>
                  <a:schemeClr val="bg1"/>
                </a:solidFill>
                <a:latin typeface="微软雅黑" panose="020B0503020204020204" pitchFamily="34" charset="-122"/>
                <a:ea typeface="微软雅黑" panose="020B0503020204020204" pitchFamily="34" charset="-122"/>
              </a:rPr>
              <a:t>计划总结</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工作汇报</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商务通用汇报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1402264" y="6478046"/>
            <a:ext cx="793750" cy="368300"/>
          </a:xfrm>
          <a:prstGeom prst="rect">
            <a:avLst/>
          </a:prstGeom>
          <a:noFill/>
        </p:spPr>
        <p:txBody>
          <a:bodyPr wrap="none">
            <a:spAutoFit/>
          </a:bodyPr>
          <a:lstStyle/>
          <a:p>
            <a:r>
              <a:rPr lang="en-US" altLang="zh-CN" dirty="0">
                <a:gradFill>
                  <a:gsLst>
                    <a:gs pos="16900">
                      <a:srgbClr val="E65245"/>
                    </a:gs>
                    <a:gs pos="100000">
                      <a:srgbClr val="E65245">
                        <a:alpha val="60000"/>
                      </a:srgbClr>
                    </a:gs>
                    <a:gs pos="0">
                      <a:srgbClr val="292948"/>
                    </a:gs>
                  </a:gsLst>
                  <a:lin ang="0" scaled="0"/>
                </a:gradFill>
                <a:latin typeface="微软雅黑" panose="020B0503020204020204" pitchFamily="34" charset="-122"/>
                <a:ea typeface="微软雅黑" panose="020B0503020204020204" pitchFamily="34" charset="-122"/>
              </a:rPr>
              <a:t>202X.</a:t>
            </a:r>
            <a:endParaRPr lang="zh-CN" altLang="en-US" dirty="0">
              <a:gradFill>
                <a:gsLst>
                  <a:gs pos="16900">
                    <a:srgbClr val="E65245"/>
                  </a:gs>
                  <a:gs pos="100000">
                    <a:srgbClr val="E65245">
                      <a:alpha val="60000"/>
                    </a:srgbClr>
                  </a:gs>
                  <a:gs pos="0">
                    <a:srgbClr val="292948"/>
                  </a:gs>
                </a:gsLst>
                <a:lin ang="0" scaled="0"/>
              </a:gra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37160" y="139548"/>
            <a:ext cx="385230" cy="513521"/>
            <a:chOff x="137160" y="131348"/>
            <a:chExt cx="385230" cy="621360"/>
          </a:xfrm>
        </p:grpSpPr>
        <p:sp>
          <p:nvSpPr>
            <p:cNvPr id="8" name="矩形: 圆角 7"/>
            <p:cNvSpPr/>
            <p:nvPr/>
          </p:nvSpPr>
          <p:spPr>
            <a:xfrm rot="5400000">
              <a:off x="-125368" y="393876"/>
              <a:ext cx="621359" cy="96304"/>
            </a:xfrm>
            <a:prstGeom prst="roundRect">
              <a:avLst>
                <a:gd name="adj" fmla="val 50000"/>
              </a:avLst>
            </a:prstGeom>
            <a:gradFill>
              <a:gsLst>
                <a:gs pos="0">
                  <a:srgbClr val="E65245">
                    <a:alpha val="50000"/>
                  </a:srgbClr>
                </a:gs>
                <a:gs pos="100000">
                  <a:srgbClr val="29294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矩形: 圆角 17"/>
            <p:cNvSpPr/>
            <p:nvPr/>
          </p:nvSpPr>
          <p:spPr>
            <a:xfrm rot="5400000">
              <a:off x="154405" y="529186"/>
              <a:ext cx="350740" cy="96304"/>
            </a:xfrm>
            <a:prstGeom prst="roundRect">
              <a:avLst>
                <a:gd name="adj" fmla="val 50000"/>
              </a:avLst>
            </a:prstGeom>
            <a:gradFill>
              <a:gsLst>
                <a:gs pos="0">
                  <a:srgbClr val="E65245">
                    <a:alpha val="50000"/>
                  </a:srgbClr>
                </a:gs>
                <a:gs pos="100000">
                  <a:srgbClr val="29294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圆角 18"/>
            <p:cNvSpPr/>
            <p:nvPr/>
          </p:nvSpPr>
          <p:spPr>
            <a:xfrm rot="5400000">
              <a:off x="384245" y="614563"/>
              <a:ext cx="179986" cy="96304"/>
            </a:xfrm>
            <a:prstGeom prst="roundRect">
              <a:avLst>
                <a:gd name="adj" fmla="val 50000"/>
              </a:avLst>
            </a:prstGeom>
            <a:gradFill>
              <a:gsLst>
                <a:gs pos="0">
                  <a:srgbClr val="E65245">
                    <a:alpha val="50000"/>
                  </a:srgbClr>
                </a:gs>
                <a:gs pos="100000">
                  <a:srgbClr val="29294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6" presetClass="entr" presetSubtype="37"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outVertical)">
                                      <p:cBhvr>
                                        <p:cTn id="32" dur="500"/>
                                        <p:tgtEl>
                                          <p:spTgt spid="5"/>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animBg="1"/>
      <p:bldP spid="2"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2"/>
          <p:cNvSpPr>
            <a:spLocks noChangeArrowheads="1"/>
          </p:cNvSpPr>
          <p:nvPr/>
        </p:nvSpPr>
        <p:spPr bwMode="auto">
          <a:xfrm flipH="1">
            <a:off x="6239829" y="1346966"/>
            <a:ext cx="4579346" cy="2020844"/>
          </a:xfrm>
          <a:prstGeom prst="snip2DiagRect">
            <a:avLst/>
          </a:prstGeom>
          <a:blipFill dpi="0" rotWithShape="1">
            <a:blip r:embed="rId1"/>
            <a:srcRect/>
            <a:stretch>
              <a:fillRect/>
            </a:stretch>
          </a:blipFill>
          <a:ln w="9525">
            <a:noFill/>
            <a:miter lim="800000"/>
          </a:ln>
        </p:spPr>
        <p:txBody>
          <a:bodyPr lIns="91421" tIns="45711" rIns="91421" bIns="45711" anchor="ctr"/>
          <a:lstStyle/>
          <a:p>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9" name="组合 8"/>
          <p:cNvGrpSpPr/>
          <p:nvPr/>
        </p:nvGrpSpPr>
        <p:grpSpPr>
          <a:xfrm>
            <a:off x="2484172" y="3762827"/>
            <a:ext cx="698739" cy="702220"/>
            <a:chOff x="2484172" y="3752522"/>
            <a:chExt cx="698739" cy="702220"/>
          </a:xfrm>
        </p:grpSpPr>
        <p:sp>
          <p:nvSpPr>
            <p:cNvPr id="84" name="Oval 4"/>
            <p:cNvSpPr>
              <a:spLocks noChangeArrowheads="1"/>
            </p:cNvSpPr>
            <p:nvPr/>
          </p:nvSpPr>
          <p:spPr bwMode="auto">
            <a:xfrm>
              <a:off x="2484172" y="3752522"/>
              <a:ext cx="698739" cy="702220"/>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sym typeface="Calibri" panose="020F0502020204030204" pitchFamily="34" charset="0"/>
              </a:endParaRPr>
            </a:p>
          </p:txBody>
        </p:sp>
        <p:grpSp>
          <p:nvGrpSpPr>
            <p:cNvPr id="2" name="Group 20"/>
            <p:cNvGrpSpPr/>
            <p:nvPr/>
          </p:nvGrpSpPr>
          <p:grpSpPr bwMode="auto">
            <a:xfrm>
              <a:off x="2650916" y="3904029"/>
              <a:ext cx="391152" cy="394635"/>
              <a:chOff x="0" y="0"/>
              <a:chExt cx="401822" cy="404317"/>
            </a:xfrm>
          </p:grpSpPr>
          <p:sp>
            <p:nvSpPr>
              <p:cNvPr id="90"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6"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grpSp>
      </p:grpSp>
      <p:grpSp>
        <p:nvGrpSpPr>
          <p:cNvPr id="8" name="组合 7"/>
          <p:cNvGrpSpPr/>
          <p:nvPr/>
        </p:nvGrpSpPr>
        <p:grpSpPr>
          <a:xfrm>
            <a:off x="4826596" y="3762827"/>
            <a:ext cx="699899" cy="702220"/>
            <a:chOff x="4826596" y="3752522"/>
            <a:chExt cx="699899" cy="702220"/>
          </a:xfrm>
        </p:grpSpPr>
        <p:sp>
          <p:nvSpPr>
            <p:cNvPr id="86" name="Oval 12"/>
            <p:cNvSpPr>
              <a:spLocks noChangeArrowheads="1"/>
            </p:cNvSpPr>
            <p:nvPr/>
          </p:nvSpPr>
          <p:spPr bwMode="auto">
            <a:xfrm>
              <a:off x="4826596" y="3752522"/>
              <a:ext cx="699899" cy="702220"/>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sym typeface="Calibri" panose="020F0502020204030204" pitchFamily="34" charset="0"/>
              </a:endParaRPr>
            </a:p>
          </p:txBody>
        </p:sp>
        <p:grpSp>
          <p:nvGrpSpPr>
            <p:cNvPr id="3" name="Group 23"/>
            <p:cNvGrpSpPr/>
            <p:nvPr/>
          </p:nvGrpSpPr>
          <p:grpSpPr bwMode="auto">
            <a:xfrm>
              <a:off x="5029437" y="3950425"/>
              <a:ext cx="379547" cy="330796"/>
              <a:chOff x="0" y="0"/>
              <a:chExt cx="389342" cy="339426"/>
            </a:xfrm>
          </p:grpSpPr>
          <p:sp>
            <p:nvSpPr>
              <p:cNvPr id="99"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0"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1"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9"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4" name="Rectangle 117"/>
              <p:cNvSpPr>
                <a:spLocks noChangeArrowheads="1"/>
              </p:cNvSpPr>
              <p:nvPr/>
            </p:nvSpPr>
            <p:spPr bwMode="auto">
              <a:xfrm>
                <a:off x="49916" y="114806"/>
                <a:ext cx="109814" cy="17471"/>
              </a:xfrm>
              <a:prstGeom prst="rect">
                <a:avLst/>
              </a:pr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5" name="Rectangle 118"/>
              <p:cNvSpPr>
                <a:spLocks noChangeArrowheads="1"/>
              </p:cNvSpPr>
              <p:nvPr/>
            </p:nvSpPr>
            <p:spPr bwMode="auto">
              <a:xfrm>
                <a:off x="49916" y="154738"/>
                <a:ext cx="109814" cy="17471"/>
              </a:xfrm>
              <a:prstGeom prst="rect">
                <a:avLst/>
              </a:pr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6" name="Rectangle 119"/>
              <p:cNvSpPr>
                <a:spLocks noChangeArrowheads="1"/>
              </p:cNvSpPr>
              <p:nvPr/>
            </p:nvSpPr>
            <p:spPr bwMode="auto">
              <a:xfrm>
                <a:off x="49916" y="199662"/>
                <a:ext cx="109814" cy="14975"/>
              </a:xfrm>
              <a:prstGeom prst="rect">
                <a:avLst/>
              </a:pr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7" name="Rectangle 120"/>
              <p:cNvSpPr>
                <a:spLocks noChangeArrowheads="1"/>
              </p:cNvSpPr>
              <p:nvPr/>
            </p:nvSpPr>
            <p:spPr bwMode="auto">
              <a:xfrm>
                <a:off x="49916" y="242091"/>
                <a:ext cx="109814" cy="17471"/>
              </a:xfrm>
              <a:prstGeom prst="rect">
                <a:avLst/>
              </a:pr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grpSp>
      </p:grpSp>
      <p:grpSp>
        <p:nvGrpSpPr>
          <p:cNvPr id="6" name="组合 5"/>
          <p:cNvGrpSpPr/>
          <p:nvPr/>
        </p:nvGrpSpPr>
        <p:grpSpPr>
          <a:xfrm>
            <a:off x="8966967" y="3762827"/>
            <a:ext cx="697579" cy="702220"/>
            <a:chOff x="8966967" y="3752522"/>
            <a:chExt cx="697579" cy="702220"/>
          </a:xfrm>
        </p:grpSpPr>
        <p:sp>
          <p:nvSpPr>
            <p:cNvPr id="88" name="Oval 16"/>
            <p:cNvSpPr>
              <a:spLocks noChangeArrowheads="1"/>
            </p:cNvSpPr>
            <p:nvPr/>
          </p:nvSpPr>
          <p:spPr bwMode="auto">
            <a:xfrm>
              <a:off x="8966967" y="3752522"/>
              <a:ext cx="697579" cy="702220"/>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sym typeface="Calibri" panose="020F0502020204030204" pitchFamily="34" charset="0"/>
              </a:endParaRPr>
            </a:p>
          </p:txBody>
        </p:sp>
        <p:grpSp>
          <p:nvGrpSpPr>
            <p:cNvPr id="4" name="Group 35"/>
            <p:cNvGrpSpPr/>
            <p:nvPr/>
          </p:nvGrpSpPr>
          <p:grpSpPr bwMode="auto">
            <a:xfrm>
              <a:off x="9130623" y="3911862"/>
              <a:ext cx="370263" cy="366780"/>
              <a:chOff x="0" y="0"/>
              <a:chExt cx="379359" cy="376864"/>
            </a:xfrm>
          </p:grpSpPr>
          <p:sp>
            <p:nvSpPr>
              <p:cNvPr id="129"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0" name="Rectangle 151"/>
              <p:cNvSpPr>
                <a:spLocks noChangeArrowheads="1"/>
              </p:cNvSpPr>
              <p:nvPr/>
            </p:nvSpPr>
            <p:spPr bwMode="auto">
              <a:xfrm>
                <a:off x="144756" y="272040"/>
                <a:ext cx="22463" cy="42429"/>
              </a:xfrm>
              <a:prstGeom prst="rect">
                <a:avLst/>
              </a:pr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1" name="Rectangle 152"/>
              <p:cNvSpPr>
                <a:spLocks noChangeArrowheads="1"/>
              </p:cNvSpPr>
              <p:nvPr/>
            </p:nvSpPr>
            <p:spPr bwMode="auto">
              <a:xfrm>
                <a:off x="179697" y="272040"/>
                <a:ext cx="19966" cy="42429"/>
              </a:xfrm>
              <a:prstGeom prst="rect">
                <a:avLst/>
              </a:pr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2" name="Rectangle 153"/>
              <p:cNvSpPr>
                <a:spLocks noChangeArrowheads="1"/>
              </p:cNvSpPr>
              <p:nvPr/>
            </p:nvSpPr>
            <p:spPr bwMode="auto">
              <a:xfrm>
                <a:off x="214638" y="272040"/>
                <a:ext cx="19966" cy="42429"/>
              </a:xfrm>
              <a:prstGeom prst="rect">
                <a:avLst/>
              </a:pr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4" name="Freeform 155"/>
              <p:cNvSpPr>
                <a:spLocks noChangeArrowheads="1"/>
              </p:cNvSpPr>
              <p:nvPr/>
            </p:nvSpPr>
            <p:spPr bwMode="auto">
              <a:xfrm>
                <a:off x="67387" y="272040"/>
                <a:ext cx="22463" cy="19966"/>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5"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6"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7"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8" name="Rectangle 159"/>
              <p:cNvSpPr>
                <a:spLocks noChangeArrowheads="1"/>
              </p:cNvSpPr>
              <p:nvPr/>
            </p:nvSpPr>
            <p:spPr bwMode="auto">
              <a:xfrm>
                <a:off x="187185" y="34941"/>
                <a:ext cx="7488" cy="22463"/>
              </a:xfrm>
              <a:prstGeom prst="rect">
                <a:avLst/>
              </a:pr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9"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0"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1"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2"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4"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5" name="Rectangle 166"/>
              <p:cNvSpPr>
                <a:spLocks noChangeArrowheads="1"/>
              </p:cNvSpPr>
              <p:nvPr/>
            </p:nvSpPr>
            <p:spPr bwMode="auto">
              <a:xfrm>
                <a:off x="39933" y="174705"/>
                <a:ext cx="24958" cy="7488"/>
              </a:xfrm>
              <a:prstGeom prst="rect">
                <a:avLst/>
              </a:pr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6" name="Rectangle 167"/>
              <p:cNvSpPr>
                <a:spLocks noChangeArrowheads="1"/>
              </p:cNvSpPr>
              <p:nvPr/>
            </p:nvSpPr>
            <p:spPr bwMode="auto">
              <a:xfrm>
                <a:off x="316965" y="177200"/>
                <a:ext cx="27454" cy="7488"/>
              </a:xfrm>
              <a:prstGeom prst="rect">
                <a:avLst/>
              </a:pr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grpSp>
      </p:grpSp>
      <p:grpSp>
        <p:nvGrpSpPr>
          <p:cNvPr id="7" name="组合 6"/>
          <p:cNvGrpSpPr/>
          <p:nvPr/>
        </p:nvGrpSpPr>
        <p:grpSpPr>
          <a:xfrm>
            <a:off x="6968663" y="3762827"/>
            <a:ext cx="698739" cy="702220"/>
            <a:chOff x="6968663" y="3752522"/>
            <a:chExt cx="698739" cy="702220"/>
          </a:xfrm>
        </p:grpSpPr>
        <p:sp>
          <p:nvSpPr>
            <p:cNvPr id="87" name="Oval 14"/>
            <p:cNvSpPr>
              <a:spLocks noChangeArrowheads="1"/>
            </p:cNvSpPr>
            <p:nvPr/>
          </p:nvSpPr>
          <p:spPr bwMode="auto">
            <a:xfrm>
              <a:off x="6968663" y="3752522"/>
              <a:ext cx="698739" cy="702220"/>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sym typeface="Calibri" panose="020F0502020204030204" pitchFamily="34" charset="0"/>
              </a:endParaRPr>
            </a:p>
          </p:txBody>
        </p:sp>
        <p:grpSp>
          <p:nvGrpSpPr>
            <p:cNvPr id="5" name="Group 54"/>
            <p:cNvGrpSpPr/>
            <p:nvPr/>
          </p:nvGrpSpPr>
          <p:grpSpPr bwMode="auto">
            <a:xfrm>
              <a:off x="7176358" y="3959568"/>
              <a:ext cx="292497" cy="379547"/>
              <a:chOff x="0" y="0"/>
              <a:chExt cx="299494" cy="389342"/>
            </a:xfrm>
          </p:grpSpPr>
          <p:sp>
            <p:nvSpPr>
              <p:cNvPr id="148"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9"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ln>
            </p:spPr>
            <p:txBody>
              <a:bodyPr/>
              <a:lstStyle/>
              <a:p>
                <a:pPr algn="l"/>
                <a:endParaRPr lang="zh-CN" altLang="en-US" sz="2400" dirty="0">
                  <a:solidFill>
                    <a:srgbClr val="F2F2F2"/>
                  </a:solidFill>
                  <a:latin typeface="Calibri" panose="020F0502020204030204" pitchFamily="34" charset="0"/>
                  <a:ea typeface="微软雅黑" panose="020B0503020204020204" pitchFamily="34" charset="-122"/>
                  <a:sym typeface="Calibri" panose="020F0502020204030204" pitchFamily="34" charset="0"/>
                </a:endParaRPr>
              </a:p>
            </p:txBody>
          </p:sp>
        </p:grpSp>
      </p:grpSp>
      <p:sp>
        <p:nvSpPr>
          <p:cNvPr id="150" name="剪去对角的矩形 149"/>
          <p:cNvSpPr/>
          <p:nvPr/>
        </p:nvSpPr>
        <p:spPr>
          <a:xfrm>
            <a:off x="1179392" y="1425312"/>
            <a:ext cx="4854516" cy="1958888"/>
          </a:xfrm>
          <a:prstGeom prst="snip2DiagRect">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solidFill>
                <a:schemeClr val="tx1"/>
              </a:solidFill>
            </a:endParaRPr>
          </a:p>
        </p:txBody>
      </p:sp>
      <p:sp>
        <p:nvSpPr>
          <p:cNvPr id="151" name="矩形 104"/>
          <p:cNvSpPr>
            <a:spLocks noChangeArrowheads="1"/>
          </p:cNvSpPr>
          <p:nvPr/>
        </p:nvSpPr>
        <p:spPr bwMode="auto">
          <a:xfrm>
            <a:off x="3913553" y="1674198"/>
            <a:ext cx="1826086" cy="584749"/>
          </a:xfrm>
          <a:prstGeom prst="rect">
            <a:avLst/>
          </a:prstGeom>
          <a:noFill/>
          <a:ln w="9525">
            <a:noFill/>
            <a:miter lim="800000"/>
          </a:ln>
        </p:spPr>
        <p:txBody>
          <a:bodyPr wrap="none" lIns="91413" tIns="45707" rIns="91413" bIns="45707">
            <a:spAutoFit/>
          </a:bodyPr>
          <a:lstStyle/>
          <a:p>
            <a:pPr algn="r"/>
            <a:r>
              <a:rPr lang="zh-CN" altLang="en-US" sz="32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32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2" name="矩形 47"/>
          <p:cNvSpPr>
            <a:spLocks noChangeArrowheads="1"/>
          </p:cNvSpPr>
          <p:nvPr/>
        </p:nvSpPr>
        <p:spPr bwMode="auto">
          <a:xfrm>
            <a:off x="1964223" y="2246873"/>
            <a:ext cx="3793646" cy="757104"/>
          </a:xfrm>
          <a:prstGeom prst="rect">
            <a:avLst/>
          </a:prstGeom>
          <a:noFill/>
          <a:ln w="9525">
            <a:noFill/>
            <a:miter lim="800000"/>
          </a:ln>
        </p:spPr>
        <p:txBody>
          <a:bodyPr wrap="square" lIns="91413" tIns="45707" rIns="91413" bIns="45707">
            <a:spAutoFit/>
          </a:bodyPr>
          <a:lstStyle/>
          <a:p>
            <a:pPr algn="r">
              <a:lnSpc>
                <a:spcPct val="120000"/>
              </a:lnSpc>
            </a:pPr>
            <a:r>
              <a:rPr lang="zh-CN" altLang="en-US"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56"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57"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矩形 63"/>
          <p:cNvSpPr/>
          <p:nvPr/>
        </p:nvSpPr>
        <p:spPr>
          <a:xfrm>
            <a:off x="1975007" y="4560052"/>
            <a:ext cx="1742970" cy="1161536"/>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a:t>
            </a:r>
            <a:endParaRPr lang="zh-CN" altLang="en-US" sz="1600" dirty="0"/>
          </a:p>
        </p:txBody>
      </p:sp>
      <p:sp>
        <p:nvSpPr>
          <p:cNvPr id="66" name="矩形 65"/>
          <p:cNvSpPr/>
          <p:nvPr/>
        </p:nvSpPr>
        <p:spPr>
          <a:xfrm>
            <a:off x="4305060" y="4560052"/>
            <a:ext cx="1742970" cy="1161536"/>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a:t>
            </a:r>
            <a:endParaRPr lang="zh-CN" altLang="en-US" sz="1600" dirty="0"/>
          </a:p>
        </p:txBody>
      </p:sp>
      <p:sp>
        <p:nvSpPr>
          <p:cNvPr id="67" name="矩形 66"/>
          <p:cNvSpPr/>
          <p:nvPr/>
        </p:nvSpPr>
        <p:spPr>
          <a:xfrm>
            <a:off x="6459921" y="4560052"/>
            <a:ext cx="1742970" cy="1161536"/>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a:t>
            </a:r>
            <a:endParaRPr lang="zh-CN" altLang="en-US" sz="1600" dirty="0"/>
          </a:p>
        </p:txBody>
      </p:sp>
      <p:sp>
        <p:nvSpPr>
          <p:cNvPr id="68" name="矩形 67"/>
          <p:cNvSpPr/>
          <p:nvPr/>
        </p:nvSpPr>
        <p:spPr>
          <a:xfrm>
            <a:off x="8441835" y="4560052"/>
            <a:ext cx="1742970" cy="1161536"/>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0-#ppt_w/2"/>
                                          </p:val>
                                        </p:tav>
                                        <p:tav tm="100000">
                                          <p:val>
                                            <p:strVal val="#ppt_x"/>
                                          </p:val>
                                        </p:tav>
                                      </p:tavLst>
                                    </p:anim>
                                    <p:anim calcmode="lin" valueType="num">
                                      <p:cBhvr additive="base">
                                        <p:cTn id="8" dur="500" fill="hold"/>
                                        <p:tgtEl>
                                          <p:spTgt spid="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0"/>
                                        </p:tgtEl>
                                        <p:attrNameLst>
                                          <p:attrName>style.visibility</p:attrName>
                                        </p:attrNameLst>
                                      </p:cBhvr>
                                      <p:to>
                                        <p:strVal val="visible"/>
                                      </p:to>
                                    </p:set>
                                    <p:anim calcmode="lin" valueType="num">
                                      <p:cBhvr additive="base">
                                        <p:cTn id="12" dur="500" fill="hold"/>
                                        <p:tgtEl>
                                          <p:spTgt spid="150"/>
                                        </p:tgtEl>
                                        <p:attrNameLst>
                                          <p:attrName>ppt_x</p:attrName>
                                        </p:attrNameLst>
                                      </p:cBhvr>
                                      <p:tavLst>
                                        <p:tav tm="0">
                                          <p:val>
                                            <p:strVal val="1+#ppt_w/2"/>
                                          </p:val>
                                        </p:tav>
                                        <p:tav tm="100000">
                                          <p:val>
                                            <p:strVal val="#ppt_x"/>
                                          </p:val>
                                        </p:tav>
                                      </p:tavLst>
                                    </p:anim>
                                    <p:anim calcmode="lin" valueType="num">
                                      <p:cBhvr additive="base">
                                        <p:cTn id="13" dur="500" fill="hold"/>
                                        <p:tgtEl>
                                          <p:spTgt spid="1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52"/>
                                        </p:tgtEl>
                                        <p:attrNameLst>
                                          <p:attrName>style.visibility</p:attrName>
                                        </p:attrNameLst>
                                      </p:cBhvr>
                                      <p:to>
                                        <p:strVal val="visible"/>
                                      </p:to>
                                    </p:set>
                                    <p:animEffect transition="in" filter="randombar(horizontal)">
                                      <p:cBhvr>
                                        <p:cTn id="17" dur="300"/>
                                        <p:tgtEl>
                                          <p:spTgt spid="152"/>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51"/>
                                        </p:tgtEl>
                                        <p:attrNameLst>
                                          <p:attrName>style.visibility</p:attrName>
                                        </p:attrNameLst>
                                      </p:cBhvr>
                                      <p:to>
                                        <p:strVal val="visible"/>
                                      </p:to>
                                    </p:set>
                                    <p:animEffect transition="in" filter="wipe(right)">
                                      <p:cBhvr>
                                        <p:cTn id="21" dur="300"/>
                                        <p:tgtEl>
                                          <p:spTgt spid="151"/>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2500"/>
                            </p:stCondLst>
                            <p:childTnLst>
                              <p:par>
                                <p:cTn id="44" presetID="55" presetClass="entr" presetSubtype="0"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p:cTn id="46" dur="750" fill="hold"/>
                                        <p:tgtEl>
                                          <p:spTgt spid="64"/>
                                        </p:tgtEl>
                                        <p:attrNameLst>
                                          <p:attrName>ppt_w</p:attrName>
                                        </p:attrNameLst>
                                      </p:cBhvr>
                                      <p:tavLst>
                                        <p:tav tm="0">
                                          <p:val>
                                            <p:strVal val="#ppt_w*0.70"/>
                                          </p:val>
                                        </p:tav>
                                        <p:tav tm="100000">
                                          <p:val>
                                            <p:strVal val="#ppt_w"/>
                                          </p:val>
                                        </p:tav>
                                      </p:tavLst>
                                    </p:anim>
                                    <p:anim calcmode="lin" valueType="num">
                                      <p:cBhvr>
                                        <p:cTn id="47" dur="750" fill="hold"/>
                                        <p:tgtEl>
                                          <p:spTgt spid="64"/>
                                        </p:tgtEl>
                                        <p:attrNameLst>
                                          <p:attrName>ppt_h</p:attrName>
                                        </p:attrNameLst>
                                      </p:cBhvr>
                                      <p:tavLst>
                                        <p:tav tm="0">
                                          <p:val>
                                            <p:strVal val="#ppt_h"/>
                                          </p:val>
                                        </p:tav>
                                        <p:tav tm="100000">
                                          <p:val>
                                            <p:strVal val="#ppt_h"/>
                                          </p:val>
                                        </p:tav>
                                      </p:tavLst>
                                    </p:anim>
                                    <p:animEffect transition="in" filter="fade">
                                      <p:cBhvr>
                                        <p:cTn id="48" dur="750"/>
                                        <p:tgtEl>
                                          <p:spTgt spid="64"/>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750" fill="hold"/>
                                        <p:tgtEl>
                                          <p:spTgt spid="66"/>
                                        </p:tgtEl>
                                        <p:attrNameLst>
                                          <p:attrName>ppt_w</p:attrName>
                                        </p:attrNameLst>
                                      </p:cBhvr>
                                      <p:tavLst>
                                        <p:tav tm="0">
                                          <p:val>
                                            <p:strVal val="#ppt_w*0.70"/>
                                          </p:val>
                                        </p:tav>
                                        <p:tav tm="100000">
                                          <p:val>
                                            <p:strVal val="#ppt_w"/>
                                          </p:val>
                                        </p:tav>
                                      </p:tavLst>
                                    </p:anim>
                                    <p:anim calcmode="lin" valueType="num">
                                      <p:cBhvr>
                                        <p:cTn id="52" dur="750" fill="hold"/>
                                        <p:tgtEl>
                                          <p:spTgt spid="66"/>
                                        </p:tgtEl>
                                        <p:attrNameLst>
                                          <p:attrName>ppt_h</p:attrName>
                                        </p:attrNameLst>
                                      </p:cBhvr>
                                      <p:tavLst>
                                        <p:tav tm="0">
                                          <p:val>
                                            <p:strVal val="#ppt_h"/>
                                          </p:val>
                                        </p:tav>
                                        <p:tav tm="100000">
                                          <p:val>
                                            <p:strVal val="#ppt_h"/>
                                          </p:val>
                                        </p:tav>
                                      </p:tavLst>
                                    </p:anim>
                                    <p:animEffect transition="in" filter="fade">
                                      <p:cBhvr>
                                        <p:cTn id="53" dur="750"/>
                                        <p:tgtEl>
                                          <p:spTgt spid="66"/>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750" fill="hold"/>
                                        <p:tgtEl>
                                          <p:spTgt spid="67"/>
                                        </p:tgtEl>
                                        <p:attrNameLst>
                                          <p:attrName>ppt_w</p:attrName>
                                        </p:attrNameLst>
                                      </p:cBhvr>
                                      <p:tavLst>
                                        <p:tav tm="0">
                                          <p:val>
                                            <p:strVal val="#ppt_w*0.70"/>
                                          </p:val>
                                        </p:tav>
                                        <p:tav tm="100000">
                                          <p:val>
                                            <p:strVal val="#ppt_w"/>
                                          </p:val>
                                        </p:tav>
                                      </p:tavLst>
                                    </p:anim>
                                    <p:anim calcmode="lin" valueType="num">
                                      <p:cBhvr>
                                        <p:cTn id="57" dur="750" fill="hold"/>
                                        <p:tgtEl>
                                          <p:spTgt spid="67"/>
                                        </p:tgtEl>
                                        <p:attrNameLst>
                                          <p:attrName>ppt_h</p:attrName>
                                        </p:attrNameLst>
                                      </p:cBhvr>
                                      <p:tavLst>
                                        <p:tav tm="0">
                                          <p:val>
                                            <p:strVal val="#ppt_h"/>
                                          </p:val>
                                        </p:tav>
                                        <p:tav tm="100000">
                                          <p:val>
                                            <p:strVal val="#ppt_h"/>
                                          </p:val>
                                        </p:tav>
                                      </p:tavLst>
                                    </p:anim>
                                    <p:animEffect transition="in" filter="fade">
                                      <p:cBhvr>
                                        <p:cTn id="58" dur="750"/>
                                        <p:tgtEl>
                                          <p:spTgt spid="67"/>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750" fill="hold"/>
                                        <p:tgtEl>
                                          <p:spTgt spid="68"/>
                                        </p:tgtEl>
                                        <p:attrNameLst>
                                          <p:attrName>ppt_w</p:attrName>
                                        </p:attrNameLst>
                                      </p:cBhvr>
                                      <p:tavLst>
                                        <p:tav tm="0">
                                          <p:val>
                                            <p:strVal val="#ppt_w*0.70"/>
                                          </p:val>
                                        </p:tav>
                                        <p:tav tm="100000">
                                          <p:val>
                                            <p:strVal val="#ppt_w"/>
                                          </p:val>
                                        </p:tav>
                                      </p:tavLst>
                                    </p:anim>
                                    <p:anim calcmode="lin" valueType="num">
                                      <p:cBhvr>
                                        <p:cTn id="62" dur="750" fill="hold"/>
                                        <p:tgtEl>
                                          <p:spTgt spid="68"/>
                                        </p:tgtEl>
                                        <p:attrNameLst>
                                          <p:attrName>ppt_h</p:attrName>
                                        </p:attrNameLst>
                                      </p:cBhvr>
                                      <p:tavLst>
                                        <p:tav tm="0">
                                          <p:val>
                                            <p:strVal val="#ppt_h"/>
                                          </p:val>
                                        </p:tav>
                                        <p:tav tm="100000">
                                          <p:val>
                                            <p:strVal val="#ppt_h"/>
                                          </p:val>
                                        </p:tav>
                                      </p:tavLst>
                                    </p:anim>
                                    <p:animEffect transition="in" filter="fade">
                                      <p:cBhvr>
                                        <p:cTn id="63"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50" grpId="0" animBg="1"/>
      <p:bldP spid="151" grpId="0"/>
      <p:bldP spid="152" grpId="0"/>
      <p:bldP spid="64"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21"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22"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椭圆 1"/>
          <p:cNvSpPr/>
          <p:nvPr/>
        </p:nvSpPr>
        <p:spPr>
          <a:xfrm>
            <a:off x="881420" y="1664113"/>
            <a:ext cx="1857828" cy="1857828"/>
          </a:xfrm>
          <a:prstGeom prst="ellipse">
            <a:avLst/>
          </a:prstGeom>
          <a:blipFill dpi="0" rotWithShape="1">
            <a:blip r:embed="rId1"/>
            <a:srcRect/>
            <a:tile tx="0" ty="0" sx="100000" sy="100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748505" y="1664113"/>
            <a:ext cx="1857828" cy="1857828"/>
          </a:xfrm>
          <a:prstGeom prst="ellipse">
            <a:avLst/>
          </a:prstGeom>
          <a:blipFill dpi="0" rotWithShape="1">
            <a:blip r:embed="rId1"/>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615590" y="1664113"/>
            <a:ext cx="1857828" cy="1857828"/>
          </a:xfrm>
          <a:prstGeom prst="ellipse">
            <a:avLst/>
          </a:prstGeom>
          <a:blipFill dpi="0" rotWithShape="1">
            <a:blip r:embed="rId1"/>
            <a:srcRect/>
            <a:tile tx="0" ty="0" sx="100000" sy="100000" flip="none" algn="b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482675" y="1664113"/>
            <a:ext cx="1857828" cy="1857828"/>
          </a:xfrm>
          <a:prstGeom prst="ellipse">
            <a:avLst/>
          </a:prstGeom>
          <a:blipFill dpi="0" rotWithShape="1">
            <a:blip r:embed="rId1"/>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47897" y="4472965"/>
            <a:ext cx="2356560" cy="792205"/>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a:t>
            </a:r>
            <a:endParaRPr lang="zh-CN" altLang="en-US" sz="1600" dirty="0"/>
          </a:p>
        </p:txBody>
      </p:sp>
      <p:sp>
        <p:nvSpPr>
          <p:cNvPr id="29" name="文本框 28"/>
          <p:cNvSpPr txBox="1"/>
          <p:nvPr/>
        </p:nvSpPr>
        <p:spPr>
          <a:xfrm>
            <a:off x="913107" y="3888190"/>
            <a:ext cx="1826141" cy="58477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添加标题</a:t>
            </a:r>
            <a:endParaRPr lang="zh-CN" altLang="en-US" sz="3200" dirty="0">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3265714" y="3670476"/>
            <a:ext cx="0" cy="2048152"/>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541486" y="4472965"/>
            <a:ext cx="2356560" cy="830997"/>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a:t>
            </a:r>
            <a:endParaRPr lang="zh-CN" altLang="en-US" sz="1600" dirty="0"/>
          </a:p>
        </p:txBody>
      </p:sp>
      <p:sp>
        <p:nvSpPr>
          <p:cNvPr id="35" name="文本框 34"/>
          <p:cNvSpPr txBox="1"/>
          <p:nvPr/>
        </p:nvSpPr>
        <p:spPr>
          <a:xfrm>
            <a:off x="3806696" y="3888190"/>
            <a:ext cx="1826141" cy="58477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添加标题</a:t>
            </a:r>
            <a:endParaRPr lang="zh-CN" altLang="en-US" sz="3200" dirty="0">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6159303" y="3670476"/>
            <a:ext cx="0" cy="2048152"/>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355563" y="4472965"/>
            <a:ext cx="2356560" cy="792205"/>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a:t>
            </a:r>
            <a:endParaRPr lang="zh-CN" altLang="en-US" sz="1600" dirty="0"/>
          </a:p>
        </p:txBody>
      </p:sp>
      <p:sp>
        <p:nvSpPr>
          <p:cNvPr id="38" name="文本框 37"/>
          <p:cNvSpPr txBox="1"/>
          <p:nvPr/>
        </p:nvSpPr>
        <p:spPr>
          <a:xfrm>
            <a:off x="6620773" y="3888190"/>
            <a:ext cx="1826141" cy="58477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添加标题</a:t>
            </a:r>
            <a:endParaRPr lang="zh-CN" altLang="en-US" sz="3200" dirty="0">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8973380" y="3670476"/>
            <a:ext cx="0" cy="2048152"/>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9249152" y="4472965"/>
            <a:ext cx="2356560" cy="792205"/>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a:t>
            </a:r>
            <a:endParaRPr lang="zh-CN" altLang="en-US" sz="1600" dirty="0"/>
          </a:p>
        </p:txBody>
      </p:sp>
      <p:sp>
        <p:nvSpPr>
          <p:cNvPr id="43" name="文本框 42"/>
          <p:cNvSpPr txBox="1"/>
          <p:nvPr/>
        </p:nvSpPr>
        <p:spPr>
          <a:xfrm>
            <a:off x="9514362" y="3888190"/>
            <a:ext cx="1826141" cy="58477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添加标题</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randombar(horizontal)">
                                      <p:cBhvr>
                                        <p:cTn id="28" dur="500"/>
                                        <p:tgtEl>
                                          <p:spTgt spid="2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randombar(horizontal)">
                                      <p:cBhvr>
                                        <p:cTn id="31" dur="500"/>
                                        <p:tgtEl>
                                          <p:spTgt spid="3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childTnLst>
                          </p:cTn>
                        </p:par>
                        <p:par>
                          <p:cTn id="38" fill="hold">
                            <p:stCondLst>
                              <p:cond delay="1500"/>
                            </p:stCondLst>
                            <p:childTnLst>
                              <p:par>
                                <p:cTn id="39" presetID="55"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750" fill="hold"/>
                                        <p:tgtEl>
                                          <p:spTgt spid="27"/>
                                        </p:tgtEl>
                                        <p:attrNameLst>
                                          <p:attrName>ppt_w</p:attrName>
                                        </p:attrNameLst>
                                      </p:cBhvr>
                                      <p:tavLst>
                                        <p:tav tm="0">
                                          <p:val>
                                            <p:strVal val="#ppt_w*0.70"/>
                                          </p:val>
                                        </p:tav>
                                        <p:tav tm="100000">
                                          <p:val>
                                            <p:strVal val="#ppt_w"/>
                                          </p:val>
                                        </p:tav>
                                      </p:tavLst>
                                    </p:anim>
                                    <p:anim calcmode="lin" valueType="num">
                                      <p:cBhvr>
                                        <p:cTn id="42" dur="750" fill="hold"/>
                                        <p:tgtEl>
                                          <p:spTgt spid="27"/>
                                        </p:tgtEl>
                                        <p:attrNameLst>
                                          <p:attrName>ppt_h</p:attrName>
                                        </p:attrNameLst>
                                      </p:cBhvr>
                                      <p:tavLst>
                                        <p:tav tm="0">
                                          <p:val>
                                            <p:strVal val="#ppt_h"/>
                                          </p:val>
                                        </p:tav>
                                        <p:tav tm="100000">
                                          <p:val>
                                            <p:strVal val="#ppt_h"/>
                                          </p:val>
                                        </p:tav>
                                      </p:tavLst>
                                    </p:anim>
                                    <p:animEffect transition="in" filter="fade">
                                      <p:cBhvr>
                                        <p:cTn id="43" dur="750"/>
                                        <p:tgtEl>
                                          <p:spTgt spid="27"/>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750" fill="hold"/>
                                        <p:tgtEl>
                                          <p:spTgt spid="34"/>
                                        </p:tgtEl>
                                        <p:attrNameLst>
                                          <p:attrName>ppt_w</p:attrName>
                                        </p:attrNameLst>
                                      </p:cBhvr>
                                      <p:tavLst>
                                        <p:tav tm="0">
                                          <p:val>
                                            <p:strVal val="#ppt_w*0.70"/>
                                          </p:val>
                                        </p:tav>
                                        <p:tav tm="100000">
                                          <p:val>
                                            <p:strVal val="#ppt_w"/>
                                          </p:val>
                                        </p:tav>
                                      </p:tavLst>
                                    </p:anim>
                                    <p:anim calcmode="lin" valueType="num">
                                      <p:cBhvr>
                                        <p:cTn id="47" dur="750" fill="hold"/>
                                        <p:tgtEl>
                                          <p:spTgt spid="34"/>
                                        </p:tgtEl>
                                        <p:attrNameLst>
                                          <p:attrName>ppt_h</p:attrName>
                                        </p:attrNameLst>
                                      </p:cBhvr>
                                      <p:tavLst>
                                        <p:tav tm="0">
                                          <p:val>
                                            <p:strVal val="#ppt_h"/>
                                          </p:val>
                                        </p:tav>
                                        <p:tav tm="100000">
                                          <p:val>
                                            <p:strVal val="#ppt_h"/>
                                          </p:val>
                                        </p:tav>
                                      </p:tavLst>
                                    </p:anim>
                                    <p:animEffect transition="in" filter="fade">
                                      <p:cBhvr>
                                        <p:cTn id="48" dur="750"/>
                                        <p:tgtEl>
                                          <p:spTgt spid="34"/>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750" fill="hold"/>
                                        <p:tgtEl>
                                          <p:spTgt spid="37"/>
                                        </p:tgtEl>
                                        <p:attrNameLst>
                                          <p:attrName>ppt_w</p:attrName>
                                        </p:attrNameLst>
                                      </p:cBhvr>
                                      <p:tavLst>
                                        <p:tav tm="0">
                                          <p:val>
                                            <p:strVal val="#ppt_w*0.70"/>
                                          </p:val>
                                        </p:tav>
                                        <p:tav tm="100000">
                                          <p:val>
                                            <p:strVal val="#ppt_w"/>
                                          </p:val>
                                        </p:tav>
                                      </p:tavLst>
                                    </p:anim>
                                    <p:anim calcmode="lin" valueType="num">
                                      <p:cBhvr>
                                        <p:cTn id="52" dur="750" fill="hold"/>
                                        <p:tgtEl>
                                          <p:spTgt spid="37"/>
                                        </p:tgtEl>
                                        <p:attrNameLst>
                                          <p:attrName>ppt_h</p:attrName>
                                        </p:attrNameLst>
                                      </p:cBhvr>
                                      <p:tavLst>
                                        <p:tav tm="0">
                                          <p:val>
                                            <p:strVal val="#ppt_h"/>
                                          </p:val>
                                        </p:tav>
                                        <p:tav tm="100000">
                                          <p:val>
                                            <p:strVal val="#ppt_h"/>
                                          </p:val>
                                        </p:tav>
                                      </p:tavLst>
                                    </p:anim>
                                    <p:animEffect transition="in" filter="fade">
                                      <p:cBhvr>
                                        <p:cTn id="53" dur="750"/>
                                        <p:tgtEl>
                                          <p:spTgt spid="37"/>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750" fill="hold"/>
                                        <p:tgtEl>
                                          <p:spTgt spid="41"/>
                                        </p:tgtEl>
                                        <p:attrNameLst>
                                          <p:attrName>ppt_w</p:attrName>
                                        </p:attrNameLst>
                                      </p:cBhvr>
                                      <p:tavLst>
                                        <p:tav tm="0">
                                          <p:val>
                                            <p:strVal val="#ppt_w*0.70"/>
                                          </p:val>
                                        </p:tav>
                                        <p:tav tm="100000">
                                          <p:val>
                                            <p:strVal val="#ppt_w"/>
                                          </p:val>
                                        </p:tav>
                                      </p:tavLst>
                                    </p:anim>
                                    <p:anim calcmode="lin" valueType="num">
                                      <p:cBhvr>
                                        <p:cTn id="57" dur="750" fill="hold"/>
                                        <p:tgtEl>
                                          <p:spTgt spid="41"/>
                                        </p:tgtEl>
                                        <p:attrNameLst>
                                          <p:attrName>ppt_h</p:attrName>
                                        </p:attrNameLst>
                                      </p:cBhvr>
                                      <p:tavLst>
                                        <p:tav tm="0">
                                          <p:val>
                                            <p:strVal val="#ppt_h"/>
                                          </p:val>
                                        </p:tav>
                                        <p:tav tm="100000">
                                          <p:val>
                                            <p:strVal val="#ppt_h"/>
                                          </p:val>
                                        </p:tav>
                                      </p:tavLst>
                                    </p:anim>
                                    <p:animEffect transition="in" filter="fade">
                                      <p:cBhvr>
                                        <p:cTn id="58" dur="750"/>
                                        <p:tgtEl>
                                          <p:spTgt spid="41"/>
                                        </p:tgtEl>
                                      </p:cBhvr>
                                    </p:animEffect>
                                  </p:childTnLst>
                                </p:cTn>
                              </p:par>
                            </p:childTnLst>
                          </p:cTn>
                        </p:par>
                        <p:par>
                          <p:cTn id="59" fill="hold">
                            <p:stCondLst>
                              <p:cond delay="2500"/>
                            </p:stCondLst>
                            <p:childTnLst>
                              <p:par>
                                <p:cTn id="60" presetID="16" presetClass="entr" presetSubtype="42"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arn(outHorizontal)">
                                      <p:cBhvr>
                                        <p:cTn id="62" dur="500"/>
                                        <p:tgtEl>
                                          <p:spTgt spid="4"/>
                                        </p:tgtEl>
                                      </p:cBhvr>
                                    </p:animEffect>
                                  </p:childTnLst>
                                </p:cTn>
                              </p:par>
                              <p:par>
                                <p:cTn id="63" presetID="16" presetClass="entr" presetSubtype="42"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outHorizontal)">
                                      <p:cBhvr>
                                        <p:cTn id="65" dur="500"/>
                                        <p:tgtEl>
                                          <p:spTgt spid="36"/>
                                        </p:tgtEl>
                                      </p:cBhvr>
                                    </p:animEffect>
                                  </p:childTnLst>
                                </p:cTn>
                              </p:par>
                              <p:par>
                                <p:cTn id="66" presetID="16" presetClass="entr" presetSubtype="42"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barn(outHorizontal)">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animBg="1"/>
      <p:bldP spid="27" grpId="0"/>
      <p:bldP spid="29" grpId="0"/>
      <p:bldP spid="34" grpId="0"/>
      <p:bldP spid="35" grpId="0"/>
      <p:bldP spid="37" grpId="0"/>
      <p:bldP spid="38" grpId="0"/>
      <p:bldP spid="41"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6375627" y="3468690"/>
          <a:ext cx="5177744" cy="2380567"/>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551543" y="1117600"/>
            <a:ext cx="5399314" cy="4731657"/>
          </a:xfrm>
          <a:prstGeom prst="rect">
            <a:avLst/>
          </a:prstGeom>
          <a:blipFill dpi="0" rotWithShape="1">
            <a:blip r:embed="rId2"/>
            <a:srcRect/>
            <a:tile tx="0" ty="0" sx="100000" sy="100000" flip="none" algn="br"/>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75627" y="1930756"/>
            <a:ext cx="4771344" cy="1161536"/>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单击此处添加文字阐述，添加简短问题说明文字，具体添加文字在此处添加单击单击此处添加文字阐述</a:t>
            </a:r>
            <a:endParaRPr lang="zh-CN" altLang="en-US" sz="1600" dirty="0"/>
          </a:p>
        </p:txBody>
      </p:sp>
      <p:sp>
        <p:nvSpPr>
          <p:cNvPr id="19" name="文本框 18"/>
          <p:cNvSpPr txBox="1"/>
          <p:nvPr/>
        </p:nvSpPr>
        <p:spPr>
          <a:xfrm>
            <a:off x="6375627" y="1262868"/>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22"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23"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ppt_w</p:attrName>
                                        </p:attrNameLst>
                                      </p:cBhvr>
                                      <p:tavLst>
                                        <p:tav tm="0">
                                          <p:val>
                                            <p:strVal val="#ppt_w*0.70"/>
                                          </p:val>
                                        </p:tav>
                                        <p:tav tm="100000">
                                          <p:val>
                                            <p:strVal val="#ppt_w"/>
                                          </p:val>
                                        </p:tav>
                                      </p:tavLst>
                                    </p:anim>
                                    <p:anim calcmode="lin" valueType="num">
                                      <p:cBhvr>
                                        <p:cTn id="20" dur="750" fill="hold"/>
                                        <p:tgtEl>
                                          <p:spTgt spid="17"/>
                                        </p:tgtEl>
                                        <p:attrNameLst>
                                          <p:attrName>ppt_h</p:attrName>
                                        </p:attrNameLst>
                                      </p:cBhvr>
                                      <p:tavLst>
                                        <p:tav tm="0">
                                          <p:val>
                                            <p:strVal val="#ppt_h"/>
                                          </p:val>
                                        </p:tav>
                                        <p:tav tm="100000">
                                          <p:val>
                                            <p:strVal val="#ppt_h"/>
                                          </p:val>
                                        </p:tav>
                                      </p:tavLst>
                                    </p:anim>
                                    <p:animEffect transition="in" filter="fade">
                                      <p:cBhvr>
                                        <p:cTn id="21" dur="750"/>
                                        <p:tgtEl>
                                          <p:spTgt spid="17"/>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srcRect t="20646" r="697" b="23518"/>
          <a:stretch>
            <a:fillRect/>
          </a:stretch>
        </p:blipFill>
        <p:spPr>
          <a:xfrm>
            <a:off x="0" y="0"/>
            <a:ext cx="12192000" cy="3825434"/>
          </a:xfrm>
          <a:prstGeom prst="rect">
            <a:avLst/>
          </a:prstGeom>
        </p:spPr>
      </p:pic>
      <p:sp>
        <p:nvSpPr>
          <p:cNvPr id="2" name="文本框 1"/>
          <p:cNvSpPr txBox="1"/>
          <p:nvPr/>
        </p:nvSpPr>
        <p:spPr>
          <a:xfrm>
            <a:off x="1654629" y="1756229"/>
            <a:ext cx="2810385" cy="2646878"/>
          </a:xfrm>
          <a:prstGeom prst="rect">
            <a:avLst/>
          </a:prstGeom>
          <a:noFill/>
        </p:spPr>
        <p:txBody>
          <a:bodyPr wrap="none" rtlCol="0">
            <a:spAutoFit/>
          </a:bodyPr>
          <a:lstStyle/>
          <a:p>
            <a:r>
              <a:rPr lang="en-US" altLang="zh-CN" sz="16600" b="1" dirty="0">
                <a:solidFill>
                  <a:schemeClr val="bg1"/>
                </a:solidFill>
                <a:latin typeface="微软雅黑" panose="020B0503020204020204" pitchFamily="34" charset="-122"/>
                <a:ea typeface="微软雅黑" panose="020B0503020204020204" pitchFamily="34" charset="-122"/>
              </a:rPr>
              <a:t>03</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4" name="TextBox 7"/>
          <p:cNvSpPr txBox="1"/>
          <p:nvPr/>
        </p:nvSpPr>
        <p:spPr>
          <a:xfrm>
            <a:off x="4465014" y="2694947"/>
            <a:ext cx="4997594" cy="769441"/>
          </a:xfrm>
          <a:prstGeom prst="rect">
            <a:avLst/>
          </a:prstGeom>
          <a:noFill/>
        </p:spPr>
        <p:txBody>
          <a:bodyPr wrap="square" rtlCol="0">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第一章标题内容</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849874" y="271061"/>
            <a:ext cx="4342126" cy="396596"/>
            <a:chOff x="7849874" y="271061"/>
            <a:chExt cx="4342126" cy="396596"/>
          </a:xfrm>
        </p:grpSpPr>
        <p:grpSp>
          <p:nvGrpSpPr>
            <p:cNvPr id="6" name="组合 5"/>
            <p:cNvGrpSpPr/>
            <p:nvPr/>
          </p:nvGrpSpPr>
          <p:grpSpPr>
            <a:xfrm>
              <a:off x="7849874" y="271061"/>
              <a:ext cx="396596" cy="396596"/>
              <a:chOff x="7271658" y="592731"/>
              <a:chExt cx="508000" cy="508000"/>
            </a:xfrm>
          </p:grpSpPr>
          <p:sp>
            <p:nvSpPr>
              <p:cNvPr id="3" name="椭圆 2"/>
              <p:cNvSpPr/>
              <p:nvPr/>
            </p:nvSpPr>
            <p:spPr>
              <a:xfrm>
                <a:off x="7271658" y="592731"/>
                <a:ext cx="508000" cy="508000"/>
              </a:xfrm>
              <a:prstGeom prst="ellipse">
                <a:avLst/>
              </a:prstGeom>
              <a:noFill/>
              <a:ln w="38100">
                <a:solidFill>
                  <a:schemeClr val="bg1">
                    <a:alpha val="6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半闭框 4"/>
              <p:cNvSpPr/>
              <p:nvPr/>
            </p:nvSpPr>
            <p:spPr>
              <a:xfrm rot="8100000">
                <a:off x="7357849" y="726547"/>
                <a:ext cx="240368" cy="240368"/>
              </a:xfrm>
              <a:prstGeom prst="halfFram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8" name="直接连接符 7"/>
            <p:cNvCxnSpPr/>
            <p:nvPr/>
          </p:nvCxnSpPr>
          <p:spPr>
            <a:xfrm>
              <a:off x="8432800" y="469358"/>
              <a:ext cx="3759200" cy="0"/>
            </a:xfrm>
            <a:prstGeom prst="line">
              <a:avLst/>
            </a:prstGeom>
            <a:ln>
              <a:solidFill>
                <a:schemeClr val="bg1">
                  <a:alpha val="66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3671720" y="4704155"/>
            <a:ext cx="4848560" cy="787523"/>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单击此处添加文字阐述，添加简短问题说明文字，具体添加文字在此处添加单击</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 presetClass="entr" presetSubtype="1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750"/>
                                        <p:tgtEl>
                                          <p:spTgt spid="11"/>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3112593" y="188"/>
            <a:ext cx="9091533" cy="6857624"/>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1"/>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GB" sz="1705">
              <a:solidFill>
                <a:schemeClr val="tx1">
                  <a:lumMod val="65000"/>
                  <a:lumOff val="35000"/>
                </a:schemeClr>
              </a:solidFill>
            </a:endParaRPr>
          </a:p>
        </p:txBody>
      </p:sp>
      <p:sp>
        <p:nvSpPr>
          <p:cNvPr id="138" name="Pentagon 25"/>
          <p:cNvSpPr/>
          <p:nvPr/>
        </p:nvSpPr>
        <p:spPr>
          <a:xfrm>
            <a:off x="352090" y="2079762"/>
            <a:ext cx="607481" cy="364092"/>
          </a:xfrm>
          <a:prstGeom prst="homePlat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2000" dirty="0">
                <a:solidFill>
                  <a:schemeClr val="tx1">
                    <a:lumMod val="65000"/>
                    <a:lumOff val="35000"/>
                  </a:schemeClr>
                </a:solidFill>
              </a:rPr>
              <a:t>01</a:t>
            </a:r>
            <a:endParaRPr lang="en-GB" sz="2000" dirty="0">
              <a:solidFill>
                <a:schemeClr val="tx1">
                  <a:lumMod val="65000"/>
                  <a:lumOff val="35000"/>
                </a:schemeClr>
              </a:solidFill>
            </a:endParaRPr>
          </a:p>
        </p:txBody>
      </p:sp>
      <p:sp>
        <p:nvSpPr>
          <p:cNvPr id="139" name="Rectangle 26"/>
          <p:cNvSpPr/>
          <p:nvPr/>
        </p:nvSpPr>
        <p:spPr>
          <a:xfrm>
            <a:off x="1012554" y="2088888"/>
            <a:ext cx="3721692" cy="461661"/>
          </a:xfrm>
          <a:prstGeom prst="rect">
            <a:avLst/>
          </a:prstGeom>
        </p:spPr>
        <p:txBody>
          <a:bodyPr wrap="square" lIns="91435" tIns="45718" rIns="91435" bIns="45718">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40" name="Pentagon 33"/>
          <p:cNvSpPr/>
          <p:nvPr/>
        </p:nvSpPr>
        <p:spPr>
          <a:xfrm>
            <a:off x="352090" y="2970232"/>
            <a:ext cx="607481" cy="364092"/>
          </a:xfrm>
          <a:prstGeom prst="homePlat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2000" dirty="0">
                <a:solidFill>
                  <a:schemeClr val="tx1">
                    <a:lumMod val="65000"/>
                    <a:lumOff val="35000"/>
                  </a:schemeClr>
                </a:solidFill>
              </a:rPr>
              <a:t>02</a:t>
            </a:r>
            <a:endParaRPr lang="en-GB" sz="2000" dirty="0">
              <a:solidFill>
                <a:schemeClr val="tx1">
                  <a:lumMod val="65000"/>
                  <a:lumOff val="35000"/>
                </a:schemeClr>
              </a:solidFill>
            </a:endParaRPr>
          </a:p>
        </p:txBody>
      </p:sp>
      <p:sp>
        <p:nvSpPr>
          <p:cNvPr id="141" name="Rectangle 34"/>
          <p:cNvSpPr/>
          <p:nvPr/>
        </p:nvSpPr>
        <p:spPr>
          <a:xfrm>
            <a:off x="1012554" y="2979358"/>
            <a:ext cx="3289634" cy="461661"/>
          </a:xfrm>
          <a:prstGeom prst="rect">
            <a:avLst/>
          </a:prstGeom>
        </p:spPr>
        <p:txBody>
          <a:bodyPr wrap="square" lIns="91435" tIns="45718" rIns="91435" bIns="45718">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42" name="Pentagon 36"/>
          <p:cNvSpPr/>
          <p:nvPr/>
        </p:nvSpPr>
        <p:spPr>
          <a:xfrm>
            <a:off x="352090" y="3848074"/>
            <a:ext cx="607481" cy="364092"/>
          </a:xfrm>
          <a:prstGeom prst="homePlat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2000" dirty="0">
                <a:solidFill>
                  <a:schemeClr val="tx1">
                    <a:lumMod val="65000"/>
                    <a:lumOff val="35000"/>
                  </a:schemeClr>
                </a:solidFill>
              </a:rPr>
              <a:t>03</a:t>
            </a:r>
            <a:endParaRPr lang="en-GB" sz="2000" dirty="0">
              <a:solidFill>
                <a:schemeClr val="tx1">
                  <a:lumMod val="65000"/>
                  <a:lumOff val="35000"/>
                </a:schemeClr>
              </a:solidFill>
            </a:endParaRPr>
          </a:p>
        </p:txBody>
      </p:sp>
      <p:sp>
        <p:nvSpPr>
          <p:cNvPr id="143" name="Rectangle 37"/>
          <p:cNvSpPr/>
          <p:nvPr/>
        </p:nvSpPr>
        <p:spPr>
          <a:xfrm>
            <a:off x="1012556" y="3857199"/>
            <a:ext cx="3133484" cy="461661"/>
          </a:xfrm>
          <a:prstGeom prst="rect">
            <a:avLst/>
          </a:prstGeom>
        </p:spPr>
        <p:txBody>
          <a:bodyPr wrap="square" lIns="91435" tIns="45718" rIns="91435" bIns="45718">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144" name="Pentagon 39"/>
          <p:cNvSpPr/>
          <p:nvPr/>
        </p:nvSpPr>
        <p:spPr>
          <a:xfrm>
            <a:off x="352090" y="4766557"/>
            <a:ext cx="607481" cy="364092"/>
          </a:xfrm>
          <a:prstGeom prst="homePlat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2000" dirty="0">
                <a:solidFill>
                  <a:schemeClr val="tx1">
                    <a:lumMod val="65000"/>
                    <a:lumOff val="35000"/>
                  </a:schemeClr>
                </a:solidFill>
              </a:rPr>
              <a:t>04</a:t>
            </a:r>
            <a:endParaRPr lang="en-GB" sz="2000" dirty="0">
              <a:solidFill>
                <a:schemeClr val="tx1">
                  <a:lumMod val="65000"/>
                  <a:lumOff val="35000"/>
                </a:schemeClr>
              </a:solidFill>
            </a:endParaRPr>
          </a:p>
        </p:txBody>
      </p:sp>
      <p:sp>
        <p:nvSpPr>
          <p:cNvPr id="145" name="Rectangle 40"/>
          <p:cNvSpPr/>
          <p:nvPr/>
        </p:nvSpPr>
        <p:spPr>
          <a:xfrm>
            <a:off x="1012555" y="4775683"/>
            <a:ext cx="2858207" cy="461661"/>
          </a:xfrm>
          <a:prstGeom prst="rect">
            <a:avLst/>
          </a:prstGeom>
        </p:spPr>
        <p:txBody>
          <a:bodyPr wrap="square" lIns="91435" tIns="45718" rIns="91435" bIns="45718">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grpSp>
        <p:nvGrpSpPr>
          <p:cNvPr id="146" name="Group 3"/>
          <p:cNvGrpSpPr/>
          <p:nvPr/>
        </p:nvGrpSpPr>
        <p:grpSpPr>
          <a:xfrm>
            <a:off x="4453807" y="2763309"/>
            <a:ext cx="2107381" cy="914350"/>
            <a:chOff x="5621315" y="2514600"/>
            <a:chExt cx="2107496" cy="914400"/>
          </a:xfrm>
        </p:grpSpPr>
        <p:sp>
          <p:nvSpPr>
            <p:cNvPr id="147" name="Parallelogram 14"/>
            <p:cNvSpPr/>
            <p:nvPr/>
          </p:nvSpPr>
          <p:spPr>
            <a:xfrm>
              <a:off x="5621315" y="2514600"/>
              <a:ext cx="2107496" cy="914400"/>
            </a:xfrm>
            <a:prstGeom prst="parallelogram">
              <a:avLst>
                <a:gd name="adj" fmla="val 52419"/>
              </a:avLst>
            </a:prstGeom>
            <a:solidFill>
              <a:srgbClr val="292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tx1">
                    <a:lumMod val="65000"/>
                    <a:lumOff val="35000"/>
                  </a:schemeClr>
                </a:solidFill>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olidFill>
                  <a:schemeClr val="tx1">
                    <a:lumMod val="65000"/>
                    <a:lumOff val="35000"/>
                  </a:schemeClr>
                </a:solidFill>
                <a:sym typeface="Gill Sans" charset="0"/>
              </a:endParaRPr>
            </a:p>
          </p:txBody>
        </p:sp>
      </p:grpSp>
      <p:grpSp>
        <p:nvGrpSpPr>
          <p:cNvPr id="149" name="Group 1"/>
          <p:cNvGrpSpPr/>
          <p:nvPr/>
        </p:nvGrpSpPr>
        <p:grpSpPr>
          <a:xfrm>
            <a:off x="4994554" y="1559090"/>
            <a:ext cx="2107381" cy="914350"/>
            <a:chOff x="6162090" y="1310315"/>
            <a:chExt cx="2107496" cy="914400"/>
          </a:xfrm>
        </p:grpSpPr>
        <p:sp>
          <p:nvSpPr>
            <p:cNvPr id="150" name="Parallelogram 13"/>
            <p:cNvSpPr/>
            <p:nvPr/>
          </p:nvSpPr>
          <p:spPr>
            <a:xfrm>
              <a:off x="6162090" y="1310315"/>
              <a:ext cx="2107496" cy="914400"/>
            </a:xfrm>
            <a:prstGeom prst="parallelogram">
              <a:avLst>
                <a:gd name="adj" fmla="val 52419"/>
              </a:avLst>
            </a:prstGeom>
            <a:solidFill>
              <a:srgbClr val="B2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tx1">
                    <a:lumMod val="65000"/>
                    <a:lumOff val="35000"/>
                  </a:schemeClr>
                </a:solidFill>
              </a:endParaRPr>
            </a:p>
          </p:txBody>
        </p:sp>
        <p:grpSp>
          <p:nvGrpSpPr>
            <p:cNvPr id="151" name="Group 42"/>
            <p:cNvGrpSpPr/>
            <p:nvPr/>
          </p:nvGrpSpPr>
          <p:grpSpPr>
            <a:xfrm>
              <a:off x="6983269" y="1549630"/>
              <a:ext cx="465138" cy="435769"/>
              <a:chOff x="5368132" y="3540125"/>
              <a:chExt cx="465138" cy="435769"/>
            </a:xfrm>
            <a:solidFill>
              <a:schemeClr val="bg2"/>
            </a:solid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4" name="Group 5"/>
          <p:cNvGrpSpPr/>
          <p:nvPr/>
        </p:nvGrpSpPr>
        <p:grpSpPr>
          <a:xfrm>
            <a:off x="3286570" y="5171748"/>
            <a:ext cx="2107381" cy="914350"/>
            <a:chOff x="4454013" y="4923170"/>
            <a:chExt cx="2107496" cy="914400"/>
          </a:xfrm>
        </p:grpSpPr>
        <p:sp>
          <p:nvSpPr>
            <p:cNvPr id="155" name="Parallelogram 16"/>
            <p:cNvSpPr/>
            <p:nvPr/>
          </p:nvSpPr>
          <p:spPr>
            <a:xfrm>
              <a:off x="4454013" y="4923170"/>
              <a:ext cx="2107496" cy="914400"/>
            </a:xfrm>
            <a:prstGeom prst="parallelogram">
              <a:avLst>
                <a:gd name="adj" fmla="val 52419"/>
              </a:avLst>
            </a:prstGeom>
            <a:solidFill>
              <a:srgbClr val="292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tx1">
                    <a:lumMod val="65000"/>
                    <a:lumOff val="35000"/>
                  </a:schemeClr>
                </a:solidFill>
              </a:endParaRPr>
            </a:p>
          </p:txBody>
        </p:sp>
        <p:grpSp>
          <p:nvGrpSpPr>
            <p:cNvPr id="156" name="Group 45"/>
            <p:cNvGrpSpPr/>
            <p:nvPr/>
          </p:nvGrpSpPr>
          <p:grpSpPr>
            <a:xfrm>
              <a:off x="5348217" y="5147801"/>
              <a:ext cx="319088" cy="465138"/>
              <a:chOff x="3582988" y="3510757"/>
              <a:chExt cx="319088" cy="465138"/>
            </a:xfrm>
            <a:solidFill>
              <a:schemeClr val="bg2"/>
            </a:solid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olidFill>
                    <a:schemeClr val="tx1">
                      <a:lumMod val="65000"/>
                      <a:lumOff val="35000"/>
                    </a:schemeClr>
                  </a:solidFill>
                  <a:sym typeface="Gill Sans"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olidFill>
                    <a:schemeClr val="tx1">
                      <a:lumMod val="65000"/>
                      <a:lumOff val="35000"/>
                    </a:schemeClr>
                  </a:solidFill>
                  <a:sym typeface="Gill Sans" charset="0"/>
                </a:endParaRPr>
              </a:p>
            </p:txBody>
          </p:sp>
        </p:grpSp>
      </p:grpSp>
      <p:grpSp>
        <p:nvGrpSpPr>
          <p:cNvPr id="159" name="Group 4"/>
          <p:cNvGrpSpPr/>
          <p:nvPr/>
        </p:nvGrpSpPr>
        <p:grpSpPr>
          <a:xfrm>
            <a:off x="3874777" y="3967528"/>
            <a:ext cx="2107381" cy="914350"/>
            <a:chOff x="5042252" y="3718885"/>
            <a:chExt cx="2107496" cy="914400"/>
          </a:xfrm>
        </p:grpSpPr>
        <p:sp>
          <p:nvSpPr>
            <p:cNvPr id="160" name="Parallelogram 15"/>
            <p:cNvSpPr/>
            <p:nvPr/>
          </p:nvSpPr>
          <p:spPr>
            <a:xfrm>
              <a:off x="5042252" y="3718885"/>
              <a:ext cx="2107496" cy="914400"/>
            </a:xfrm>
            <a:prstGeom prst="parallelogram">
              <a:avLst>
                <a:gd name="adj" fmla="val 52419"/>
              </a:avLst>
            </a:prstGeom>
            <a:solidFill>
              <a:srgbClr val="B2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chemeClr val="tx1">
                    <a:lumMod val="65000"/>
                    <a:lumOff val="35000"/>
                  </a:schemeClr>
                </a:solidFill>
              </a:endParaRPr>
            </a:p>
          </p:txBody>
        </p:sp>
        <p:grpSp>
          <p:nvGrpSpPr>
            <p:cNvPr id="161" name="Group 48"/>
            <p:cNvGrpSpPr/>
            <p:nvPr/>
          </p:nvGrpSpPr>
          <p:grpSpPr>
            <a:xfrm>
              <a:off x="5863431" y="3980425"/>
              <a:ext cx="465138" cy="391319"/>
              <a:chOff x="5368132" y="2625725"/>
              <a:chExt cx="465138" cy="391319"/>
            </a:xfrm>
            <a:solidFill>
              <a:schemeClr val="bg2"/>
            </a:solid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33"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34"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35"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p:nvPr/>
        </p:nvSpPr>
        <p:spPr bwMode="auto">
          <a:xfrm>
            <a:off x="1138637" y="1695569"/>
            <a:ext cx="3858683" cy="1928879"/>
          </a:xfrm>
          <a:custGeom>
            <a:avLst/>
            <a:gdLst>
              <a:gd name="T0" fmla="*/ 512 w 1024"/>
              <a:gd name="T1" fmla="*/ 109 h 512"/>
              <a:gd name="T2" fmla="*/ 914 w 1024"/>
              <a:gd name="T3" fmla="*/ 512 h 512"/>
              <a:gd name="T4" fmla="*/ 1024 w 1024"/>
              <a:gd name="T5" fmla="*/ 512 h 512"/>
              <a:gd name="T6" fmla="*/ 512 w 1024"/>
              <a:gd name="T7" fmla="*/ 0 h 512"/>
              <a:gd name="T8" fmla="*/ 0 w 1024"/>
              <a:gd name="T9" fmla="*/ 512 h 512"/>
              <a:gd name="T10" fmla="*/ 109 w 1024"/>
              <a:gd name="T11" fmla="*/ 512 h 512"/>
              <a:gd name="T12" fmla="*/ 512 w 1024"/>
              <a:gd name="T13" fmla="*/ 109 h 512"/>
            </a:gdLst>
            <a:ahLst/>
            <a:cxnLst>
              <a:cxn ang="0">
                <a:pos x="T0" y="T1"/>
              </a:cxn>
              <a:cxn ang="0">
                <a:pos x="T2" y="T3"/>
              </a:cxn>
              <a:cxn ang="0">
                <a:pos x="T4" y="T5"/>
              </a:cxn>
              <a:cxn ang="0">
                <a:pos x="T6" y="T7"/>
              </a:cxn>
              <a:cxn ang="0">
                <a:pos x="T8" y="T9"/>
              </a:cxn>
              <a:cxn ang="0">
                <a:pos x="T10" y="T11"/>
              </a:cxn>
              <a:cxn ang="0">
                <a:pos x="T12" y="T13"/>
              </a:cxn>
            </a:cxnLst>
            <a:rect l="0" t="0" r="r" b="b"/>
            <a:pathLst>
              <a:path w="1024" h="512">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rgbClr val="B24747"/>
          </a:solidFill>
          <a:ln>
            <a:noFill/>
          </a:ln>
        </p:spPr>
        <p:txBody>
          <a:bodyPr lIns="121920" tIns="60960" rIns="121920" bIns="60960"/>
          <a:lstStyle/>
          <a:p>
            <a:endParaRPr lang="zh-CN" altLang="en-US" sz="2400" dirty="0">
              <a:ea typeface="微软雅黑" panose="020B0503020204020204" pitchFamily="34" charset="-122"/>
            </a:endParaRPr>
          </a:p>
        </p:txBody>
      </p:sp>
      <p:sp>
        <p:nvSpPr>
          <p:cNvPr id="22531" name="Freeform 3"/>
          <p:cNvSpPr/>
          <p:nvPr/>
        </p:nvSpPr>
        <p:spPr bwMode="auto">
          <a:xfrm>
            <a:off x="1650871" y="2193140"/>
            <a:ext cx="2829983" cy="1416487"/>
          </a:xfrm>
          <a:custGeom>
            <a:avLst/>
            <a:gdLst>
              <a:gd name="T0" fmla="*/ 376 w 751"/>
              <a:gd name="T1" fmla="*/ 118 h 376"/>
              <a:gd name="T2" fmla="*/ 633 w 751"/>
              <a:gd name="T3" fmla="*/ 376 h 376"/>
              <a:gd name="T4" fmla="*/ 751 w 751"/>
              <a:gd name="T5" fmla="*/ 376 h 376"/>
              <a:gd name="T6" fmla="*/ 376 w 751"/>
              <a:gd name="T7" fmla="*/ 0 h 376"/>
              <a:gd name="T8" fmla="*/ 0 w 751"/>
              <a:gd name="T9" fmla="*/ 376 h 376"/>
              <a:gd name="T10" fmla="*/ 118 w 751"/>
              <a:gd name="T11" fmla="*/ 376 h 376"/>
              <a:gd name="T12" fmla="*/ 376 w 751"/>
              <a:gd name="T13" fmla="*/ 118 h 376"/>
            </a:gdLst>
            <a:ahLst/>
            <a:cxnLst>
              <a:cxn ang="0">
                <a:pos x="T0" y="T1"/>
              </a:cxn>
              <a:cxn ang="0">
                <a:pos x="T2" y="T3"/>
              </a:cxn>
              <a:cxn ang="0">
                <a:pos x="T4" y="T5"/>
              </a:cxn>
              <a:cxn ang="0">
                <a:pos x="T6" y="T7"/>
              </a:cxn>
              <a:cxn ang="0">
                <a:pos x="T8" y="T9"/>
              </a:cxn>
              <a:cxn ang="0">
                <a:pos x="T10" y="T11"/>
              </a:cxn>
              <a:cxn ang="0">
                <a:pos x="T12" y="T13"/>
              </a:cxn>
            </a:cxnLst>
            <a:rect l="0" t="0" r="r" b="b"/>
            <a:pathLst>
              <a:path w="751" h="376">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rgbClr val="292948"/>
          </a:solidFill>
          <a:ln w="9525" cmpd="sng">
            <a:noFill/>
            <a:round/>
          </a:ln>
        </p:spPr>
        <p:txBody>
          <a:bodyPr lIns="121920" tIns="60960" rIns="121920" bIns="60960"/>
          <a:lstStyle/>
          <a:p>
            <a:endParaRPr lang="zh-CN" altLang="en-US" sz="2400" dirty="0">
              <a:ea typeface="微软雅黑" panose="020B0503020204020204" pitchFamily="34" charset="-122"/>
            </a:endParaRPr>
          </a:p>
        </p:txBody>
      </p:sp>
      <p:sp>
        <p:nvSpPr>
          <p:cNvPr id="22532" name="Freeform 4"/>
          <p:cNvSpPr/>
          <p:nvPr/>
        </p:nvSpPr>
        <p:spPr bwMode="auto">
          <a:xfrm>
            <a:off x="2216021" y="2758463"/>
            <a:ext cx="1699684" cy="851163"/>
          </a:xfrm>
          <a:custGeom>
            <a:avLst/>
            <a:gdLst>
              <a:gd name="T0" fmla="*/ 226 w 451"/>
              <a:gd name="T1" fmla="*/ 86 h 226"/>
              <a:gd name="T2" fmla="*/ 365 w 451"/>
              <a:gd name="T3" fmla="*/ 226 h 226"/>
              <a:gd name="T4" fmla="*/ 451 w 451"/>
              <a:gd name="T5" fmla="*/ 226 h 226"/>
              <a:gd name="T6" fmla="*/ 226 w 451"/>
              <a:gd name="T7" fmla="*/ 0 h 226"/>
              <a:gd name="T8" fmla="*/ 0 w 451"/>
              <a:gd name="T9" fmla="*/ 226 h 226"/>
              <a:gd name="T10" fmla="*/ 86 w 451"/>
              <a:gd name="T11" fmla="*/ 226 h 226"/>
              <a:gd name="T12" fmla="*/ 226 w 451"/>
              <a:gd name="T13" fmla="*/ 86 h 226"/>
            </a:gdLst>
            <a:ahLst/>
            <a:cxnLst>
              <a:cxn ang="0">
                <a:pos x="T0" y="T1"/>
              </a:cxn>
              <a:cxn ang="0">
                <a:pos x="T2" y="T3"/>
              </a:cxn>
              <a:cxn ang="0">
                <a:pos x="T4" y="T5"/>
              </a:cxn>
              <a:cxn ang="0">
                <a:pos x="T6" y="T7"/>
              </a:cxn>
              <a:cxn ang="0">
                <a:pos x="T8" y="T9"/>
              </a:cxn>
              <a:cxn ang="0">
                <a:pos x="T10" y="T11"/>
              </a:cxn>
              <a:cxn ang="0">
                <a:pos x="T12" y="T13"/>
              </a:cxn>
            </a:cxnLst>
            <a:rect l="0" t="0" r="r" b="b"/>
            <a:pathLst>
              <a:path w="451" h="226">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rgbClr val="B24747"/>
          </a:solidFill>
          <a:ln>
            <a:noFill/>
          </a:ln>
        </p:spPr>
        <p:txBody>
          <a:bodyPr lIns="121920" tIns="60960" rIns="121920" bIns="60960"/>
          <a:lstStyle/>
          <a:p>
            <a:endParaRPr lang="zh-CN" altLang="en-US" sz="2400" dirty="0">
              <a:ea typeface="微软雅黑" panose="020B0503020204020204" pitchFamily="34" charset="-122"/>
            </a:endParaRPr>
          </a:p>
        </p:txBody>
      </p:sp>
      <p:sp>
        <p:nvSpPr>
          <p:cNvPr id="22533" name="Freeform 5"/>
          <p:cNvSpPr/>
          <p:nvPr/>
        </p:nvSpPr>
        <p:spPr bwMode="auto">
          <a:xfrm>
            <a:off x="2641471" y="3184046"/>
            <a:ext cx="848783" cy="425580"/>
          </a:xfrm>
          <a:custGeom>
            <a:avLst/>
            <a:gdLst>
              <a:gd name="T0" fmla="*/ 113 w 225"/>
              <a:gd name="T1" fmla="*/ 65 h 113"/>
              <a:gd name="T2" fmla="*/ 160 w 225"/>
              <a:gd name="T3" fmla="*/ 113 h 113"/>
              <a:gd name="T4" fmla="*/ 225 w 225"/>
              <a:gd name="T5" fmla="*/ 113 h 113"/>
              <a:gd name="T6" fmla="*/ 113 w 225"/>
              <a:gd name="T7" fmla="*/ 0 h 113"/>
              <a:gd name="T8" fmla="*/ 0 w 225"/>
              <a:gd name="T9" fmla="*/ 113 h 113"/>
              <a:gd name="T10" fmla="*/ 65 w 225"/>
              <a:gd name="T11" fmla="*/ 113 h 113"/>
              <a:gd name="T12" fmla="*/ 113 w 225"/>
              <a:gd name="T13" fmla="*/ 65 h 113"/>
            </a:gdLst>
            <a:ahLst/>
            <a:cxnLst>
              <a:cxn ang="0">
                <a:pos x="T0" y="T1"/>
              </a:cxn>
              <a:cxn ang="0">
                <a:pos x="T2" y="T3"/>
              </a:cxn>
              <a:cxn ang="0">
                <a:pos x="T4" y="T5"/>
              </a:cxn>
              <a:cxn ang="0">
                <a:pos x="T6" y="T7"/>
              </a:cxn>
              <a:cxn ang="0">
                <a:pos x="T8" y="T9"/>
              </a:cxn>
              <a:cxn ang="0">
                <a:pos x="T10" y="T11"/>
              </a:cxn>
              <a:cxn ang="0">
                <a:pos x="T12" y="T13"/>
              </a:cxn>
            </a:cxnLst>
            <a:rect l="0" t="0" r="r" b="b"/>
            <a:pathLst>
              <a:path w="225" h="113">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rgbClr val="292948"/>
          </a:solidFill>
          <a:ln w="9525" cmpd="sng">
            <a:noFill/>
            <a:round/>
          </a:ln>
        </p:spPr>
        <p:txBody>
          <a:bodyPr lIns="121920" tIns="60960" rIns="121920" bIns="60960"/>
          <a:lstStyle/>
          <a:p>
            <a:endParaRPr lang="zh-CN" altLang="en-US" sz="2400" dirty="0">
              <a:ea typeface="微软雅黑" panose="020B0503020204020204" pitchFamily="34" charset="-122"/>
            </a:endParaRPr>
          </a:p>
        </p:txBody>
      </p:sp>
      <p:sp>
        <p:nvSpPr>
          <p:cNvPr id="22534" name="Freeform 6"/>
          <p:cNvSpPr/>
          <p:nvPr/>
        </p:nvSpPr>
        <p:spPr bwMode="auto">
          <a:xfrm>
            <a:off x="1877354" y="3806537"/>
            <a:ext cx="1191684" cy="1084068"/>
          </a:xfrm>
          <a:custGeom>
            <a:avLst/>
            <a:gdLst>
              <a:gd name="T0" fmla="*/ 316 w 316"/>
              <a:gd name="T1" fmla="*/ 288 h 288"/>
              <a:gd name="T2" fmla="*/ 0 w 316"/>
              <a:gd name="T3" fmla="*/ 0 h 288"/>
            </a:gdLst>
            <a:ahLst/>
            <a:cxnLst>
              <a:cxn ang="0">
                <a:pos x="T0" y="T1"/>
              </a:cxn>
              <a:cxn ang="0">
                <a:pos x="T2" y="T3"/>
              </a:cxn>
            </a:cxnLst>
            <a:rect l="0" t="0" r="r" b="b"/>
            <a:pathLst>
              <a:path w="316" h="288">
                <a:moveTo>
                  <a:pt x="316" y="288"/>
                </a:moveTo>
                <a:cubicBezTo>
                  <a:pt x="150" y="288"/>
                  <a:pt x="15" y="161"/>
                  <a:pt x="0" y="0"/>
                </a:cubicBezTo>
              </a:path>
            </a:pathLst>
          </a:custGeom>
          <a:noFill/>
          <a:ln w="6350" cap="flat" cmpd="sng">
            <a:solidFill>
              <a:srgbClr val="292948"/>
            </a:solidFill>
            <a:round/>
            <a:headEnd type="oval" w="sm" len="sm"/>
          </a:ln>
          <a:extLst>
            <a:ext uri="{909E8E84-426E-40DD-AFC4-6F175D3DCCD1}">
              <a14:hiddenFill xmlns:a14="http://schemas.microsoft.com/office/drawing/2010/main">
                <a:solidFill>
                  <a:srgbClr val="FFFFFF"/>
                </a:solidFill>
              </a14:hiddenFill>
            </a:ext>
          </a:extLst>
        </p:spPr>
        <p:txBody>
          <a:bodyPr lIns="121920" tIns="60960" rIns="121920" bIns="60960"/>
          <a:lstStyle/>
          <a:p>
            <a:endParaRPr lang="zh-CN" altLang="en-US" sz="2400" dirty="0">
              <a:ea typeface="微软雅黑" panose="020B0503020204020204" pitchFamily="34" charset="-122"/>
            </a:endParaRPr>
          </a:p>
        </p:txBody>
      </p:sp>
      <p:sp>
        <p:nvSpPr>
          <p:cNvPr id="22535" name="Freeform 7"/>
          <p:cNvSpPr/>
          <p:nvPr/>
        </p:nvSpPr>
        <p:spPr bwMode="auto">
          <a:xfrm>
            <a:off x="1339719" y="3806536"/>
            <a:ext cx="1729317" cy="1623984"/>
          </a:xfrm>
          <a:custGeom>
            <a:avLst/>
            <a:gdLst>
              <a:gd name="T0" fmla="*/ 0 w 459"/>
              <a:gd name="T1" fmla="*/ 0 h 431"/>
              <a:gd name="T2" fmla="*/ 459 w 459"/>
              <a:gd name="T3" fmla="*/ 431 h 431"/>
            </a:gdLst>
            <a:ahLst/>
            <a:cxnLst>
              <a:cxn ang="0">
                <a:pos x="T0" y="T1"/>
              </a:cxn>
              <a:cxn ang="0">
                <a:pos x="T2" y="T3"/>
              </a:cxn>
            </a:cxnLst>
            <a:rect l="0" t="0" r="r" b="b"/>
            <a:pathLst>
              <a:path w="459" h="431">
                <a:moveTo>
                  <a:pt x="0" y="0"/>
                </a:moveTo>
                <a:cubicBezTo>
                  <a:pt x="15" y="240"/>
                  <a:pt x="214" y="431"/>
                  <a:pt x="459" y="431"/>
                </a:cubicBezTo>
              </a:path>
            </a:pathLst>
          </a:custGeom>
          <a:noFill/>
          <a:ln w="6350" cap="flat" cmpd="sng">
            <a:solidFill>
              <a:srgbClr val="B24747"/>
            </a:solidFill>
            <a:round/>
            <a:tailEnd type="oval" w="sm" len="sm"/>
          </a:ln>
          <a:extLst>
            <a:ext uri="{909E8E84-426E-40DD-AFC4-6F175D3DCCD1}">
              <a14:hiddenFill xmlns:a14="http://schemas.microsoft.com/office/drawing/2010/main">
                <a:solidFill>
                  <a:srgbClr val="FFFFFF"/>
                </a:solidFill>
              </a14:hiddenFill>
            </a:ext>
          </a:extLst>
        </p:spPr>
        <p:txBody>
          <a:bodyPr lIns="121920" tIns="60960" rIns="121920" bIns="60960"/>
          <a:lstStyle/>
          <a:p>
            <a:endParaRPr lang="zh-CN" altLang="en-US" sz="2400" dirty="0">
              <a:ea typeface="微软雅黑" panose="020B0503020204020204" pitchFamily="34" charset="-122"/>
            </a:endParaRPr>
          </a:p>
        </p:txBody>
      </p:sp>
      <p:sp>
        <p:nvSpPr>
          <p:cNvPr id="22536" name="Freeform 8"/>
          <p:cNvSpPr/>
          <p:nvPr/>
        </p:nvSpPr>
        <p:spPr bwMode="auto">
          <a:xfrm>
            <a:off x="2379005" y="3806536"/>
            <a:ext cx="690033" cy="588616"/>
          </a:xfrm>
          <a:custGeom>
            <a:avLst/>
            <a:gdLst>
              <a:gd name="T0" fmla="*/ 183 w 183"/>
              <a:gd name="T1" fmla="*/ 156 h 156"/>
              <a:gd name="T2" fmla="*/ 0 w 183"/>
              <a:gd name="T3" fmla="*/ 0 h 156"/>
            </a:gdLst>
            <a:ahLst/>
            <a:cxnLst>
              <a:cxn ang="0">
                <a:pos x="T0" y="T1"/>
              </a:cxn>
              <a:cxn ang="0">
                <a:pos x="T2" y="T3"/>
              </a:cxn>
            </a:cxnLst>
            <a:rect l="0" t="0" r="r" b="b"/>
            <a:pathLst>
              <a:path w="183" h="156">
                <a:moveTo>
                  <a:pt x="183" y="156"/>
                </a:moveTo>
                <a:cubicBezTo>
                  <a:pt x="90" y="156"/>
                  <a:pt x="14" y="88"/>
                  <a:pt x="0" y="0"/>
                </a:cubicBezTo>
              </a:path>
            </a:pathLst>
          </a:custGeom>
          <a:noFill/>
          <a:ln w="6350" cap="flat" cmpd="sng">
            <a:solidFill>
              <a:srgbClr val="B24747"/>
            </a:solidFill>
            <a:round/>
            <a:headEnd type="oval" w="sm" len="sm"/>
          </a:ln>
          <a:extLst>
            <a:ext uri="{909E8E84-426E-40DD-AFC4-6F175D3DCCD1}">
              <a14:hiddenFill xmlns:a14="http://schemas.microsoft.com/office/drawing/2010/main">
                <a:solidFill>
                  <a:srgbClr val="FFFFFF"/>
                </a:solidFill>
              </a14:hiddenFill>
            </a:ext>
          </a:extLst>
        </p:spPr>
        <p:txBody>
          <a:bodyPr lIns="121920" tIns="60960" rIns="121920" bIns="60960"/>
          <a:lstStyle/>
          <a:p>
            <a:endParaRPr lang="zh-CN" altLang="en-US" sz="2400" dirty="0">
              <a:ea typeface="微软雅黑" panose="020B0503020204020204" pitchFamily="34" charset="-122"/>
            </a:endParaRPr>
          </a:p>
        </p:txBody>
      </p:sp>
      <p:sp>
        <p:nvSpPr>
          <p:cNvPr id="22537" name="Freeform 9"/>
          <p:cNvSpPr/>
          <p:nvPr/>
        </p:nvSpPr>
        <p:spPr bwMode="auto">
          <a:xfrm>
            <a:off x="2781169" y="3806537"/>
            <a:ext cx="287867" cy="196909"/>
          </a:xfrm>
          <a:custGeom>
            <a:avLst/>
            <a:gdLst>
              <a:gd name="T0" fmla="*/ 76 w 76"/>
              <a:gd name="T1" fmla="*/ 52 h 52"/>
              <a:gd name="T2" fmla="*/ 0 w 76"/>
              <a:gd name="T3" fmla="*/ 0 h 52"/>
            </a:gdLst>
            <a:ahLst/>
            <a:cxnLst>
              <a:cxn ang="0">
                <a:pos x="T0" y="T1"/>
              </a:cxn>
              <a:cxn ang="0">
                <a:pos x="T2" y="T3"/>
              </a:cxn>
            </a:cxnLst>
            <a:rect l="0" t="0" r="r" b="b"/>
            <a:pathLst>
              <a:path w="76" h="52">
                <a:moveTo>
                  <a:pt x="76" y="52"/>
                </a:moveTo>
                <a:cubicBezTo>
                  <a:pt x="41" y="52"/>
                  <a:pt x="12" y="30"/>
                  <a:pt x="0" y="0"/>
                </a:cubicBezTo>
              </a:path>
            </a:pathLst>
          </a:custGeom>
          <a:noFill/>
          <a:ln w="6350" cap="flat" cmpd="sng">
            <a:solidFill>
              <a:srgbClr val="292948"/>
            </a:solidFill>
            <a:round/>
            <a:headEnd type="oval" w="sm" len="sm"/>
          </a:ln>
          <a:extLst>
            <a:ext uri="{909E8E84-426E-40DD-AFC4-6F175D3DCCD1}">
              <a14:hiddenFill xmlns:a14="http://schemas.microsoft.com/office/drawing/2010/main">
                <a:solidFill>
                  <a:srgbClr val="FFFFFF"/>
                </a:solidFill>
              </a14:hiddenFill>
            </a:ext>
          </a:extLst>
        </p:spPr>
        <p:txBody>
          <a:bodyPr lIns="121920" tIns="60960" rIns="121920" bIns="60960"/>
          <a:lstStyle/>
          <a:p>
            <a:endParaRPr lang="zh-CN" altLang="en-US" sz="2400" dirty="0">
              <a:ea typeface="微软雅黑" panose="020B0503020204020204" pitchFamily="34" charset="-122"/>
            </a:endParaRPr>
          </a:p>
        </p:txBody>
      </p:sp>
      <p:grpSp>
        <p:nvGrpSpPr>
          <p:cNvPr id="10" name="组合 9"/>
          <p:cNvGrpSpPr/>
          <p:nvPr/>
        </p:nvGrpSpPr>
        <p:grpSpPr>
          <a:xfrm>
            <a:off x="10282767" y="4400925"/>
            <a:ext cx="541867" cy="544151"/>
            <a:chOff x="10384367" y="4204940"/>
            <a:chExt cx="541867" cy="544151"/>
          </a:xfrm>
        </p:grpSpPr>
        <p:sp>
          <p:nvSpPr>
            <p:cNvPr id="22541" name="Oval 13"/>
            <p:cNvSpPr>
              <a:spLocks noChangeArrowheads="1"/>
            </p:cNvSpPr>
            <p:nvPr/>
          </p:nvSpPr>
          <p:spPr bwMode="auto">
            <a:xfrm>
              <a:off x="10384367" y="4204940"/>
              <a:ext cx="541867" cy="544151"/>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grpSp>
          <p:nvGrpSpPr>
            <p:cNvPr id="2" name="Group 14"/>
            <p:cNvGrpSpPr/>
            <p:nvPr/>
          </p:nvGrpSpPr>
          <p:grpSpPr bwMode="auto">
            <a:xfrm>
              <a:off x="10521952" y="4342564"/>
              <a:ext cx="270933" cy="266783"/>
              <a:chOff x="0" y="0"/>
              <a:chExt cx="140" cy="139"/>
            </a:xfrm>
            <a:solidFill>
              <a:schemeClr val="bg1"/>
            </a:solidFill>
          </p:grpSpPr>
          <p:sp>
            <p:nvSpPr>
              <p:cNvPr id="22543" name="Freeform 15"/>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22544" name="Freeform 16"/>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grpSp>
      </p:grpSp>
      <p:grpSp>
        <p:nvGrpSpPr>
          <p:cNvPr id="8" name="组合 7"/>
          <p:cNvGrpSpPr/>
          <p:nvPr/>
        </p:nvGrpSpPr>
        <p:grpSpPr>
          <a:xfrm>
            <a:off x="7531100" y="4400925"/>
            <a:ext cx="543984" cy="544151"/>
            <a:chOff x="7632700" y="4204940"/>
            <a:chExt cx="543984" cy="544151"/>
          </a:xfrm>
        </p:grpSpPr>
        <p:sp>
          <p:nvSpPr>
            <p:cNvPr id="22539" name="Oval 11"/>
            <p:cNvSpPr>
              <a:spLocks noChangeArrowheads="1"/>
            </p:cNvSpPr>
            <p:nvPr/>
          </p:nvSpPr>
          <p:spPr bwMode="auto">
            <a:xfrm>
              <a:off x="7632700" y="4204940"/>
              <a:ext cx="543984" cy="544151"/>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grpSp>
          <p:nvGrpSpPr>
            <p:cNvPr id="3" name="Group 17"/>
            <p:cNvGrpSpPr/>
            <p:nvPr/>
          </p:nvGrpSpPr>
          <p:grpSpPr bwMode="auto">
            <a:xfrm>
              <a:off x="7821085" y="4359503"/>
              <a:ext cx="177800" cy="228671"/>
              <a:chOff x="0" y="0"/>
              <a:chExt cx="109" cy="141"/>
            </a:xfrm>
            <a:solidFill>
              <a:schemeClr val="bg1"/>
            </a:solidFill>
          </p:grpSpPr>
          <p:sp>
            <p:nvSpPr>
              <p:cNvPr id="22546" name="Freeform 18"/>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22547" name="Freeform 19"/>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22548" name="Rectangle 20"/>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grpSp>
      </p:grpSp>
      <p:grpSp>
        <p:nvGrpSpPr>
          <p:cNvPr id="9" name="组合 8"/>
          <p:cNvGrpSpPr/>
          <p:nvPr/>
        </p:nvGrpSpPr>
        <p:grpSpPr>
          <a:xfrm>
            <a:off x="8906933" y="4400925"/>
            <a:ext cx="541867" cy="544151"/>
            <a:chOff x="9008533" y="4204940"/>
            <a:chExt cx="541867" cy="544151"/>
          </a:xfrm>
        </p:grpSpPr>
        <p:sp>
          <p:nvSpPr>
            <p:cNvPr id="22540" name="Oval 12"/>
            <p:cNvSpPr>
              <a:spLocks noChangeArrowheads="1"/>
            </p:cNvSpPr>
            <p:nvPr/>
          </p:nvSpPr>
          <p:spPr bwMode="auto">
            <a:xfrm>
              <a:off x="9008533" y="4204940"/>
              <a:ext cx="541867" cy="544151"/>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grpSp>
          <p:nvGrpSpPr>
            <p:cNvPr id="4" name="Group 21"/>
            <p:cNvGrpSpPr/>
            <p:nvPr/>
          </p:nvGrpSpPr>
          <p:grpSpPr bwMode="auto">
            <a:xfrm>
              <a:off x="9165169" y="4363737"/>
              <a:ext cx="232833" cy="224436"/>
              <a:chOff x="0" y="0"/>
              <a:chExt cx="141" cy="139"/>
            </a:xfrm>
          </p:grpSpPr>
          <p:sp>
            <p:nvSpPr>
              <p:cNvPr id="22550" name="Freeform 22"/>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22551" name="Freeform 23"/>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grpSp>
      </p:grpSp>
      <p:grpSp>
        <p:nvGrpSpPr>
          <p:cNvPr id="7" name="组合 6"/>
          <p:cNvGrpSpPr/>
          <p:nvPr/>
        </p:nvGrpSpPr>
        <p:grpSpPr>
          <a:xfrm>
            <a:off x="6250517" y="4400925"/>
            <a:ext cx="541867" cy="544151"/>
            <a:chOff x="6352117" y="4204940"/>
            <a:chExt cx="541867" cy="544151"/>
          </a:xfrm>
        </p:grpSpPr>
        <p:sp>
          <p:nvSpPr>
            <p:cNvPr id="22538" name="Oval 10"/>
            <p:cNvSpPr>
              <a:spLocks noChangeArrowheads="1"/>
            </p:cNvSpPr>
            <p:nvPr/>
          </p:nvSpPr>
          <p:spPr bwMode="auto">
            <a:xfrm>
              <a:off x="6352117" y="4204940"/>
              <a:ext cx="541867" cy="544151"/>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grpSp>
          <p:nvGrpSpPr>
            <p:cNvPr id="5" name="Group 24"/>
            <p:cNvGrpSpPr/>
            <p:nvPr/>
          </p:nvGrpSpPr>
          <p:grpSpPr bwMode="auto">
            <a:xfrm>
              <a:off x="6506636" y="4359503"/>
              <a:ext cx="232833" cy="228671"/>
              <a:chOff x="0" y="0"/>
              <a:chExt cx="141" cy="141"/>
            </a:xfrm>
          </p:grpSpPr>
          <p:sp>
            <p:nvSpPr>
              <p:cNvPr id="22553" name="Freeform 25"/>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22554" name="Freeform 26"/>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22555" name="Freeform 27"/>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22556" name="Freeform 28"/>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grpSp>
      </p:grpSp>
      <p:sp>
        <p:nvSpPr>
          <p:cNvPr id="22559" name="Rectangle 31"/>
          <p:cNvSpPr>
            <a:spLocks noChangeArrowheads="1"/>
          </p:cNvSpPr>
          <p:nvPr/>
        </p:nvSpPr>
        <p:spPr bwMode="auto">
          <a:xfrm>
            <a:off x="10032923" y="5093289"/>
            <a:ext cx="10669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20" tIns="60960" rIns="121920" bIns="6096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560" name="Rectangle 32"/>
          <p:cNvSpPr>
            <a:spLocks noChangeArrowheads="1"/>
          </p:cNvSpPr>
          <p:nvPr/>
        </p:nvSpPr>
        <p:spPr bwMode="auto">
          <a:xfrm>
            <a:off x="8634864" y="5093288"/>
            <a:ext cx="10669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20" tIns="60960" rIns="121920" bIns="6096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561" name="Rectangle 33"/>
          <p:cNvSpPr>
            <a:spLocks noChangeArrowheads="1"/>
          </p:cNvSpPr>
          <p:nvPr/>
        </p:nvSpPr>
        <p:spPr bwMode="auto">
          <a:xfrm>
            <a:off x="7231513" y="5093288"/>
            <a:ext cx="10669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20" tIns="60960" rIns="121920" bIns="6096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562" name="Rectangle 34"/>
          <p:cNvSpPr>
            <a:spLocks noChangeArrowheads="1"/>
          </p:cNvSpPr>
          <p:nvPr/>
        </p:nvSpPr>
        <p:spPr bwMode="auto">
          <a:xfrm>
            <a:off x="5992205" y="5093288"/>
            <a:ext cx="10669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20" tIns="60960" rIns="121920" bIns="6096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5945541" y="2363457"/>
            <a:ext cx="4771344" cy="120032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单击此处添加文字阐述，添加简短问题说明文字，具体添加文字在此处添加单击单击此处添加文字阐述</a:t>
            </a:r>
            <a:endParaRPr lang="zh-CN" altLang="en-US" sz="1600" dirty="0"/>
          </a:p>
        </p:txBody>
      </p:sp>
      <p:sp>
        <p:nvSpPr>
          <p:cNvPr id="40" name="文本框 39"/>
          <p:cNvSpPr txBox="1"/>
          <p:nvPr/>
        </p:nvSpPr>
        <p:spPr>
          <a:xfrm>
            <a:off x="5945541" y="1695569"/>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3197837" y="3866440"/>
            <a:ext cx="453970" cy="369332"/>
          </a:xfrm>
          <a:prstGeom prst="rect">
            <a:avLst/>
          </a:prstGeom>
          <a:noFill/>
        </p:spPr>
        <p:txBody>
          <a:bodyPr wrap="none" rtlCol="0">
            <a:spAutoFit/>
          </a:bodyPr>
          <a:lstStyle/>
          <a:p>
            <a:r>
              <a:rPr lang="en-US" altLang="zh-CN" dirty="0">
                <a:solidFill>
                  <a:srgbClr val="292948"/>
                </a:solidFill>
                <a:latin typeface="微软雅黑" panose="020B0503020204020204" pitchFamily="34" charset="-122"/>
                <a:ea typeface="微软雅黑" panose="020B0503020204020204" pitchFamily="34" charset="-122"/>
              </a:rPr>
              <a:t>01</a:t>
            </a:r>
            <a:endParaRPr lang="zh-CN" altLang="en-US" dirty="0">
              <a:solidFill>
                <a:srgbClr val="292948"/>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197837" y="4786050"/>
            <a:ext cx="453970" cy="369332"/>
          </a:xfrm>
          <a:prstGeom prst="rect">
            <a:avLst/>
          </a:prstGeom>
          <a:noFill/>
        </p:spPr>
        <p:txBody>
          <a:bodyPr wrap="none" rtlCol="0">
            <a:spAutoFit/>
          </a:bodyPr>
          <a:lstStyle/>
          <a:p>
            <a:r>
              <a:rPr lang="en-US" altLang="zh-CN" dirty="0">
                <a:solidFill>
                  <a:srgbClr val="292948"/>
                </a:solidFill>
                <a:latin typeface="微软雅黑" panose="020B0503020204020204" pitchFamily="34" charset="-122"/>
                <a:ea typeface="微软雅黑" panose="020B0503020204020204" pitchFamily="34" charset="-122"/>
              </a:rPr>
              <a:t>03</a:t>
            </a:r>
            <a:endParaRPr lang="zh-CN" altLang="en-US" dirty="0">
              <a:solidFill>
                <a:srgbClr val="292948"/>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197837" y="4326245"/>
            <a:ext cx="453970" cy="369332"/>
          </a:xfrm>
          <a:prstGeom prst="rect">
            <a:avLst/>
          </a:prstGeom>
          <a:noFill/>
        </p:spPr>
        <p:txBody>
          <a:bodyPr wrap="none" rtlCol="0">
            <a:spAutoFit/>
          </a:bodyPr>
          <a:lstStyle/>
          <a:p>
            <a:r>
              <a:rPr lang="en-US" altLang="zh-CN" dirty="0">
                <a:solidFill>
                  <a:srgbClr val="B24747"/>
                </a:solidFill>
                <a:latin typeface="微软雅黑" panose="020B0503020204020204" pitchFamily="34" charset="-122"/>
                <a:ea typeface="微软雅黑" panose="020B0503020204020204" pitchFamily="34" charset="-122"/>
              </a:rPr>
              <a:t>02</a:t>
            </a:r>
            <a:endParaRPr lang="zh-CN" altLang="en-US" dirty="0">
              <a:solidFill>
                <a:srgbClr val="B24747"/>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197837" y="5245854"/>
            <a:ext cx="453970" cy="369332"/>
          </a:xfrm>
          <a:prstGeom prst="rect">
            <a:avLst/>
          </a:prstGeom>
          <a:noFill/>
        </p:spPr>
        <p:txBody>
          <a:bodyPr wrap="none" rtlCol="0">
            <a:spAutoFit/>
          </a:bodyPr>
          <a:lstStyle/>
          <a:p>
            <a:r>
              <a:rPr lang="en-US" altLang="zh-CN" dirty="0">
                <a:solidFill>
                  <a:srgbClr val="B24747"/>
                </a:solidFill>
                <a:latin typeface="微软雅黑" panose="020B0503020204020204" pitchFamily="34" charset="-122"/>
                <a:ea typeface="微软雅黑" panose="020B0503020204020204" pitchFamily="34" charset="-122"/>
              </a:rPr>
              <a:t>04</a:t>
            </a:r>
            <a:endParaRPr lang="zh-CN" altLang="en-US" dirty="0">
              <a:solidFill>
                <a:srgbClr val="B24747"/>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760336" y="3879883"/>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3760336" y="4348571"/>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760336" y="4781710"/>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3760336" y="5250398"/>
            <a:ext cx="1005403" cy="338554"/>
          </a:xfrm>
          <a:prstGeom prst="rect">
            <a:avLst/>
          </a:prstGeom>
          <a:noFill/>
        </p:spPr>
        <p:txBody>
          <a:bodyPr wrap="non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添加文本</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54"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55"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750" fill="hold"/>
                                        <p:tgtEl>
                                          <p:spTgt spid="22530"/>
                                        </p:tgtEl>
                                        <p:attrNameLst>
                                          <p:attrName>ppt_x</p:attrName>
                                        </p:attrNameLst>
                                      </p:cBhvr>
                                      <p:tavLst>
                                        <p:tav tm="0">
                                          <p:val>
                                            <p:strVal val="#ppt_x"/>
                                          </p:val>
                                        </p:tav>
                                        <p:tav tm="100000">
                                          <p:val>
                                            <p:strVal val="#ppt_x"/>
                                          </p:val>
                                        </p:tav>
                                      </p:tavLst>
                                    </p:anim>
                                    <p:anim calcmode="lin" valueType="num">
                                      <p:cBhvr additive="base">
                                        <p:cTn id="8" dur="750" fill="hold"/>
                                        <p:tgtEl>
                                          <p:spTgt spid="22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2531"/>
                                        </p:tgtEl>
                                        <p:attrNameLst>
                                          <p:attrName>style.visibility</p:attrName>
                                        </p:attrNameLst>
                                      </p:cBhvr>
                                      <p:to>
                                        <p:strVal val="visible"/>
                                      </p:to>
                                    </p:set>
                                    <p:anim calcmode="lin" valueType="num">
                                      <p:cBhvr additive="base">
                                        <p:cTn id="11" dur="750" fill="hold"/>
                                        <p:tgtEl>
                                          <p:spTgt spid="22531"/>
                                        </p:tgtEl>
                                        <p:attrNameLst>
                                          <p:attrName>ppt_x</p:attrName>
                                        </p:attrNameLst>
                                      </p:cBhvr>
                                      <p:tavLst>
                                        <p:tav tm="0">
                                          <p:val>
                                            <p:strVal val="#ppt_x"/>
                                          </p:val>
                                        </p:tav>
                                        <p:tav tm="100000">
                                          <p:val>
                                            <p:strVal val="#ppt_x"/>
                                          </p:val>
                                        </p:tav>
                                      </p:tavLst>
                                    </p:anim>
                                    <p:anim calcmode="lin" valueType="num">
                                      <p:cBhvr additive="base">
                                        <p:cTn id="12" dur="750" fill="hold"/>
                                        <p:tgtEl>
                                          <p:spTgt spid="225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22532"/>
                                        </p:tgtEl>
                                        <p:attrNameLst>
                                          <p:attrName>style.visibility</p:attrName>
                                        </p:attrNameLst>
                                      </p:cBhvr>
                                      <p:to>
                                        <p:strVal val="visible"/>
                                      </p:to>
                                    </p:set>
                                    <p:anim calcmode="lin" valueType="num">
                                      <p:cBhvr additive="base">
                                        <p:cTn id="15" dur="750" fill="hold"/>
                                        <p:tgtEl>
                                          <p:spTgt spid="22532"/>
                                        </p:tgtEl>
                                        <p:attrNameLst>
                                          <p:attrName>ppt_x</p:attrName>
                                        </p:attrNameLst>
                                      </p:cBhvr>
                                      <p:tavLst>
                                        <p:tav tm="0">
                                          <p:val>
                                            <p:strVal val="#ppt_x"/>
                                          </p:val>
                                        </p:tav>
                                        <p:tav tm="100000">
                                          <p:val>
                                            <p:strVal val="#ppt_x"/>
                                          </p:val>
                                        </p:tav>
                                      </p:tavLst>
                                    </p:anim>
                                    <p:anim calcmode="lin" valueType="num">
                                      <p:cBhvr additive="base">
                                        <p:cTn id="16" dur="750" fill="hold"/>
                                        <p:tgtEl>
                                          <p:spTgt spid="225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2533"/>
                                        </p:tgtEl>
                                        <p:attrNameLst>
                                          <p:attrName>style.visibility</p:attrName>
                                        </p:attrNameLst>
                                      </p:cBhvr>
                                      <p:to>
                                        <p:strVal val="visible"/>
                                      </p:to>
                                    </p:set>
                                    <p:anim calcmode="lin" valueType="num">
                                      <p:cBhvr additive="base">
                                        <p:cTn id="19" dur="750" fill="hold"/>
                                        <p:tgtEl>
                                          <p:spTgt spid="22533"/>
                                        </p:tgtEl>
                                        <p:attrNameLst>
                                          <p:attrName>ppt_x</p:attrName>
                                        </p:attrNameLst>
                                      </p:cBhvr>
                                      <p:tavLst>
                                        <p:tav tm="0">
                                          <p:val>
                                            <p:strVal val="#ppt_x"/>
                                          </p:val>
                                        </p:tav>
                                        <p:tav tm="100000">
                                          <p:val>
                                            <p:strVal val="#ppt_x"/>
                                          </p:val>
                                        </p:tav>
                                      </p:tavLst>
                                    </p:anim>
                                    <p:anim calcmode="lin" valueType="num">
                                      <p:cBhvr additive="base">
                                        <p:cTn id="20" dur="750" fill="hold"/>
                                        <p:tgtEl>
                                          <p:spTgt spid="22533"/>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1000"/>
                                  </p:stCondLst>
                                  <p:childTnLst>
                                    <p:set>
                                      <p:cBhvr>
                                        <p:cTn id="22" dur="1" fill="hold">
                                          <p:stCondLst>
                                            <p:cond delay="0"/>
                                          </p:stCondLst>
                                        </p:cTn>
                                        <p:tgtEl>
                                          <p:spTgt spid="22537"/>
                                        </p:tgtEl>
                                        <p:attrNameLst>
                                          <p:attrName>style.visibility</p:attrName>
                                        </p:attrNameLst>
                                      </p:cBhvr>
                                      <p:to>
                                        <p:strVal val="visible"/>
                                      </p:to>
                                    </p:set>
                                    <p:animEffect transition="in" filter="wipe(left)">
                                      <p:cBhvr>
                                        <p:cTn id="23" dur="500"/>
                                        <p:tgtEl>
                                          <p:spTgt spid="22537"/>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randombar(horizontal)">
                                      <p:cBhvr>
                                        <p:cTn id="30" dur="500"/>
                                        <p:tgtEl>
                                          <p:spTgt spid="45"/>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536"/>
                                        </p:tgtEl>
                                        <p:attrNameLst>
                                          <p:attrName>style.visibility</p:attrName>
                                        </p:attrNameLst>
                                      </p:cBhvr>
                                      <p:to>
                                        <p:strVal val="visible"/>
                                      </p:to>
                                    </p:set>
                                    <p:animEffect transition="in" filter="wipe(left)">
                                      <p:cBhvr>
                                        <p:cTn id="34" dur="500"/>
                                        <p:tgtEl>
                                          <p:spTgt spid="22536"/>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randombar(horizontal)">
                                      <p:cBhvr>
                                        <p:cTn id="38" dur="500"/>
                                        <p:tgtEl>
                                          <p:spTgt spid="4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randombar(horizontal)">
                                      <p:cBhvr>
                                        <p:cTn id="41" dur="500"/>
                                        <p:tgtEl>
                                          <p:spTgt spid="46"/>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22534"/>
                                        </p:tgtEl>
                                        <p:attrNameLst>
                                          <p:attrName>style.visibility</p:attrName>
                                        </p:attrNameLst>
                                      </p:cBhvr>
                                      <p:to>
                                        <p:strVal val="visible"/>
                                      </p:to>
                                    </p:set>
                                    <p:animEffect transition="in" filter="wipe(left)">
                                      <p:cBhvr>
                                        <p:cTn id="45" dur="500"/>
                                        <p:tgtEl>
                                          <p:spTgt spid="22534"/>
                                        </p:tgtEl>
                                      </p:cBhvr>
                                    </p:animEffect>
                                  </p:childTnLst>
                                </p:cTn>
                              </p:par>
                            </p:childTnLst>
                          </p:cTn>
                        </p:par>
                        <p:par>
                          <p:cTn id="46" fill="hold">
                            <p:stCondLst>
                              <p:cond delay="3000"/>
                            </p:stCondLst>
                            <p:childTnLst>
                              <p:par>
                                <p:cTn id="47" presetID="14" presetClass="entr" presetSubtype="1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randombar(horizontal)">
                                      <p:cBhvr>
                                        <p:cTn id="49" dur="500"/>
                                        <p:tgtEl>
                                          <p:spTgt spid="4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randombar(horizontal)">
                                      <p:cBhvr>
                                        <p:cTn id="52" dur="500"/>
                                        <p:tgtEl>
                                          <p:spTgt spid="47"/>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22535"/>
                                        </p:tgtEl>
                                        <p:attrNameLst>
                                          <p:attrName>style.visibility</p:attrName>
                                        </p:attrNameLst>
                                      </p:cBhvr>
                                      <p:to>
                                        <p:strVal val="visible"/>
                                      </p:to>
                                    </p:set>
                                    <p:animEffect transition="in" filter="wipe(left)">
                                      <p:cBhvr>
                                        <p:cTn id="56" dur="500"/>
                                        <p:tgtEl>
                                          <p:spTgt spid="22535"/>
                                        </p:tgtEl>
                                      </p:cBhvr>
                                    </p:animEffect>
                                  </p:childTnLst>
                                </p:cTn>
                              </p:par>
                            </p:childTnLst>
                          </p:cTn>
                        </p:par>
                        <p:par>
                          <p:cTn id="57" fill="hold">
                            <p:stCondLst>
                              <p:cond delay="4000"/>
                            </p:stCondLst>
                            <p:childTnLst>
                              <p:par>
                                <p:cTn id="58" presetID="14" presetClass="entr" presetSubtype="10"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500"/>
                                        <p:tgtEl>
                                          <p:spTgt spid="4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randombar(horizontal)">
                                      <p:cBhvr>
                                        <p:cTn id="63" dur="500"/>
                                        <p:tgtEl>
                                          <p:spTgt spid="48"/>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par>
                                <p:cTn id="70" presetID="55"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750" fill="hold"/>
                                        <p:tgtEl>
                                          <p:spTgt spid="39"/>
                                        </p:tgtEl>
                                        <p:attrNameLst>
                                          <p:attrName>ppt_w</p:attrName>
                                        </p:attrNameLst>
                                      </p:cBhvr>
                                      <p:tavLst>
                                        <p:tav tm="0">
                                          <p:val>
                                            <p:strVal val="#ppt_w*0.70"/>
                                          </p:val>
                                        </p:tav>
                                        <p:tav tm="100000">
                                          <p:val>
                                            <p:strVal val="#ppt_w"/>
                                          </p:val>
                                        </p:tav>
                                      </p:tavLst>
                                    </p:anim>
                                    <p:anim calcmode="lin" valueType="num">
                                      <p:cBhvr>
                                        <p:cTn id="73" dur="750" fill="hold"/>
                                        <p:tgtEl>
                                          <p:spTgt spid="39"/>
                                        </p:tgtEl>
                                        <p:attrNameLst>
                                          <p:attrName>ppt_h</p:attrName>
                                        </p:attrNameLst>
                                      </p:cBhvr>
                                      <p:tavLst>
                                        <p:tav tm="0">
                                          <p:val>
                                            <p:strVal val="#ppt_h"/>
                                          </p:val>
                                        </p:tav>
                                        <p:tav tm="100000">
                                          <p:val>
                                            <p:strVal val="#ppt_h"/>
                                          </p:val>
                                        </p:tav>
                                      </p:tavLst>
                                    </p:anim>
                                    <p:animEffect transition="in" filter="fade">
                                      <p:cBhvr>
                                        <p:cTn id="74" dur="750"/>
                                        <p:tgtEl>
                                          <p:spTgt spid="39"/>
                                        </p:tgtEl>
                                      </p:cBhvr>
                                    </p:animEffect>
                                  </p:childTnLst>
                                </p:cTn>
                              </p:par>
                            </p:childTnLst>
                          </p:cTn>
                        </p:par>
                        <p:par>
                          <p:cTn id="75" fill="hold">
                            <p:stCondLst>
                              <p:cond delay="5500"/>
                            </p:stCondLst>
                            <p:childTnLst>
                              <p:par>
                                <p:cTn id="76" presetID="53" presetClass="entr" presetSubtype="16"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fill="hold"/>
                                        <p:tgtEl>
                                          <p:spTgt spid="7"/>
                                        </p:tgtEl>
                                        <p:attrNameLst>
                                          <p:attrName>ppt_w</p:attrName>
                                        </p:attrNameLst>
                                      </p:cBhvr>
                                      <p:tavLst>
                                        <p:tav tm="0">
                                          <p:val>
                                            <p:fltVal val="0"/>
                                          </p:val>
                                        </p:tav>
                                        <p:tav tm="100000">
                                          <p:val>
                                            <p:strVal val="#ppt_w"/>
                                          </p:val>
                                        </p:tav>
                                      </p:tavLst>
                                    </p:anim>
                                    <p:anim calcmode="lin" valueType="num">
                                      <p:cBhvr>
                                        <p:cTn id="79" dur="500" fill="hold"/>
                                        <p:tgtEl>
                                          <p:spTgt spid="7"/>
                                        </p:tgtEl>
                                        <p:attrNameLst>
                                          <p:attrName>ppt_h</p:attrName>
                                        </p:attrNameLst>
                                      </p:cBhvr>
                                      <p:tavLst>
                                        <p:tav tm="0">
                                          <p:val>
                                            <p:fltVal val="0"/>
                                          </p:val>
                                        </p:tav>
                                        <p:tav tm="100000">
                                          <p:val>
                                            <p:strVal val="#ppt_h"/>
                                          </p:val>
                                        </p:tav>
                                      </p:tavLst>
                                    </p:anim>
                                    <p:animEffect transition="in" filter="fade">
                                      <p:cBhvr>
                                        <p:cTn id="80" dur="500"/>
                                        <p:tgtEl>
                                          <p:spTgt spid="7"/>
                                        </p:tgtEl>
                                      </p:cBhvr>
                                    </p:animEffect>
                                  </p:childTnLst>
                                </p:cTn>
                              </p:par>
                              <p:par>
                                <p:cTn id="81" presetID="53" presetClass="entr" presetSubtype="16"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ppt_w</p:attrName>
                                        </p:attrNameLst>
                                      </p:cBhvr>
                                      <p:tavLst>
                                        <p:tav tm="0">
                                          <p:val>
                                            <p:fltVal val="0"/>
                                          </p:val>
                                        </p:tav>
                                        <p:tav tm="100000">
                                          <p:val>
                                            <p:strVal val="#ppt_w"/>
                                          </p:val>
                                        </p:tav>
                                      </p:tavLst>
                                    </p:anim>
                                    <p:anim calcmode="lin" valueType="num">
                                      <p:cBhvr>
                                        <p:cTn id="84" dur="500" fill="hold"/>
                                        <p:tgtEl>
                                          <p:spTgt spid="8"/>
                                        </p:tgtEl>
                                        <p:attrNameLst>
                                          <p:attrName>ppt_h</p:attrName>
                                        </p:attrNameLst>
                                      </p:cBhvr>
                                      <p:tavLst>
                                        <p:tav tm="0">
                                          <p:val>
                                            <p:fltVal val="0"/>
                                          </p:val>
                                        </p:tav>
                                        <p:tav tm="100000">
                                          <p:val>
                                            <p:strVal val="#ppt_h"/>
                                          </p:val>
                                        </p:tav>
                                      </p:tavLst>
                                    </p:anim>
                                    <p:animEffect transition="in" filter="fade">
                                      <p:cBhvr>
                                        <p:cTn id="85" dur="500"/>
                                        <p:tgtEl>
                                          <p:spTgt spid="8"/>
                                        </p:tgtEl>
                                      </p:cBhvr>
                                    </p:animEffect>
                                  </p:childTnLst>
                                </p:cTn>
                              </p:par>
                              <p:par>
                                <p:cTn id="86" presetID="53" presetClass="entr" presetSubtype="16" fill="hold" nodeType="with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par>
                                <p:cTn id="91" presetID="53" presetClass="entr" presetSubtype="16" fill="hold" nodeType="with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6000"/>
                            </p:stCondLst>
                            <p:childTnLst>
                              <p:par>
                                <p:cTn id="97" presetID="2" presetClass="entr" presetSubtype="4" fill="hold" grpId="0" nodeType="afterEffect">
                                  <p:stCondLst>
                                    <p:cond delay="0"/>
                                  </p:stCondLst>
                                  <p:childTnLst>
                                    <p:set>
                                      <p:cBhvr>
                                        <p:cTn id="98" dur="1" fill="hold">
                                          <p:stCondLst>
                                            <p:cond delay="0"/>
                                          </p:stCondLst>
                                        </p:cTn>
                                        <p:tgtEl>
                                          <p:spTgt spid="22562"/>
                                        </p:tgtEl>
                                        <p:attrNameLst>
                                          <p:attrName>style.visibility</p:attrName>
                                        </p:attrNameLst>
                                      </p:cBhvr>
                                      <p:to>
                                        <p:strVal val="visible"/>
                                      </p:to>
                                    </p:set>
                                    <p:anim calcmode="lin" valueType="num">
                                      <p:cBhvr additive="base">
                                        <p:cTn id="99" dur="750" fill="hold"/>
                                        <p:tgtEl>
                                          <p:spTgt spid="22562"/>
                                        </p:tgtEl>
                                        <p:attrNameLst>
                                          <p:attrName>ppt_x</p:attrName>
                                        </p:attrNameLst>
                                      </p:cBhvr>
                                      <p:tavLst>
                                        <p:tav tm="0">
                                          <p:val>
                                            <p:strVal val="#ppt_x"/>
                                          </p:val>
                                        </p:tav>
                                        <p:tav tm="100000">
                                          <p:val>
                                            <p:strVal val="#ppt_x"/>
                                          </p:val>
                                        </p:tav>
                                      </p:tavLst>
                                    </p:anim>
                                    <p:anim calcmode="lin" valueType="num">
                                      <p:cBhvr additive="base">
                                        <p:cTn id="100" dur="750" fill="hold"/>
                                        <p:tgtEl>
                                          <p:spTgt spid="22562"/>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00"/>
                                  </p:stCondLst>
                                  <p:childTnLst>
                                    <p:set>
                                      <p:cBhvr>
                                        <p:cTn id="102" dur="1" fill="hold">
                                          <p:stCondLst>
                                            <p:cond delay="0"/>
                                          </p:stCondLst>
                                        </p:cTn>
                                        <p:tgtEl>
                                          <p:spTgt spid="22561"/>
                                        </p:tgtEl>
                                        <p:attrNameLst>
                                          <p:attrName>style.visibility</p:attrName>
                                        </p:attrNameLst>
                                      </p:cBhvr>
                                      <p:to>
                                        <p:strVal val="visible"/>
                                      </p:to>
                                    </p:set>
                                    <p:anim calcmode="lin" valueType="num">
                                      <p:cBhvr additive="base">
                                        <p:cTn id="103" dur="750" fill="hold"/>
                                        <p:tgtEl>
                                          <p:spTgt spid="22561"/>
                                        </p:tgtEl>
                                        <p:attrNameLst>
                                          <p:attrName>ppt_x</p:attrName>
                                        </p:attrNameLst>
                                      </p:cBhvr>
                                      <p:tavLst>
                                        <p:tav tm="0">
                                          <p:val>
                                            <p:strVal val="#ppt_x"/>
                                          </p:val>
                                        </p:tav>
                                        <p:tav tm="100000">
                                          <p:val>
                                            <p:strVal val="#ppt_x"/>
                                          </p:val>
                                        </p:tav>
                                      </p:tavLst>
                                    </p:anim>
                                    <p:anim calcmode="lin" valueType="num">
                                      <p:cBhvr additive="base">
                                        <p:cTn id="104" dur="750" fill="hold"/>
                                        <p:tgtEl>
                                          <p:spTgt spid="2256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400"/>
                                  </p:stCondLst>
                                  <p:childTnLst>
                                    <p:set>
                                      <p:cBhvr>
                                        <p:cTn id="106" dur="1" fill="hold">
                                          <p:stCondLst>
                                            <p:cond delay="0"/>
                                          </p:stCondLst>
                                        </p:cTn>
                                        <p:tgtEl>
                                          <p:spTgt spid="22560"/>
                                        </p:tgtEl>
                                        <p:attrNameLst>
                                          <p:attrName>style.visibility</p:attrName>
                                        </p:attrNameLst>
                                      </p:cBhvr>
                                      <p:to>
                                        <p:strVal val="visible"/>
                                      </p:to>
                                    </p:set>
                                    <p:anim calcmode="lin" valueType="num">
                                      <p:cBhvr additive="base">
                                        <p:cTn id="107" dur="750" fill="hold"/>
                                        <p:tgtEl>
                                          <p:spTgt spid="22560"/>
                                        </p:tgtEl>
                                        <p:attrNameLst>
                                          <p:attrName>ppt_x</p:attrName>
                                        </p:attrNameLst>
                                      </p:cBhvr>
                                      <p:tavLst>
                                        <p:tav tm="0">
                                          <p:val>
                                            <p:strVal val="#ppt_x"/>
                                          </p:val>
                                        </p:tav>
                                        <p:tav tm="100000">
                                          <p:val>
                                            <p:strVal val="#ppt_x"/>
                                          </p:val>
                                        </p:tav>
                                      </p:tavLst>
                                    </p:anim>
                                    <p:anim calcmode="lin" valueType="num">
                                      <p:cBhvr additive="base">
                                        <p:cTn id="108" dur="750" fill="hold"/>
                                        <p:tgtEl>
                                          <p:spTgt spid="2256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600"/>
                                  </p:stCondLst>
                                  <p:childTnLst>
                                    <p:set>
                                      <p:cBhvr>
                                        <p:cTn id="110" dur="1" fill="hold">
                                          <p:stCondLst>
                                            <p:cond delay="0"/>
                                          </p:stCondLst>
                                        </p:cTn>
                                        <p:tgtEl>
                                          <p:spTgt spid="22559"/>
                                        </p:tgtEl>
                                        <p:attrNameLst>
                                          <p:attrName>style.visibility</p:attrName>
                                        </p:attrNameLst>
                                      </p:cBhvr>
                                      <p:to>
                                        <p:strVal val="visible"/>
                                      </p:to>
                                    </p:set>
                                    <p:anim calcmode="lin" valueType="num">
                                      <p:cBhvr additive="base">
                                        <p:cTn id="111" dur="750" fill="hold"/>
                                        <p:tgtEl>
                                          <p:spTgt spid="22559"/>
                                        </p:tgtEl>
                                        <p:attrNameLst>
                                          <p:attrName>ppt_x</p:attrName>
                                        </p:attrNameLst>
                                      </p:cBhvr>
                                      <p:tavLst>
                                        <p:tav tm="0">
                                          <p:val>
                                            <p:strVal val="#ppt_x"/>
                                          </p:val>
                                        </p:tav>
                                        <p:tav tm="100000">
                                          <p:val>
                                            <p:strVal val="#ppt_x"/>
                                          </p:val>
                                        </p:tav>
                                      </p:tavLst>
                                    </p:anim>
                                    <p:anim calcmode="lin" valueType="num">
                                      <p:cBhvr additive="base">
                                        <p:cTn id="112" dur="750" fill="hold"/>
                                        <p:tgtEl>
                                          <p:spTgt spid="225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59" grpId="0"/>
      <p:bldP spid="22560" grpId="0"/>
      <p:bldP spid="22561" grpId="0"/>
      <p:bldP spid="22562" grpId="0"/>
      <p:bldP spid="39" grpId="0"/>
      <p:bldP spid="40" grpId="0"/>
      <p:bldP spid="6" grpId="0"/>
      <p:bldP spid="42" grpId="0"/>
      <p:bldP spid="43"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AutoShape 19"/>
          <p:cNvSpPr>
            <a:spLocks noChangeAspect="1" noChangeArrowheads="1" noTextEdit="1"/>
          </p:cNvSpPr>
          <p:nvPr/>
        </p:nvSpPr>
        <p:spPr bwMode="auto">
          <a:xfrm rot="17150482">
            <a:off x="4198941" y="463599"/>
            <a:ext cx="4252913" cy="634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8" tIns="60953" rIns="121908" bIns="60953"/>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2" name="组合 2"/>
          <p:cNvGrpSpPr/>
          <p:nvPr/>
        </p:nvGrpSpPr>
        <p:grpSpPr>
          <a:xfrm>
            <a:off x="2976368" y="2581858"/>
            <a:ext cx="2162723" cy="1948835"/>
            <a:chOff x="2975573" y="2990925"/>
            <a:chExt cx="2162723" cy="1948834"/>
          </a:xfrm>
        </p:grpSpPr>
        <p:sp>
          <p:nvSpPr>
            <p:cNvPr id="75" name="Oval 21"/>
            <p:cNvSpPr>
              <a:spLocks noChangeArrowheads="1"/>
            </p:cNvSpPr>
            <p:nvPr/>
          </p:nvSpPr>
          <p:spPr bwMode="auto">
            <a:xfrm rot="17150482">
              <a:off x="2976315" y="3437573"/>
              <a:ext cx="1501444" cy="1502927"/>
            </a:xfrm>
            <a:prstGeom prst="ellipse">
              <a:avLst/>
            </a:prstGeom>
            <a:solidFill>
              <a:srgbClr val="B247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76" name="Freeform 22"/>
            <p:cNvSpPr>
              <a:spLocks noChangeArrowheads="1"/>
            </p:cNvSpPr>
            <p:nvPr/>
          </p:nvSpPr>
          <p:spPr bwMode="auto">
            <a:xfrm rot="17150482">
              <a:off x="4052090" y="3000787"/>
              <a:ext cx="1096068" cy="1076344"/>
            </a:xfrm>
            <a:custGeom>
              <a:avLst/>
              <a:gdLst>
                <a:gd name="T0" fmla="*/ 175 w 453"/>
                <a:gd name="T1" fmla="*/ 0 h 445"/>
                <a:gd name="T2" fmla="*/ 453 w 453"/>
                <a:gd name="T3" fmla="*/ 200 h 445"/>
                <a:gd name="T4" fmla="*/ 266 w 453"/>
                <a:gd name="T5" fmla="*/ 445 h 445"/>
                <a:gd name="T6" fmla="*/ 0 w 453"/>
                <a:gd name="T7" fmla="*/ 230 h 445"/>
                <a:gd name="T8" fmla="*/ 175 w 453"/>
                <a:gd name="T9" fmla="*/ 0 h 445"/>
                <a:gd name="T10" fmla="*/ 0 60000 65536"/>
                <a:gd name="T11" fmla="*/ 0 60000 65536"/>
                <a:gd name="T12" fmla="*/ 0 60000 65536"/>
                <a:gd name="T13" fmla="*/ 0 60000 65536"/>
                <a:gd name="T14" fmla="*/ 0 60000 65536"/>
                <a:gd name="T15" fmla="*/ 0 w 453"/>
                <a:gd name="T16" fmla="*/ 0 h 445"/>
                <a:gd name="T17" fmla="*/ 453 w 453"/>
                <a:gd name="T18" fmla="*/ 445 h 445"/>
              </a:gdLst>
              <a:ahLst/>
              <a:cxnLst>
                <a:cxn ang="T10">
                  <a:pos x="T0" y="T1"/>
                </a:cxn>
                <a:cxn ang="T11">
                  <a:pos x="T2" y="T3"/>
                </a:cxn>
                <a:cxn ang="T12">
                  <a:pos x="T4" y="T5"/>
                </a:cxn>
                <a:cxn ang="T13">
                  <a:pos x="T6" y="T7"/>
                </a:cxn>
                <a:cxn ang="T14">
                  <a:pos x="T8" y="T9"/>
                </a:cxn>
              </a:cxnLst>
              <a:rect l="T15" t="T16" r="T17" b="T18"/>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solidFill>
              <a:srgbClr val="B247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82" name="Oval 28"/>
            <p:cNvSpPr>
              <a:spLocks noChangeArrowheads="1"/>
            </p:cNvSpPr>
            <p:nvPr/>
          </p:nvSpPr>
          <p:spPr bwMode="auto">
            <a:xfrm rot="17150482">
              <a:off x="3082597" y="3545384"/>
              <a:ext cx="1286750" cy="128963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grpSp>
        <p:nvGrpSpPr>
          <p:cNvPr id="3" name="组合 3"/>
          <p:cNvGrpSpPr/>
          <p:nvPr/>
        </p:nvGrpSpPr>
        <p:grpSpPr>
          <a:xfrm>
            <a:off x="4684641" y="1591982"/>
            <a:ext cx="1880967" cy="2594279"/>
            <a:chOff x="4683845" y="2001050"/>
            <a:chExt cx="1880966" cy="2594278"/>
          </a:xfrm>
        </p:grpSpPr>
        <p:sp>
          <p:nvSpPr>
            <p:cNvPr id="77" name="Freeform 23"/>
            <p:cNvSpPr>
              <a:spLocks noChangeArrowheads="1"/>
            </p:cNvSpPr>
            <p:nvPr/>
          </p:nvSpPr>
          <p:spPr bwMode="auto">
            <a:xfrm rot="17150482">
              <a:off x="5353600" y="3384116"/>
              <a:ext cx="1224602" cy="1197821"/>
            </a:xfrm>
            <a:custGeom>
              <a:avLst/>
              <a:gdLst>
                <a:gd name="T0" fmla="*/ 506 w 506"/>
                <a:gd name="T1" fmla="*/ 258 h 495"/>
                <a:gd name="T2" fmla="*/ 204 w 506"/>
                <a:gd name="T3" fmla="*/ 495 h 495"/>
                <a:gd name="T4" fmla="*/ 0 w 506"/>
                <a:gd name="T5" fmla="*/ 222 h 495"/>
                <a:gd name="T6" fmla="*/ 313 w 506"/>
                <a:gd name="T7" fmla="*/ 0 h 495"/>
                <a:gd name="T8" fmla="*/ 506 w 506"/>
                <a:gd name="T9" fmla="*/ 258 h 495"/>
                <a:gd name="T10" fmla="*/ 0 60000 65536"/>
                <a:gd name="T11" fmla="*/ 0 60000 65536"/>
                <a:gd name="T12" fmla="*/ 0 60000 65536"/>
                <a:gd name="T13" fmla="*/ 0 60000 65536"/>
                <a:gd name="T14" fmla="*/ 0 60000 65536"/>
                <a:gd name="T15" fmla="*/ 0 w 506"/>
                <a:gd name="T16" fmla="*/ 0 h 495"/>
                <a:gd name="T17" fmla="*/ 506 w 506"/>
                <a:gd name="T18" fmla="*/ 495 h 495"/>
              </a:gdLst>
              <a:ahLst/>
              <a:cxnLst>
                <a:cxn ang="T10">
                  <a:pos x="T0" y="T1"/>
                </a:cxn>
                <a:cxn ang="T11">
                  <a:pos x="T2" y="T3"/>
                </a:cxn>
                <a:cxn ang="T12">
                  <a:pos x="T4" y="T5"/>
                </a:cxn>
                <a:cxn ang="T13">
                  <a:pos x="T6" y="T7"/>
                </a:cxn>
                <a:cxn ang="T14">
                  <a:pos x="T8" y="T9"/>
                </a:cxn>
              </a:cxnLst>
              <a:rect l="T15" t="T16" r="T17" b="T18"/>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solidFill>
              <a:srgbClr val="29294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78" name="Oval 24"/>
            <p:cNvSpPr>
              <a:spLocks noChangeArrowheads="1"/>
            </p:cNvSpPr>
            <p:nvPr/>
          </p:nvSpPr>
          <p:spPr bwMode="auto">
            <a:xfrm rot="17150482">
              <a:off x="4683178" y="2001717"/>
              <a:ext cx="1685063" cy="1683730"/>
            </a:xfrm>
            <a:prstGeom prst="ellipse">
              <a:avLst/>
            </a:prstGeom>
            <a:solidFill>
              <a:srgbClr val="29294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85" name="Oval 29"/>
            <p:cNvSpPr>
              <a:spLocks noChangeArrowheads="1"/>
            </p:cNvSpPr>
            <p:nvPr/>
          </p:nvSpPr>
          <p:spPr bwMode="auto">
            <a:xfrm rot="17150482">
              <a:off x="4801878" y="2121396"/>
              <a:ext cx="1444945" cy="144360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grpSp>
        <p:nvGrpSpPr>
          <p:cNvPr id="4" name="组合 4"/>
          <p:cNvGrpSpPr/>
          <p:nvPr/>
        </p:nvGrpSpPr>
        <p:grpSpPr>
          <a:xfrm>
            <a:off x="5495954" y="3288978"/>
            <a:ext cx="2638471" cy="2407255"/>
            <a:chOff x="5495158" y="3698044"/>
            <a:chExt cx="2638470" cy="2407255"/>
          </a:xfrm>
        </p:grpSpPr>
        <p:sp>
          <p:nvSpPr>
            <p:cNvPr id="79" name="Freeform 25"/>
            <p:cNvSpPr>
              <a:spLocks noChangeArrowheads="1"/>
            </p:cNvSpPr>
            <p:nvPr/>
          </p:nvSpPr>
          <p:spPr bwMode="auto">
            <a:xfrm rot="17150482">
              <a:off x="6806592" y="3705782"/>
              <a:ext cx="1334773" cy="1319298"/>
            </a:xfrm>
            <a:custGeom>
              <a:avLst/>
              <a:gdLst>
                <a:gd name="T0" fmla="*/ 211 w 552"/>
                <a:gd name="T1" fmla="*/ 0 h 545"/>
                <a:gd name="T2" fmla="*/ 552 w 552"/>
                <a:gd name="T3" fmla="*/ 227 h 545"/>
                <a:gd name="T4" fmla="*/ 320 w 552"/>
                <a:gd name="T5" fmla="*/ 545 h 545"/>
                <a:gd name="T6" fmla="*/ 0 w 552"/>
                <a:gd name="T7" fmla="*/ 289 h 545"/>
                <a:gd name="T8" fmla="*/ 211 w 552"/>
                <a:gd name="T9" fmla="*/ 0 h 545"/>
                <a:gd name="T10" fmla="*/ 0 60000 65536"/>
                <a:gd name="T11" fmla="*/ 0 60000 65536"/>
                <a:gd name="T12" fmla="*/ 0 60000 65536"/>
                <a:gd name="T13" fmla="*/ 0 60000 65536"/>
                <a:gd name="T14" fmla="*/ 0 60000 65536"/>
                <a:gd name="T15" fmla="*/ 0 w 552"/>
                <a:gd name="T16" fmla="*/ 0 h 545"/>
                <a:gd name="T17" fmla="*/ 552 w 552"/>
                <a:gd name="T18" fmla="*/ 545 h 545"/>
              </a:gdLst>
              <a:ahLst/>
              <a:cxnLst>
                <a:cxn ang="T10">
                  <a:pos x="T0" y="T1"/>
                </a:cxn>
                <a:cxn ang="T11">
                  <a:pos x="T2" y="T3"/>
                </a:cxn>
                <a:cxn ang="T12">
                  <a:pos x="T4" y="T5"/>
                </a:cxn>
                <a:cxn ang="T13">
                  <a:pos x="T6" y="T7"/>
                </a:cxn>
                <a:cxn ang="T14">
                  <a:pos x="T8" y="T9"/>
                </a:cxn>
              </a:cxnLst>
              <a:rect l="T15" t="T16" r="T17" b="T18"/>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solidFill>
              <a:srgbClr val="B247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80" name="Oval 26"/>
            <p:cNvSpPr>
              <a:spLocks noChangeArrowheads="1"/>
            </p:cNvSpPr>
            <p:nvPr/>
          </p:nvSpPr>
          <p:spPr bwMode="auto">
            <a:xfrm rot="17150482">
              <a:off x="5495908" y="4255641"/>
              <a:ext cx="1848908" cy="1850408"/>
            </a:xfrm>
            <a:prstGeom prst="ellipse">
              <a:avLst/>
            </a:prstGeom>
            <a:solidFill>
              <a:srgbClr val="B247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98" name="Oval 30"/>
            <p:cNvSpPr>
              <a:spLocks noChangeArrowheads="1"/>
            </p:cNvSpPr>
            <p:nvPr/>
          </p:nvSpPr>
          <p:spPr bwMode="auto">
            <a:xfrm rot="17150482">
              <a:off x="5627267" y="4388419"/>
              <a:ext cx="1586191" cy="1584853"/>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grpSp>
        <p:nvGrpSpPr>
          <p:cNvPr id="5" name="组合 5"/>
          <p:cNvGrpSpPr/>
          <p:nvPr/>
        </p:nvGrpSpPr>
        <p:grpSpPr>
          <a:xfrm>
            <a:off x="7527571" y="1971093"/>
            <a:ext cx="2172464" cy="2172361"/>
            <a:chOff x="7526776" y="2380159"/>
            <a:chExt cx="2172464" cy="2172361"/>
          </a:xfrm>
        </p:grpSpPr>
        <p:sp>
          <p:nvSpPr>
            <p:cNvPr id="81" name="Oval 27"/>
            <p:cNvSpPr>
              <a:spLocks noChangeArrowheads="1"/>
            </p:cNvSpPr>
            <p:nvPr/>
          </p:nvSpPr>
          <p:spPr bwMode="auto">
            <a:xfrm rot="17150482">
              <a:off x="7526827" y="2380108"/>
              <a:ext cx="2172361" cy="2172464"/>
            </a:xfrm>
            <a:prstGeom prst="ellipse">
              <a:avLst/>
            </a:prstGeom>
            <a:solidFill>
              <a:srgbClr val="29294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103" name="Oval 31"/>
            <p:cNvSpPr>
              <a:spLocks noChangeArrowheads="1"/>
            </p:cNvSpPr>
            <p:nvPr/>
          </p:nvSpPr>
          <p:spPr bwMode="auto">
            <a:xfrm rot="17150482">
              <a:off x="7681978" y="2535651"/>
              <a:ext cx="1863033" cy="186312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dirty="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grpSp>
      <p:grpSp>
        <p:nvGrpSpPr>
          <p:cNvPr id="6" name="组合 6"/>
          <p:cNvGrpSpPr/>
          <p:nvPr/>
        </p:nvGrpSpPr>
        <p:grpSpPr>
          <a:xfrm>
            <a:off x="3211088" y="3311913"/>
            <a:ext cx="1005403" cy="871353"/>
            <a:chOff x="3210290" y="3720976"/>
            <a:chExt cx="1005404" cy="871353"/>
          </a:xfrm>
        </p:grpSpPr>
        <p:sp>
          <p:nvSpPr>
            <p:cNvPr id="58" name="TextBox 8"/>
            <p:cNvSpPr>
              <a:spLocks noChangeArrowheads="1"/>
            </p:cNvSpPr>
            <p:nvPr/>
          </p:nvSpPr>
          <p:spPr bwMode="auto">
            <a:xfrm>
              <a:off x="3210290" y="4253775"/>
              <a:ext cx="1005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38"/>
            <p:cNvSpPr>
              <a:spLocks noChangeArrowheads="1"/>
            </p:cNvSpPr>
            <p:nvPr/>
          </p:nvSpPr>
          <p:spPr bwMode="auto">
            <a:xfrm>
              <a:off x="3359668" y="3720976"/>
              <a:ext cx="687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spc="-151" dirty="0">
                  <a:solidFill>
                    <a:srgbClr val="B24747"/>
                  </a:solidFill>
                  <a:latin typeface="微软雅黑" panose="020B0503020204020204" pitchFamily="34" charset="-122"/>
                  <a:ea typeface="微软雅黑" panose="020B0503020204020204" pitchFamily="34" charset="-122"/>
                  <a:sym typeface="方正黑体简体" pitchFamily="2" charset="-122"/>
                </a:rPr>
                <a:t>01</a:t>
              </a:r>
              <a:endParaRPr lang="zh-CN" altLang="en-US" sz="3600" spc="-151" dirty="0">
                <a:solidFill>
                  <a:srgbClr val="B24747"/>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7" name="组合 7"/>
          <p:cNvGrpSpPr/>
          <p:nvPr/>
        </p:nvGrpSpPr>
        <p:grpSpPr>
          <a:xfrm>
            <a:off x="4964383" y="1934242"/>
            <a:ext cx="1197499" cy="912750"/>
            <a:chOff x="4963588" y="2343309"/>
            <a:chExt cx="1197499" cy="912748"/>
          </a:xfrm>
        </p:grpSpPr>
        <p:sp>
          <p:nvSpPr>
            <p:cNvPr id="59" name="TextBox 8"/>
            <p:cNvSpPr>
              <a:spLocks noChangeArrowheads="1"/>
            </p:cNvSpPr>
            <p:nvPr/>
          </p:nvSpPr>
          <p:spPr bwMode="auto">
            <a:xfrm>
              <a:off x="4963588" y="2917504"/>
              <a:ext cx="1197499"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39"/>
            <p:cNvSpPr>
              <a:spLocks noChangeArrowheads="1"/>
            </p:cNvSpPr>
            <p:nvPr/>
          </p:nvSpPr>
          <p:spPr bwMode="auto">
            <a:xfrm>
              <a:off x="5162468" y="2343309"/>
              <a:ext cx="726481"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solidFill>
                    <a:srgbClr val="292948"/>
                  </a:solidFill>
                  <a:latin typeface="微软雅黑" panose="020B0503020204020204" pitchFamily="34" charset="-122"/>
                  <a:ea typeface="微软雅黑" panose="020B0503020204020204" pitchFamily="34" charset="-122"/>
                  <a:sym typeface="方正黑体简体" pitchFamily="2" charset="-122"/>
                </a:rPr>
                <a:t>02</a:t>
              </a:r>
              <a:endParaRPr lang="zh-CN" altLang="en-US" sz="3600" dirty="0">
                <a:solidFill>
                  <a:srgbClr val="292948"/>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8" name="组合 8"/>
          <p:cNvGrpSpPr/>
          <p:nvPr/>
        </p:nvGrpSpPr>
        <p:grpSpPr>
          <a:xfrm>
            <a:off x="5918448" y="4326491"/>
            <a:ext cx="1005403" cy="922069"/>
            <a:chOff x="5917648" y="4735561"/>
            <a:chExt cx="1005404" cy="922069"/>
          </a:xfrm>
        </p:grpSpPr>
        <p:sp>
          <p:nvSpPr>
            <p:cNvPr id="60" name="TextBox 8"/>
            <p:cNvSpPr>
              <a:spLocks noChangeArrowheads="1"/>
            </p:cNvSpPr>
            <p:nvPr/>
          </p:nvSpPr>
          <p:spPr bwMode="auto">
            <a:xfrm>
              <a:off x="5917648" y="5319076"/>
              <a:ext cx="1005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40"/>
            <p:cNvSpPr>
              <a:spLocks noChangeArrowheads="1"/>
            </p:cNvSpPr>
            <p:nvPr/>
          </p:nvSpPr>
          <p:spPr bwMode="auto">
            <a:xfrm>
              <a:off x="6030914" y="4735561"/>
              <a:ext cx="7264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solidFill>
                    <a:srgbClr val="B24747"/>
                  </a:solidFill>
                  <a:latin typeface="微软雅黑" panose="020B0503020204020204" pitchFamily="34" charset="-122"/>
                  <a:ea typeface="微软雅黑" panose="020B0503020204020204" pitchFamily="34" charset="-122"/>
                  <a:sym typeface="方正黑体简体" pitchFamily="2" charset="-122"/>
                </a:rPr>
                <a:t>03</a:t>
              </a:r>
              <a:endParaRPr lang="zh-CN" altLang="en-US" sz="3600" dirty="0">
                <a:solidFill>
                  <a:srgbClr val="B24747"/>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9" name="组合 9"/>
          <p:cNvGrpSpPr/>
          <p:nvPr/>
        </p:nvGrpSpPr>
        <p:grpSpPr>
          <a:xfrm>
            <a:off x="8082157" y="2585943"/>
            <a:ext cx="1140056" cy="1025987"/>
            <a:chOff x="8081358" y="2995009"/>
            <a:chExt cx="1140056" cy="1025987"/>
          </a:xfrm>
        </p:grpSpPr>
        <p:sp>
          <p:nvSpPr>
            <p:cNvPr id="61" name="TextBox 8"/>
            <p:cNvSpPr>
              <a:spLocks noChangeArrowheads="1"/>
            </p:cNvSpPr>
            <p:nvPr/>
          </p:nvSpPr>
          <p:spPr bwMode="auto">
            <a:xfrm>
              <a:off x="8081358" y="3641340"/>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a:r>
                <a:rPr lang="zh-CN" altLang="en-US" sz="186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865"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41"/>
            <p:cNvSpPr>
              <a:spLocks noChangeArrowheads="1"/>
            </p:cNvSpPr>
            <p:nvPr/>
          </p:nvSpPr>
          <p:spPr bwMode="auto">
            <a:xfrm>
              <a:off x="8255447" y="2995009"/>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solidFill>
                    <a:srgbClr val="292948"/>
                  </a:solidFill>
                  <a:latin typeface="微软雅黑" panose="020B0503020204020204" pitchFamily="34" charset="-122"/>
                  <a:ea typeface="微软雅黑" panose="020B0503020204020204" pitchFamily="34" charset="-122"/>
                  <a:sym typeface="方正黑体简体" pitchFamily="2" charset="-122"/>
                </a:rPr>
                <a:t>04</a:t>
              </a:r>
              <a:endParaRPr lang="zh-CN" altLang="en-US" sz="3600" dirty="0">
                <a:solidFill>
                  <a:srgbClr val="292948"/>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10" name="组合 54"/>
          <p:cNvGrpSpPr/>
          <p:nvPr/>
        </p:nvGrpSpPr>
        <p:grpSpPr bwMode="auto">
          <a:xfrm>
            <a:off x="749300" y="4678848"/>
            <a:ext cx="3680835" cy="1096086"/>
            <a:chOff x="-250112" y="-92391"/>
            <a:chExt cx="3680829" cy="1096795"/>
          </a:xfrm>
        </p:grpSpPr>
        <p:sp>
          <p:nvSpPr>
            <p:cNvPr id="105" name="TextBox 55"/>
            <p:cNvSpPr>
              <a:spLocks noChangeArrowheads="1"/>
            </p:cNvSpPr>
            <p:nvPr/>
          </p:nvSpPr>
          <p:spPr bwMode="auto">
            <a:xfrm>
              <a:off x="-250112" y="419251"/>
              <a:ext cx="3604121" cy="5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 name="组合 56"/>
            <p:cNvGrpSpPr/>
            <p:nvPr/>
          </p:nvGrpSpPr>
          <p:grpSpPr bwMode="auto">
            <a:xfrm>
              <a:off x="2782645" y="-92391"/>
              <a:ext cx="648072" cy="473518"/>
              <a:chOff x="-571364" y="-193262"/>
              <a:chExt cx="648072" cy="473518"/>
            </a:xfrm>
          </p:grpSpPr>
          <p:sp>
            <p:nvSpPr>
              <p:cNvPr id="107" name="矩形 57"/>
              <p:cNvSpPr>
                <a:spLocks noChangeArrowheads="1"/>
              </p:cNvSpPr>
              <p:nvPr/>
            </p:nvSpPr>
            <p:spPr bwMode="auto">
              <a:xfrm>
                <a:off x="-537457" y="-174098"/>
                <a:ext cx="454398" cy="454354"/>
              </a:xfrm>
              <a:prstGeom prst="rect">
                <a:avLst/>
              </a:prstGeom>
              <a:solidFill>
                <a:srgbClr val="B247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dirty="0">
                  <a:solidFill>
                    <a:schemeClr val="bg1"/>
                  </a:solidFill>
                  <a:ea typeface="微软雅黑" panose="020B0503020204020204" pitchFamily="34" charset="-122"/>
                  <a:sym typeface="宋体" panose="02010600030101010101" pitchFamily="2" charset="-122"/>
                </a:endParaRPr>
              </a:p>
            </p:txBody>
          </p:sp>
          <p:sp>
            <p:nvSpPr>
              <p:cNvPr id="108" name="TextBox 58"/>
              <p:cNvSpPr>
                <a:spLocks noChangeArrowheads="1"/>
              </p:cNvSpPr>
              <p:nvPr/>
            </p:nvSpPr>
            <p:spPr bwMode="auto">
              <a:xfrm>
                <a:off x="-571364" y="-193262"/>
                <a:ext cx="64807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chemeClr val="bg1"/>
                    </a:solidFill>
                    <a:latin typeface="Cassannet Bold" charset="0"/>
                    <a:ea typeface="Calibri" panose="020F0502020204030204" pitchFamily="34" charset="0"/>
                    <a:cs typeface="Calibri" panose="020F0502020204030204" pitchFamily="34" charset="0"/>
                    <a:sym typeface="Calibri" panose="020F0502020204030204" pitchFamily="34" charset="0"/>
                  </a:rPr>
                  <a:t>01</a:t>
                </a:r>
                <a:endParaRPr lang="zh-CN" altLang="en-US" sz="2400" dirty="0">
                  <a:solidFill>
                    <a:schemeClr val="bg1"/>
                  </a:solidFill>
                  <a:latin typeface="Cassannet Bold" charset="0"/>
                  <a:ea typeface="微软雅黑" panose="020B0503020204020204" pitchFamily="34" charset="-122"/>
                  <a:sym typeface="宋体" panose="02010600030101010101" pitchFamily="2" charset="-122"/>
                </a:endParaRPr>
              </a:p>
            </p:txBody>
          </p:sp>
        </p:grpSp>
      </p:grpSp>
      <p:grpSp>
        <p:nvGrpSpPr>
          <p:cNvPr id="12" name="组合 10"/>
          <p:cNvGrpSpPr/>
          <p:nvPr/>
        </p:nvGrpSpPr>
        <p:grpSpPr>
          <a:xfrm>
            <a:off x="7936718" y="800435"/>
            <a:ext cx="3631560" cy="1106022"/>
            <a:chOff x="8017316" y="1380270"/>
            <a:chExt cx="3631560" cy="1106022"/>
          </a:xfrm>
        </p:grpSpPr>
        <p:sp>
          <p:nvSpPr>
            <p:cNvPr id="110" name="TextBox 60"/>
            <p:cNvSpPr>
              <a:spLocks noChangeArrowheads="1"/>
            </p:cNvSpPr>
            <p:nvPr/>
          </p:nvSpPr>
          <p:spPr bwMode="auto">
            <a:xfrm>
              <a:off x="8017316" y="1901517"/>
              <a:ext cx="36315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 name="组合 61"/>
            <p:cNvGrpSpPr/>
            <p:nvPr/>
          </p:nvGrpSpPr>
          <p:grpSpPr bwMode="auto">
            <a:xfrm>
              <a:off x="8164192" y="1380270"/>
              <a:ext cx="647958" cy="471556"/>
              <a:chOff x="701478" y="-492476"/>
              <a:chExt cx="648074" cy="471861"/>
            </a:xfrm>
          </p:grpSpPr>
          <p:sp>
            <p:nvSpPr>
              <p:cNvPr id="112" name="矩形 62"/>
              <p:cNvSpPr>
                <a:spLocks noChangeArrowheads="1"/>
              </p:cNvSpPr>
              <p:nvPr/>
            </p:nvSpPr>
            <p:spPr bwMode="auto">
              <a:xfrm>
                <a:off x="702139" y="-474969"/>
                <a:ext cx="566603" cy="454354"/>
              </a:xfrm>
              <a:prstGeom prst="rect">
                <a:avLst/>
              </a:prstGeom>
              <a:solidFill>
                <a:srgbClr val="292948"/>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000" dirty="0">
                  <a:solidFill>
                    <a:schemeClr val="bg2">
                      <a:lumMod val="10000"/>
                    </a:schemeClr>
                  </a:solidFill>
                  <a:ea typeface="微软雅黑" panose="020B0503020204020204" pitchFamily="34" charset="-122"/>
                  <a:sym typeface="宋体" panose="02010600030101010101" pitchFamily="2" charset="-122"/>
                </a:endParaRPr>
              </a:p>
            </p:txBody>
          </p:sp>
          <p:sp>
            <p:nvSpPr>
              <p:cNvPr id="113" name="TextBox 63"/>
              <p:cNvSpPr>
                <a:spLocks noChangeArrowheads="1"/>
              </p:cNvSpPr>
              <p:nvPr/>
            </p:nvSpPr>
            <p:spPr bwMode="auto">
              <a:xfrm>
                <a:off x="701478" y="-492476"/>
                <a:ext cx="648074"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chemeClr val="bg1"/>
                    </a:solidFill>
                    <a:latin typeface="Cassannet Bold" charset="0"/>
                    <a:ea typeface="Calibri" panose="020F0502020204030204" pitchFamily="34" charset="0"/>
                    <a:cs typeface="Calibri" panose="020F0502020204030204" pitchFamily="34" charset="0"/>
                    <a:sym typeface="Calibri" panose="020F0502020204030204" pitchFamily="34" charset="0"/>
                  </a:rPr>
                  <a:t>04</a:t>
                </a:r>
                <a:endParaRPr lang="zh-CN" altLang="en-US" sz="2400" dirty="0">
                  <a:solidFill>
                    <a:schemeClr val="bg1"/>
                  </a:solidFill>
                  <a:latin typeface="Cassannet Bold" charset="0"/>
                  <a:ea typeface="微软雅黑" panose="020B0503020204020204" pitchFamily="34" charset="-122"/>
                  <a:sym typeface="宋体" panose="02010600030101010101" pitchFamily="2" charset="-122"/>
                </a:endParaRPr>
              </a:p>
            </p:txBody>
          </p:sp>
        </p:grpSp>
      </p:grpSp>
      <p:grpSp>
        <p:nvGrpSpPr>
          <p:cNvPr id="14" name="组合 64"/>
          <p:cNvGrpSpPr/>
          <p:nvPr/>
        </p:nvGrpSpPr>
        <p:grpSpPr bwMode="auto">
          <a:xfrm>
            <a:off x="749300" y="1810417"/>
            <a:ext cx="3630205" cy="1390520"/>
            <a:chOff x="-92883" y="-15739"/>
            <a:chExt cx="3630612" cy="1392330"/>
          </a:xfrm>
        </p:grpSpPr>
        <p:sp>
          <p:nvSpPr>
            <p:cNvPr id="115" name="TextBox 65"/>
            <p:cNvSpPr>
              <a:spLocks noChangeArrowheads="1"/>
            </p:cNvSpPr>
            <p:nvPr/>
          </p:nvSpPr>
          <p:spPr bwMode="auto">
            <a:xfrm>
              <a:off x="-92883" y="544512"/>
              <a:ext cx="3630612" cy="83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TextBox 67"/>
            <p:cNvSpPr>
              <a:spLocks noChangeArrowheads="1"/>
            </p:cNvSpPr>
            <p:nvPr/>
          </p:nvSpPr>
          <p:spPr bwMode="auto">
            <a:xfrm>
              <a:off x="2889657" y="-15739"/>
              <a:ext cx="648071" cy="462266"/>
            </a:xfrm>
            <a:prstGeom prst="rect">
              <a:avLst/>
            </a:prstGeom>
            <a:solidFill>
              <a:srgbClr val="29294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chemeClr val="bg1"/>
                  </a:solidFill>
                  <a:latin typeface="Cassannet Bold" charset="0"/>
                  <a:ea typeface="Calibri" panose="020F0502020204030204" pitchFamily="34" charset="0"/>
                  <a:cs typeface="Calibri" panose="020F0502020204030204" pitchFamily="34" charset="0"/>
                  <a:sym typeface="Calibri" panose="020F0502020204030204" pitchFamily="34" charset="0"/>
                </a:rPr>
                <a:t>02</a:t>
              </a:r>
              <a:endParaRPr lang="zh-CN" altLang="en-US" sz="2400" dirty="0">
                <a:solidFill>
                  <a:schemeClr val="bg1"/>
                </a:solidFill>
                <a:latin typeface="Cassannet Bold" charset="0"/>
                <a:ea typeface="微软雅黑" panose="020B0503020204020204" pitchFamily="34" charset="-122"/>
                <a:sym typeface="宋体" panose="02010600030101010101" pitchFamily="2" charset="-122"/>
              </a:endParaRPr>
            </a:p>
          </p:txBody>
        </p:sp>
      </p:grpSp>
      <p:grpSp>
        <p:nvGrpSpPr>
          <p:cNvPr id="15" name="组合 68"/>
          <p:cNvGrpSpPr/>
          <p:nvPr/>
        </p:nvGrpSpPr>
        <p:grpSpPr bwMode="auto">
          <a:xfrm>
            <a:off x="7936718" y="4513274"/>
            <a:ext cx="3721882" cy="1064126"/>
            <a:chOff x="252478" y="-361128"/>
            <a:chExt cx="3720946" cy="1064814"/>
          </a:xfrm>
        </p:grpSpPr>
        <p:sp>
          <p:nvSpPr>
            <p:cNvPr id="119" name="TextBox 69"/>
            <p:cNvSpPr>
              <a:spLocks noChangeArrowheads="1"/>
            </p:cNvSpPr>
            <p:nvPr/>
          </p:nvSpPr>
          <p:spPr bwMode="auto">
            <a:xfrm>
              <a:off x="252478" y="118533"/>
              <a:ext cx="3720946" cy="58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矩形 70"/>
            <p:cNvSpPr>
              <a:spLocks noChangeArrowheads="1"/>
            </p:cNvSpPr>
            <p:nvPr/>
          </p:nvSpPr>
          <p:spPr bwMode="auto">
            <a:xfrm>
              <a:off x="415667" y="-352260"/>
              <a:ext cx="588040" cy="454354"/>
            </a:xfrm>
            <a:prstGeom prst="rect">
              <a:avLst/>
            </a:prstGeom>
            <a:solidFill>
              <a:srgbClr val="B2474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TextBox 71"/>
            <p:cNvSpPr>
              <a:spLocks noChangeArrowheads="1"/>
            </p:cNvSpPr>
            <p:nvPr/>
          </p:nvSpPr>
          <p:spPr bwMode="auto">
            <a:xfrm>
              <a:off x="430865" y="-361128"/>
              <a:ext cx="648072"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solidFill>
                    <a:schemeClr val="bg1"/>
                  </a:solidFill>
                  <a:latin typeface="Cassannet Bold" charset="0"/>
                  <a:ea typeface="微软雅黑" panose="020B0503020204020204" pitchFamily="34" charset="-122"/>
                  <a:sym typeface="微软雅黑" panose="020B0503020204020204" pitchFamily="34" charset="-122"/>
                </a:rPr>
                <a:t>03</a:t>
              </a:r>
              <a:endParaRPr lang="zh-CN" altLang="en-US" sz="2400" dirty="0">
                <a:solidFill>
                  <a:schemeClr val="bg1"/>
                </a:solidFill>
                <a:latin typeface="Cassannet Bold" charset="0"/>
                <a:ea typeface="微软雅黑" panose="020B0503020204020204" pitchFamily="34" charset="-122"/>
                <a:sym typeface="微软雅黑" panose="020B0503020204020204" pitchFamily="34" charset="-122"/>
              </a:endParaRPr>
            </a:p>
          </p:txBody>
        </p:sp>
      </p:grpSp>
      <p:sp>
        <p:nvSpPr>
          <p:cNvPr id="48"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49"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50"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7"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7"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strVal val="#ppt_x"/>
                                          </p:val>
                                        </p:tav>
                                        <p:tav tm="100000">
                                          <p:val>
                                            <p:strVal val="#ppt_x"/>
                                          </p:val>
                                        </p:tav>
                                      </p:tavLst>
                                    </p:anim>
                                    <p:anim calcmode="lin" valueType="num">
                                      <p:cBhvr>
                                        <p:cTn id="48" dur="5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7" presetClass="entr" presetSubtype="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strVal val="#ppt_x"/>
                                          </p:val>
                                        </p:tav>
                                        <p:tav tm="100000">
                                          <p:val>
                                            <p:strVal val="#ppt_x"/>
                                          </p:val>
                                        </p:tav>
                                      </p:tavLst>
                                    </p:anim>
                                    <p:anim calcmode="lin" valueType="num">
                                      <p:cBhvr>
                                        <p:cTn id="5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21"/>
          <p:cNvGrpSpPr/>
          <p:nvPr/>
        </p:nvGrpSpPr>
        <p:grpSpPr>
          <a:xfrm>
            <a:off x="6892460" y="1503676"/>
            <a:ext cx="4190400" cy="4190400"/>
            <a:chOff x="5136360" y="1299207"/>
            <a:chExt cx="3142800" cy="3142800"/>
          </a:xfrm>
          <a:solidFill>
            <a:schemeClr val="accent4"/>
          </a:solidFill>
        </p:grpSpPr>
        <p:sp>
          <p:nvSpPr>
            <p:cNvPr id="5" name="Oval 18"/>
            <p:cNvSpPr/>
            <p:nvPr/>
          </p:nvSpPr>
          <p:spPr>
            <a:xfrm>
              <a:off x="5136360" y="1299207"/>
              <a:ext cx="3142800" cy="3142800"/>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en-US">
                <a:solidFill>
                  <a:schemeClr val="tx1"/>
                </a:solidFill>
              </a:endParaRPr>
            </a:p>
          </p:txBody>
        </p:sp>
        <p:sp>
          <p:nvSpPr>
            <p:cNvPr id="6" name="TextBox 5"/>
            <p:cNvSpPr txBox="1"/>
            <p:nvPr/>
          </p:nvSpPr>
          <p:spPr>
            <a:xfrm>
              <a:off x="5736238" y="3281689"/>
              <a:ext cx="1938908" cy="369332"/>
            </a:xfrm>
            <a:prstGeom prst="rect">
              <a:avLst/>
            </a:prstGeom>
            <a:noFill/>
          </p:spPr>
          <p:txBody>
            <a:bodyPr wrap="square" lIns="0" tIns="0" rIns="0" bIns="0"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6"/>
            <p:cNvSpPr txBox="1"/>
            <p:nvPr/>
          </p:nvSpPr>
          <p:spPr>
            <a:xfrm>
              <a:off x="6243517" y="2039519"/>
              <a:ext cx="952184" cy="553998"/>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86%</a:t>
              </a:r>
              <a:endParaRPr lang="en-US" sz="48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8" name="TextBox 7"/>
            <p:cNvSpPr txBox="1"/>
            <p:nvPr/>
          </p:nvSpPr>
          <p:spPr>
            <a:xfrm>
              <a:off x="5756351" y="2697428"/>
              <a:ext cx="1846660" cy="369332"/>
            </a:xfrm>
            <a:prstGeom prst="rect">
              <a:avLst/>
            </a:prstGeom>
            <a:noFill/>
          </p:spPr>
          <p:txBody>
            <a:bodyPr wrap="none" lIns="0" tIns="0" rIns="0" bIns="0"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点击输入标题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7"/>
          <p:cNvGrpSpPr/>
          <p:nvPr/>
        </p:nvGrpSpPr>
        <p:grpSpPr>
          <a:xfrm>
            <a:off x="1256336" y="1426445"/>
            <a:ext cx="3342640" cy="3342640"/>
            <a:chOff x="909267" y="1241284"/>
            <a:chExt cx="2506980" cy="2506980"/>
          </a:xfrm>
        </p:grpSpPr>
        <p:sp>
          <p:nvSpPr>
            <p:cNvPr id="3" name="Oval 16"/>
            <p:cNvSpPr/>
            <p:nvPr/>
          </p:nvSpPr>
          <p:spPr>
            <a:xfrm>
              <a:off x="909267" y="1241284"/>
              <a:ext cx="2506980" cy="2506980"/>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en-US">
                <a:solidFill>
                  <a:schemeClr val="tx1"/>
                </a:solidFill>
              </a:endParaRPr>
            </a:p>
          </p:txBody>
        </p:sp>
        <p:sp>
          <p:nvSpPr>
            <p:cNvPr id="9" name="TextBox 8"/>
            <p:cNvSpPr txBox="1"/>
            <p:nvPr/>
          </p:nvSpPr>
          <p:spPr>
            <a:xfrm>
              <a:off x="1261338" y="2868537"/>
              <a:ext cx="1798494" cy="369332"/>
            </a:xfrm>
            <a:prstGeom prst="rect">
              <a:avLst/>
            </a:prstGeom>
            <a:noFill/>
          </p:spPr>
          <p:txBody>
            <a:bodyPr wrap="square" lIns="0" tIns="0" rIns="0" bIns="0"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9"/>
            <p:cNvSpPr txBox="1"/>
            <p:nvPr/>
          </p:nvSpPr>
          <p:spPr>
            <a:xfrm>
              <a:off x="1697909" y="1617358"/>
              <a:ext cx="952184" cy="553998"/>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76%</a:t>
              </a:r>
              <a:endParaRPr lang="en-US" sz="48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1" name="TextBox 10"/>
            <p:cNvSpPr txBox="1"/>
            <p:nvPr/>
          </p:nvSpPr>
          <p:spPr>
            <a:xfrm>
              <a:off x="1244825" y="2306575"/>
              <a:ext cx="1846660" cy="369332"/>
            </a:xfrm>
            <a:prstGeom prst="rect">
              <a:avLst/>
            </a:prstGeom>
            <a:noFill/>
          </p:spPr>
          <p:txBody>
            <a:bodyPr wrap="none" lIns="0" tIns="0" rIns="0" bIns="0"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点击输入标题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942565" y="3271989"/>
            <a:ext cx="2712720" cy="2712720"/>
            <a:chOff x="2923938" y="2625442"/>
            <a:chExt cx="2034540" cy="2034540"/>
          </a:xfrm>
        </p:grpSpPr>
        <p:sp>
          <p:nvSpPr>
            <p:cNvPr id="2" name="Oval 14"/>
            <p:cNvSpPr/>
            <p:nvPr/>
          </p:nvSpPr>
          <p:spPr>
            <a:xfrm>
              <a:off x="2923938" y="2625442"/>
              <a:ext cx="2034540" cy="2034540"/>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en-US">
                <a:solidFill>
                  <a:schemeClr val="tx1"/>
                </a:solidFill>
              </a:endParaRPr>
            </a:p>
          </p:txBody>
        </p:sp>
        <p:sp>
          <p:nvSpPr>
            <p:cNvPr id="12" name="TextBox 11"/>
            <p:cNvSpPr txBox="1"/>
            <p:nvPr/>
          </p:nvSpPr>
          <p:spPr>
            <a:xfrm>
              <a:off x="3256432" y="3892239"/>
              <a:ext cx="1400331" cy="369332"/>
            </a:xfrm>
            <a:prstGeom prst="rect">
              <a:avLst/>
            </a:prstGeom>
            <a:noFill/>
          </p:spPr>
          <p:txBody>
            <a:bodyPr wrap="square" lIns="0" tIns="0" rIns="0" bIns="0"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点击此处添加文字点击此处添加文字</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2"/>
            <p:cNvSpPr txBox="1"/>
            <p:nvPr/>
          </p:nvSpPr>
          <p:spPr>
            <a:xfrm>
              <a:off x="3635033" y="2957625"/>
              <a:ext cx="634790" cy="369332"/>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53%</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4" name="TextBox 13"/>
            <p:cNvSpPr txBox="1"/>
            <p:nvPr/>
          </p:nvSpPr>
          <p:spPr>
            <a:xfrm>
              <a:off x="3025280" y="3449463"/>
              <a:ext cx="1846660" cy="369332"/>
            </a:xfrm>
            <a:prstGeom prst="rect">
              <a:avLst/>
            </a:prstGeom>
            <a:noFill/>
          </p:spPr>
          <p:txBody>
            <a:bodyPr wrap="none" lIns="0" tIns="0" rIns="0" bIns="0"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点击输入标题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801422" y="1073494"/>
            <a:ext cx="2684758" cy="2684756"/>
            <a:chOff x="3568081" y="976570"/>
            <a:chExt cx="2013569" cy="2013567"/>
          </a:xfrm>
          <a:solidFill>
            <a:schemeClr val="accent3"/>
          </a:solidFill>
        </p:grpSpPr>
        <p:sp>
          <p:nvSpPr>
            <p:cNvPr id="4" name="Oval 17"/>
            <p:cNvSpPr/>
            <p:nvPr/>
          </p:nvSpPr>
          <p:spPr>
            <a:xfrm>
              <a:off x="3568081" y="976570"/>
              <a:ext cx="2013569" cy="2013567"/>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en-US">
                <a:solidFill>
                  <a:schemeClr val="tx1"/>
                </a:solidFill>
              </a:endParaRPr>
            </a:p>
          </p:txBody>
        </p:sp>
        <p:sp>
          <p:nvSpPr>
            <p:cNvPr id="15" name="TextBox 14"/>
            <p:cNvSpPr txBox="1"/>
            <p:nvPr/>
          </p:nvSpPr>
          <p:spPr>
            <a:xfrm>
              <a:off x="3889740" y="2272181"/>
              <a:ext cx="1330331" cy="184666"/>
            </a:xfrm>
            <a:prstGeom prst="rect">
              <a:avLst/>
            </a:prstGeom>
            <a:noFill/>
          </p:spPr>
          <p:txBody>
            <a:bodyPr wrap="square" lIns="0" tIns="0" rIns="0" bIns="0"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altLang="zh-CN"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5"/>
            <p:cNvSpPr txBox="1"/>
            <p:nvPr/>
          </p:nvSpPr>
          <p:spPr>
            <a:xfrm>
              <a:off x="4268340" y="1314546"/>
              <a:ext cx="634790" cy="369332"/>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endParaRPr lang="en-US" sz="3200" dirty="0">
                <a:solidFill>
                  <a:schemeClr val="bg1"/>
                </a:solidFill>
                <a:latin typeface="微软雅黑" panose="020B0503020204020204" pitchFamily="34" charset="-122"/>
                <a:ea typeface="微软雅黑" panose="020B0503020204020204" pitchFamily="34" charset="-122"/>
                <a:cs typeface="Roboto Regular"/>
              </a:endParaRPr>
            </a:p>
          </p:txBody>
        </p:sp>
        <p:sp>
          <p:nvSpPr>
            <p:cNvPr id="17" name="TextBox 16"/>
            <p:cNvSpPr txBox="1"/>
            <p:nvPr/>
          </p:nvSpPr>
          <p:spPr>
            <a:xfrm>
              <a:off x="3664747" y="1802519"/>
              <a:ext cx="1846660" cy="369332"/>
            </a:xfrm>
            <a:prstGeom prst="rect">
              <a:avLst/>
            </a:prstGeom>
            <a:noFill/>
          </p:spPr>
          <p:txBody>
            <a:bodyPr wrap="none" lIns="0" tIns="0" rIns="0" bIns="0"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点击输入标题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2"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23"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24"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srcRect t="20646" r="697" b="23518"/>
          <a:stretch>
            <a:fillRect/>
          </a:stretch>
        </p:blipFill>
        <p:spPr>
          <a:xfrm>
            <a:off x="0" y="0"/>
            <a:ext cx="12192000" cy="3825434"/>
          </a:xfrm>
          <a:prstGeom prst="rect">
            <a:avLst/>
          </a:prstGeom>
        </p:spPr>
      </p:pic>
      <p:sp>
        <p:nvSpPr>
          <p:cNvPr id="2" name="文本框 1"/>
          <p:cNvSpPr txBox="1"/>
          <p:nvPr/>
        </p:nvSpPr>
        <p:spPr>
          <a:xfrm>
            <a:off x="1654629" y="1756229"/>
            <a:ext cx="2810385" cy="2646878"/>
          </a:xfrm>
          <a:prstGeom prst="rect">
            <a:avLst/>
          </a:prstGeom>
          <a:noFill/>
        </p:spPr>
        <p:txBody>
          <a:bodyPr wrap="none" rtlCol="0">
            <a:spAutoFit/>
          </a:bodyPr>
          <a:lstStyle/>
          <a:p>
            <a:r>
              <a:rPr lang="en-US" altLang="zh-CN" sz="16600" b="1" dirty="0">
                <a:solidFill>
                  <a:schemeClr val="bg1"/>
                </a:solidFill>
                <a:latin typeface="微软雅黑" panose="020B0503020204020204" pitchFamily="34" charset="-122"/>
                <a:ea typeface="微软雅黑" panose="020B0503020204020204" pitchFamily="34" charset="-122"/>
              </a:rPr>
              <a:t>04</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4" name="TextBox 7"/>
          <p:cNvSpPr txBox="1"/>
          <p:nvPr/>
        </p:nvSpPr>
        <p:spPr>
          <a:xfrm>
            <a:off x="4465014" y="2694947"/>
            <a:ext cx="4997594" cy="769441"/>
          </a:xfrm>
          <a:prstGeom prst="rect">
            <a:avLst/>
          </a:prstGeom>
          <a:noFill/>
        </p:spPr>
        <p:txBody>
          <a:bodyPr wrap="square" rtlCol="0">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第一章标题内容</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849874" y="271061"/>
            <a:ext cx="4342126" cy="396596"/>
            <a:chOff x="7849874" y="271061"/>
            <a:chExt cx="4342126" cy="396596"/>
          </a:xfrm>
        </p:grpSpPr>
        <p:grpSp>
          <p:nvGrpSpPr>
            <p:cNvPr id="6" name="组合 5"/>
            <p:cNvGrpSpPr/>
            <p:nvPr/>
          </p:nvGrpSpPr>
          <p:grpSpPr>
            <a:xfrm>
              <a:off x="7849874" y="271061"/>
              <a:ext cx="396596" cy="396596"/>
              <a:chOff x="7271658" y="592731"/>
              <a:chExt cx="508000" cy="508000"/>
            </a:xfrm>
          </p:grpSpPr>
          <p:sp>
            <p:nvSpPr>
              <p:cNvPr id="3" name="椭圆 2"/>
              <p:cNvSpPr/>
              <p:nvPr/>
            </p:nvSpPr>
            <p:spPr>
              <a:xfrm>
                <a:off x="7271658" y="592731"/>
                <a:ext cx="508000" cy="508000"/>
              </a:xfrm>
              <a:prstGeom prst="ellipse">
                <a:avLst/>
              </a:prstGeom>
              <a:noFill/>
              <a:ln w="38100">
                <a:solidFill>
                  <a:schemeClr val="bg1">
                    <a:alpha val="6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半闭框 4"/>
              <p:cNvSpPr/>
              <p:nvPr/>
            </p:nvSpPr>
            <p:spPr>
              <a:xfrm rot="8100000">
                <a:off x="7357849" y="726547"/>
                <a:ext cx="240368" cy="240368"/>
              </a:xfrm>
              <a:prstGeom prst="halfFram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8" name="直接连接符 7"/>
            <p:cNvCxnSpPr/>
            <p:nvPr/>
          </p:nvCxnSpPr>
          <p:spPr>
            <a:xfrm>
              <a:off x="8432800" y="469358"/>
              <a:ext cx="3759200" cy="0"/>
            </a:xfrm>
            <a:prstGeom prst="line">
              <a:avLst/>
            </a:prstGeom>
            <a:ln>
              <a:solidFill>
                <a:schemeClr val="bg1">
                  <a:alpha val="66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3671720" y="4704155"/>
            <a:ext cx="4848560" cy="787523"/>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单击此处添加文字阐述，添加简短问题说明文字，具体添加文字在此处添加单击</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 presetClass="entr" presetSubtype="1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750"/>
                                        <p:tgtEl>
                                          <p:spTgt spid="11"/>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H_Other_1"/>
          <p:cNvSpPr/>
          <p:nvPr/>
        </p:nvSpPr>
        <p:spPr bwMode="auto">
          <a:xfrm>
            <a:off x="3998825" y="2166825"/>
            <a:ext cx="3497070" cy="1749329"/>
          </a:xfrm>
          <a:custGeom>
            <a:avLst/>
            <a:gdLst>
              <a:gd name="T0" fmla="*/ 1633211 w 3744416"/>
              <a:gd name="T1" fmla="*/ 0 h 1872208"/>
              <a:gd name="T2" fmla="*/ 3266422 w 3744416"/>
              <a:gd name="T3" fmla="*/ 1634694 h 1872208"/>
              <a:gd name="T4" fmla="*/ 0 w 3744416"/>
              <a:gd name="T5" fmla="*/ 1634694 h 1872208"/>
              <a:gd name="T6" fmla="*/ 1633211 w 3744416"/>
              <a:gd name="T7" fmla="*/ 0 h 1872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9525" cap="flat" cmpd="sng">
            <a:solidFill>
              <a:srgbClr val="404040"/>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705"/>
          </a:p>
        </p:txBody>
      </p:sp>
      <p:sp>
        <p:nvSpPr>
          <p:cNvPr id="26" name="MH_Other_2"/>
          <p:cNvSpPr>
            <a:spLocks noChangeArrowheads="1"/>
          </p:cNvSpPr>
          <p:nvPr/>
        </p:nvSpPr>
        <p:spPr bwMode="auto">
          <a:xfrm>
            <a:off x="4238524" y="2462084"/>
            <a:ext cx="2958938" cy="2958938"/>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p>
        </p:txBody>
      </p:sp>
      <p:sp>
        <p:nvSpPr>
          <p:cNvPr id="27" name="MH_Other_3"/>
          <p:cNvSpPr>
            <a:spLocks noChangeArrowheads="1"/>
          </p:cNvSpPr>
          <p:nvPr/>
        </p:nvSpPr>
        <p:spPr bwMode="auto">
          <a:xfrm>
            <a:off x="5549727" y="2957357"/>
            <a:ext cx="407965" cy="1898546"/>
          </a:xfrm>
          <a:prstGeom prst="upArrow">
            <a:avLst>
              <a:gd name="adj1" fmla="val 50000"/>
              <a:gd name="adj2" fmla="val 50006"/>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300">
              <a:solidFill>
                <a:srgbClr val="FFFFFF"/>
              </a:solidFill>
              <a:latin typeface="微软雅黑 Light" panose="020B0502040204020203" charset="-122"/>
              <a:ea typeface="微软雅黑 Light" panose="020B0502040204020203" charset="-122"/>
            </a:endParaRPr>
          </a:p>
        </p:txBody>
      </p:sp>
      <p:sp>
        <p:nvSpPr>
          <p:cNvPr id="28" name="MH_Other_4"/>
          <p:cNvSpPr/>
          <p:nvPr/>
        </p:nvSpPr>
        <p:spPr bwMode="auto">
          <a:xfrm>
            <a:off x="5895784" y="3706616"/>
            <a:ext cx="755609" cy="1149287"/>
          </a:xfrm>
          <a:custGeom>
            <a:avLst/>
            <a:gdLst>
              <a:gd name="T0" fmla="*/ 0 w 755650"/>
              <a:gd name="T1" fmla="*/ 1149350 h 1149350"/>
              <a:gd name="T2" fmla="*/ 0 w 755650"/>
              <a:gd name="T3" fmla="*/ 425053 h 1149350"/>
              <a:gd name="T4" fmla="*/ 330597 w 755650"/>
              <a:gd name="T5" fmla="*/ 94456 h 1149350"/>
              <a:gd name="T6" fmla="*/ 491581 w 755650"/>
              <a:gd name="T7" fmla="*/ 94456 h 1149350"/>
              <a:gd name="T8" fmla="*/ 491581 w 755650"/>
              <a:gd name="T9" fmla="*/ 0 h 1149350"/>
              <a:gd name="T10" fmla="*/ 755650 w 755650"/>
              <a:gd name="T11" fmla="*/ 188913 h 1149350"/>
              <a:gd name="T12" fmla="*/ 491581 w 755650"/>
              <a:gd name="T13" fmla="*/ 377825 h 1149350"/>
              <a:gd name="T14" fmla="*/ 491581 w 755650"/>
              <a:gd name="T15" fmla="*/ 283369 h 1149350"/>
              <a:gd name="T16" fmla="*/ 330597 w 755650"/>
              <a:gd name="T17" fmla="*/ 283369 h 1149350"/>
              <a:gd name="T18" fmla="*/ 188913 w 755650"/>
              <a:gd name="T19" fmla="*/ 425053 h 1149350"/>
              <a:gd name="T20" fmla="*/ 188913 w 755650"/>
              <a:gd name="T21" fmla="*/ 1149350 h 1149350"/>
              <a:gd name="T22" fmla="*/ 0 w 755650"/>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5650" h="11493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705"/>
          </a:p>
        </p:txBody>
      </p:sp>
      <p:sp>
        <p:nvSpPr>
          <p:cNvPr id="29" name="MH_Other_5"/>
          <p:cNvSpPr/>
          <p:nvPr/>
        </p:nvSpPr>
        <p:spPr bwMode="auto">
          <a:xfrm flipH="1">
            <a:off x="4851265" y="3706616"/>
            <a:ext cx="757197" cy="1149287"/>
          </a:xfrm>
          <a:custGeom>
            <a:avLst/>
            <a:gdLst>
              <a:gd name="T0" fmla="*/ 0 w 757238"/>
              <a:gd name="T1" fmla="*/ 1149350 h 1149350"/>
              <a:gd name="T2" fmla="*/ 0 w 757238"/>
              <a:gd name="T3" fmla="*/ 425946 h 1149350"/>
              <a:gd name="T4" fmla="*/ 331292 w 757238"/>
              <a:gd name="T5" fmla="*/ 94654 h 1149350"/>
              <a:gd name="T6" fmla="*/ 492614 w 757238"/>
              <a:gd name="T7" fmla="*/ 94655 h 1149350"/>
              <a:gd name="T8" fmla="*/ 492614 w 757238"/>
              <a:gd name="T9" fmla="*/ 0 h 1149350"/>
              <a:gd name="T10" fmla="*/ 757238 w 757238"/>
              <a:gd name="T11" fmla="*/ 189310 h 1149350"/>
              <a:gd name="T12" fmla="*/ 492614 w 757238"/>
              <a:gd name="T13" fmla="*/ 378619 h 1149350"/>
              <a:gd name="T14" fmla="*/ 492614 w 757238"/>
              <a:gd name="T15" fmla="*/ 283964 h 1149350"/>
              <a:gd name="T16" fmla="*/ 331292 w 757238"/>
              <a:gd name="T17" fmla="*/ 283964 h 1149350"/>
              <a:gd name="T18" fmla="*/ 189310 w 757238"/>
              <a:gd name="T19" fmla="*/ 425946 h 1149350"/>
              <a:gd name="T20" fmla="*/ 189310 w 757238"/>
              <a:gd name="T21" fmla="*/ 1149350 h 1149350"/>
              <a:gd name="T22" fmla="*/ 0 w 757238"/>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7238" h="1149350">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705"/>
          </a:p>
        </p:txBody>
      </p:sp>
      <p:sp>
        <p:nvSpPr>
          <p:cNvPr id="19"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20"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21"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3662294" y="3378022"/>
            <a:ext cx="1076266" cy="1076266"/>
            <a:chOff x="3662294" y="3378022"/>
            <a:chExt cx="1076266" cy="1076266"/>
          </a:xfrm>
        </p:grpSpPr>
        <p:sp>
          <p:nvSpPr>
            <p:cNvPr id="31" name="MH_SubTitle_1"/>
            <p:cNvSpPr>
              <a:spLocks noChangeArrowheads="1"/>
            </p:cNvSpPr>
            <p:nvPr/>
          </p:nvSpPr>
          <p:spPr bwMode="auto">
            <a:xfrm>
              <a:off x="3662294" y="3378022"/>
              <a:ext cx="1076266" cy="1076266"/>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824780" y="3605904"/>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208435" y="1831883"/>
            <a:ext cx="1076266" cy="1074678"/>
            <a:chOff x="5208435" y="1831883"/>
            <a:chExt cx="1076266" cy="1074678"/>
          </a:xfrm>
        </p:grpSpPr>
        <p:sp>
          <p:nvSpPr>
            <p:cNvPr id="33" name="MH_SubTitle_2"/>
            <p:cNvSpPr>
              <a:spLocks noChangeArrowheads="1"/>
            </p:cNvSpPr>
            <p:nvPr/>
          </p:nvSpPr>
          <p:spPr bwMode="auto">
            <a:xfrm>
              <a:off x="5208435" y="1831883"/>
              <a:ext cx="1076266" cy="1074678"/>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413784" y="2036644"/>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6756161" y="3378022"/>
            <a:ext cx="1076266" cy="1076266"/>
            <a:chOff x="6756161" y="3378022"/>
            <a:chExt cx="1076266" cy="1076266"/>
          </a:xfrm>
        </p:grpSpPr>
        <p:sp>
          <p:nvSpPr>
            <p:cNvPr id="32" name="MH_SubTitle_3"/>
            <p:cNvSpPr>
              <a:spLocks noChangeArrowheads="1"/>
            </p:cNvSpPr>
            <p:nvPr/>
          </p:nvSpPr>
          <p:spPr bwMode="auto">
            <a:xfrm>
              <a:off x="6756161" y="3378022"/>
              <a:ext cx="1076266" cy="1076266"/>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pPr algn="ct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6977383" y="3598423"/>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2" name="矩形 41"/>
          <p:cNvSpPr/>
          <p:nvPr/>
        </p:nvSpPr>
        <p:spPr>
          <a:xfrm>
            <a:off x="1216152" y="3482792"/>
            <a:ext cx="2294974"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43" name="文本框 42"/>
          <p:cNvSpPr txBox="1"/>
          <p:nvPr/>
        </p:nvSpPr>
        <p:spPr>
          <a:xfrm>
            <a:off x="4851265" y="5575829"/>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4570506" y="840959"/>
            <a:ext cx="2294974"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45" name="矩形 44"/>
          <p:cNvSpPr/>
          <p:nvPr/>
        </p:nvSpPr>
        <p:spPr>
          <a:xfrm>
            <a:off x="8630896" y="3450262"/>
            <a:ext cx="2294974"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grpSp>
        <p:nvGrpSpPr>
          <p:cNvPr id="46" name="组合 45"/>
          <p:cNvGrpSpPr/>
          <p:nvPr/>
        </p:nvGrpSpPr>
        <p:grpSpPr>
          <a:xfrm>
            <a:off x="3726833" y="984381"/>
            <a:ext cx="543984" cy="544151"/>
            <a:chOff x="7632700" y="4204940"/>
            <a:chExt cx="543984" cy="544151"/>
          </a:xfrm>
        </p:grpSpPr>
        <p:sp>
          <p:nvSpPr>
            <p:cNvPr id="47" name="Oval 11"/>
            <p:cNvSpPr>
              <a:spLocks noChangeArrowheads="1"/>
            </p:cNvSpPr>
            <p:nvPr/>
          </p:nvSpPr>
          <p:spPr bwMode="auto">
            <a:xfrm>
              <a:off x="7632700" y="4204940"/>
              <a:ext cx="543984" cy="544151"/>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grpSp>
          <p:nvGrpSpPr>
            <p:cNvPr id="48" name="Group 17"/>
            <p:cNvGrpSpPr/>
            <p:nvPr/>
          </p:nvGrpSpPr>
          <p:grpSpPr bwMode="auto">
            <a:xfrm>
              <a:off x="7821085" y="4359503"/>
              <a:ext cx="177800" cy="228671"/>
              <a:chOff x="0" y="0"/>
              <a:chExt cx="109" cy="141"/>
            </a:xfrm>
            <a:solidFill>
              <a:schemeClr val="bg1"/>
            </a:solidFill>
          </p:grpSpPr>
          <p:sp>
            <p:nvSpPr>
              <p:cNvPr id="49" name="Freeform 18"/>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50" name="Freeform 19"/>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51" name="Rectangle 20"/>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grpSp>
      </p:grpSp>
      <p:grpSp>
        <p:nvGrpSpPr>
          <p:cNvPr id="52" name="组合 51"/>
          <p:cNvGrpSpPr/>
          <p:nvPr/>
        </p:nvGrpSpPr>
        <p:grpSpPr>
          <a:xfrm>
            <a:off x="8630896" y="2930392"/>
            <a:ext cx="541867" cy="544151"/>
            <a:chOff x="9008533" y="4204940"/>
            <a:chExt cx="541867" cy="544151"/>
          </a:xfrm>
        </p:grpSpPr>
        <p:sp>
          <p:nvSpPr>
            <p:cNvPr id="53" name="Oval 12"/>
            <p:cNvSpPr>
              <a:spLocks noChangeArrowheads="1"/>
            </p:cNvSpPr>
            <p:nvPr/>
          </p:nvSpPr>
          <p:spPr bwMode="auto">
            <a:xfrm>
              <a:off x="9008533" y="4204940"/>
              <a:ext cx="541867" cy="544151"/>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grpSp>
          <p:nvGrpSpPr>
            <p:cNvPr id="54" name="Group 21"/>
            <p:cNvGrpSpPr/>
            <p:nvPr/>
          </p:nvGrpSpPr>
          <p:grpSpPr bwMode="auto">
            <a:xfrm>
              <a:off x="9165169" y="4363737"/>
              <a:ext cx="232833" cy="224436"/>
              <a:chOff x="0" y="0"/>
              <a:chExt cx="141" cy="139"/>
            </a:xfrm>
          </p:grpSpPr>
          <p:sp>
            <p:nvSpPr>
              <p:cNvPr id="55" name="Freeform 22"/>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56" name="Freeform 23"/>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grpSp>
      </p:grpSp>
      <p:grpSp>
        <p:nvGrpSpPr>
          <p:cNvPr id="57" name="组合 56"/>
          <p:cNvGrpSpPr/>
          <p:nvPr/>
        </p:nvGrpSpPr>
        <p:grpSpPr>
          <a:xfrm>
            <a:off x="1256336" y="2930392"/>
            <a:ext cx="541867" cy="544151"/>
            <a:chOff x="6352117" y="4204940"/>
            <a:chExt cx="541867" cy="544151"/>
          </a:xfrm>
        </p:grpSpPr>
        <p:sp>
          <p:nvSpPr>
            <p:cNvPr id="58" name="Oval 10"/>
            <p:cNvSpPr>
              <a:spLocks noChangeArrowheads="1"/>
            </p:cNvSpPr>
            <p:nvPr/>
          </p:nvSpPr>
          <p:spPr bwMode="auto">
            <a:xfrm>
              <a:off x="6352117" y="4204940"/>
              <a:ext cx="541867" cy="544151"/>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grpSp>
          <p:nvGrpSpPr>
            <p:cNvPr id="59" name="Group 24"/>
            <p:cNvGrpSpPr/>
            <p:nvPr/>
          </p:nvGrpSpPr>
          <p:grpSpPr bwMode="auto">
            <a:xfrm>
              <a:off x="6506636" y="4359503"/>
              <a:ext cx="232833" cy="228671"/>
              <a:chOff x="0" y="0"/>
              <a:chExt cx="141" cy="141"/>
            </a:xfrm>
          </p:grpSpPr>
          <p:sp>
            <p:nvSpPr>
              <p:cNvPr id="60" name="Freeform 25"/>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61" name="Freeform 26"/>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62" name="Freeform 27"/>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sp>
            <p:nvSpPr>
              <p:cNvPr id="63" name="Freeform 28"/>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solidFill>
                    <a:schemeClr val="bg1">
                      <a:lumMod val="50000"/>
                    </a:schemeClr>
                  </a:solidFill>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randombar(horizontal)">
                                      <p:cBhvr>
                                        <p:cTn id="53" dur="500"/>
                                        <p:tgtEl>
                                          <p:spTgt spid="57"/>
                                        </p:tgtEl>
                                      </p:cBhvr>
                                    </p:animEffect>
                                  </p:childTnLst>
                                </p:cTn>
                              </p:par>
                              <p:par>
                                <p:cTn id="54" presetID="14" presetClass="entr" presetSubtype="10"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randombar(horizontal)">
                                      <p:cBhvr>
                                        <p:cTn id="56" dur="500"/>
                                        <p:tgtEl>
                                          <p:spTgt spid="46"/>
                                        </p:tgtEl>
                                      </p:cBhvr>
                                    </p:animEffect>
                                  </p:childTnLst>
                                </p:cTn>
                              </p:par>
                              <p:par>
                                <p:cTn id="57" presetID="14" presetClass="entr" presetSubtype="1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randombar(horizontal)">
                                      <p:cBhvr>
                                        <p:cTn id="59" dur="500"/>
                                        <p:tgtEl>
                                          <p:spTgt spid="52"/>
                                        </p:tgtEl>
                                      </p:cBhvr>
                                    </p:animEffect>
                                  </p:childTnLst>
                                </p:cTn>
                              </p:par>
                            </p:childTnLst>
                          </p:cTn>
                        </p:par>
                        <p:par>
                          <p:cTn id="60" fill="hold">
                            <p:stCondLst>
                              <p:cond delay="6000"/>
                            </p:stCondLst>
                            <p:childTnLst>
                              <p:par>
                                <p:cTn id="61" presetID="55"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p:cTn id="63" dur="750" fill="hold"/>
                                        <p:tgtEl>
                                          <p:spTgt spid="42"/>
                                        </p:tgtEl>
                                        <p:attrNameLst>
                                          <p:attrName>ppt_w</p:attrName>
                                        </p:attrNameLst>
                                      </p:cBhvr>
                                      <p:tavLst>
                                        <p:tav tm="0">
                                          <p:val>
                                            <p:strVal val="#ppt_w*0.70"/>
                                          </p:val>
                                        </p:tav>
                                        <p:tav tm="100000">
                                          <p:val>
                                            <p:strVal val="#ppt_w"/>
                                          </p:val>
                                        </p:tav>
                                      </p:tavLst>
                                    </p:anim>
                                    <p:anim calcmode="lin" valueType="num">
                                      <p:cBhvr>
                                        <p:cTn id="64" dur="750" fill="hold"/>
                                        <p:tgtEl>
                                          <p:spTgt spid="42"/>
                                        </p:tgtEl>
                                        <p:attrNameLst>
                                          <p:attrName>ppt_h</p:attrName>
                                        </p:attrNameLst>
                                      </p:cBhvr>
                                      <p:tavLst>
                                        <p:tav tm="0">
                                          <p:val>
                                            <p:strVal val="#ppt_h"/>
                                          </p:val>
                                        </p:tav>
                                        <p:tav tm="100000">
                                          <p:val>
                                            <p:strVal val="#ppt_h"/>
                                          </p:val>
                                        </p:tav>
                                      </p:tavLst>
                                    </p:anim>
                                    <p:animEffect transition="in" filter="fade">
                                      <p:cBhvr>
                                        <p:cTn id="65" dur="750"/>
                                        <p:tgtEl>
                                          <p:spTgt spid="42"/>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p:cTn id="68" dur="750" fill="hold"/>
                                        <p:tgtEl>
                                          <p:spTgt spid="44"/>
                                        </p:tgtEl>
                                        <p:attrNameLst>
                                          <p:attrName>ppt_w</p:attrName>
                                        </p:attrNameLst>
                                      </p:cBhvr>
                                      <p:tavLst>
                                        <p:tav tm="0">
                                          <p:val>
                                            <p:strVal val="#ppt_w*0.70"/>
                                          </p:val>
                                        </p:tav>
                                        <p:tav tm="100000">
                                          <p:val>
                                            <p:strVal val="#ppt_w"/>
                                          </p:val>
                                        </p:tav>
                                      </p:tavLst>
                                    </p:anim>
                                    <p:anim calcmode="lin" valueType="num">
                                      <p:cBhvr>
                                        <p:cTn id="69" dur="750" fill="hold"/>
                                        <p:tgtEl>
                                          <p:spTgt spid="44"/>
                                        </p:tgtEl>
                                        <p:attrNameLst>
                                          <p:attrName>ppt_h</p:attrName>
                                        </p:attrNameLst>
                                      </p:cBhvr>
                                      <p:tavLst>
                                        <p:tav tm="0">
                                          <p:val>
                                            <p:strVal val="#ppt_h"/>
                                          </p:val>
                                        </p:tav>
                                        <p:tav tm="100000">
                                          <p:val>
                                            <p:strVal val="#ppt_h"/>
                                          </p:val>
                                        </p:tav>
                                      </p:tavLst>
                                    </p:anim>
                                    <p:animEffect transition="in" filter="fade">
                                      <p:cBhvr>
                                        <p:cTn id="70" dur="750"/>
                                        <p:tgtEl>
                                          <p:spTgt spid="44"/>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750" fill="hold"/>
                                        <p:tgtEl>
                                          <p:spTgt spid="45"/>
                                        </p:tgtEl>
                                        <p:attrNameLst>
                                          <p:attrName>ppt_w</p:attrName>
                                        </p:attrNameLst>
                                      </p:cBhvr>
                                      <p:tavLst>
                                        <p:tav tm="0">
                                          <p:val>
                                            <p:strVal val="#ppt_w*0.70"/>
                                          </p:val>
                                        </p:tav>
                                        <p:tav tm="100000">
                                          <p:val>
                                            <p:strVal val="#ppt_w"/>
                                          </p:val>
                                        </p:tav>
                                      </p:tavLst>
                                    </p:anim>
                                    <p:anim calcmode="lin" valueType="num">
                                      <p:cBhvr>
                                        <p:cTn id="74" dur="750" fill="hold"/>
                                        <p:tgtEl>
                                          <p:spTgt spid="45"/>
                                        </p:tgtEl>
                                        <p:attrNameLst>
                                          <p:attrName>ppt_h</p:attrName>
                                        </p:attrNameLst>
                                      </p:cBhvr>
                                      <p:tavLst>
                                        <p:tav tm="0">
                                          <p:val>
                                            <p:strVal val="#ppt_h"/>
                                          </p:val>
                                        </p:tav>
                                        <p:tav tm="100000">
                                          <p:val>
                                            <p:strVal val="#ppt_h"/>
                                          </p:val>
                                        </p:tav>
                                      </p:tavLst>
                                    </p:anim>
                                    <p:animEffect transition="in" filter="fade">
                                      <p:cBhvr>
                                        <p:cTn id="75"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6858000"/>
          </a:xfrm>
          <a:prstGeom prst="rect">
            <a:avLst/>
          </a:prstGeom>
          <a:solidFill>
            <a:srgbClr val="29294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Freeform 8"/>
          <p:cNvSpPr/>
          <p:nvPr/>
        </p:nvSpPr>
        <p:spPr bwMode="auto">
          <a:xfrm>
            <a:off x="3940644" y="2760993"/>
            <a:ext cx="7542516" cy="2933174"/>
          </a:xfrm>
          <a:custGeom>
            <a:avLst/>
            <a:gdLst>
              <a:gd name="T0" fmla="*/ 172 w 2132"/>
              <a:gd name="T1" fmla="*/ 372 h 856"/>
              <a:gd name="T2" fmla="*/ 798 w 2132"/>
              <a:gd name="T3" fmla="*/ 341 h 856"/>
              <a:gd name="T4" fmla="*/ 1528 w 2132"/>
              <a:gd name="T5" fmla="*/ 96 h 856"/>
              <a:gd name="T6" fmla="*/ 2132 w 2132"/>
              <a:gd name="T7" fmla="*/ 284 h 856"/>
              <a:gd name="T8" fmla="*/ 2064 w 2132"/>
              <a:gd name="T9" fmla="*/ 856 h 856"/>
              <a:gd name="T10" fmla="*/ 708 w 2132"/>
              <a:gd name="T11" fmla="*/ 788 h 856"/>
              <a:gd name="T12" fmla="*/ 0 w 2132"/>
              <a:gd name="T13" fmla="*/ 684 h 856"/>
              <a:gd name="T14" fmla="*/ 172 w 2132"/>
              <a:gd name="T15" fmla="*/ 372 h 8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2" h="856">
                <a:moveTo>
                  <a:pt x="172" y="372"/>
                </a:moveTo>
                <a:cubicBezTo>
                  <a:pt x="172" y="372"/>
                  <a:pt x="596" y="465"/>
                  <a:pt x="798" y="341"/>
                </a:cubicBezTo>
                <a:cubicBezTo>
                  <a:pt x="798" y="341"/>
                  <a:pt x="1204" y="0"/>
                  <a:pt x="1528" y="96"/>
                </a:cubicBezTo>
                <a:cubicBezTo>
                  <a:pt x="1852" y="192"/>
                  <a:pt x="2132" y="284"/>
                  <a:pt x="2132" y="284"/>
                </a:cubicBezTo>
                <a:cubicBezTo>
                  <a:pt x="2064" y="856"/>
                  <a:pt x="2064" y="856"/>
                  <a:pt x="2064" y="856"/>
                </a:cubicBezTo>
                <a:cubicBezTo>
                  <a:pt x="708" y="788"/>
                  <a:pt x="708" y="788"/>
                  <a:pt x="708" y="788"/>
                </a:cubicBezTo>
                <a:cubicBezTo>
                  <a:pt x="0" y="684"/>
                  <a:pt x="0" y="684"/>
                  <a:pt x="0" y="684"/>
                </a:cubicBezTo>
                <a:lnTo>
                  <a:pt x="172" y="372"/>
                </a:lnTo>
                <a:close/>
              </a:path>
            </a:pathLst>
          </a:custGeom>
          <a:gradFill>
            <a:gsLst>
              <a:gs pos="0">
                <a:srgbClr val="B24747"/>
              </a:gs>
              <a:gs pos="100000">
                <a:srgbClr val="182848">
                  <a:alpha val="70000"/>
                </a:srgbClr>
              </a:gs>
            </a:gsLst>
            <a:lin ang="5400000" scaled="0"/>
          </a:gradFill>
          <a:ln>
            <a:noFill/>
          </a:ln>
        </p:spPr>
        <p:txBody>
          <a:bodyPr vert="horz" wrap="square" lIns="91440" tIns="45720" rIns="91440" bIns="45720" numCol="1" anchor="t" anchorCtr="0" compatLnSpc="1"/>
          <a:lstStyle/>
          <a:p>
            <a:endParaRPr lang="zh-CN" altLang="en-US"/>
          </a:p>
        </p:txBody>
      </p:sp>
      <p:sp>
        <p:nvSpPr>
          <p:cNvPr id="27" name="任意多边形: 形状 26"/>
          <p:cNvSpPr/>
          <p:nvPr/>
        </p:nvSpPr>
        <p:spPr bwMode="auto">
          <a:xfrm>
            <a:off x="9660851" y="1298325"/>
            <a:ext cx="2531149" cy="2665905"/>
          </a:xfrm>
          <a:custGeom>
            <a:avLst/>
            <a:gdLst>
              <a:gd name="connsiteX0" fmla="*/ 1539618 w 1539618"/>
              <a:gd name="connsiteY0" fmla="*/ 0 h 1670818"/>
              <a:gd name="connsiteX1" fmla="*/ 1539618 w 1539618"/>
              <a:gd name="connsiteY1" fmla="*/ 1670818 h 1670818"/>
              <a:gd name="connsiteX2" fmla="*/ 0 w 1539618"/>
              <a:gd name="connsiteY2" fmla="*/ 1415778 h 1670818"/>
              <a:gd name="connsiteX3" fmla="*/ 861054 w 1539618"/>
              <a:gd name="connsiteY3" fmla="*/ 229292 h 1670818"/>
              <a:gd name="connsiteX4" fmla="*/ 1485857 w 1539618"/>
              <a:gd name="connsiteY4" fmla="*/ 781 h 1670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18" h="1670818">
                <a:moveTo>
                  <a:pt x="1539618" y="0"/>
                </a:moveTo>
                <a:lnTo>
                  <a:pt x="1539618" y="1670818"/>
                </a:lnTo>
                <a:lnTo>
                  <a:pt x="0" y="1415778"/>
                </a:lnTo>
                <a:cubicBezTo>
                  <a:pt x="25832" y="1364192"/>
                  <a:pt x="327201" y="478626"/>
                  <a:pt x="861054" y="229292"/>
                </a:cubicBezTo>
                <a:cubicBezTo>
                  <a:pt x="861054" y="229292"/>
                  <a:pt x="1127443" y="35843"/>
                  <a:pt x="1485857" y="781"/>
                </a:cubicBezTo>
                <a:close/>
              </a:path>
            </a:pathLst>
          </a:custGeom>
          <a:gradFill>
            <a:gsLst>
              <a:gs pos="0">
                <a:srgbClr val="B24747"/>
              </a:gs>
              <a:gs pos="100000">
                <a:srgbClr val="182848"/>
              </a:gs>
            </a:gsLst>
            <a:lin ang="5400000" scaled="0"/>
          </a:gradFill>
          <a:ln>
            <a:noFill/>
          </a:ln>
        </p:spPr>
        <p:txBody>
          <a:bodyPr vert="horz" wrap="square" lIns="91440" tIns="45720" rIns="91440" bIns="45720" numCol="1" anchor="t" anchorCtr="0" compatLnSpc="1">
            <a:noAutofit/>
          </a:bodyPr>
          <a:lstStyle/>
          <a:p>
            <a:endParaRPr lang="zh-CN" altLang="en-US"/>
          </a:p>
        </p:txBody>
      </p:sp>
      <p:sp>
        <p:nvSpPr>
          <p:cNvPr id="32" name="任意多边形: 形状 31"/>
          <p:cNvSpPr/>
          <p:nvPr/>
        </p:nvSpPr>
        <p:spPr bwMode="auto">
          <a:xfrm>
            <a:off x="664974" y="1078523"/>
            <a:ext cx="11528257" cy="5776978"/>
          </a:xfrm>
          <a:custGeom>
            <a:avLst/>
            <a:gdLst>
              <a:gd name="connsiteX0" fmla="*/ 1411928 w 7012276"/>
              <a:gd name="connsiteY0" fmla="*/ 617 h 3620639"/>
              <a:gd name="connsiteX1" fmla="*/ 1467599 w 7012276"/>
              <a:gd name="connsiteY1" fmla="*/ 1576 h 3620639"/>
              <a:gd name="connsiteX2" fmla="*/ 1796577 w 7012276"/>
              <a:gd name="connsiteY2" fmla="*/ 177692 h 3620639"/>
              <a:gd name="connsiteX3" fmla="*/ 2140922 w 7012276"/>
              <a:gd name="connsiteY3" fmla="*/ 787771 h 3620639"/>
              <a:gd name="connsiteX4" fmla="*/ 2476659 w 7012276"/>
              <a:gd name="connsiteY4" fmla="*/ 1750149 h 3620639"/>
              <a:gd name="connsiteX5" fmla="*/ 3974562 w 7012276"/>
              <a:gd name="connsiteY5" fmla="*/ 2154004 h 3620639"/>
              <a:gd name="connsiteX6" fmla="*/ 5007599 w 7012276"/>
              <a:gd name="connsiteY6" fmla="*/ 1793112 h 3620639"/>
              <a:gd name="connsiteX7" fmla="*/ 5463857 w 7012276"/>
              <a:gd name="connsiteY7" fmla="*/ 1397850 h 3620639"/>
              <a:gd name="connsiteX8" fmla="*/ 6023418 w 7012276"/>
              <a:gd name="connsiteY8" fmla="*/ 1457999 h 3620639"/>
              <a:gd name="connsiteX9" fmla="*/ 7008418 w 7012276"/>
              <a:gd name="connsiteY9" fmla="*/ 1395735 h 3620639"/>
              <a:gd name="connsiteX10" fmla="*/ 7012276 w 7012276"/>
              <a:gd name="connsiteY10" fmla="*/ 1391093 h 3620639"/>
              <a:gd name="connsiteX11" fmla="*/ 7012276 w 7012276"/>
              <a:gd name="connsiteY11" fmla="*/ 3620639 h 3620639"/>
              <a:gd name="connsiteX12" fmla="*/ 0 w 7012276"/>
              <a:gd name="connsiteY12" fmla="*/ 3620639 h 3620639"/>
              <a:gd name="connsiteX13" fmla="*/ 203979 w 7012276"/>
              <a:gd name="connsiteY13" fmla="*/ 2076670 h 3620639"/>
              <a:gd name="connsiteX14" fmla="*/ 488064 w 7012276"/>
              <a:gd name="connsiteY14" fmla="*/ 1303331 h 3620639"/>
              <a:gd name="connsiteX15" fmla="*/ 1211189 w 7012276"/>
              <a:gd name="connsiteY15" fmla="*/ 74580 h 3620639"/>
              <a:gd name="connsiteX16" fmla="*/ 1411928 w 7012276"/>
              <a:gd name="connsiteY16" fmla="*/ 617 h 3620639"/>
              <a:gd name="connsiteX0-1" fmla="*/ 1411928 w 7012276"/>
              <a:gd name="connsiteY0-2" fmla="*/ 617 h 3620639"/>
              <a:gd name="connsiteX1-3" fmla="*/ 1467599 w 7012276"/>
              <a:gd name="connsiteY1-4" fmla="*/ 1576 h 3620639"/>
              <a:gd name="connsiteX2-5" fmla="*/ 1796577 w 7012276"/>
              <a:gd name="connsiteY2-6" fmla="*/ 177692 h 3620639"/>
              <a:gd name="connsiteX3-7" fmla="*/ 2140922 w 7012276"/>
              <a:gd name="connsiteY3-8" fmla="*/ 787771 h 3620639"/>
              <a:gd name="connsiteX4-9" fmla="*/ 2476659 w 7012276"/>
              <a:gd name="connsiteY4-10" fmla="*/ 1750149 h 3620639"/>
              <a:gd name="connsiteX5-11" fmla="*/ 3974562 w 7012276"/>
              <a:gd name="connsiteY5-12" fmla="*/ 2154004 h 3620639"/>
              <a:gd name="connsiteX6-13" fmla="*/ 5007599 w 7012276"/>
              <a:gd name="connsiteY6-14" fmla="*/ 1793112 h 3620639"/>
              <a:gd name="connsiteX7-15" fmla="*/ 5463857 w 7012276"/>
              <a:gd name="connsiteY7-16" fmla="*/ 1397850 h 3620639"/>
              <a:gd name="connsiteX8-17" fmla="*/ 6023418 w 7012276"/>
              <a:gd name="connsiteY8-18" fmla="*/ 1457999 h 3620639"/>
              <a:gd name="connsiteX9-19" fmla="*/ 7008418 w 7012276"/>
              <a:gd name="connsiteY9-20" fmla="*/ 1395735 h 3620639"/>
              <a:gd name="connsiteX10-21" fmla="*/ 7012276 w 7012276"/>
              <a:gd name="connsiteY10-22" fmla="*/ 1391093 h 3620639"/>
              <a:gd name="connsiteX11-23" fmla="*/ 7012276 w 7012276"/>
              <a:gd name="connsiteY11-24" fmla="*/ 3620639 h 3620639"/>
              <a:gd name="connsiteX12-25" fmla="*/ 0 w 7012276"/>
              <a:gd name="connsiteY12-26" fmla="*/ 3620639 h 3620639"/>
              <a:gd name="connsiteX13-27" fmla="*/ 203979 w 7012276"/>
              <a:gd name="connsiteY13-28" fmla="*/ 2076670 h 3620639"/>
              <a:gd name="connsiteX14-29" fmla="*/ 488064 w 7012276"/>
              <a:gd name="connsiteY14-30" fmla="*/ 1303331 h 3620639"/>
              <a:gd name="connsiteX15-31" fmla="*/ 1211189 w 7012276"/>
              <a:gd name="connsiteY15-32" fmla="*/ 74580 h 3620639"/>
              <a:gd name="connsiteX16-33" fmla="*/ 1411928 w 7012276"/>
              <a:gd name="connsiteY16-34" fmla="*/ 617 h 3620639"/>
              <a:gd name="connsiteX0-35" fmla="*/ 1411928 w 7012276"/>
              <a:gd name="connsiteY0-36" fmla="*/ 617 h 3620639"/>
              <a:gd name="connsiteX1-37" fmla="*/ 1467599 w 7012276"/>
              <a:gd name="connsiteY1-38" fmla="*/ 1576 h 3620639"/>
              <a:gd name="connsiteX2-39" fmla="*/ 1796577 w 7012276"/>
              <a:gd name="connsiteY2-40" fmla="*/ 177692 h 3620639"/>
              <a:gd name="connsiteX3-41" fmla="*/ 2140922 w 7012276"/>
              <a:gd name="connsiteY3-42" fmla="*/ 787771 h 3620639"/>
              <a:gd name="connsiteX4-43" fmla="*/ 2476659 w 7012276"/>
              <a:gd name="connsiteY4-44" fmla="*/ 1750149 h 3620639"/>
              <a:gd name="connsiteX5-45" fmla="*/ 3974562 w 7012276"/>
              <a:gd name="connsiteY5-46" fmla="*/ 2154004 h 3620639"/>
              <a:gd name="connsiteX6-47" fmla="*/ 5007599 w 7012276"/>
              <a:gd name="connsiteY6-48" fmla="*/ 1793112 h 3620639"/>
              <a:gd name="connsiteX7-49" fmla="*/ 5463857 w 7012276"/>
              <a:gd name="connsiteY7-50" fmla="*/ 1397850 h 3620639"/>
              <a:gd name="connsiteX8-51" fmla="*/ 6023418 w 7012276"/>
              <a:gd name="connsiteY8-52" fmla="*/ 1457999 h 3620639"/>
              <a:gd name="connsiteX9-53" fmla="*/ 7008418 w 7012276"/>
              <a:gd name="connsiteY9-54" fmla="*/ 1395735 h 3620639"/>
              <a:gd name="connsiteX10-55" fmla="*/ 7012276 w 7012276"/>
              <a:gd name="connsiteY10-56" fmla="*/ 1391093 h 3620639"/>
              <a:gd name="connsiteX11-57" fmla="*/ 7012276 w 7012276"/>
              <a:gd name="connsiteY11-58" fmla="*/ 3620639 h 3620639"/>
              <a:gd name="connsiteX12-59" fmla="*/ 0 w 7012276"/>
              <a:gd name="connsiteY12-60" fmla="*/ 3620639 h 3620639"/>
              <a:gd name="connsiteX13-61" fmla="*/ 203979 w 7012276"/>
              <a:gd name="connsiteY13-62" fmla="*/ 2076670 h 3620639"/>
              <a:gd name="connsiteX14-63" fmla="*/ 488064 w 7012276"/>
              <a:gd name="connsiteY14-64" fmla="*/ 1303331 h 3620639"/>
              <a:gd name="connsiteX15-65" fmla="*/ 1211189 w 7012276"/>
              <a:gd name="connsiteY15-66" fmla="*/ 74580 h 3620639"/>
              <a:gd name="connsiteX16-67" fmla="*/ 1411928 w 7012276"/>
              <a:gd name="connsiteY16-68" fmla="*/ 617 h 36206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012276" h="3620639">
                <a:moveTo>
                  <a:pt x="1411928" y="617"/>
                </a:moveTo>
                <a:cubicBezTo>
                  <a:pt x="1429571" y="-404"/>
                  <a:pt x="1448158" y="-207"/>
                  <a:pt x="1467599" y="1576"/>
                </a:cubicBezTo>
                <a:cubicBezTo>
                  <a:pt x="1560915" y="10135"/>
                  <a:pt x="1673904" y="55247"/>
                  <a:pt x="1796577" y="177692"/>
                </a:cubicBezTo>
                <a:cubicBezTo>
                  <a:pt x="1796577" y="177692"/>
                  <a:pt x="2015772" y="454658"/>
                  <a:pt x="2140922" y="787771"/>
                </a:cubicBezTo>
                <a:cubicBezTo>
                  <a:pt x="2140922" y="787771"/>
                  <a:pt x="2356138" y="1612666"/>
                  <a:pt x="2476659" y="1750149"/>
                </a:cubicBezTo>
                <a:cubicBezTo>
                  <a:pt x="2476659" y="1750149"/>
                  <a:pt x="2631615" y="2274301"/>
                  <a:pt x="3974562" y="2154004"/>
                </a:cubicBezTo>
                <a:cubicBezTo>
                  <a:pt x="3974562" y="2154004"/>
                  <a:pt x="4516907" y="2145411"/>
                  <a:pt x="5007599" y="1793112"/>
                </a:cubicBezTo>
                <a:cubicBezTo>
                  <a:pt x="5007599" y="1793112"/>
                  <a:pt x="5386379" y="1415035"/>
                  <a:pt x="5463857" y="1397850"/>
                </a:cubicBezTo>
                <a:cubicBezTo>
                  <a:pt x="5541335" y="1380665"/>
                  <a:pt x="5730725" y="1251775"/>
                  <a:pt x="6023418" y="1457999"/>
                </a:cubicBezTo>
                <a:cubicBezTo>
                  <a:pt x="6279525" y="1638444"/>
                  <a:pt x="6759726" y="1621528"/>
                  <a:pt x="7008418" y="1395735"/>
                </a:cubicBezTo>
                <a:lnTo>
                  <a:pt x="7012276" y="1391093"/>
                </a:lnTo>
                <a:lnTo>
                  <a:pt x="7012276" y="3620639"/>
                </a:lnTo>
                <a:lnTo>
                  <a:pt x="0" y="3620639"/>
                </a:lnTo>
                <a:lnTo>
                  <a:pt x="203979" y="2076670"/>
                </a:lnTo>
                <a:cubicBezTo>
                  <a:pt x="203979" y="2076670"/>
                  <a:pt x="427803" y="1397850"/>
                  <a:pt x="488064" y="1303331"/>
                </a:cubicBezTo>
                <a:cubicBezTo>
                  <a:pt x="488064" y="1303331"/>
                  <a:pt x="779308" y="370866"/>
                  <a:pt x="1211189" y="74580"/>
                </a:cubicBezTo>
                <a:cubicBezTo>
                  <a:pt x="1211189" y="74580"/>
                  <a:pt x="1288428" y="7765"/>
                  <a:pt x="1411928" y="617"/>
                </a:cubicBezTo>
                <a:close/>
              </a:path>
            </a:pathLst>
          </a:custGeom>
          <a:gradFill>
            <a:gsLst>
              <a:gs pos="0">
                <a:srgbClr val="D94F46"/>
              </a:gs>
              <a:gs pos="100000">
                <a:srgbClr val="182848"/>
              </a:gs>
            </a:gsLst>
            <a:lin ang="5400000" scaled="1"/>
          </a:gradFill>
          <a:ln>
            <a:noFill/>
          </a:ln>
        </p:spPr>
        <p:txBody>
          <a:bodyPr vert="horz" wrap="square" lIns="91440" tIns="45720" rIns="91440" bIns="45720" numCol="1" anchor="t" anchorCtr="0" compatLnSpc="1">
            <a:noAutofit/>
          </a:bodyPr>
          <a:lstStyle/>
          <a:p>
            <a:endParaRPr lang="zh-CN" altLang="en-US" dirty="0"/>
          </a:p>
        </p:txBody>
      </p:sp>
      <p:sp>
        <p:nvSpPr>
          <p:cNvPr id="33" name="任意多边形: 形状 32"/>
          <p:cNvSpPr/>
          <p:nvPr/>
        </p:nvSpPr>
        <p:spPr bwMode="auto">
          <a:xfrm>
            <a:off x="2" y="4091604"/>
            <a:ext cx="4392654" cy="2763895"/>
          </a:xfrm>
          <a:custGeom>
            <a:avLst/>
            <a:gdLst>
              <a:gd name="connsiteX0" fmla="*/ 734800 w 2671913"/>
              <a:gd name="connsiteY0" fmla="*/ 173 h 1732232"/>
              <a:gd name="connsiteX1" fmla="*/ 1905760 w 2671913"/>
              <a:gd name="connsiteY1" fmla="*/ 927976 h 1732232"/>
              <a:gd name="connsiteX2" fmla="*/ 2658162 w 2671913"/>
              <a:gd name="connsiteY2" fmla="*/ 1723008 h 1732232"/>
              <a:gd name="connsiteX3" fmla="*/ 2671913 w 2671913"/>
              <a:gd name="connsiteY3" fmla="*/ 1732232 h 1732232"/>
              <a:gd name="connsiteX4" fmla="*/ 0 w 2671913"/>
              <a:gd name="connsiteY4" fmla="*/ 1732232 h 1732232"/>
              <a:gd name="connsiteX5" fmla="*/ 0 w 2671913"/>
              <a:gd name="connsiteY5" fmla="*/ 264113 h 1732232"/>
              <a:gd name="connsiteX6" fmla="*/ 26610 w 2671913"/>
              <a:gd name="connsiteY6" fmla="*/ 241096 h 1732232"/>
              <a:gd name="connsiteX7" fmla="*/ 577515 w 2671913"/>
              <a:gd name="connsiteY7" fmla="*/ 10911 h 1732232"/>
              <a:gd name="connsiteX8" fmla="*/ 631334 w 2671913"/>
              <a:gd name="connsiteY8" fmla="*/ 8764 h 1732232"/>
              <a:gd name="connsiteX9" fmla="*/ 734800 w 2671913"/>
              <a:gd name="connsiteY9" fmla="*/ 173 h 173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913" h="1732232">
                <a:moveTo>
                  <a:pt x="734800" y="173"/>
                </a:moveTo>
                <a:cubicBezTo>
                  <a:pt x="933795" y="5005"/>
                  <a:pt x="1395559" y="116148"/>
                  <a:pt x="1905760" y="927976"/>
                </a:cubicBezTo>
                <a:cubicBezTo>
                  <a:pt x="1905760" y="927976"/>
                  <a:pt x="2373848" y="1513356"/>
                  <a:pt x="2658162" y="1723008"/>
                </a:cubicBezTo>
                <a:lnTo>
                  <a:pt x="2671913" y="1732232"/>
                </a:lnTo>
                <a:lnTo>
                  <a:pt x="0" y="1732232"/>
                </a:lnTo>
                <a:lnTo>
                  <a:pt x="0" y="264113"/>
                </a:lnTo>
                <a:lnTo>
                  <a:pt x="26610" y="241096"/>
                </a:lnTo>
                <a:cubicBezTo>
                  <a:pt x="136034" y="152692"/>
                  <a:pt x="328604" y="31046"/>
                  <a:pt x="577515" y="10911"/>
                </a:cubicBezTo>
                <a:cubicBezTo>
                  <a:pt x="596890" y="10911"/>
                  <a:pt x="614112" y="8764"/>
                  <a:pt x="631334" y="8764"/>
                </a:cubicBezTo>
                <a:cubicBezTo>
                  <a:pt x="631334" y="8764"/>
                  <a:pt x="668469" y="-1438"/>
                  <a:pt x="734800" y="173"/>
                </a:cubicBezTo>
                <a:close/>
              </a:path>
            </a:pathLst>
          </a:custGeom>
          <a:gradFill>
            <a:gsLst>
              <a:gs pos="28600">
                <a:srgbClr val="E65245"/>
              </a:gs>
              <a:gs pos="0">
                <a:srgbClr val="E65245"/>
              </a:gs>
              <a:gs pos="100000">
                <a:srgbClr val="182848"/>
              </a:gs>
            </a:gsLst>
            <a:lin ang="3600000" scaled="0"/>
          </a:gradFill>
          <a:ln>
            <a:noFill/>
          </a:ln>
        </p:spPr>
        <p:txBody>
          <a:bodyPr vert="horz" wrap="square" lIns="91440" tIns="45720" rIns="91440" bIns="45720" numCol="1" anchor="t" anchorCtr="0" compatLnSpc="1">
            <a:noAutofit/>
          </a:bodyPr>
          <a:lstStyle/>
          <a:p>
            <a:endParaRPr lang="zh-CN" altLang="en-US"/>
          </a:p>
        </p:txBody>
      </p:sp>
      <p:sp>
        <p:nvSpPr>
          <p:cNvPr id="36" name="任意多边形: 形状 35"/>
          <p:cNvSpPr/>
          <p:nvPr/>
        </p:nvSpPr>
        <p:spPr bwMode="auto">
          <a:xfrm>
            <a:off x="7051580" y="3577031"/>
            <a:ext cx="5151481" cy="3278469"/>
          </a:xfrm>
          <a:custGeom>
            <a:avLst/>
            <a:gdLst>
              <a:gd name="connsiteX0" fmla="*/ 5151481 w 5151481"/>
              <a:gd name="connsiteY0" fmla="*/ 0 h 3443866"/>
              <a:gd name="connsiteX1" fmla="*/ 5151481 w 5151481"/>
              <a:gd name="connsiteY1" fmla="*/ 3443866 h 3443866"/>
              <a:gd name="connsiteX2" fmla="*/ 0 w 5151481"/>
              <a:gd name="connsiteY2" fmla="*/ 3443866 h 3443866"/>
              <a:gd name="connsiteX3" fmla="*/ 68505 w 5151481"/>
              <a:gd name="connsiteY3" fmla="*/ 3409693 h 3443866"/>
              <a:gd name="connsiteX4" fmla="*/ 1134718 w 5151481"/>
              <a:gd name="connsiteY4" fmla="*/ 2657350 h 3443866"/>
              <a:gd name="connsiteX5" fmla="*/ 3724809 w 5151481"/>
              <a:gd name="connsiteY5" fmla="*/ 569349 h 3443866"/>
              <a:gd name="connsiteX6" fmla="*/ 5070913 w 5151481"/>
              <a:gd name="connsiteY6" fmla="*/ 13881 h 344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1481" h="3443866">
                <a:moveTo>
                  <a:pt x="5151481" y="0"/>
                </a:moveTo>
                <a:lnTo>
                  <a:pt x="5151481" y="3443866"/>
                </a:lnTo>
                <a:lnTo>
                  <a:pt x="0" y="3443866"/>
                </a:lnTo>
                <a:lnTo>
                  <a:pt x="68505" y="3409693"/>
                </a:lnTo>
                <a:cubicBezTo>
                  <a:pt x="336371" y="3270474"/>
                  <a:pt x="763188" y="3017350"/>
                  <a:pt x="1134718" y="2657350"/>
                </a:cubicBezTo>
                <a:cubicBezTo>
                  <a:pt x="1134718" y="2657350"/>
                  <a:pt x="2564221" y="1073350"/>
                  <a:pt x="3724809" y="569349"/>
                </a:cubicBezTo>
                <a:cubicBezTo>
                  <a:pt x="4450176" y="254350"/>
                  <a:pt x="4766420" y="85600"/>
                  <a:pt x="5070913" y="13881"/>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sp>
        <p:nvSpPr>
          <p:cNvPr id="20" name="矩形 19"/>
          <p:cNvSpPr/>
          <p:nvPr/>
        </p:nvSpPr>
        <p:spPr>
          <a:xfrm>
            <a:off x="0" y="0"/>
            <a:ext cx="12192000" cy="6858000"/>
          </a:xfrm>
          <a:prstGeom prst="rect">
            <a:avLst/>
          </a:prstGeom>
          <a:solidFill>
            <a:srgbClr val="292948">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p:cNvGrpSpPr/>
          <p:nvPr/>
        </p:nvGrpSpPr>
        <p:grpSpPr>
          <a:xfrm>
            <a:off x="916041" y="1905506"/>
            <a:ext cx="4224380" cy="3046988"/>
            <a:chOff x="916041" y="1905506"/>
            <a:chExt cx="4224380" cy="3046988"/>
          </a:xfrm>
        </p:grpSpPr>
        <p:sp>
          <p:nvSpPr>
            <p:cNvPr id="21" name="文本框 20"/>
            <p:cNvSpPr txBox="1"/>
            <p:nvPr/>
          </p:nvSpPr>
          <p:spPr>
            <a:xfrm>
              <a:off x="916041" y="1905506"/>
              <a:ext cx="4224380" cy="3046988"/>
            </a:xfrm>
            <a:prstGeom prst="rect">
              <a:avLst/>
            </a:prstGeom>
            <a:noFill/>
          </p:spPr>
          <p:txBody>
            <a:bodyPr wrap="square" rtlCol="0">
              <a:spAutoFit/>
            </a:bodyPr>
            <a:lstStyle/>
            <a:p>
              <a:r>
                <a:rPr lang="en-US" altLang="zh-CN" sz="9600" b="1" dirty="0">
                  <a:solidFill>
                    <a:schemeClr val="bg1"/>
                  </a:solidFill>
                  <a:latin typeface="微软雅黑" panose="020B0503020204020204" pitchFamily="34" charset="-122"/>
                  <a:ea typeface="微软雅黑" panose="020B0503020204020204" pitchFamily="34" charset="-122"/>
                </a:rPr>
                <a:t>CON</a:t>
              </a:r>
              <a:endParaRPr lang="en-US" altLang="zh-CN" sz="9600" b="1" dirty="0">
                <a:solidFill>
                  <a:schemeClr val="bg1"/>
                </a:solidFill>
                <a:latin typeface="微软雅黑" panose="020B0503020204020204" pitchFamily="34" charset="-122"/>
                <a:ea typeface="微软雅黑" panose="020B0503020204020204" pitchFamily="34" charset="-122"/>
              </a:endParaRPr>
            </a:p>
            <a:p>
              <a:r>
                <a:rPr lang="en-US" altLang="zh-CN" sz="9600" b="1" dirty="0">
                  <a:solidFill>
                    <a:schemeClr val="bg1"/>
                  </a:solidFill>
                  <a:latin typeface="微软雅黑" panose="020B0503020204020204" pitchFamily="34" charset="-122"/>
                  <a:ea typeface="微软雅黑" panose="020B0503020204020204" pitchFamily="34" charset="-122"/>
                </a:rPr>
                <a:t>TENTS</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042515" y="1905506"/>
              <a:ext cx="272176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42515" y="4952494"/>
              <a:ext cx="391048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6412104" y="1122128"/>
            <a:ext cx="3741949" cy="863016"/>
            <a:chOff x="6412104" y="1122128"/>
            <a:chExt cx="3741949" cy="863016"/>
          </a:xfrm>
        </p:grpSpPr>
        <p:sp>
          <p:nvSpPr>
            <p:cNvPr id="28" name="矩形 27"/>
            <p:cNvSpPr/>
            <p:nvPr/>
          </p:nvSpPr>
          <p:spPr>
            <a:xfrm>
              <a:off x="7256977" y="1677367"/>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pitchFamily="34" charset="-122"/>
                  <a:ea typeface="微软雅黑" panose="020B0503020204020204" pitchFamily="34" charset="-122"/>
                </a:rPr>
                <a:t>Please add the title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0" name="TextBox 76"/>
            <p:cNvSpPr txBox="1"/>
            <p:nvPr/>
          </p:nvSpPr>
          <p:spPr>
            <a:xfrm>
              <a:off x="7256976" y="1211017"/>
              <a:ext cx="2897077"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请在此添加标题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1" name="TextBox 32"/>
            <p:cNvSpPr txBox="1">
              <a:spLocks noChangeArrowheads="1"/>
            </p:cNvSpPr>
            <p:nvPr/>
          </p:nvSpPr>
          <p:spPr bwMode="auto">
            <a:xfrm>
              <a:off x="6412104" y="1122128"/>
              <a:ext cx="652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ea typeface="微软雅黑" panose="020B0503020204020204" pitchFamily="34" charset="-122"/>
                </a:rPr>
                <a:t>01</a:t>
              </a:r>
              <a:endParaRPr lang="zh-CN" altLang="en-US" sz="3600" b="1" dirty="0">
                <a:solidFill>
                  <a:schemeClr val="bg1"/>
                </a:solidFill>
                <a:ea typeface="微软雅黑" panose="020B0503020204020204" pitchFamily="34" charset="-122"/>
              </a:endParaRPr>
            </a:p>
          </p:txBody>
        </p:sp>
        <p:cxnSp>
          <p:nvCxnSpPr>
            <p:cNvPr id="16" name="直接连接符 15"/>
            <p:cNvCxnSpPr/>
            <p:nvPr/>
          </p:nvCxnSpPr>
          <p:spPr>
            <a:xfrm>
              <a:off x="6537960" y="1985144"/>
              <a:ext cx="33375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412104" y="2366593"/>
            <a:ext cx="3741949" cy="863016"/>
            <a:chOff x="6412104" y="2366593"/>
            <a:chExt cx="3741949" cy="863016"/>
          </a:xfrm>
        </p:grpSpPr>
        <p:sp>
          <p:nvSpPr>
            <p:cNvPr id="31" name="矩形 30"/>
            <p:cNvSpPr/>
            <p:nvPr/>
          </p:nvSpPr>
          <p:spPr>
            <a:xfrm>
              <a:off x="7256977" y="2921832"/>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pitchFamily="34" charset="-122"/>
                  <a:ea typeface="微软雅黑" panose="020B0503020204020204" pitchFamily="34" charset="-122"/>
                </a:rPr>
                <a:t>Please add the title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4" name="TextBox 76"/>
            <p:cNvSpPr txBox="1"/>
            <p:nvPr/>
          </p:nvSpPr>
          <p:spPr>
            <a:xfrm>
              <a:off x="7256976" y="2455482"/>
              <a:ext cx="2897077"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请在此添加标题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2" name="TextBox 32"/>
            <p:cNvSpPr txBox="1">
              <a:spLocks noChangeArrowheads="1"/>
            </p:cNvSpPr>
            <p:nvPr/>
          </p:nvSpPr>
          <p:spPr bwMode="auto">
            <a:xfrm>
              <a:off x="6412104" y="2366593"/>
              <a:ext cx="652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ea typeface="微软雅黑" panose="020B0503020204020204" pitchFamily="34" charset="-122"/>
                </a:rPr>
                <a:t>02</a:t>
              </a:r>
              <a:endParaRPr lang="zh-CN" altLang="en-US" sz="3600" b="1" dirty="0">
                <a:solidFill>
                  <a:schemeClr val="bg1"/>
                </a:solidFill>
                <a:ea typeface="微软雅黑" panose="020B0503020204020204" pitchFamily="34" charset="-122"/>
              </a:endParaRPr>
            </a:p>
          </p:txBody>
        </p:sp>
        <p:cxnSp>
          <p:nvCxnSpPr>
            <p:cNvPr id="46" name="直接连接符 45"/>
            <p:cNvCxnSpPr/>
            <p:nvPr/>
          </p:nvCxnSpPr>
          <p:spPr>
            <a:xfrm>
              <a:off x="6537960" y="3229609"/>
              <a:ext cx="33375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6412104" y="3613955"/>
            <a:ext cx="3741949" cy="863016"/>
            <a:chOff x="6412104" y="3613955"/>
            <a:chExt cx="3741949" cy="863016"/>
          </a:xfrm>
        </p:grpSpPr>
        <p:sp>
          <p:nvSpPr>
            <p:cNvPr id="35" name="矩形 34"/>
            <p:cNvSpPr/>
            <p:nvPr/>
          </p:nvSpPr>
          <p:spPr>
            <a:xfrm>
              <a:off x="7256977" y="4169194"/>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pitchFamily="34" charset="-122"/>
                  <a:ea typeface="微软雅黑" panose="020B0503020204020204" pitchFamily="34" charset="-122"/>
                </a:rPr>
                <a:t>Please add the title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7" name="TextBox 76"/>
            <p:cNvSpPr txBox="1"/>
            <p:nvPr/>
          </p:nvSpPr>
          <p:spPr>
            <a:xfrm>
              <a:off x="7256976" y="3702844"/>
              <a:ext cx="2897077"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请在此添加标题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3" name="TextBox 32"/>
            <p:cNvSpPr txBox="1">
              <a:spLocks noChangeArrowheads="1"/>
            </p:cNvSpPr>
            <p:nvPr/>
          </p:nvSpPr>
          <p:spPr bwMode="auto">
            <a:xfrm>
              <a:off x="6412104" y="3613955"/>
              <a:ext cx="652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ea typeface="微软雅黑" panose="020B0503020204020204" pitchFamily="34" charset="-122"/>
                </a:rPr>
                <a:t>03</a:t>
              </a:r>
              <a:endParaRPr lang="zh-CN" altLang="en-US" sz="3600" b="1" dirty="0">
                <a:solidFill>
                  <a:schemeClr val="bg1"/>
                </a:solidFill>
                <a:ea typeface="微软雅黑" panose="020B0503020204020204" pitchFamily="34" charset="-122"/>
              </a:endParaRPr>
            </a:p>
          </p:txBody>
        </p:sp>
        <p:cxnSp>
          <p:nvCxnSpPr>
            <p:cNvPr id="47" name="直接连接符 46"/>
            <p:cNvCxnSpPr/>
            <p:nvPr/>
          </p:nvCxnSpPr>
          <p:spPr>
            <a:xfrm>
              <a:off x="6537960" y="4476971"/>
              <a:ext cx="33375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6412104" y="4854247"/>
            <a:ext cx="3741949" cy="867189"/>
            <a:chOff x="6412104" y="4854247"/>
            <a:chExt cx="3741949" cy="867189"/>
          </a:xfrm>
        </p:grpSpPr>
        <p:sp>
          <p:nvSpPr>
            <p:cNvPr id="39" name="矩形 38"/>
            <p:cNvSpPr/>
            <p:nvPr/>
          </p:nvSpPr>
          <p:spPr>
            <a:xfrm>
              <a:off x="7256977" y="5409486"/>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pitchFamily="34" charset="-122"/>
                  <a:ea typeface="微软雅黑" panose="020B0503020204020204" pitchFamily="34" charset="-122"/>
                </a:rPr>
                <a:t>Please add the title here</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0" name="TextBox 76"/>
            <p:cNvSpPr txBox="1"/>
            <p:nvPr/>
          </p:nvSpPr>
          <p:spPr>
            <a:xfrm>
              <a:off x="7256976" y="4943136"/>
              <a:ext cx="2897077"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请在此添加标题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5" name="TextBox 32"/>
            <p:cNvSpPr txBox="1">
              <a:spLocks noChangeArrowheads="1"/>
            </p:cNvSpPr>
            <p:nvPr/>
          </p:nvSpPr>
          <p:spPr bwMode="auto">
            <a:xfrm>
              <a:off x="6412104" y="4854247"/>
              <a:ext cx="652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dirty="0">
                  <a:solidFill>
                    <a:schemeClr val="bg1"/>
                  </a:solidFill>
                  <a:ea typeface="微软雅黑" panose="020B0503020204020204" pitchFamily="34" charset="-122"/>
                </a:rPr>
                <a:t>04</a:t>
              </a:r>
              <a:endParaRPr lang="zh-CN" altLang="en-US" sz="3600" b="1" dirty="0">
                <a:solidFill>
                  <a:schemeClr val="bg1"/>
                </a:solidFill>
                <a:ea typeface="微软雅黑" panose="020B0503020204020204" pitchFamily="34" charset="-122"/>
              </a:endParaRPr>
            </a:p>
          </p:txBody>
        </p:sp>
        <p:cxnSp>
          <p:nvCxnSpPr>
            <p:cNvPr id="48" name="直接连接符 47"/>
            <p:cNvCxnSpPr/>
            <p:nvPr/>
          </p:nvCxnSpPr>
          <p:spPr>
            <a:xfrm>
              <a:off x="6537960" y="5721436"/>
              <a:ext cx="33375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iphone6-float.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84045" y="1412886"/>
            <a:ext cx="5170435" cy="5096334"/>
          </a:xfrm>
          <a:prstGeom prst="rect">
            <a:avLst/>
          </a:prstGeom>
        </p:spPr>
      </p:pic>
      <p:sp>
        <p:nvSpPr>
          <p:cNvPr id="44" name="Picture Placeholder 2"/>
          <p:cNvSpPr txBox="1"/>
          <p:nvPr/>
        </p:nvSpPr>
        <p:spPr>
          <a:xfrm rot="19522915">
            <a:off x="5209901" y="1614743"/>
            <a:ext cx="2083732" cy="4307602"/>
          </a:xfrm>
          <a:custGeom>
            <a:avLst/>
            <a:gdLst>
              <a:gd name="connsiteX0" fmla="*/ 0 w 2952328"/>
              <a:gd name="connsiteY0" fmla="*/ 0 h 6624736"/>
              <a:gd name="connsiteX1" fmla="*/ 2952328 w 2952328"/>
              <a:gd name="connsiteY1" fmla="*/ 0 h 6624736"/>
              <a:gd name="connsiteX2" fmla="*/ 2952328 w 2952328"/>
              <a:gd name="connsiteY2" fmla="*/ 6624736 h 6624736"/>
              <a:gd name="connsiteX3" fmla="*/ 0 w 2952328"/>
              <a:gd name="connsiteY3" fmla="*/ 6624736 h 6624736"/>
              <a:gd name="connsiteX4" fmla="*/ 0 w 2952328"/>
              <a:gd name="connsiteY4" fmla="*/ 0 h 6624736"/>
              <a:gd name="connsiteX0-1" fmla="*/ 0 w 2969261"/>
              <a:gd name="connsiteY0-2" fmla="*/ 254000 h 6878736"/>
              <a:gd name="connsiteX1-3" fmla="*/ 2969261 w 2969261"/>
              <a:gd name="connsiteY1-4" fmla="*/ 0 h 6878736"/>
              <a:gd name="connsiteX2-5" fmla="*/ 2952328 w 2969261"/>
              <a:gd name="connsiteY2-6" fmla="*/ 6878736 h 6878736"/>
              <a:gd name="connsiteX3-7" fmla="*/ 0 w 2969261"/>
              <a:gd name="connsiteY3-8" fmla="*/ 6878736 h 6878736"/>
              <a:gd name="connsiteX4-9" fmla="*/ 0 w 2969261"/>
              <a:gd name="connsiteY4-10" fmla="*/ 254000 h 6878736"/>
              <a:gd name="connsiteX0-11" fmla="*/ 0 w 2986193"/>
              <a:gd name="connsiteY0-12" fmla="*/ 327810 h 6878736"/>
              <a:gd name="connsiteX1-13" fmla="*/ 2986193 w 2986193"/>
              <a:gd name="connsiteY1-14" fmla="*/ 0 h 6878736"/>
              <a:gd name="connsiteX2-15" fmla="*/ 2969260 w 2986193"/>
              <a:gd name="connsiteY2-16" fmla="*/ 6878736 h 6878736"/>
              <a:gd name="connsiteX3-17" fmla="*/ 16932 w 2986193"/>
              <a:gd name="connsiteY3-18" fmla="*/ 6878736 h 6878736"/>
              <a:gd name="connsiteX4-19" fmla="*/ 0 w 2986193"/>
              <a:gd name="connsiteY4-20" fmla="*/ 327810 h 6878736"/>
              <a:gd name="connsiteX0-21" fmla="*/ 0 w 2986193"/>
              <a:gd name="connsiteY0-22" fmla="*/ 327810 h 6878736"/>
              <a:gd name="connsiteX1-23" fmla="*/ 2986193 w 2986193"/>
              <a:gd name="connsiteY1-24" fmla="*/ 0 h 6878736"/>
              <a:gd name="connsiteX2-25" fmla="*/ 2952327 w 2986193"/>
              <a:gd name="connsiteY2-26" fmla="*/ 6841831 h 6878736"/>
              <a:gd name="connsiteX3-27" fmla="*/ 16932 w 2986193"/>
              <a:gd name="connsiteY3-28" fmla="*/ 6878736 h 6878736"/>
              <a:gd name="connsiteX4-29" fmla="*/ 0 w 2986193"/>
              <a:gd name="connsiteY4-30" fmla="*/ 327810 h 6878736"/>
              <a:gd name="connsiteX0-31" fmla="*/ 33868 w 2969261"/>
              <a:gd name="connsiteY0-32" fmla="*/ 245219 h 6878736"/>
              <a:gd name="connsiteX1-33" fmla="*/ 2969261 w 2969261"/>
              <a:gd name="connsiteY1-34" fmla="*/ 0 h 6878736"/>
              <a:gd name="connsiteX2-35" fmla="*/ 2935395 w 2969261"/>
              <a:gd name="connsiteY2-36" fmla="*/ 6841831 h 6878736"/>
              <a:gd name="connsiteX3-37" fmla="*/ 0 w 2969261"/>
              <a:gd name="connsiteY3-38" fmla="*/ 6878736 h 6878736"/>
              <a:gd name="connsiteX4-39" fmla="*/ 33868 w 2969261"/>
              <a:gd name="connsiteY4-40" fmla="*/ 245219 h 6878736"/>
              <a:gd name="connsiteX0-41" fmla="*/ 33868 w 2995253"/>
              <a:gd name="connsiteY0-42" fmla="*/ 245219 h 6878736"/>
              <a:gd name="connsiteX1-43" fmla="*/ 2969261 w 2995253"/>
              <a:gd name="connsiteY1-44" fmla="*/ 0 h 6878736"/>
              <a:gd name="connsiteX2-45" fmla="*/ 2994661 w 2995253"/>
              <a:gd name="connsiteY2-46" fmla="*/ 6823477 h 6878736"/>
              <a:gd name="connsiteX3-47" fmla="*/ 0 w 2995253"/>
              <a:gd name="connsiteY3-48" fmla="*/ 6878736 h 6878736"/>
              <a:gd name="connsiteX4-49" fmla="*/ 33868 w 2995253"/>
              <a:gd name="connsiteY4-50" fmla="*/ 245219 h 6878736"/>
              <a:gd name="connsiteX0-51" fmla="*/ 1 w 2961386"/>
              <a:gd name="connsiteY0-52" fmla="*/ 245219 h 6878736"/>
              <a:gd name="connsiteX1-53" fmla="*/ 2935394 w 2961386"/>
              <a:gd name="connsiteY1-54" fmla="*/ 0 h 6878736"/>
              <a:gd name="connsiteX2-55" fmla="*/ 2960794 w 2961386"/>
              <a:gd name="connsiteY2-56" fmla="*/ 6823477 h 6878736"/>
              <a:gd name="connsiteX3-57" fmla="*/ 0 w 2961386"/>
              <a:gd name="connsiteY3-58" fmla="*/ 6878736 h 6878736"/>
              <a:gd name="connsiteX4-59" fmla="*/ 1 w 2961386"/>
              <a:gd name="connsiteY4-60" fmla="*/ 245219 h 6878736"/>
              <a:gd name="connsiteX0-61" fmla="*/ 8467 w 2969852"/>
              <a:gd name="connsiteY0-62" fmla="*/ 245219 h 6851206"/>
              <a:gd name="connsiteX1-63" fmla="*/ 2943860 w 2969852"/>
              <a:gd name="connsiteY1-64" fmla="*/ 0 h 6851206"/>
              <a:gd name="connsiteX2-65" fmla="*/ 2969260 w 2969852"/>
              <a:gd name="connsiteY2-66" fmla="*/ 6823477 h 6851206"/>
              <a:gd name="connsiteX3-67" fmla="*/ 0 w 2969852"/>
              <a:gd name="connsiteY3-68" fmla="*/ 6851206 h 6851206"/>
              <a:gd name="connsiteX4-69" fmla="*/ 8467 w 2969852"/>
              <a:gd name="connsiteY4-70" fmla="*/ 245219 h 6851206"/>
              <a:gd name="connsiteX0-71" fmla="*/ 8467 w 2969414"/>
              <a:gd name="connsiteY0-72" fmla="*/ 0 h 6605987"/>
              <a:gd name="connsiteX1-73" fmla="*/ 2829556 w 2969414"/>
              <a:gd name="connsiteY1-74" fmla="*/ 401969 h 6605987"/>
              <a:gd name="connsiteX2-75" fmla="*/ 2969260 w 2969414"/>
              <a:gd name="connsiteY2-76" fmla="*/ 6578258 h 6605987"/>
              <a:gd name="connsiteX3-77" fmla="*/ 0 w 2969414"/>
              <a:gd name="connsiteY3-78" fmla="*/ 6605987 h 6605987"/>
              <a:gd name="connsiteX4-79" fmla="*/ 8467 w 2969414"/>
              <a:gd name="connsiteY4-80" fmla="*/ 0 h 6605987"/>
              <a:gd name="connsiteX0-81" fmla="*/ 8467 w 3097622"/>
              <a:gd name="connsiteY0-82" fmla="*/ 0 h 6605987"/>
              <a:gd name="connsiteX1-83" fmla="*/ 2829556 w 3097622"/>
              <a:gd name="connsiteY1-84" fmla="*/ 401969 h 6605987"/>
              <a:gd name="connsiteX2-85" fmla="*/ 3097538 w 3097622"/>
              <a:gd name="connsiteY2-86" fmla="*/ 6589096 h 6605987"/>
              <a:gd name="connsiteX3-87" fmla="*/ 0 w 3097622"/>
              <a:gd name="connsiteY3-88" fmla="*/ 6605987 h 6605987"/>
              <a:gd name="connsiteX4-89" fmla="*/ 8467 w 3097622"/>
              <a:gd name="connsiteY4-90" fmla="*/ 0 h 6605987"/>
              <a:gd name="connsiteX0-91" fmla="*/ 0 w 3089155"/>
              <a:gd name="connsiteY0-92" fmla="*/ 0 h 6589096"/>
              <a:gd name="connsiteX1-93" fmla="*/ 2821089 w 3089155"/>
              <a:gd name="connsiteY1-94" fmla="*/ 401969 h 6589096"/>
              <a:gd name="connsiteX2-95" fmla="*/ 3089071 w 3089155"/>
              <a:gd name="connsiteY2-96" fmla="*/ 6589096 h 6589096"/>
              <a:gd name="connsiteX3-97" fmla="*/ 227546 w 3089155"/>
              <a:gd name="connsiteY3-98" fmla="*/ 6104607 h 6589096"/>
              <a:gd name="connsiteX4-99" fmla="*/ 0 w 3089155"/>
              <a:gd name="connsiteY4-100" fmla="*/ 0 h 6589096"/>
              <a:gd name="connsiteX0-101" fmla="*/ 0 w 3121113"/>
              <a:gd name="connsiteY0-102" fmla="*/ 0 h 6788810"/>
              <a:gd name="connsiteX1-103" fmla="*/ 2853047 w 3121113"/>
              <a:gd name="connsiteY1-104" fmla="*/ 601683 h 6788810"/>
              <a:gd name="connsiteX2-105" fmla="*/ 3121029 w 3121113"/>
              <a:gd name="connsiteY2-106" fmla="*/ 6788810 h 6788810"/>
              <a:gd name="connsiteX3-107" fmla="*/ 259504 w 3121113"/>
              <a:gd name="connsiteY3-108" fmla="*/ 6304321 h 6788810"/>
              <a:gd name="connsiteX4-109" fmla="*/ 0 w 3121113"/>
              <a:gd name="connsiteY4-110" fmla="*/ 0 h 6788810"/>
              <a:gd name="connsiteX0-111" fmla="*/ 0 w 3121100"/>
              <a:gd name="connsiteY0-112" fmla="*/ 0 h 6788810"/>
              <a:gd name="connsiteX1-113" fmla="*/ 2802850 w 3121100"/>
              <a:gd name="connsiteY1-114" fmla="*/ 645355 h 6788810"/>
              <a:gd name="connsiteX2-115" fmla="*/ 3121029 w 3121100"/>
              <a:gd name="connsiteY2-116" fmla="*/ 6788810 h 6788810"/>
              <a:gd name="connsiteX3-117" fmla="*/ 259504 w 3121100"/>
              <a:gd name="connsiteY3-118" fmla="*/ 6304321 h 6788810"/>
              <a:gd name="connsiteX4-119" fmla="*/ 0 w 3121100"/>
              <a:gd name="connsiteY4-120" fmla="*/ 0 h 6788810"/>
              <a:gd name="connsiteX0-121" fmla="*/ 0 w 3121029"/>
              <a:gd name="connsiteY0-122" fmla="*/ 0 h 6788810"/>
              <a:gd name="connsiteX1-123" fmla="*/ 2802850 w 3121029"/>
              <a:gd name="connsiteY1-124" fmla="*/ 645355 h 6788810"/>
              <a:gd name="connsiteX2-125" fmla="*/ 3121029 w 3121029"/>
              <a:gd name="connsiteY2-126" fmla="*/ 6788810 h 6788810"/>
              <a:gd name="connsiteX3-127" fmla="*/ 259504 w 3121029"/>
              <a:gd name="connsiteY3-128" fmla="*/ 6304321 h 6788810"/>
              <a:gd name="connsiteX4-129" fmla="*/ 0 w 3121029"/>
              <a:gd name="connsiteY4-130" fmla="*/ 0 h 6788810"/>
              <a:gd name="connsiteX0-131" fmla="*/ 0 w 3121029"/>
              <a:gd name="connsiteY0-132" fmla="*/ 0 h 6788810"/>
              <a:gd name="connsiteX1-133" fmla="*/ 2802850 w 3121029"/>
              <a:gd name="connsiteY1-134" fmla="*/ 645355 h 6788810"/>
              <a:gd name="connsiteX2-135" fmla="*/ 3121029 w 3121029"/>
              <a:gd name="connsiteY2-136" fmla="*/ 6788810 h 6788810"/>
              <a:gd name="connsiteX3-137" fmla="*/ 259504 w 3121029"/>
              <a:gd name="connsiteY3-138" fmla="*/ 6304321 h 6788810"/>
              <a:gd name="connsiteX4-139" fmla="*/ 0 w 3121029"/>
              <a:gd name="connsiteY4-140" fmla="*/ 0 h 6788810"/>
              <a:gd name="connsiteX0-141" fmla="*/ 0 w 3121029"/>
              <a:gd name="connsiteY0-142" fmla="*/ 0 h 6788810"/>
              <a:gd name="connsiteX1-143" fmla="*/ 2802850 w 3121029"/>
              <a:gd name="connsiteY1-144" fmla="*/ 645355 h 6788810"/>
              <a:gd name="connsiteX2-145" fmla="*/ 3121029 w 3121029"/>
              <a:gd name="connsiteY2-146" fmla="*/ 6788810 h 6788810"/>
              <a:gd name="connsiteX3-147" fmla="*/ 259504 w 3121029"/>
              <a:gd name="connsiteY3-148" fmla="*/ 6304321 h 6788810"/>
              <a:gd name="connsiteX4-149" fmla="*/ 0 w 3121029"/>
              <a:gd name="connsiteY4-150" fmla="*/ 0 h 6788810"/>
              <a:gd name="connsiteX0-151" fmla="*/ 0 w 3121029"/>
              <a:gd name="connsiteY0-152" fmla="*/ 0 h 6788810"/>
              <a:gd name="connsiteX1-153" fmla="*/ 2802850 w 3121029"/>
              <a:gd name="connsiteY1-154" fmla="*/ 645355 h 6788810"/>
              <a:gd name="connsiteX2-155" fmla="*/ 3121029 w 3121029"/>
              <a:gd name="connsiteY2-156" fmla="*/ 6788810 h 6788810"/>
              <a:gd name="connsiteX3-157" fmla="*/ 259504 w 3121029"/>
              <a:gd name="connsiteY3-158" fmla="*/ 6304321 h 6788810"/>
              <a:gd name="connsiteX4-159" fmla="*/ 0 w 3121029"/>
              <a:gd name="connsiteY4-160" fmla="*/ 0 h 6788810"/>
              <a:gd name="connsiteX0-161" fmla="*/ 0 w 3121029"/>
              <a:gd name="connsiteY0-162" fmla="*/ 0 h 6788810"/>
              <a:gd name="connsiteX1-163" fmla="*/ 2820638 w 3121029"/>
              <a:gd name="connsiteY1-164" fmla="*/ 653193 h 6788810"/>
              <a:gd name="connsiteX2-165" fmla="*/ 3121029 w 3121029"/>
              <a:gd name="connsiteY2-166" fmla="*/ 6788810 h 6788810"/>
              <a:gd name="connsiteX3-167" fmla="*/ 259504 w 3121029"/>
              <a:gd name="connsiteY3-168" fmla="*/ 6304321 h 6788810"/>
              <a:gd name="connsiteX4-169" fmla="*/ 0 w 3121029"/>
              <a:gd name="connsiteY4-170" fmla="*/ 0 h 6788810"/>
              <a:gd name="connsiteX0-171" fmla="*/ 0 w 3121029"/>
              <a:gd name="connsiteY0-172" fmla="*/ 0 h 6788810"/>
              <a:gd name="connsiteX1-173" fmla="*/ 2820638 w 3121029"/>
              <a:gd name="connsiteY1-174" fmla="*/ 653193 h 6788810"/>
              <a:gd name="connsiteX2-175" fmla="*/ 3121029 w 3121029"/>
              <a:gd name="connsiteY2-176" fmla="*/ 6788810 h 6788810"/>
              <a:gd name="connsiteX3-177" fmla="*/ 259504 w 3121029"/>
              <a:gd name="connsiteY3-178" fmla="*/ 6304321 h 6788810"/>
              <a:gd name="connsiteX4-179" fmla="*/ 0 w 3121029"/>
              <a:gd name="connsiteY4-180" fmla="*/ 0 h 6788810"/>
              <a:gd name="connsiteX0-181" fmla="*/ 0 w 3131164"/>
              <a:gd name="connsiteY0-182" fmla="*/ 0 h 6782297"/>
              <a:gd name="connsiteX1-183" fmla="*/ 2820638 w 3131164"/>
              <a:gd name="connsiteY1-184" fmla="*/ 653193 h 6782297"/>
              <a:gd name="connsiteX2-185" fmla="*/ 3131164 w 3131164"/>
              <a:gd name="connsiteY2-186" fmla="*/ 6782298 h 6782297"/>
              <a:gd name="connsiteX3-187" fmla="*/ 259504 w 3131164"/>
              <a:gd name="connsiteY3-188" fmla="*/ 6304321 h 6782297"/>
              <a:gd name="connsiteX4-189" fmla="*/ 0 w 3131164"/>
              <a:gd name="connsiteY4-190" fmla="*/ 0 h 6782297"/>
              <a:gd name="connsiteX0-191" fmla="*/ 0 w 3131164"/>
              <a:gd name="connsiteY0-192" fmla="*/ 0 h 6782299"/>
              <a:gd name="connsiteX1-193" fmla="*/ 2820638 w 3131164"/>
              <a:gd name="connsiteY1-194" fmla="*/ 653193 h 6782299"/>
              <a:gd name="connsiteX2-195" fmla="*/ 3131164 w 3131164"/>
              <a:gd name="connsiteY2-196" fmla="*/ 6782298 h 6782299"/>
              <a:gd name="connsiteX3-197" fmla="*/ 259504 w 3131164"/>
              <a:gd name="connsiteY3-198" fmla="*/ 6304321 h 6782299"/>
              <a:gd name="connsiteX4-199" fmla="*/ 0 w 3131164"/>
              <a:gd name="connsiteY4-200" fmla="*/ 0 h 6782299"/>
              <a:gd name="connsiteX0-201" fmla="*/ 0 w 3131164"/>
              <a:gd name="connsiteY0-202" fmla="*/ 0 h 6782297"/>
              <a:gd name="connsiteX1-203" fmla="*/ 2820638 w 3131164"/>
              <a:gd name="connsiteY1-204" fmla="*/ 653193 h 6782297"/>
              <a:gd name="connsiteX2-205" fmla="*/ 3131164 w 3131164"/>
              <a:gd name="connsiteY2-206" fmla="*/ 6782298 h 6782297"/>
              <a:gd name="connsiteX3-207" fmla="*/ 259504 w 3131164"/>
              <a:gd name="connsiteY3-208" fmla="*/ 6304321 h 6782297"/>
              <a:gd name="connsiteX4-209" fmla="*/ 0 w 3131164"/>
              <a:gd name="connsiteY4-210" fmla="*/ 0 h 6782297"/>
              <a:gd name="connsiteX0-211" fmla="*/ 0 w 3131164"/>
              <a:gd name="connsiteY0-212" fmla="*/ 0 h 6782299"/>
              <a:gd name="connsiteX1-213" fmla="*/ 2820638 w 3131164"/>
              <a:gd name="connsiteY1-214" fmla="*/ 653193 h 6782299"/>
              <a:gd name="connsiteX2-215" fmla="*/ 3131164 w 3131164"/>
              <a:gd name="connsiteY2-216" fmla="*/ 6782298 h 6782299"/>
              <a:gd name="connsiteX3-217" fmla="*/ 289081 w 3131164"/>
              <a:gd name="connsiteY3-218" fmla="*/ 5977048 h 6782299"/>
              <a:gd name="connsiteX4-219" fmla="*/ 0 w 3131164"/>
              <a:gd name="connsiteY4-220" fmla="*/ 0 h 6782299"/>
              <a:gd name="connsiteX0-221" fmla="*/ 0 w 3073559"/>
              <a:gd name="connsiteY0-222" fmla="*/ 0 h 7069780"/>
              <a:gd name="connsiteX1-223" fmla="*/ 2763033 w 3073559"/>
              <a:gd name="connsiteY1-224" fmla="*/ 940675 h 7069780"/>
              <a:gd name="connsiteX2-225" fmla="*/ 3073559 w 3073559"/>
              <a:gd name="connsiteY2-226" fmla="*/ 7069780 h 7069780"/>
              <a:gd name="connsiteX3-227" fmla="*/ 231476 w 3073559"/>
              <a:gd name="connsiteY3-228" fmla="*/ 6264530 h 7069780"/>
              <a:gd name="connsiteX4-229" fmla="*/ 0 w 3073559"/>
              <a:gd name="connsiteY4-230" fmla="*/ 0 h 7069780"/>
              <a:gd name="connsiteX0-231" fmla="*/ 0 w 3073559"/>
              <a:gd name="connsiteY0-232" fmla="*/ 0 h 7069780"/>
              <a:gd name="connsiteX1-233" fmla="*/ 2763033 w 3073559"/>
              <a:gd name="connsiteY1-234" fmla="*/ 940675 h 7069780"/>
              <a:gd name="connsiteX2-235" fmla="*/ 3073559 w 3073559"/>
              <a:gd name="connsiteY2-236" fmla="*/ 7069780 h 7069780"/>
              <a:gd name="connsiteX3-237" fmla="*/ 231476 w 3073559"/>
              <a:gd name="connsiteY3-238" fmla="*/ 6264530 h 7069780"/>
              <a:gd name="connsiteX4-239" fmla="*/ 0 w 3073559"/>
              <a:gd name="connsiteY4-240" fmla="*/ 0 h 7069780"/>
              <a:gd name="connsiteX0-241" fmla="*/ 0 w 3073559"/>
              <a:gd name="connsiteY0-242" fmla="*/ 0 h 7069780"/>
              <a:gd name="connsiteX1-243" fmla="*/ 2763033 w 3073559"/>
              <a:gd name="connsiteY1-244" fmla="*/ 940675 h 7069780"/>
              <a:gd name="connsiteX2-245" fmla="*/ 3073559 w 3073559"/>
              <a:gd name="connsiteY2-246" fmla="*/ 7069780 h 7069780"/>
              <a:gd name="connsiteX3-247" fmla="*/ 231476 w 3073559"/>
              <a:gd name="connsiteY3-248" fmla="*/ 6264530 h 7069780"/>
              <a:gd name="connsiteX4-249" fmla="*/ 0 w 3073559"/>
              <a:gd name="connsiteY4-250" fmla="*/ 0 h 7069780"/>
              <a:gd name="connsiteX0-251" fmla="*/ 0 w 3193668"/>
              <a:gd name="connsiteY0-252" fmla="*/ 0 h 6869923"/>
              <a:gd name="connsiteX1-253" fmla="*/ 2763033 w 3193668"/>
              <a:gd name="connsiteY1-254" fmla="*/ 940675 h 6869923"/>
              <a:gd name="connsiteX2-255" fmla="*/ 3193668 w 3193668"/>
              <a:gd name="connsiteY2-256" fmla="*/ 6869923 h 6869923"/>
              <a:gd name="connsiteX3-257" fmla="*/ 231476 w 3193668"/>
              <a:gd name="connsiteY3-258" fmla="*/ 6264530 h 6869923"/>
              <a:gd name="connsiteX4-259" fmla="*/ 0 w 3193668"/>
              <a:gd name="connsiteY4-260" fmla="*/ 0 h 6869923"/>
              <a:gd name="connsiteX0-261" fmla="*/ 0 w 3193668"/>
              <a:gd name="connsiteY0-262" fmla="*/ 0 h 7745897"/>
              <a:gd name="connsiteX1-263" fmla="*/ 2763033 w 3193668"/>
              <a:gd name="connsiteY1-264" fmla="*/ 940675 h 7745897"/>
              <a:gd name="connsiteX2-265" fmla="*/ 3193668 w 3193668"/>
              <a:gd name="connsiteY2-266" fmla="*/ 6869923 h 7745897"/>
              <a:gd name="connsiteX3-267" fmla="*/ 939234 w 3193668"/>
              <a:gd name="connsiteY3-268" fmla="*/ 7745897 h 7745897"/>
              <a:gd name="connsiteX4-269" fmla="*/ 0 w 3193668"/>
              <a:gd name="connsiteY4-270" fmla="*/ 0 h 7745897"/>
              <a:gd name="connsiteX0-271" fmla="*/ 0 w 2608952"/>
              <a:gd name="connsiteY0-272" fmla="*/ 1087803 h 6805222"/>
              <a:gd name="connsiteX1-273" fmla="*/ 2178317 w 2608952"/>
              <a:gd name="connsiteY1-274" fmla="*/ 0 h 6805222"/>
              <a:gd name="connsiteX2-275" fmla="*/ 2608952 w 2608952"/>
              <a:gd name="connsiteY2-276" fmla="*/ 5929248 h 6805222"/>
              <a:gd name="connsiteX3-277" fmla="*/ 354518 w 2608952"/>
              <a:gd name="connsiteY3-278" fmla="*/ 6805222 h 6805222"/>
              <a:gd name="connsiteX4-279" fmla="*/ 0 w 2608952"/>
              <a:gd name="connsiteY4-280" fmla="*/ 1087803 h 6805222"/>
              <a:gd name="connsiteX0-281" fmla="*/ 0 w 2608952"/>
              <a:gd name="connsiteY0-282" fmla="*/ 1087803 h 6805222"/>
              <a:gd name="connsiteX1-283" fmla="*/ 2178317 w 2608952"/>
              <a:gd name="connsiteY1-284" fmla="*/ 0 h 6805222"/>
              <a:gd name="connsiteX2-285" fmla="*/ 2608952 w 2608952"/>
              <a:gd name="connsiteY2-286" fmla="*/ 5929248 h 6805222"/>
              <a:gd name="connsiteX3-287" fmla="*/ 354518 w 2608952"/>
              <a:gd name="connsiteY3-288" fmla="*/ 6805222 h 6805222"/>
              <a:gd name="connsiteX4-289" fmla="*/ 0 w 2608952"/>
              <a:gd name="connsiteY4-290" fmla="*/ 1087803 h 6805222"/>
              <a:gd name="connsiteX0-291" fmla="*/ 0 w 2608952"/>
              <a:gd name="connsiteY0-292" fmla="*/ 1087803 h 6805222"/>
              <a:gd name="connsiteX1-293" fmla="*/ 2178317 w 2608952"/>
              <a:gd name="connsiteY1-294" fmla="*/ 0 h 6805222"/>
              <a:gd name="connsiteX2-295" fmla="*/ 2608952 w 2608952"/>
              <a:gd name="connsiteY2-296" fmla="*/ 5929248 h 6805222"/>
              <a:gd name="connsiteX3-297" fmla="*/ 354518 w 2608952"/>
              <a:gd name="connsiteY3-298" fmla="*/ 6805222 h 6805222"/>
              <a:gd name="connsiteX4-299" fmla="*/ 0 w 2608952"/>
              <a:gd name="connsiteY4-300" fmla="*/ 1087803 h 6805222"/>
              <a:gd name="connsiteX0-301" fmla="*/ 0 w 2608952"/>
              <a:gd name="connsiteY0-302" fmla="*/ 1016004 h 6733423"/>
              <a:gd name="connsiteX1-303" fmla="*/ 2191344 w 2608952"/>
              <a:gd name="connsiteY1-304" fmla="*/ 0 h 6733423"/>
              <a:gd name="connsiteX2-305" fmla="*/ 2608952 w 2608952"/>
              <a:gd name="connsiteY2-306" fmla="*/ 5857449 h 6733423"/>
              <a:gd name="connsiteX3-307" fmla="*/ 354518 w 2608952"/>
              <a:gd name="connsiteY3-308" fmla="*/ 6733423 h 6733423"/>
              <a:gd name="connsiteX4-309" fmla="*/ 0 w 2608952"/>
              <a:gd name="connsiteY4-310" fmla="*/ 1016004 h 6733423"/>
              <a:gd name="connsiteX0-311" fmla="*/ 0 w 2631463"/>
              <a:gd name="connsiteY0-312" fmla="*/ 1006159 h 6733423"/>
              <a:gd name="connsiteX1-313" fmla="*/ 2213855 w 2631463"/>
              <a:gd name="connsiteY1-314" fmla="*/ 0 h 6733423"/>
              <a:gd name="connsiteX2-315" fmla="*/ 2631463 w 2631463"/>
              <a:gd name="connsiteY2-316" fmla="*/ 5857449 h 6733423"/>
              <a:gd name="connsiteX3-317" fmla="*/ 377029 w 2631463"/>
              <a:gd name="connsiteY3-318" fmla="*/ 6733423 h 6733423"/>
              <a:gd name="connsiteX4-319" fmla="*/ 0 w 2631463"/>
              <a:gd name="connsiteY4-320" fmla="*/ 1006159 h 6733423"/>
              <a:gd name="connsiteX0-321" fmla="*/ 0 w 2631463"/>
              <a:gd name="connsiteY0-322" fmla="*/ 1006159 h 6733423"/>
              <a:gd name="connsiteX1-323" fmla="*/ 2213855 w 2631463"/>
              <a:gd name="connsiteY1-324" fmla="*/ 0 h 6733423"/>
              <a:gd name="connsiteX2-325" fmla="*/ 2631463 w 2631463"/>
              <a:gd name="connsiteY2-326" fmla="*/ 5857449 h 6733423"/>
              <a:gd name="connsiteX3-327" fmla="*/ 377029 w 2631463"/>
              <a:gd name="connsiteY3-328" fmla="*/ 6733423 h 6733423"/>
              <a:gd name="connsiteX4-329" fmla="*/ 0 w 2631463"/>
              <a:gd name="connsiteY4-330" fmla="*/ 1006159 h 6733423"/>
              <a:gd name="connsiteX0-331" fmla="*/ 0 w 2631463"/>
              <a:gd name="connsiteY0-332" fmla="*/ 1006159 h 6733423"/>
              <a:gd name="connsiteX1-333" fmla="*/ 2213855 w 2631463"/>
              <a:gd name="connsiteY1-334" fmla="*/ 0 h 6733423"/>
              <a:gd name="connsiteX2-335" fmla="*/ 2631463 w 2631463"/>
              <a:gd name="connsiteY2-336" fmla="*/ 5857449 h 6733423"/>
              <a:gd name="connsiteX3-337" fmla="*/ 377029 w 2631463"/>
              <a:gd name="connsiteY3-338" fmla="*/ 6733423 h 6733423"/>
              <a:gd name="connsiteX4-339" fmla="*/ 0 w 2631463"/>
              <a:gd name="connsiteY4-340" fmla="*/ 1006159 h 6733423"/>
              <a:gd name="connsiteX0-341" fmla="*/ 0 w 2631463"/>
              <a:gd name="connsiteY0-342" fmla="*/ 1006159 h 6733423"/>
              <a:gd name="connsiteX1-343" fmla="*/ 2213855 w 2631463"/>
              <a:gd name="connsiteY1-344" fmla="*/ 0 h 6733423"/>
              <a:gd name="connsiteX2-345" fmla="*/ 2631463 w 2631463"/>
              <a:gd name="connsiteY2-346" fmla="*/ 5857449 h 6733423"/>
              <a:gd name="connsiteX3-347" fmla="*/ 377029 w 2631463"/>
              <a:gd name="connsiteY3-348" fmla="*/ 6733423 h 6733423"/>
              <a:gd name="connsiteX4-349" fmla="*/ 0 w 2631463"/>
              <a:gd name="connsiteY4-350" fmla="*/ 1006159 h 6733423"/>
              <a:gd name="connsiteX0-351" fmla="*/ 0 w 2647460"/>
              <a:gd name="connsiteY0-352" fmla="*/ 1006159 h 6733423"/>
              <a:gd name="connsiteX1-353" fmla="*/ 2213855 w 2647460"/>
              <a:gd name="connsiteY1-354" fmla="*/ 0 h 6733423"/>
              <a:gd name="connsiteX2-355" fmla="*/ 2647460 w 2647460"/>
              <a:gd name="connsiteY2-356" fmla="*/ 5831394 h 6733423"/>
              <a:gd name="connsiteX3-357" fmla="*/ 377029 w 2647460"/>
              <a:gd name="connsiteY3-358" fmla="*/ 6733423 h 6733423"/>
              <a:gd name="connsiteX4-359" fmla="*/ 0 w 2647460"/>
              <a:gd name="connsiteY4-360" fmla="*/ 1006159 h 6733423"/>
              <a:gd name="connsiteX0-361" fmla="*/ 0 w 2647460"/>
              <a:gd name="connsiteY0-362" fmla="*/ 1006159 h 6733423"/>
              <a:gd name="connsiteX1-363" fmla="*/ 2213855 w 2647460"/>
              <a:gd name="connsiteY1-364" fmla="*/ 0 h 6733423"/>
              <a:gd name="connsiteX2-365" fmla="*/ 2647460 w 2647460"/>
              <a:gd name="connsiteY2-366" fmla="*/ 5831394 h 6733423"/>
              <a:gd name="connsiteX3-367" fmla="*/ 377029 w 2647460"/>
              <a:gd name="connsiteY3-368" fmla="*/ 6733423 h 6733423"/>
              <a:gd name="connsiteX4-369" fmla="*/ 0 w 2647460"/>
              <a:gd name="connsiteY4-370" fmla="*/ 1006159 h 6733423"/>
              <a:gd name="connsiteX0-371" fmla="*/ 0 w 2647460"/>
              <a:gd name="connsiteY0-372" fmla="*/ 0 h 5727264"/>
              <a:gd name="connsiteX1-373" fmla="*/ 2325356 w 2647460"/>
              <a:gd name="connsiteY1-374" fmla="*/ 619690 h 5727264"/>
              <a:gd name="connsiteX2-375" fmla="*/ 2647460 w 2647460"/>
              <a:gd name="connsiteY2-376" fmla="*/ 4825235 h 5727264"/>
              <a:gd name="connsiteX3-377" fmla="*/ 377029 w 2647460"/>
              <a:gd name="connsiteY3-378" fmla="*/ 5727264 h 5727264"/>
              <a:gd name="connsiteX4-379" fmla="*/ 0 w 2647460"/>
              <a:gd name="connsiteY4-380" fmla="*/ 0 h 5727264"/>
              <a:gd name="connsiteX0-381" fmla="*/ 0 w 2688146"/>
              <a:gd name="connsiteY0-382" fmla="*/ 0 h 6303102"/>
              <a:gd name="connsiteX1-383" fmla="*/ 2325356 w 2688146"/>
              <a:gd name="connsiteY1-384" fmla="*/ 619690 h 6303102"/>
              <a:gd name="connsiteX2-385" fmla="*/ 2688146 w 2688146"/>
              <a:gd name="connsiteY2-386" fmla="*/ 6303102 h 6303102"/>
              <a:gd name="connsiteX3-387" fmla="*/ 377029 w 2688146"/>
              <a:gd name="connsiteY3-388" fmla="*/ 5727264 h 6303102"/>
              <a:gd name="connsiteX4-389" fmla="*/ 0 w 2688146"/>
              <a:gd name="connsiteY4-390" fmla="*/ 0 h 6303102"/>
              <a:gd name="connsiteX0-391" fmla="*/ 0 w 2688146"/>
              <a:gd name="connsiteY0-392" fmla="*/ 0 h 6303102"/>
              <a:gd name="connsiteX1-393" fmla="*/ 2325356 w 2688146"/>
              <a:gd name="connsiteY1-394" fmla="*/ 619690 h 6303102"/>
              <a:gd name="connsiteX2-395" fmla="*/ 2688146 w 2688146"/>
              <a:gd name="connsiteY2-396" fmla="*/ 6303102 h 6303102"/>
              <a:gd name="connsiteX3-397" fmla="*/ 284193 w 2688146"/>
              <a:gd name="connsiteY3-398" fmla="*/ 5848628 h 6303102"/>
              <a:gd name="connsiteX4-399" fmla="*/ 0 w 2688146"/>
              <a:gd name="connsiteY4-400" fmla="*/ 0 h 6303102"/>
              <a:gd name="connsiteX0-401" fmla="*/ 0 w 2688146"/>
              <a:gd name="connsiteY0-402" fmla="*/ 0 h 6303102"/>
              <a:gd name="connsiteX1-403" fmla="*/ 2325356 w 2688146"/>
              <a:gd name="connsiteY1-404" fmla="*/ 619690 h 6303102"/>
              <a:gd name="connsiteX2-405" fmla="*/ 2688146 w 2688146"/>
              <a:gd name="connsiteY2-406" fmla="*/ 6303102 h 6303102"/>
              <a:gd name="connsiteX3-407" fmla="*/ 284193 w 2688146"/>
              <a:gd name="connsiteY3-408" fmla="*/ 5848628 h 6303102"/>
              <a:gd name="connsiteX4-409" fmla="*/ 0 w 2688146"/>
              <a:gd name="connsiteY4-410" fmla="*/ 0 h 6303102"/>
              <a:gd name="connsiteX0-411" fmla="*/ 0 w 2688146"/>
              <a:gd name="connsiteY0-412" fmla="*/ 0 h 6303102"/>
              <a:gd name="connsiteX1-413" fmla="*/ 2325356 w 2688146"/>
              <a:gd name="connsiteY1-414" fmla="*/ 619690 h 6303102"/>
              <a:gd name="connsiteX2-415" fmla="*/ 2688146 w 2688146"/>
              <a:gd name="connsiteY2-416" fmla="*/ 6303102 h 6303102"/>
              <a:gd name="connsiteX3-417" fmla="*/ 284193 w 2688146"/>
              <a:gd name="connsiteY3-418" fmla="*/ 5848628 h 6303102"/>
              <a:gd name="connsiteX4-419" fmla="*/ 0 w 2688146"/>
              <a:gd name="connsiteY4-420" fmla="*/ 0 h 6303102"/>
              <a:gd name="connsiteX0-421" fmla="*/ 0 w 2688146"/>
              <a:gd name="connsiteY0-422" fmla="*/ 0 h 6303102"/>
              <a:gd name="connsiteX1-423" fmla="*/ 2325356 w 2688146"/>
              <a:gd name="connsiteY1-424" fmla="*/ 619690 h 6303102"/>
              <a:gd name="connsiteX2-425" fmla="*/ 2688146 w 2688146"/>
              <a:gd name="connsiteY2-426" fmla="*/ 6303102 h 6303102"/>
              <a:gd name="connsiteX3-427" fmla="*/ 284193 w 2688146"/>
              <a:gd name="connsiteY3-428" fmla="*/ 5848628 h 6303102"/>
              <a:gd name="connsiteX4-429" fmla="*/ 0 w 2688146"/>
              <a:gd name="connsiteY4-430" fmla="*/ 0 h 6303102"/>
              <a:gd name="connsiteX0-431" fmla="*/ 0 w 2712147"/>
              <a:gd name="connsiteY0-432" fmla="*/ 0 h 6345462"/>
              <a:gd name="connsiteX1-433" fmla="*/ 2349357 w 2712147"/>
              <a:gd name="connsiteY1-434" fmla="*/ 662050 h 6345462"/>
              <a:gd name="connsiteX2-435" fmla="*/ 2712147 w 2712147"/>
              <a:gd name="connsiteY2-436" fmla="*/ 6345462 h 6345462"/>
              <a:gd name="connsiteX3-437" fmla="*/ 308194 w 2712147"/>
              <a:gd name="connsiteY3-438" fmla="*/ 5890988 h 6345462"/>
              <a:gd name="connsiteX4-439" fmla="*/ 0 w 2712147"/>
              <a:gd name="connsiteY4-440" fmla="*/ 0 h 6345462"/>
              <a:gd name="connsiteX0-441" fmla="*/ 0 w 2684680"/>
              <a:gd name="connsiteY0-442" fmla="*/ 0 h 6392082"/>
              <a:gd name="connsiteX1-443" fmla="*/ 2349357 w 2684680"/>
              <a:gd name="connsiteY1-444" fmla="*/ 662050 h 6392082"/>
              <a:gd name="connsiteX2-445" fmla="*/ 2684680 w 2684680"/>
              <a:gd name="connsiteY2-446" fmla="*/ 6392082 h 6392082"/>
              <a:gd name="connsiteX3-447" fmla="*/ 308194 w 2684680"/>
              <a:gd name="connsiteY3-448" fmla="*/ 5890988 h 6392082"/>
              <a:gd name="connsiteX4-449" fmla="*/ 0 w 2684680"/>
              <a:gd name="connsiteY4-450" fmla="*/ 0 h 6392082"/>
              <a:gd name="connsiteX0-451" fmla="*/ 0 w 2686734"/>
              <a:gd name="connsiteY0-452" fmla="*/ 0 h 6405216"/>
              <a:gd name="connsiteX1-453" fmla="*/ 2351411 w 2686734"/>
              <a:gd name="connsiteY1-454" fmla="*/ 675184 h 6405216"/>
              <a:gd name="connsiteX2-455" fmla="*/ 2686734 w 2686734"/>
              <a:gd name="connsiteY2-456" fmla="*/ 6405216 h 6405216"/>
              <a:gd name="connsiteX3-457" fmla="*/ 310248 w 2686734"/>
              <a:gd name="connsiteY3-458" fmla="*/ 5904122 h 6405216"/>
              <a:gd name="connsiteX4-459" fmla="*/ 0 w 2686734"/>
              <a:gd name="connsiteY4-460" fmla="*/ 0 h 6405216"/>
              <a:gd name="connsiteX0-461" fmla="*/ 0 w 2686734"/>
              <a:gd name="connsiteY0-462" fmla="*/ 0 h 6405216"/>
              <a:gd name="connsiteX1-463" fmla="*/ 2351411 w 2686734"/>
              <a:gd name="connsiteY1-464" fmla="*/ 675184 h 6405216"/>
              <a:gd name="connsiteX2-465" fmla="*/ 2686734 w 2686734"/>
              <a:gd name="connsiteY2-466" fmla="*/ 6405216 h 6405216"/>
              <a:gd name="connsiteX3-467" fmla="*/ 310248 w 2686734"/>
              <a:gd name="connsiteY3-468" fmla="*/ 5904122 h 6405216"/>
              <a:gd name="connsiteX4-469" fmla="*/ 0 w 2686734"/>
              <a:gd name="connsiteY4-470" fmla="*/ 0 h 6405216"/>
              <a:gd name="connsiteX0-471" fmla="*/ 0 w 2686734"/>
              <a:gd name="connsiteY0-472" fmla="*/ 0 h 6405216"/>
              <a:gd name="connsiteX1-473" fmla="*/ 2334041 w 2686734"/>
              <a:gd name="connsiteY1-474" fmla="*/ 638188 h 6405216"/>
              <a:gd name="connsiteX2-475" fmla="*/ 2686734 w 2686734"/>
              <a:gd name="connsiteY2-476" fmla="*/ 6405216 h 6405216"/>
              <a:gd name="connsiteX3-477" fmla="*/ 310248 w 2686734"/>
              <a:gd name="connsiteY3-478" fmla="*/ 5904122 h 6405216"/>
              <a:gd name="connsiteX4-479" fmla="*/ 0 w 2686734"/>
              <a:gd name="connsiteY4-480" fmla="*/ 0 h 6405216"/>
              <a:gd name="connsiteX0-481" fmla="*/ 0 w 2686734"/>
              <a:gd name="connsiteY0-482" fmla="*/ 0 h 6405216"/>
              <a:gd name="connsiteX1-483" fmla="*/ 2338149 w 2686734"/>
              <a:gd name="connsiteY1-484" fmla="*/ 664456 h 6405216"/>
              <a:gd name="connsiteX2-485" fmla="*/ 2686734 w 2686734"/>
              <a:gd name="connsiteY2-486" fmla="*/ 6405216 h 6405216"/>
              <a:gd name="connsiteX3-487" fmla="*/ 310248 w 2686734"/>
              <a:gd name="connsiteY3-488" fmla="*/ 5904122 h 6405216"/>
              <a:gd name="connsiteX4-489" fmla="*/ 0 w 2686734"/>
              <a:gd name="connsiteY4-490" fmla="*/ 0 h 6405216"/>
              <a:gd name="connsiteX0-491" fmla="*/ 0 w 2686734"/>
              <a:gd name="connsiteY0-492" fmla="*/ 0 h 6405216"/>
              <a:gd name="connsiteX1-493" fmla="*/ 2370664 w 2686734"/>
              <a:gd name="connsiteY1-494" fmla="*/ 576028 h 6405216"/>
              <a:gd name="connsiteX2-495" fmla="*/ 2686734 w 2686734"/>
              <a:gd name="connsiteY2-496" fmla="*/ 6405216 h 6405216"/>
              <a:gd name="connsiteX3-497" fmla="*/ 310248 w 2686734"/>
              <a:gd name="connsiteY3-498" fmla="*/ 5904122 h 6405216"/>
              <a:gd name="connsiteX4-499" fmla="*/ 0 w 2686734"/>
              <a:gd name="connsiteY4-500" fmla="*/ 0 h 6405216"/>
              <a:gd name="connsiteX0-501" fmla="*/ 0 w 2686734"/>
              <a:gd name="connsiteY0-502" fmla="*/ 0 h 6405216"/>
              <a:gd name="connsiteX1-503" fmla="*/ 2331518 w 2686734"/>
              <a:gd name="connsiteY1-504" fmla="*/ 659092 h 6405216"/>
              <a:gd name="connsiteX2-505" fmla="*/ 2686734 w 2686734"/>
              <a:gd name="connsiteY2-506" fmla="*/ 6405216 h 6405216"/>
              <a:gd name="connsiteX3-507" fmla="*/ 310248 w 2686734"/>
              <a:gd name="connsiteY3-508" fmla="*/ 5904122 h 6405216"/>
              <a:gd name="connsiteX4-509" fmla="*/ 0 w 2686734"/>
              <a:gd name="connsiteY4-510" fmla="*/ 0 h 6405216"/>
              <a:gd name="connsiteX0-511" fmla="*/ 0 w 2686734"/>
              <a:gd name="connsiteY0-512" fmla="*/ 0 h 6405216"/>
              <a:gd name="connsiteX1-513" fmla="*/ 2331518 w 2686734"/>
              <a:gd name="connsiteY1-514" fmla="*/ 659092 h 6405216"/>
              <a:gd name="connsiteX2-515" fmla="*/ 2686734 w 2686734"/>
              <a:gd name="connsiteY2-516" fmla="*/ 6405216 h 6405216"/>
              <a:gd name="connsiteX3-517" fmla="*/ 291937 w 2686734"/>
              <a:gd name="connsiteY3-518" fmla="*/ 5935202 h 6405216"/>
              <a:gd name="connsiteX4-519" fmla="*/ 0 w 2686734"/>
              <a:gd name="connsiteY4-520" fmla="*/ 0 h 6405216"/>
              <a:gd name="connsiteX0-521" fmla="*/ 0 w 2686734"/>
              <a:gd name="connsiteY0-522" fmla="*/ 0 h 6405216"/>
              <a:gd name="connsiteX1-523" fmla="*/ 2331518 w 2686734"/>
              <a:gd name="connsiteY1-524" fmla="*/ 659092 h 6405216"/>
              <a:gd name="connsiteX2-525" fmla="*/ 2686734 w 2686734"/>
              <a:gd name="connsiteY2-526" fmla="*/ 6405216 h 6405216"/>
              <a:gd name="connsiteX3-527" fmla="*/ 276621 w 2686734"/>
              <a:gd name="connsiteY3-528" fmla="*/ 5911341 h 6405216"/>
              <a:gd name="connsiteX4-529" fmla="*/ 0 w 2686734"/>
              <a:gd name="connsiteY4-530" fmla="*/ 0 h 6405216"/>
              <a:gd name="connsiteX0-531" fmla="*/ 0 w 2686734"/>
              <a:gd name="connsiteY0-532" fmla="*/ 0 h 6405216"/>
              <a:gd name="connsiteX1-533" fmla="*/ 2331518 w 2686734"/>
              <a:gd name="connsiteY1-534" fmla="*/ 659092 h 6405216"/>
              <a:gd name="connsiteX2-535" fmla="*/ 2686734 w 2686734"/>
              <a:gd name="connsiteY2-536" fmla="*/ 6405216 h 6405216"/>
              <a:gd name="connsiteX3-537" fmla="*/ 276621 w 2686734"/>
              <a:gd name="connsiteY3-538" fmla="*/ 5911341 h 6405216"/>
              <a:gd name="connsiteX4-539" fmla="*/ 0 w 2686734"/>
              <a:gd name="connsiteY4-540" fmla="*/ 0 h 64052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6734" h="6405216">
                <a:moveTo>
                  <a:pt x="0" y="0"/>
                </a:moveTo>
                <a:lnTo>
                  <a:pt x="2331518" y="659092"/>
                </a:lnTo>
                <a:cubicBezTo>
                  <a:pt x="2479204" y="3079239"/>
                  <a:pt x="2505306" y="3654741"/>
                  <a:pt x="2686734" y="6405216"/>
                </a:cubicBezTo>
                <a:lnTo>
                  <a:pt x="276621" y="5911341"/>
                </a:lnTo>
                <a:cubicBezTo>
                  <a:pt x="179686" y="3553951"/>
                  <a:pt x="98590" y="2363605"/>
                  <a:pt x="0" y="0"/>
                </a:cubicBezTo>
                <a:close/>
              </a:path>
            </a:pathLst>
          </a:custGeom>
          <a:blipFill dpi="0" rotWithShape="1">
            <a:blip r:embed="rId2"/>
            <a:srcRect/>
            <a:tile tx="0" ty="0" sx="100000" sy="100000" flip="none" algn="ctr"/>
          </a:blipFill>
        </p:spPr>
        <p:txBody>
          <a:bodyPr vert="vert" lIns="682546" tIns="682546" rIns="682546" bIns="682546" anchor="ctr"/>
          <a:lstStyle>
            <a:lvl1pPr marL="0" indent="0" algn="ctr" rtl="0" eaLnBrk="0" fontAlgn="base" hangingPunct="0">
              <a:spcBef>
                <a:spcPts val="475"/>
              </a:spcBef>
              <a:spcAft>
                <a:spcPts val="475"/>
              </a:spcAft>
              <a:buFont typeface="Arial" panose="020B0604020202020204" pitchFamily="34" charset="0"/>
              <a:buNone/>
              <a:defRPr sz="1265" kern="1200">
                <a:solidFill>
                  <a:schemeClr val="accent6"/>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endParaRPr lang="en-US" sz="1200" dirty="0"/>
          </a:p>
        </p:txBody>
      </p:sp>
      <p:sp>
        <p:nvSpPr>
          <p:cNvPr id="45" name="Rounded Rectangle 48"/>
          <p:cNvSpPr/>
          <p:nvPr/>
        </p:nvSpPr>
        <p:spPr>
          <a:xfrm>
            <a:off x="6419995" y="1790549"/>
            <a:ext cx="720001" cy="719960"/>
          </a:xfrm>
          <a:prstGeom prst="roundRect">
            <a:avLst>
              <a:gd name="adj" fmla="val 50000"/>
            </a:avLst>
          </a:prstGeom>
          <a:solidFill>
            <a:srgbClr val="292948"/>
          </a:solidFill>
          <a:ln>
            <a:noFill/>
          </a:ln>
          <a:effectLst/>
        </p:spPr>
        <p:style>
          <a:lnRef idx="1">
            <a:schemeClr val="accent1"/>
          </a:lnRef>
          <a:fillRef idx="3">
            <a:schemeClr val="accent1"/>
          </a:fillRef>
          <a:effectRef idx="2">
            <a:schemeClr val="accent1"/>
          </a:effectRef>
          <a:fontRef idx="minor">
            <a:schemeClr val="lt1"/>
          </a:fontRef>
        </p:style>
        <p:txBody>
          <a:bodyPr lIns="121862" tIns="60932" rIns="121862" bIns="60932" rtlCol="0" anchor="ctr"/>
          <a:lstStyle/>
          <a:p>
            <a:pPr algn="ctr"/>
            <a:endParaRPr lang="en-US" sz="1705" dirty="0">
              <a:solidFill>
                <a:srgbClr val="7F7F7F"/>
              </a:solidFill>
            </a:endParaRPr>
          </a:p>
        </p:txBody>
      </p:sp>
      <p:sp>
        <p:nvSpPr>
          <p:cNvPr id="49" name="Rounded Rectangle 52"/>
          <p:cNvSpPr/>
          <p:nvPr/>
        </p:nvSpPr>
        <p:spPr>
          <a:xfrm>
            <a:off x="3432876" y="3048584"/>
            <a:ext cx="720001" cy="719960"/>
          </a:xfrm>
          <a:prstGeom prst="roundRect">
            <a:avLst>
              <a:gd name="adj" fmla="val 50000"/>
            </a:avLst>
          </a:prstGeom>
          <a:solidFill>
            <a:srgbClr val="B24747"/>
          </a:solidFill>
          <a:ln>
            <a:noFill/>
          </a:ln>
          <a:effectLst/>
        </p:spPr>
        <p:style>
          <a:lnRef idx="1">
            <a:schemeClr val="accent1"/>
          </a:lnRef>
          <a:fillRef idx="3">
            <a:schemeClr val="accent1"/>
          </a:fillRef>
          <a:effectRef idx="2">
            <a:schemeClr val="accent1"/>
          </a:effectRef>
          <a:fontRef idx="minor">
            <a:schemeClr val="lt1"/>
          </a:fontRef>
        </p:style>
        <p:txBody>
          <a:bodyPr lIns="121862" tIns="60932" rIns="121862" bIns="60932" rtlCol="0" anchor="ctr"/>
          <a:lstStyle/>
          <a:p>
            <a:pPr algn="ctr"/>
            <a:endParaRPr lang="en-US" sz="1705" dirty="0">
              <a:solidFill>
                <a:srgbClr val="7F7F7F"/>
              </a:solidFill>
            </a:endParaRPr>
          </a:p>
        </p:txBody>
      </p:sp>
      <p:sp>
        <p:nvSpPr>
          <p:cNvPr id="53" name="Rounded Rectangle 57"/>
          <p:cNvSpPr/>
          <p:nvPr/>
        </p:nvSpPr>
        <p:spPr>
          <a:xfrm>
            <a:off x="7498813" y="3114414"/>
            <a:ext cx="720001" cy="719960"/>
          </a:xfrm>
          <a:prstGeom prst="roundRect">
            <a:avLst>
              <a:gd name="adj" fmla="val 50000"/>
            </a:avLst>
          </a:prstGeom>
          <a:solidFill>
            <a:srgbClr val="B24747"/>
          </a:solidFill>
          <a:ln>
            <a:noFill/>
          </a:ln>
          <a:effectLst/>
        </p:spPr>
        <p:style>
          <a:lnRef idx="1">
            <a:schemeClr val="accent1"/>
          </a:lnRef>
          <a:fillRef idx="3">
            <a:schemeClr val="accent1"/>
          </a:fillRef>
          <a:effectRef idx="2">
            <a:schemeClr val="accent1"/>
          </a:effectRef>
          <a:fontRef idx="minor">
            <a:schemeClr val="lt1"/>
          </a:fontRef>
        </p:style>
        <p:txBody>
          <a:bodyPr lIns="121862" tIns="60932" rIns="121862" bIns="60932" rtlCol="0" anchor="ctr"/>
          <a:lstStyle/>
          <a:p>
            <a:pPr algn="ctr"/>
            <a:endParaRPr lang="en-US" sz="1705" dirty="0">
              <a:solidFill>
                <a:srgbClr val="7F7F7F"/>
              </a:solidFill>
            </a:endParaRPr>
          </a:p>
        </p:txBody>
      </p:sp>
      <p:sp>
        <p:nvSpPr>
          <p:cNvPr id="57" name="Rounded Rectangle 67"/>
          <p:cNvSpPr/>
          <p:nvPr/>
        </p:nvSpPr>
        <p:spPr>
          <a:xfrm>
            <a:off x="5124005" y="5087290"/>
            <a:ext cx="720001" cy="719960"/>
          </a:xfrm>
          <a:prstGeom prst="roundRect">
            <a:avLst>
              <a:gd name="adj" fmla="val 50000"/>
            </a:avLst>
          </a:prstGeom>
          <a:solidFill>
            <a:srgbClr val="292948"/>
          </a:solidFill>
          <a:ln>
            <a:noFill/>
          </a:ln>
          <a:effectLst/>
        </p:spPr>
        <p:style>
          <a:lnRef idx="1">
            <a:schemeClr val="accent1"/>
          </a:lnRef>
          <a:fillRef idx="3">
            <a:schemeClr val="accent1"/>
          </a:fillRef>
          <a:effectRef idx="2">
            <a:schemeClr val="accent1"/>
          </a:effectRef>
          <a:fontRef idx="minor">
            <a:schemeClr val="lt1"/>
          </a:fontRef>
        </p:style>
        <p:txBody>
          <a:bodyPr lIns="121862" tIns="60932" rIns="121862" bIns="60932" rtlCol="0" anchor="ctr"/>
          <a:lstStyle/>
          <a:p>
            <a:pPr algn="ctr"/>
            <a:endParaRPr lang="en-US" sz="1705" dirty="0">
              <a:solidFill>
                <a:srgbClr val="7F7F7F"/>
              </a:solidFill>
            </a:endParaRPr>
          </a:p>
        </p:txBody>
      </p:sp>
      <p:grpSp>
        <p:nvGrpSpPr>
          <p:cNvPr id="2" name="组合 1"/>
          <p:cNvGrpSpPr/>
          <p:nvPr/>
        </p:nvGrpSpPr>
        <p:grpSpPr>
          <a:xfrm>
            <a:off x="753489" y="2706657"/>
            <a:ext cx="2294974" cy="1415772"/>
            <a:chOff x="-23363" y="2362948"/>
            <a:chExt cx="2294974" cy="1415772"/>
          </a:xfrm>
        </p:grpSpPr>
        <p:sp>
          <p:nvSpPr>
            <p:cNvPr id="19" name="矩形 18"/>
            <p:cNvSpPr/>
            <p:nvPr/>
          </p:nvSpPr>
          <p:spPr>
            <a:xfrm>
              <a:off x="-23363" y="2947723"/>
              <a:ext cx="2294974"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20" name="文本框 19"/>
            <p:cNvSpPr txBox="1"/>
            <p:nvPr/>
          </p:nvSpPr>
          <p:spPr>
            <a:xfrm>
              <a:off x="-23363" y="2362948"/>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2364151" y="4739384"/>
            <a:ext cx="2294974" cy="1415772"/>
            <a:chOff x="-23363" y="2362948"/>
            <a:chExt cx="2294974" cy="1415772"/>
          </a:xfrm>
        </p:grpSpPr>
        <p:sp>
          <p:nvSpPr>
            <p:cNvPr id="25" name="矩形 24"/>
            <p:cNvSpPr/>
            <p:nvPr/>
          </p:nvSpPr>
          <p:spPr>
            <a:xfrm>
              <a:off x="-23363" y="2947723"/>
              <a:ext cx="2294974"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26" name="文本框 25"/>
            <p:cNvSpPr txBox="1"/>
            <p:nvPr/>
          </p:nvSpPr>
          <p:spPr>
            <a:xfrm>
              <a:off x="-23363" y="2362948"/>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7332089" y="877857"/>
            <a:ext cx="2294974" cy="1415772"/>
            <a:chOff x="-23363" y="2362948"/>
            <a:chExt cx="2294974" cy="1415772"/>
          </a:xfrm>
        </p:grpSpPr>
        <p:sp>
          <p:nvSpPr>
            <p:cNvPr id="28" name="矩形 27"/>
            <p:cNvSpPr/>
            <p:nvPr/>
          </p:nvSpPr>
          <p:spPr>
            <a:xfrm>
              <a:off x="-23363" y="2947723"/>
              <a:ext cx="2294974"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29" name="文本框 28"/>
            <p:cNvSpPr txBox="1"/>
            <p:nvPr/>
          </p:nvSpPr>
          <p:spPr>
            <a:xfrm>
              <a:off x="-23363" y="2362948"/>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8714151" y="2878404"/>
            <a:ext cx="2294974" cy="1415772"/>
            <a:chOff x="-23363" y="2362948"/>
            <a:chExt cx="2294974" cy="1415772"/>
          </a:xfrm>
        </p:grpSpPr>
        <p:sp>
          <p:nvSpPr>
            <p:cNvPr id="31" name="矩形 30"/>
            <p:cNvSpPr/>
            <p:nvPr/>
          </p:nvSpPr>
          <p:spPr>
            <a:xfrm>
              <a:off x="-23363" y="2947723"/>
              <a:ext cx="2294974"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32" name="文本框 31"/>
            <p:cNvSpPr txBox="1"/>
            <p:nvPr/>
          </p:nvSpPr>
          <p:spPr>
            <a:xfrm>
              <a:off x="-23363" y="2362948"/>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6"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37"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38"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600"/>
                                        <p:tgtEl>
                                          <p:spTgt spid="43"/>
                                        </p:tgtEl>
                                      </p:cBhvr>
                                    </p:animEffect>
                                    <p:anim calcmode="lin" valueType="num">
                                      <p:cBhvr>
                                        <p:cTn id="8" dur="600" fill="hold"/>
                                        <p:tgtEl>
                                          <p:spTgt spid="43"/>
                                        </p:tgtEl>
                                        <p:attrNameLst>
                                          <p:attrName>ppt_x</p:attrName>
                                        </p:attrNameLst>
                                      </p:cBhvr>
                                      <p:tavLst>
                                        <p:tav tm="0">
                                          <p:val>
                                            <p:strVal val="#ppt_x"/>
                                          </p:val>
                                        </p:tav>
                                        <p:tav tm="100000">
                                          <p:val>
                                            <p:strVal val="#ppt_x"/>
                                          </p:val>
                                        </p:tav>
                                      </p:tavLst>
                                    </p:anim>
                                    <p:anim calcmode="lin" valueType="num">
                                      <p:cBhvr>
                                        <p:cTn id="9" dur="6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600"/>
                                        <p:tgtEl>
                                          <p:spTgt spid="44"/>
                                        </p:tgtEl>
                                      </p:cBhvr>
                                    </p:animEffect>
                                    <p:anim calcmode="lin" valueType="num">
                                      <p:cBhvr>
                                        <p:cTn id="13" dur="600" fill="hold"/>
                                        <p:tgtEl>
                                          <p:spTgt spid="44"/>
                                        </p:tgtEl>
                                        <p:attrNameLst>
                                          <p:attrName>ppt_x</p:attrName>
                                        </p:attrNameLst>
                                      </p:cBhvr>
                                      <p:tavLst>
                                        <p:tav tm="0">
                                          <p:val>
                                            <p:strVal val="#ppt_x"/>
                                          </p:val>
                                        </p:tav>
                                        <p:tav tm="100000">
                                          <p:val>
                                            <p:strVal val="#ppt_x"/>
                                          </p:val>
                                        </p:tav>
                                      </p:tavLst>
                                    </p:anim>
                                    <p:anim calcmode="lin" valueType="num">
                                      <p:cBhvr>
                                        <p:cTn id="14" dur="600" fill="hold"/>
                                        <p:tgtEl>
                                          <p:spTgt spid="4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300" fill="hold"/>
                                        <p:tgtEl>
                                          <p:spTgt spid="49"/>
                                        </p:tgtEl>
                                        <p:attrNameLst>
                                          <p:attrName>ppt_w</p:attrName>
                                        </p:attrNameLst>
                                      </p:cBhvr>
                                      <p:tavLst>
                                        <p:tav tm="0">
                                          <p:val>
                                            <p:fltVal val="0"/>
                                          </p:val>
                                        </p:tav>
                                        <p:tav tm="100000">
                                          <p:val>
                                            <p:strVal val="#ppt_w"/>
                                          </p:val>
                                        </p:tav>
                                      </p:tavLst>
                                    </p:anim>
                                    <p:anim calcmode="lin" valueType="num">
                                      <p:cBhvr>
                                        <p:cTn id="19" dur="300" fill="hold"/>
                                        <p:tgtEl>
                                          <p:spTgt spid="49"/>
                                        </p:tgtEl>
                                        <p:attrNameLst>
                                          <p:attrName>ppt_h</p:attrName>
                                        </p:attrNameLst>
                                      </p:cBhvr>
                                      <p:tavLst>
                                        <p:tav tm="0">
                                          <p:val>
                                            <p:fltVal val="0"/>
                                          </p:val>
                                        </p:tav>
                                        <p:tav tm="100000">
                                          <p:val>
                                            <p:strVal val="#ppt_h"/>
                                          </p:val>
                                        </p:tav>
                                      </p:tavLst>
                                    </p:anim>
                                    <p:animEffect transition="in" filter="fade">
                                      <p:cBhvr>
                                        <p:cTn id="20" dur="300"/>
                                        <p:tgtEl>
                                          <p:spTgt spid="49"/>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300" fill="hold"/>
                                        <p:tgtEl>
                                          <p:spTgt spid="57"/>
                                        </p:tgtEl>
                                        <p:attrNameLst>
                                          <p:attrName>ppt_w</p:attrName>
                                        </p:attrNameLst>
                                      </p:cBhvr>
                                      <p:tavLst>
                                        <p:tav tm="0">
                                          <p:val>
                                            <p:fltVal val="0"/>
                                          </p:val>
                                        </p:tav>
                                        <p:tav tm="100000">
                                          <p:val>
                                            <p:strVal val="#ppt_w"/>
                                          </p:val>
                                        </p:tav>
                                      </p:tavLst>
                                    </p:anim>
                                    <p:anim calcmode="lin" valueType="num">
                                      <p:cBhvr>
                                        <p:cTn id="30" dur="300" fill="hold"/>
                                        <p:tgtEl>
                                          <p:spTgt spid="57"/>
                                        </p:tgtEl>
                                        <p:attrNameLst>
                                          <p:attrName>ppt_h</p:attrName>
                                        </p:attrNameLst>
                                      </p:cBhvr>
                                      <p:tavLst>
                                        <p:tav tm="0">
                                          <p:val>
                                            <p:fltVal val="0"/>
                                          </p:val>
                                        </p:tav>
                                        <p:tav tm="100000">
                                          <p:val>
                                            <p:strVal val="#ppt_h"/>
                                          </p:val>
                                        </p:tav>
                                      </p:tavLst>
                                    </p:anim>
                                    <p:animEffect transition="in" filter="fade">
                                      <p:cBhvr>
                                        <p:cTn id="31" dur="300"/>
                                        <p:tgtEl>
                                          <p:spTgt spid="57"/>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300" fill="hold"/>
                                        <p:tgtEl>
                                          <p:spTgt spid="53"/>
                                        </p:tgtEl>
                                        <p:attrNameLst>
                                          <p:attrName>ppt_w</p:attrName>
                                        </p:attrNameLst>
                                      </p:cBhvr>
                                      <p:tavLst>
                                        <p:tav tm="0">
                                          <p:val>
                                            <p:fltVal val="0"/>
                                          </p:val>
                                        </p:tav>
                                        <p:tav tm="100000">
                                          <p:val>
                                            <p:strVal val="#ppt_w"/>
                                          </p:val>
                                        </p:tav>
                                      </p:tavLst>
                                    </p:anim>
                                    <p:anim calcmode="lin" valueType="num">
                                      <p:cBhvr>
                                        <p:cTn id="41" dur="300" fill="hold"/>
                                        <p:tgtEl>
                                          <p:spTgt spid="53"/>
                                        </p:tgtEl>
                                        <p:attrNameLst>
                                          <p:attrName>ppt_h</p:attrName>
                                        </p:attrNameLst>
                                      </p:cBhvr>
                                      <p:tavLst>
                                        <p:tav tm="0">
                                          <p:val>
                                            <p:fltVal val="0"/>
                                          </p:val>
                                        </p:tav>
                                        <p:tav tm="100000">
                                          <p:val>
                                            <p:strVal val="#ppt_h"/>
                                          </p:val>
                                        </p:tav>
                                      </p:tavLst>
                                    </p:anim>
                                    <p:animEffect transition="in" filter="fade">
                                      <p:cBhvr>
                                        <p:cTn id="42" dur="300"/>
                                        <p:tgtEl>
                                          <p:spTgt spid="53"/>
                                        </p:tgtEl>
                                      </p:cBhvr>
                                    </p:animEffect>
                                  </p:childTnLst>
                                </p:cTn>
                              </p:par>
                              <p:par>
                                <p:cTn id="43" presetID="53" presetClass="entr" presetSubtype="16"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300" fill="hold"/>
                                        <p:tgtEl>
                                          <p:spTgt spid="45"/>
                                        </p:tgtEl>
                                        <p:attrNameLst>
                                          <p:attrName>ppt_w</p:attrName>
                                        </p:attrNameLst>
                                      </p:cBhvr>
                                      <p:tavLst>
                                        <p:tav tm="0">
                                          <p:val>
                                            <p:fltVal val="0"/>
                                          </p:val>
                                        </p:tav>
                                        <p:tav tm="100000">
                                          <p:val>
                                            <p:strVal val="#ppt_w"/>
                                          </p:val>
                                        </p:tav>
                                      </p:tavLst>
                                    </p:anim>
                                    <p:anim calcmode="lin" valueType="num">
                                      <p:cBhvr>
                                        <p:cTn id="52" dur="300" fill="hold"/>
                                        <p:tgtEl>
                                          <p:spTgt spid="45"/>
                                        </p:tgtEl>
                                        <p:attrNameLst>
                                          <p:attrName>ppt_h</p:attrName>
                                        </p:attrNameLst>
                                      </p:cBhvr>
                                      <p:tavLst>
                                        <p:tav tm="0">
                                          <p:val>
                                            <p:fltVal val="0"/>
                                          </p:val>
                                        </p:tav>
                                        <p:tav tm="100000">
                                          <p:val>
                                            <p:strVal val="#ppt_h"/>
                                          </p:val>
                                        </p:tav>
                                      </p:tavLst>
                                    </p:anim>
                                    <p:animEffect transition="in" filter="fade">
                                      <p:cBhvr>
                                        <p:cTn id="53" dur="300"/>
                                        <p:tgtEl>
                                          <p:spTgt spid="45"/>
                                        </p:tgtEl>
                                      </p:cBhvr>
                                    </p:animEffect>
                                  </p:childTnLst>
                                </p:cTn>
                              </p:par>
                              <p:par>
                                <p:cTn id="54" presetID="53" presetClass="entr" presetSubtype="16"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9" grpId="0" animBg="1"/>
      <p:bldP spid="53"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850650" y="1353163"/>
            <a:ext cx="2490702" cy="4769429"/>
            <a:chOff x="4850650" y="1353163"/>
            <a:chExt cx="2490702" cy="4769429"/>
          </a:xfrm>
        </p:grpSpPr>
        <p:pic>
          <p:nvPicPr>
            <p:cNvPr id="8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5016" r="16077"/>
            <a:stretch>
              <a:fillRect/>
            </a:stretch>
          </p:blipFill>
          <p:spPr>
            <a:xfrm>
              <a:off x="4850650" y="1353163"/>
              <a:ext cx="2490702" cy="4769429"/>
            </a:xfrm>
            <a:prstGeom prst="rect">
              <a:avLst/>
            </a:prstGeom>
          </p:spPr>
        </p:pic>
        <p:sp>
          <p:nvSpPr>
            <p:cNvPr id="2" name="矩形 1"/>
            <p:cNvSpPr/>
            <p:nvPr/>
          </p:nvSpPr>
          <p:spPr>
            <a:xfrm>
              <a:off x="5085149" y="1893686"/>
              <a:ext cx="2077279" cy="3565522"/>
            </a:xfrm>
            <a:prstGeom prst="rect">
              <a:avLst/>
            </a:prstGeom>
            <a:blipFill dpi="0" rotWithShape="1">
              <a:blip r:embed="rId2"/>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grpSp>
      <p:sp>
        <p:nvSpPr>
          <p:cNvPr id="84" name="Rectangle 7"/>
          <p:cNvSpPr/>
          <p:nvPr/>
        </p:nvSpPr>
        <p:spPr>
          <a:xfrm>
            <a:off x="335" y="4994997"/>
            <a:ext cx="12191331" cy="1862816"/>
          </a:xfrm>
          <a:prstGeom prst="rect">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en-GB" dirty="0">
              <a:solidFill>
                <a:schemeClr val="tx1"/>
              </a:solidFill>
            </a:endParaRPr>
          </a:p>
        </p:txBody>
      </p:sp>
      <p:sp>
        <p:nvSpPr>
          <p:cNvPr id="85" name="TextBox 84"/>
          <p:cNvSpPr txBox="1"/>
          <p:nvPr/>
        </p:nvSpPr>
        <p:spPr>
          <a:xfrm>
            <a:off x="5182935" y="5166822"/>
            <a:ext cx="1826131" cy="584771"/>
          </a:xfrm>
          <a:prstGeom prst="rect">
            <a:avLst/>
          </a:prstGeom>
          <a:noFill/>
        </p:spPr>
        <p:txBody>
          <a:bodyPr wrap="none" lIns="91435" tIns="45718" rIns="91435" bIns="45718" rtlCol="0">
            <a:spAutoFit/>
          </a:bodyPr>
          <a:lstStyle/>
          <a:p>
            <a:r>
              <a:rPr lang="zh-CN" altLang="en-US" sz="3200" dirty="0">
                <a:solidFill>
                  <a:schemeClr val="bg1"/>
                </a:solidFill>
                <a:ea typeface="微软雅黑" panose="020B0503020204020204" pitchFamily="34" charset="-122"/>
              </a:rPr>
              <a:t>添加标题</a:t>
            </a:r>
            <a:endParaRPr lang="zh-CN" altLang="en-US" sz="3200" dirty="0">
              <a:solidFill>
                <a:schemeClr val="bg1"/>
              </a:solidFill>
              <a:ea typeface="微软雅黑" panose="020B0503020204020204" pitchFamily="34" charset="-122"/>
            </a:endParaRPr>
          </a:p>
        </p:txBody>
      </p:sp>
      <p:sp>
        <p:nvSpPr>
          <p:cNvPr id="86" name="Rectangle 9"/>
          <p:cNvSpPr/>
          <p:nvPr/>
        </p:nvSpPr>
        <p:spPr>
          <a:xfrm>
            <a:off x="1219200" y="5751578"/>
            <a:ext cx="9753600" cy="830993"/>
          </a:xfrm>
          <a:prstGeom prst="rect">
            <a:avLst/>
          </a:prstGeom>
        </p:spPr>
        <p:txBody>
          <a:bodyPr wrap="square" lIns="91435" tIns="45718" rIns="91435" bIns="45718">
            <a:spAutoFit/>
          </a:bodyPr>
          <a:lstStyle/>
          <a:p>
            <a:pPr>
              <a:lnSpc>
                <a:spcPct val="150000"/>
              </a:lnSpc>
            </a:pPr>
            <a:r>
              <a:rPr lang="zh-CN" altLang="en-US" sz="1600" dirty="0">
                <a:solidFill>
                  <a:schemeClr val="bg1"/>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1600" dirty="0">
              <a:solidFill>
                <a:schemeClr val="bg1"/>
              </a:solidFill>
              <a:latin typeface="Arial" panose="020B0604020202020204" pitchFamily="34" charset="0"/>
              <a:ea typeface="微软雅黑" panose="020B0503020204020204" pitchFamily="34" charset="-122"/>
              <a:cs typeface="+mn-ea"/>
              <a:sym typeface="+mn-lt"/>
            </a:endParaRPr>
          </a:p>
        </p:txBody>
      </p:sp>
      <p:grpSp>
        <p:nvGrpSpPr>
          <p:cNvPr id="5" name="组合 4"/>
          <p:cNvGrpSpPr/>
          <p:nvPr/>
        </p:nvGrpSpPr>
        <p:grpSpPr>
          <a:xfrm>
            <a:off x="7617220" y="1728023"/>
            <a:ext cx="831227" cy="831227"/>
            <a:chOff x="8115483" y="1728023"/>
            <a:chExt cx="831227" cy="831227"/>
          </a:xfrm>
        </p:grpSpPr>
        <p:sp>
          <p:nvSpPr>
            <p:cNvPr id="88" name="Oval 12"/>
            <p:cNvSpPr/>
            <p:nvPr/>
          </p:nvSpPr>
          <p:spPr>
            <a:xfrm>
              <a:off x="8115483" y="1728023"/>
              <a:ext cx="831227" cy="831227"/>
            </a:xfrm>
            <a:prstGeom prst="ellips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rgbClr val="000000"/>
                </a:solidFill>
              </a:endParaRPr>
            </a:p>
          </p:txBody>
        </p:sp>
        <p:grpSp>
          <p:nvGrpSpPr>
            <p:cNvPr id="89" name="Group 14"/>
            <p:cNvGrpSpPr/>
            <p:nvPr/>
          </p:nvGrpSpPr>
          <p:grpSpPr>
            <a:xfrm>
              <a:off x="8338541" y="1951441"/>
              <a:ext cx="383734" cy="384391"/>
              <a:chOff x="9145588" y="4435475"/>
              <a:chExt cx="464344" cy="465138"/>
            </a:xfrm>
            <a:solidFill>
              <a:srgbClr val="292948"/>
            </a:solidFill>
          </p:grpSpPr>
          <p:sp>
            <p:nvSpPr>
              <p:cNvPr id="9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sp>
            <p:nvSpPr>
              <p:cNvPr id="9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sp>
            <p:nvSpPr>
              <p:cNvPr id="9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sp>
            <p:nvSpPr>
              <p:cNvPr id="9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sp>
            <p:nvSpPr>
              <p:cNvPr id="9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sp>
            <p:nvSpPr>
              <p:cNvPr id="9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sp>
            <p:nvSpPr>
              <p:cNvPr id="9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sp>
            <p:nvSpPr>
              <p:cNvPr id="9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sp>
            <p:nvSpPr>
              <p:cNvPr id="9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grpSp>
      </p:grpSp>
      <p:grpSp>
        <p:nvGrpSpPr>
          <p:cNvPr id="4" name="组合 3"/>
          <p:cNvGrpSpPr/>
          <p:nvPr/>
        </p:nvGrpSpPr>
        <p:grpSpPr>
          <a:xfrm>
            <a:off x="3763258" y="3429002"/>
            <a:ext cx="831227" cy="831227"/>
            <a:chOff x="3245982" y="3429002"/>
            <a:chExt cx="831227" cy="831227"/>
          </a:xfrm>
        </p:grpSpPr>
        <p:sp>
          <p:nvSpPr>
            <p:cNvPr id="100" name="Oval 11"/>
            <p:cNvSpPr/>
            <p:nvPr/>
          </p:nvSpPr>
          <p:spPr>
            <a:xfrm>
              <a:off x="3245982" y="3429002"/>
              <a:ext cx="831227" cy="831227"/>
            </a:xfrm>
            <a:prstGeom prst="ellips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rgbClr val="000000"/>
                </a:solidFill>
              </a:endParaRPr>
            </a:p>
          </p:txBody>
        </p:sp>
        <p:grpSp>
          <p:nvGrpSpPr>
            <p:cNvPr id="101" name="Group 24"/>
            <p:cNvGrpSpPr/>
            <p:nvPr/>
          </p:nvGrpSpPr>
          <p:grpSpPr>
            <a:xfrm>
              <a:off x="3541882" y="3652419"/>
              <a:ext cx="263694" cy="384391"/>
              <a:chOff x="3582988" y="3510757"/>
              <a:chExt cx="319088" cy="465138"/>
            </a:xfrm>
            <a:solidFill>
              <a:srgbClr val="292948"/>
            </a:solidFill>
          </p:grpSpPr>
          <p:sp>
            <p:nvSpPr>
              <p:cNvPr id="10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sp>
            <p:nvSpPr>
              <p:cNvPr id="10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grpSp>
      </p:grpSp>
      <p:grpSp>
        <p:nvGrpSpPr>
          <p:cNvPr id="6" name="组合 5"/>
          <p:cNvGrpSpPr/>
          <p:nvPr/>
        </p:nvGrpSpPr>
        <p:grpSpPr>
          <a:xfrm>
            <a:off x="7616532" y="3429002"/>
            <a:ext cx="831227" cy="831227"/>
            <a:chOff x="8114795" y="3429002"/>
            <a:chExt cx="831227" cy="831227"/>
          </a:xfrm>
        </p:grpSpPr>
        <p:sp>
          <p:nvSpPr>
            <p:cNvPr id="105" name="Oval 13"/>
            <p:cNvSpPr/>
            <p:nvPr/>
          </p:nvSpPr>
          <p:spPr>
            <a:xfrm>
              <a:off x="8114795" y="3429002"/>
              <a:ext cx="831227" cy="831227"/>
            </a:xfrm>
            <a:prstGeom prst="ellips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rgbClr val="000000"/>
                </a:solidFill>
              </a:endParaRPr>
            </a:p>
          </p:txBody>
        </p:sp>
        <p:grpSp>
          <p:nvGrpSpPr>
            <p:cNvPr id="106" name="Group 27"/>
            <p:cNvGrpSpPr/>
            <p:nvPr/>
          </p:nvGrpSpPr>
          <p:grpSpPr>
            <a:xfrm>
              <a:off x="8337751" y="3678843"/>
              <a:ext cx="384391" cy="323387"/>
              <a:chOff x="5368132" y="2625725"/>
              <a:chExt cx="465138" cy="391319"/>
            </a:xfrm>
            <a:solidFill>
              <a:srgbClr val="B24747"/>
            </a:solidFill>
          </p:grpSpPr>
          <p:sp>
            <p:nvSpPr>
              <p:cNvPr id="10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0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0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46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 name="组合 2"/>
          <p:cNvGrpSpPr/>
          <p:nvPr/>
        </p:nvGrpSpPr>
        <p:grpSpPr>
          <a:xfrm>
            <a:off x="3763257" y="1728023"/>
            <a:ext cx="831227" cy="831227"/>
            <a:chOff x="3245981" y="1728023"/>
            <a:chExt cx="831227" cy="831227"/>
          </a:xfrm>
        </p:grpSpPr>
        <p:sp>
          <p:nvSpPr>
            <p:cNvPr id="111" name="Oval 10"/>
            <p:cNvSpPr/>
            <p:nvPr/>
          </p:nvSpPr>
          <p:spPr>
            <a:xfrm>
              <a:off x="3245981" y="1728023"/>
              <a:ext cx="831227" cy="831227"/>
            </a:xfrm>
            <a:prstGeom prst="ellipse">
              <a:avLst/>
            </a:prstGeom>
            <a:gradFill flip="none" rotWithShape="1">
              <a:gsLst>
                <a:gs pos="20000">
                  <a:srgbClr val="BFBFBF"/>
                </a:gs>
                <a:gs pos="80000">
                  <a:srgbClr val="FFFFFF"/>
                </a:gs>
                <a:gs pos="100000">
                  <a:srgbClr val="E46C0A">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5">
                <a:solidFill>
                  <a:srgbClr val="000000"/>
                </a:solidFill>
              </a:endParaRPr>
            </a:p>
          </p:txBody>
        </p:sp>
        <p:grpSp>
          <p:nvGrpSpPr>
            <p:cNvPr id="112" name="Group 31"/>
            <p:cNvGrpSpPr/>
            <p:nvPr/>
          </p:nvGrpSpPr>
          <p:grpSpPr>
            <a:xfrm>
              <a:off x="3469724" y="1949508"/>
              <a:ext cx="383740" cy="383734"/>
              <a:chOff x="4439437" y="1652588"/>
              <a:chExt cx="464351" cy="464344"/>
            </a:xfrm>
            <a:solidFill>
              <a:srgbClr val="B24747"/>
            </a:solidFill>
          </p:grpSpPr>
          <p:sp>
            <p:nvSpPr>
              <p:cNvPr id="11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sp>
            <p:nvSpPr>
              <p:cNvPr id="114" name="AutoShape 137"/>
              <p:cNvSpPr/>
              <p:nvPr/>
            </p:nvSpPr>
            <p:spPr bwMode="auto">
              <a:xfrm>
                <a:off x="4439437"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sp>
            <p:nvSpPr>
              <p:cNvPr id="11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9" tIns="25399" rIns="25399" bIns="25399" anchor="ctr"/>
              <a:lstStyle/>
              <a:p>
                <a:pPr algn="ctr" defTabSz="227965" hangingPunct="0"/>
                <a:endParaRPr lang="en-US" sz="1705">
                  <a:sym typeface="Gill Sans" charset="0"/>
                </a:endParaRPr>
              </a:p>
            </p:txBody>
          </p:sp>
        </p:grpSp>
      </p:grpSp>
      <p:sp>
        <p:nvSpPr>
          <p:cNvPr id="52" name="矩形 51"/>
          <p:cNvSpPr/>
          <p:nvPr/>
        </p:nvSpPr>
        <p:spPr>
          <a:xfrm>
            <a:off x="874491" y="1751752"/>
            <a:ext cx="2294974"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54" name="矩形 53"/>
          <p:cNvSpPr/>
          <p:nvPr/>
        </p:nvSpPr>
        <p:spPr>
          <a:xfrm>
            <a:off x="874491" y="3478240"/>
            <a:ext cx="2294974"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55" name="矩形 54"/>
          <p:cNvSpPr/>
          <p:nvPr/>
        </p:nvSpPr>
        <p:spPr>
          <a:xfrm>
            <a:off x="9047223" y="1751752"/>
            <a:ext cx="2294974"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56" name="矩形 55"/>
          <p:cNvSpPr/>
          <p:nvPr/>
        </p:nvSpPr>
        <p:spPr>
          <a:xfrm>
            <a:off x="9047223" y="3478240"/>
            <a:ext cx="2294974"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62"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63"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64"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85"/>
                                        </p:tgtEl>
                                        <p:attrNameLst>
                                          <p:attrName>style.visibility</p:attrName>
                                        </p:attrNameLst>
                                      </p:cBhvr>
                                      <p:to>
                                        <p:strVal val="visible"/>
                                      </p:to>
                                    </p:set>
                                    <p:animScale>
                                      <p:cBhvr>
                                        <p:cTn id="13"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5"/>
                                        </p:tgtEl>
                                        <p:attrNameLst>
                                          <p:attrName>ppt_x</p:attrName>
                                          <p:attrName>ppt_y</p:attrName>
                                        </p:attrNameLst>
                                      </p:cBhvr>
                                    </p:animMotion>
                                    <p:animEffect transition="in" filter="fade">
                                      <p:cBhvr>
                                        <p:cTn id="15" dur="1000"/>
                                        <p:tgtEl>
                                          <p:spTgt spid="85"/>
                                        </p:tgtEl>
                                      </p:cBhvr>
                                    </p:animEffect>
                                  </p:childTnLst>
                                </p:cTn>
                              </p:par>
                            </p:childTnLst>
                          </p:cTn>
                        </p:par>
                        <p:par>
                          <p:cTn id="16" fill="hold">
                            <p:stCondLst>
                              <p:cond delay="2299"/>
                            </p:stCondLst>
                            <p:childTnLst>
                              <p:par>
                                <p:cTn id="17" presetID="16" presetClass="entr" presetSubtype="21"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barn(inVertical)">
                                      <p:cBhvr>
                                        <p:cTn id="19" dur="500"/>
                                        <p:tgtEl>
                                          <p:spTgt spid="86"/>
                                        </p:tgtEl>
                                      </p:cBhvr>
                                    </p:animEffect>
                                  </p:childTnLst>
                                </p:cTn>
                              </p:par>
                            </p:childTnLst>
                          </p:cTn>
                        </p:par>
                        <p:par>
                          <p:cTn id="20" fill="hold">
                            <p:stCondLst>
                              <p:cond delay="2799"/>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3299"/>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3799"/>
                            </p:stCondLst>
                            <p:childTnLst>
                              <p:par>
                                <p:cTn id="46" presetID="22" presetClass="entr" presetSubtype="8"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500"/>
                                        <p:tgtEl>
                                          <p:spTgt spid="54"/>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right)">
                                      <p:cBhvr>
                                        <p:cTn id="54" dur="500"/>
                                        <p:tgtEl>
                                          <p:spTgt spid="55"/>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right)">
                                      <p:cBhvr>
                                        <p:cTn id="5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P spid="52"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6302" y="1970895"/>
            <a:ext cx="1867615" cy="1867615"/>
            <a:chOff x="6546302" y="2057979"/>
            <a:chExt cx="1867615" cy="1867615"/>
          </a:xfrm>
        </p:grpSpPr>
        <p:sp>
          <p:nvSpPr>
            <p:cNvPr id="112" name="Oval 5"/>
            <p:cNvSpPr>
              <a:spLocks noChangeArrowheads="1"/>
            </p:cNvSpPr>
            <p:nvPr/>
          </p:nvSpPr>
          <p:spPr bwMode="auto">
            <a:xfrm>
              <a:off x="6719331" y="2231008"/>
              <a:ext cx="1521557" cy="1521557"/>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sym typeface="Arial" panose="020B0604020202020204" pitchFamily="34" charset="0"/>
              </a:endParaRPr>
            </a:p>
          </p:txBody>
        </p:sp>
        <p:grpSp>
          <p:nvGrpSpPr>
            <p:cNvPr id="113" name="Group 112"/>
            <p:cNvGrpSpPr/>
            <p:nvPr/>
          </p:nvGrpSpPr>
          <p:grpSpPr>
            <a:xfrm>
              <a:off x="6546302" y="2057979"/>
              <a:ext cx="1867615" cy="1867615"/>
              <a:chOff x="6546413" y="2257147"/>
              <a:chExt cx="1868076" cy="1868076"/>
            </a:xfrm>
            <a:solidFill>
              <a:srgbClr val="B24747"/>
            </a:solidFill>
          </p:grpSpPr>
          <p:sp>
            <p:nvSpPr>
              <p:cNvPr id="114" name="Freeform 6"/>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7"/>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8"/>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9"/>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10"/>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11"/>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2"/>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3"/>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14"/>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15"/>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16"/>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17"/>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1" name="Group 160"/>
            <p:cNvGrpSpPr/>
            <p:nvPr/>
          </p:nvGrpSpPr>
          <p:grpSpPr>
            <a:xfrm>
              <a:off x="7182757" y="2713573"/>
              <a:ext cx="594705" cy="556426"/>
              <a:chOff x="6964363" y="2108200"/>
              <a:chExt cx="690562" cy="646113"/>
            </a:xfrm>
            <a:solidFill>
              <a:schemeClr val="bg1"/>
            </a:solidFill>
          </p:grpSpPr>
          <p:sp>
            <p:nvSpPr>
              <p:cNvPr id="162"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 name="组合 5"/>
          <p:cNvGrpSpPr/>
          <p:nvPr/>
        </p:nvGrpSpPr>
        <p:grpSpPr>
          <a:xfrm>
            <a:off x="9236420" y="1970895"/>
            <a:ext cx="1867615" cy="1867615"/>
            <a:chOff x="9236420" y="2057979"/>
            <a:chExt cx="1867615" cy="1867615"/>
          </a:xfrm>
        </p:grpSpPr>
        <p:sp>
          <p:nvSpPr>
            <p:cNvPr id="126" name="Oval 5"/>
            <p:cNvSpPr>
              <a:spLocks noChangeArrowheads="1"/>
            </p:cNvSpPr>
            <p:nvPr/>
          </p:nvSpPr>
          <p:spPr bwMode="auto">
            <a:xfrm>
              <a:off x="9409449" y="2231008"/>
              <a:ext cx="1521557" cy="1521557"/>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sym typeface="Arial" panose="020B0604020202020204" pitchFamily="34" charset="0"/>
              </a:endParaRPr>
            </a:p>
          </p:txBody>
        </p:sp>
        <p:grpSp>
          <p:nvGrpSpPr>
            <p:cNvPr id="127" name="Group 126"/>
            <p:cNvGrpSpPr/>
            <p:nvPr/>
          </p:nvGrpSpPr>
          <p:grpSpPr>
            <a:xfrm>
              <a:off x="9236420" y="2057979"/>
              <a:ext cx="1867615" cy="1867615"/>
              <a:chOff x="9237196" y="2257147"/>
              <a:chExt cx="1868076" cy="1868076"/>
            </a:xfrm>
            <a:solidFill>
              <a:srgbClr val="292948"/>
            </a:solidFill>
          </p:grpSpPr>
          <p:sp>
            <p:nvSpPr>
              <p:cNvPr id="128" name="Freeform 6"/>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Freeform 7"/>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8"/>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Freeform 9"/>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10"/>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1"/>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Freeform 12"/>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Freeform 13"/>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Freeform 14"/>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Freeform 15"/>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6"/>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7"/>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4" name="Group 163"/>
            <p:cNvGrpSpPr/>
            <p:nvPr/>
          </p:nvGrpSpPr>
          <p:grpSpPr>
            <a:xfrm>
              <a:off x="9965840" y="2695117"/>
              <a:ext cx="408774" cy="593339"/>
              <a:chOff x="9856788" y="2057400"/>
              <a:chExt cx="474662" cy="688975"/>
            </a:xfrm>
            <a:solidFill>
              <a:schemeClr val="bg1"/>
            </a:solidFill>
          </p:grpSpPr>
          <p:sp>
            <p:nvSpPr>
              <p:cNvPr id="165" name="Freeform 110"/>
              <p:cNvSpPr>
                <a:spLocks noEditPoints="1"/>
              </p:cNvSpPr>
              <p:nvPr/>
            </p:nvSpPr>
            <p:spPr bwMode="auto">
              <a:xfrm>
                <a:off x="9856788" y="2057400"/>
                <a:ext cx="474662" cy="688975"/>
              </a:xfrm>
              <a:custGeom>
                <a:avLst/>
                <a:gdLst>
                  <a:gd name="T0" fmla="*/ 1009 w 11063"/>
                  <a:gd name="T1" fmla="*/ 1454 h 16058"/>
                  <a:gd name="T2" fmla="*/ 1036 w 11063"/>
                  <a:gd name="T3" fmla="*/ 1334 h 16058"/>
                  <a:gd name="T4" fmla="*/ 1091 w 11063"/>
                  <a:gd name="T5" fmla="*/ 1225 h 16058"/>
                  <a:gd name="T6" fmla="*/ 1171 w 11063"/>
                  <a:gd name="T7" fmla="*/ 1134 h 16058"/>
                  <a:gd name="T8" fmla="*/ 1268 w 11063"/>
                  <a:gd name="T9" fmla="*/ 1065 h 16058"/>
                  <a:gd name="T10" fmla="*/ 1383 w 11063"/>
                  <a:gd name="T11" fmla="*/ 1020 h 16058"/>
                  <a:gd name="T12" fmla="*/ 1509 w 11063"/>
                  <a:gd name="T13" fmla="*/ 1004 h 16058"/>
                  <a:gd name="T14" fmla="*/ 9655 w 11063"/>
                  <a:gd name="T15" fmla="*/ 1014 h 16058"/>
                  <a:gd name="T16" fmla="*/ 9772 w 11063"/>
                  <a:gd name="T17" fmla="*/ 1053 h 16058"/>
                  <a:gd name="T18" fmla="*/ 9874 w 11063"/>
                  <a:gd name="T19" fmla="*/ 1118 h 16058"/>
                  <a:gd name="T20" fmla="*/ 9957 w 11063"/>
                  <a:gd name="T21" fmla="*/ 1205 h 16058"/>
                  <a:gd name="T22" fmla="*/ 10018 w 11063"/>
                  <a:gd name="T23" fmla="*/ 1310 h 16058"/>
                  <a:gd name="T24" fmla="*/ 10051 w 11063"/>
                  <a:gd name="T25" fmla="*/ 1429 h 16058"/>
                  <a:gd name="T26" fmla="*/ 10057 w 11063"/>
                  <a:gd name="T27" fmla="*/ 13044 h 16058"/>
                  <a:gd name="T28" fmla="*/ 10057 w 11063"/>
                  <a:gd name="T29" fmla="*/ 14553 h 16058"/>
                  <a:gd name="T30" fmla="*/ 10041 w 11063"/>
                  <a:gd name="T31" fmla="*/ 14677 h 16058"/>
                  <a:gd name="T32" fmla="*/ 9996 w 11063"/>
                  <a:gd name="T33" fmla="*/ 14791 h 16058"/>
                  <a:gd name="T34" fmla="*/ 9927 w 11063"/>
                  <a:gd name="T35" fmla="*/ 14890 h 16058"/>
                  <a:gd name="T36" fmla="*/ 9835 w 11063"/>
                  <a:gd name="T37" fmla="*/ 14968 h 16058"/>
                  <a:gd name="T38" fmla="*/ 9727 w 11063"/>
                  <a:gd name="T39" fmla="*/ 15023 h 16058"/>
                  <a:gd name="T40" fmla="*/ 9606 w 11063"/>
                  <a:gd name="T41" fmla="*/ 15051 h 16058"/>
                  <a:gd name="T42" fmla="*/ 1457 w 11063"/>
                  <a:gd name="T43" fmla="*/ 15051 h 16058"/>
                  <a:gd name="T44" fmla="*/ 1336 w 11063"/>
                  <a:gd name="T45" fmla="*/ 15024 h 16058"/>
                  <a:gd name="T46" fmla="*/ 1227 w 11063"/>
                  <a:gd name="T47" fmla="*/ 14969 h 16058"/>
                  <a:gd name="T48" fmla="*/ 1136 w 11063"/>
                  <a:gd name="T49" fmla="*/ 14890 h 16058"/>
                  <a:gd name="T50" fmla="*/ 1066 w 11063"/>
                  <a:gd name="T51" fmla="*/ 14791 h 16058"/>
                  <a:gd name="T52" fmla="*/ 1022 w 11063"/>
                  <a:gd name="T53" fmla="*/ 14678 h 16058"/>
                  <a:gd name="T54" fmla="*/ 1006 w 11063"/>
                  <a:gd name="T55" fmla="*/ 14553 h 16058"/>
                  <a:gd name="T56" fmla="*/ 1509 w 11063"/>
                  <a:gd name="T57" fmla="*/ 1 h 16058"/>
                  <a:gd name="T58" fmla="*/ 1131 w 11063"/>
                  <a:gd name="T59" fmla="*/ 48 h 16058"/>
                  <a:gd name="T60" fmla="*/ 789 w 11063"/>
                  <a:gd name="T61" fmla="*/ 183 h 16058"/>
                  <a:gd name="T62" fmla="*/ 494 w 11063"/>
                  <a:gd name="T63" fmla="*/ 391 h 16058"/>
                  <a:gd name="T64" fmla="*/ 257 w 11063"/>
                  <a:gd name="T65" fmla="*/ 664 h 16058"/>
                  <a:gd name="T66" fmla="*/ 92 w 11063"/>
                  <a:gd name="T67" fmla="*/ 989 h 16058"/>
                  <a:gd name="T68" fmla="*/ 8 w 11063"/>
                  <a:gd name="T69" fmla="*/ 1352 h 16058"/>
                  <a:gd name="T70" fmla="*/ 8 w 11063"/>
                  <a:gd name="T71" fmla="*/ 14706 h 16058"/>
                  <a:gd name="T72" fmla="*/ 92 w 11063"/>
                  <a:gd name="T73" fmla="*/ 15070 h 16058"/>
                  <a:gd name="T74" fmla="*/ 257 w 11063"/>
                  <a:gd name="T75" fmla="*/ 15395 h 16058"/>
                  <a:gd name="T76" fmla="*/ 494 w 11063"/>
                  <a:gd name="T77" fmla="*/ 15667 h 16058"/>
                  <a:gd name="T78" fmla="*/ 789 w 11063"/>
                  <a:gd name="T79" fmla="*/ 15876 h 16058"/>
                  <a:gd name="T80" fmla="*/ 1131 w 11063"/>
                  <a:gd name="T81" fmla="*/ 16011 h 16058"/>
                  <a:gd name="T82" fmla="*/ 1509 w 11063"/>
                  <a:gd name="T83" fmla="*/ 16058 h 16058"/>
                  <a:gd name="T84" fmla="*/ 9858 w 11063"/>
                  <a:gd name="T85" fmla="*/ 16027 h 16058"/>
                  <a:gd name="T86" fmla="*/ 10208 w 11063"/>
                  <a:gd name="T87" fmla="*/ 15909 h 16058"/>
                  <a:gd name="T88" fmla="*/ 10514 w 11063"/>
                  <a:gd name="T89" fmla="*/ 15714 h 16058"/>
                  <a:gd name="T90" fmla="*/ 10763 w 11063"/>
                  <a:gd name="T91" fmla="*/ 15453 h 16058"/>
                  <a:gd name="T92" fmla="*/ 10944 w 11063"/>
                  <a:gd name="T93" fmla="*/ 15138 h 16058"/>
                  <a:gd name="T94" fmla="*/ 11046 w 11063"/>
                  <a:gd name="T95" fmla="*/ 14781 h 16058"/>
                  <a:gd name="T96" fmla="*/ 11061 w 11063"/>
                  <a:gd name="T97" fmla="*/ 1428 h 16058"/>
                  <a:gd name="T98" fmla="*/ 10996 w 11063"/>
                  <a:gd name="T99" fmla="*/ 1058 h 16058"/>
                  <a:gd name="T100" fmla="*/ 10845 w 11063"/>
                  <a:gd name="T101" fmla="*/ 725 h 16058"/>
                  <a:gd name="T102" fmla="*/ 10620 w 11063"/>
                  <a:gd name="T103" fmla="*/ 441 h 16058"/>
                  <a:gd name="T104" fmla="*/ 10337 w 11063"/>
                  <a:gd name="T105" fmla="*/ 218 h 16058"/>
                  <a:gd name="T106" fmla="*/ 10003 w 11063"/>
                  <a:gd name="T107" fmla="*/ 67 h 16058"/>
                  <a:gd name="T108" fmla="*/ 9632 w 11063"/>
                  <a:gd name="T109" fmla="*/ 2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63" h="16058">
                    <a:moveTo>
                      <a:pt x="10057" y="2509"/>
                    </a:moveTo>
                    <a:lnTo>
                      <a:pt x="1006" y="2510"/>
                    </a:lnTo>
                    <a:lnTo>
                      <a:pt x="1006" y="1505"/>
                    </a:lnTo>
                    <a:lnTo>
                      <a:pt x="1007" y="1480"/>
                    </a:lnTo>
                    <a:lnTo>
                      <a:pt x="1009" y="1454"/>
                    </a:lnTo>
                    <a:lnTo>
                      <a:pt x="1012" y="1429"/>
                    </a:lnTo>
                    <a:lnTo>
                      <a:pt x="1016" y="1405"/>
                    </a:lnTo>
                    <a:lnTo>
                      <a:pt x="1022" y="1381"/>
                    </a:lnTo>
                    <a:lnTo>
                      <a:pt x="1028" y="1357"/>
                    </a:lnTo>
                    <a:lnTo>
                      <a:pt x="1036" y="1334"/>
                    </a:lnTo>
                    <a:lnTo>
                      <a:pt x="1045" y="1311"/>
                    </a:lnTo>
                    <a:lnTo>
                      <a:pt x="1055" y="1289"/>
                    </a:lnTo>
                    <a:lnTo>
                      <a:pt x="1066" y="1267"/>
                    </a:lnTo>
                    <a:lnTo>
                      <a:pt x="1078" y="1245"/>
                    </a:lnTo>
                    <a:lnTo>
                      <a:pt x="1091" y="1225"/>
                    </a:lnTo>
                    <a:lnTo>
                      <a:pt x="1105" y="1205"/>
                    </a:lnTo>
                    <a:lnTo>
                      <a:pt x="1120" y="1186"/>
                    </a:lnTo>
                    <a:lnTo>
                      <a:pt x="1136" y="1168"/>
                    </a:lnTo>
                    <a:lnTo>
                      <a:pt x="1153" y="1151"/>
                    </a:lnTo>
                    <a:lnTo>
                      <a:pt x="1171" y="1134"/>
                    </a:lnTo>
                    <a:lnTo>
                      <a:pt x="1189" y="1119"/>
                    </a:lnTo>
                    <a:lnTo>
                      <a:pt x="1208" y="1104"/>
                    </a:lnTo>
                    <a:lnTo>
                      <a:pt x="1227" y="1090"/>
                    </a:lnTo>
                    <a:lnTo>
                      <a:pt x="1248" y="1077"/>
                    </a:lnTo>
                    <a:lnTo>
                      <a:pt x="1268" y="1065"/>
                    </a:lnTo>
                    <a:lnTo>
                      <a:pt x="1290" y="1054"/>
                    </a:lnTo>
                    <a:lnTo>
                      <a:pt x="1312" y="1044"/>
                    </a:lnTo>
                    <a:lnTo>
                      <a:pt x="1336" y="1035"/>
                    </a:lnTo>
                    <a:lnTo>
                      <a:pt x="1359" y="1027"/>
                    </a:lnTo>
                    <a:lnTo>
                      <a:pt x="1383" y="1020"/>
                    </a:lnTo>
                    <a:lnTo>
                      <a:pt x="1407" y="1015"/>
                    </a:lnTo>
                    <a:lnTo>
                      <a:pt x="1432" y="1010"/>
                    </a:lnTo>
                    <a:lnTo>
                      <a:pt x="1457" y="1007"/>
                    </a:lnTo>
                    <a:lnTo>
                      <a:pt x="1482" y="1005"/>
                    </a:lnTo>
                    <a:lnTo>
                      <a:pt x="1509" y="1004"/>
                    </a:lnTo>
                    <a:lnTo>
                      <a:pt x="9554" y="1004"/>
                    </a:lnTo>
                    <a:lnTo>
                      <a:pt x="9581" y="1005"/>
                    </a:lnTo>
                    <a:lnTo>
                      <a:pt x="9606" y="1007"/>
                    </a:lnTo>
                    <a:lnTo>
                      <a:pt x="9631" y="1010"/>
                    </a:lnTo>
                    <a:lnTo>
                      <a:pt x="9655" y="1014"/>
                    </a:lnTo>
                    <a:lnTo>
                      <a:pt x="9680" y="1020"/>
                    </a:lnTo>
                    <a:lnTo>
                      <a:pt x="9703" y="1027"/>
                    </a:lnTo>
                    <a:lnTo>
                      <a:pt x="9727" y="1034"/>
                    </a:lnTo>
                    <a:lnTo>
                      <a:pt x="9750" y="1043"/>
                    </a:lnTo>
                    <a:lnTo>
                      <a:pt x="9772" y="1053"/>
                    </a:lnTo>
                    <a:lnTo>
                      <a:pt x="9794" y="1064"/>
                    </a:lnTo>
                    <a:lnTo>
                      <a:pt x="9815" y="1076"/>
                    </a:lnTo>
                    <a:lnTo>
                      <a:pt x="9835" y="1089"/>
                    </a:lnTo>
                    <a:lnTo>
                      <a:pt x="9855" y="1103"/>
                    </a:lnTo>
                    <a:lnTo>
                      <a:pt x="9874" y="1118"/>
                    </a:lnTo>
                    <a:lnTo>
                      <a:pt x="9892" y="1134"/>
                    </a:lnTo>
                    <a:lnTo>
                      <a:pt x="9909" y="1151"/>
                    </a:lnTo>
                    <a:lnTo>
                      <a:pt x="9927" y="1168"/>
                    </a:lnTo>
                    <a:lnTo>
                      <a:pt x="9943" y="1186"/>
                    </a:lnTo>
                    <a:lnTo>
                      <a:pt x="9957" y="1205"/>
                    </a:lnTo>
                    <a:lnTo>
                      <a:pt x="9971" y="1225"/>
                    </a:lnTo>
                    <a:lnTo>
                      <a:pt x="9984" y="1245"/>
                    </a:lnTo>
                    <a:lnTo>
                      <a:pt x="9996" y="1267"/>
                    </a:lnTo>
                    <a:lnTo>
                      <a:pt x="10008" y="1288"/>
                    </a:lnTo>
                    <a:lnTo>
                      <a:pt x="10018" y="1310"/>
                    </a:lnTo>
                    <a:lnTo>
                      <a:pt x="10026" y="1333"/>
                    </a:lnTo>
                    <a:lnTo>
                      <a:pt x="10034" y="1356"/>
                    </a:lnTo>
                    <a:lnTo>
                      <a:pt x="10041" y="1380"/>
                    </a:lnTo>
                    <a:lnTo>
                      <a:pt x="10047" y="1404"/>
                    </a:lnTo>
                    <a:lnTo>
                      <a:pt x="10051" y="1429"/>
                    </a:lnTo>
                    <a:lnTo>
                      <a:pt x="10054" y="1454"/>
                    </a:lnTo>
                    <a:lnTo>
                      <a:pt x="10056" y="1479"/>
                    </a:lnTo>
                    <a:lnTo>
                      <a:pt x="10057" y="1505"/>
                    </a:lnTo>
                    <a:lnTo>
                      <a:pt x="10057" y="2509"/>
                    </a:lnTo>
                    <a:close/>
                    <a:moveTo>
                      <a:pt x="10057" y="13044"/>
                    </a:moveTo>
                    <a:lnTo>
                      <a:pt x="1006" y="13045"/>
                    </a:lnTo>
                    <a:lnTo>
                      <a:pt x="1006" y="3011"/>
                    </a:lnTo>
                    <a:lnTo>
                      <a:pt x="10057" y="3011"/>
                    </a:lnTo>
                    <a:lnTo>
                      <a:pt x="10057" y="13044"/>
                    </a:lnTo>
                    <a:close/>
                    <a:moveTo>
                      <a:pt x="10057" y="14553"/>
                    </a:moveTo>
                    <a:lnTo>
                      <a:pt x="10056" y="14578"/>
                    </a:lnTo>
                    <a:lnTo>
                      <a:pt x="10054" y="14604"/>
                    </a:lnTo>
                    <a:lnTo>
                      <a:pt x="10051" y="14629"/>
                    </a:lnTo>
                    <a:lnTo>
                      <a:pt x="10047" y="14653"/>
                    </a:lnTo>
                    <a:lnTo>
                      <a:pt x="10041" y="14677"/>
                    </a:lnTo>
                    <a:lnTo>
                      <a:pt x="10034" y="14701"/>
                    </a:lnTo>
                    <a:lnTo>
                      <a:pt x="10026" y="14724"/>
                    </a:lnTo>
                    <a:lnTo>
                      <a:pt x="10018" y="14747"/>
                    </a:lnTo>
                    <a:lnTo>
                      <a:pt x="10008" y="14769"/>
                    </a:lnTo>
                    <a:lnTo>
                      <a:pt x="9996" y="14791"/>
                    </a:lnTo>
                    <a:lnTo>
                      <a:pt x="9984" y="14813"/>
                    </a:lnTo>
                    <a:lnTo>
                      <a:pt x="9971" y="14833"/>
                    </a:lnTo>
                    <a:lnTo>
                      <a:pt x="9957" y="14853"/>
                    </a:lnTo>
                    <a:lnTo>
                      <a:pt x="9943" y="14872"/>
                    </a:lnTo>
                    <a:lnTo>
                      <a:pt x="9927" y="14890"/>
                    </a:lnTo>
                    <a:lnTo>
                      <a:pt x="9909" y="14907"/>
                    </a:lnTo>
                    <a:lnTo>
                      <a:pt x="9892" y="14924"/>
                    </a:lnTo>
                    <a:lnTo>
                      <a:pt x="9874" y="14939"/>
                    </a:lnTo>
                    <a:lnTo>
                      <a:pt x="9855" y="14954"/>
                    </a:lnTo>
                    <a:lnTo>
                      <a:pt x="9835" y="14968"/>
                    </a:lnTo>
                    <a:lnTo>
                      <a:pt x="9815" y="14981"/>
                    </a:lnTo>
                    <a:lnTo>
                      <a:pt x="9794" y="14993"/>
                    </a:lnTo>
                    <a:lnTo>
                      <a:pt x="9772" y="15004"/>
                    </a:lnTo>
                    <a:lnTo>
                      <a:pt x="9750" y="15014"/>
                    </a:lnTo>
                    <a:lnTo>
                      <a:pt x="9727" y="15023"/>
                    </a:lnTo>
                    <a:lnTo>
                      <a:pt x="9703" y="15031"/>
                    </a:lnTo>
                    <a:lnTo>
                      <a:pt x="9680" y="15038"/>
                    </a:lnTo>
                    <a:lnTo>
                      <a:pt x="9655" y="15043"/>
                    </a:lnTo>
                    <a:lnTo>
                      <a:pt x="9631" y="15048"/>
                    </a:lnTo>
                    <a:lnTo>
                      <a:pt x="9606" y="15051"/>
                    </a:lnTo>
                    <a:lnTo>
                      <a:pt x="9581" y="15053"/>
                    </a:lnTo>
                    <a:lnTo>
                      <a:pt x="9554" y="15054"/>
                    </a:lnTo>
                    <a:lnTo>
                      <a:pt x="1509" y="15054"/>
                    </a:lnTo>
                    <a:lnTo>
                      <a:pt x="1482" y="15053"/>
                    </a:lnTo>
                    <a:lnTo>
                      <a:pt x="1457" y="15051"/>
                    </a:lnTo>
                    <a:lnTo>
                      <a:pt x="1432" y="15048"/>
                    </a:lnTo>
                    <a:lnTo>
                      <a:pt x="1407" y="15044"/>
                    </a:lnTo>
                    <a:lnTo>
                      <a:pt x="1383" y="15038"/>
                    </a:lnTo>
                    <a:lnTo>
                      <a:pt x="1359" y="15031"/>
                    </a:lnTo>
                    <a:lnTo>
                      <a:pt x="1336" y="15024"/>
                    </a:lnTo>
                    <a:lnTo>
                      <a:pt x="1312" y="15015"/>
                    </a:lnTo>
                    <a:lnTo>
                      <a:pt x="1290" y="15005"/>
                    </a:lnTo>
                    <a:lnTo>
                      <a:pt x="1268" y="14994"/>
                    </a:lnTo>
                    <a:lnTo>
                      <a:pt x="1248" y="14982"/>
                    </a:lnTo>
                    <a:lnTo>
                      <a:pt x="1227" y="14969"/>
                    </a:lnTo>
                    <a:lnTo>
                      <a:pt x="1208" y="14955"/>
                    </a:lnTo>
                    <a:lnTo>
                      <a:pt x="1189" y="14940"/>
                    </a:lnTo>
                    <a:lnTo>
                      <a:pt x="1171" y="14924"/>
                    </a:lnTo>
                    <a:lnTo>
                      <a:pt x="1153" y="14907"/>
                    </a:lnTo>
                    <a:lnTo>
                      <a:pt x="1136" y="14890"/>
                    </a:lnTo>
                    <a:lnTo>
                      <a:pt x="1120" y="14872"/>
                    </a:lnTo>
                    <a:lnTo>
                      <a:pt x="1105" y="14853"/>
                    </a:lnTo>
                    <a:lnTo>
                      <a:pt x="1091" y="14833"/>
                    </a:lnTo>
                    <a:lnTo>
                      <a:pt x="1078" y="14813"/>
                    </a:lnTo>
                    <a:lnTo>
                      <a:pt x="1066" y="14791"/>
                    </a:lnTo>
                    <a:lnTo>
                      <a:pt x="1055" y="14770"/>
                    </a:lnTo>
                    <a:lnTo>
                      <a:pt x="1045" y="14748"/>
                    </a:lnTo>
                    <a:lnTo>
                      <a:pt x="1036" y="14725"/>
                    </a:lnTo>
                    <a:lnTo>
                      <a:pt x="1028" y="14702"/>
                    </a:lnTo>
                    <a:lnTo>
                      <a:pt x="1022" y="14678"/>
                    </a:lnTo>
                    <a:lnTo>
                      <a:pt x="1016" y="14654"/>
                    </a:lnTo>
                    <a:lnTo>
                      <a:pt x="1012" y="14629"/>
                    </a:lnTo>
                    <a:lnTo>
                      <a:pt x="1009" y="14604"/>
                    </a:lnTo>
                    <a:lnTo>
                      <a:pt x="1007" y="14579"/>
                    </a:lnTo>
                    <a:lnTo>
                      <a:pt x="1006" y="14553"/>
                    </a:lnTo>
                    <a:lnTo>
                      <a:pt x="1006" y="13547"/>
                    </a:lnTo>
                    <a:lnTo>
                      <a:pt x="10057" y="13546"/>
                    </a:lnTo>
                    <a:lnTo>
                      <a:pt x="10057" y="14553"/>
                    </a:lnTo>
                    <a:close/>
                    <a:moveTo>
                      <a:pt x="9554" y="0"/>
                    </a:moveTo>
                    <a:lnTo>
                      <a:pt x="1509" y="1"/>
                    </a:lnTo>
                    <a:lnTo>
                      <a:pt x="1431" y="3"/>
                    </a:lnTo>
                    <a:lnTo>
                      <a:pt x="1354" y="8"/>
                    </a:lnTo>
                    <a:lnTo>
                      <a:pt x="1278" y="18"/>
                    </a:lnTo>
                    <a:lnTo>
                      <a:pt x="1204" y="31"/>
                    </a:lnTo>
                    <a:lnTo>
                      <a:pt x="1131" y="48"/>
                    </a:lnTo>
                    <a:lnTo>
                      <a:pt x="1060" y="68"/>
                    </a:lnTo>
                    <a:lnTo>
                      <a:pt x="990" y="92"/>
                    </a:lnTo>
                    <a:lnTo>
                      <a:pt x="921" y="118"/>
                    </a:lnTo>
                    <a:lnTo>
                      <a:pt x="854" y="149"/>
                    </a:lnTo>
                    <a:lnTo>
                      <a:pt x="789" y="183"/>
                    </a:lnTo>
                    <a:lnTo>
                      <a:pt x="726" y="219"/>
                    </a:lnTo>
                    <a:lnTo>
                      <a:pt x="665" y="258"/>
                    </a:lnTo>
                    <a:lnTo>
                      <a:pt x="605" y="300"/>
                    </a:lnTo>
                    <a:lnTo>
                      <a:pt x="549" y="344"/>
                    </a:lnTo>
                    <a:lnTo>
                      <a:pt x="494" y="391"/>
                    </a:lnTo>
                    <a:lnTo>
                      <a:pt x="442" y="442"/>
                    </a:lnTo>
                    <a:lnTo>
                      <a:pt x="391" y="494"/>
                    </a:lnTo>
                    <a:lnTo>
                      <a:pt x="344" y="548"/>
                    </a:lnTo>
                    <a:lnTo>
                      <a:pt x="300" y="605"/>
                    </a:lnTo>
                    <a:lnTo>
                      <a:pt x="257" y="664"/>
                    </a:lnTo>
                    <a:lnTo>
                      <a:pt x="218" y="726"/>
                    </a:lnTo>
                    <a:lnTo>
                      <a:pt x="182" y="789"/>
                    </a:lnTo>
                    <a:lnTo>
                      <a:pt x="149" y="853"/>
                    </a:lnTo>
                    <a:lnTo>
                      <a:pt x="119" y="920"/>
                    </a:lnTo>
                    <a:lnTo>
                      <a:pt x="92" y="989"/>
                    </a:lnTo>
                    <a:lnTo>
                      <a:pt x="67" y="1058"/>
                    </a:lnTo>
                    <a:lnTo>
                      <a:pt x="47" y="1130"/>
                    </a:lnTo>
                    <a:lnTo>
                      <a:pt x="30" y="1202"/>
                    </a:lnTo>
                    <a:lnTo>
                      <a:pt x="17" y="1277"/>
                    </a:lnTo>
                    <a:lnTo>
                      <a:pt x="8" y="1352"/>
                    </a:lnTo>
                    <a:lnTo>
                      <a:pt x="2" y="1428"/>
                    </a:lnTo>
                    <a:lnTo>
                      <a:pt x="0" y="1505"/>
                    </a:lnTo>
                    <a:lnTo>
                      <a:pt x="0" y="14553"/>
                    </a:lnTo>
                    <a:lnTo>
                      <a:pt x="2" y="14630"/>
                    </a:lnTo>
                    <a:lnTo>
                      <a:pt x="8" y="14706"/>
                    </a:lnTo>
                    <a:lnTo>
                      <a:pt x="17" y="14781"/>
                    </a:lnTo>
                    <a:lnTo>
                      <a:pt x="30" y="14856"/>
                    </a:lnTo>
                    <a:lnTo>
                      <a:pt x="47" y="14929"/>
                    </a:lnTo>
                    <a:lnTo>
                      <a:pt x="67" y="15000"/>
                    </a:lnTo>
                    <a:lnTo>
                      <a:pt x="92" y="15070"/>
                    </a:lnTo>
                    <a:lnTo>
                      <a:pt x="119" y="15139"/>
                    </a:lnTo>
                    <a:lnTo>
                      <a:pt x="149" y="15205"/>
                    </a:lnTo>
                    <a:lnTo>
                      <a:pt x="182" y="15270"/>
                    </a:lnTo>
                    <a:lnTo>
                      <a:pt x="218" y="15333"/>
                    </a:lnTo>
                    <a:lnTo>
                      <a:pt x="257" y="15395"/>
                    </a:lnTo>
                    <a:lnTo>
                      <a:pt x="300" y="15453"/>
                    </a:lnTo>
                    <a:lnTo>
                      <a:pt x="344" y="15510"/>
                    </a:lnTo>
                    <a:lnTo>
                      <a:pt x="391" y="15565"/>
                    </a:lnTo>
                    <a:lnTo>
                      <a:pt x="442" y="15617"/>
                    </a:lnTo>
                    <a:lnTo>
                      <a:pt x="494" y="15667"/>
                    </a:lnTo>
                    <a:lnTo>
                      <a:pt x="549" y="15714"/>
                    </a:lnTo>
                    <a:lnTo>
                      <a:pt x="605" y="15759"/>
                    </a:lnTo>
                    <a:lnTo>
                      <a:pt x="665" y="15801"/>
                    </a:lnTo>
                    <a:lnTo>
                      <a:pt x="726" y="15840"/>
                    </a:lnTo>
                    <a:lnTo>
                      <a:pt x="789" y="15876"/>
                    </a:lnTo>
                    <a:lnTo>
                      <a:pt x="854" y="15909"/>
                    </a:lnTo>
                    <a:lnTo>
                      <a:pt x="921" y="15940"/>
                    </a:lnTo>
                    <a:lnTo>
                      <a:pt x="990" y="15967"/>
                    </a:lnTo>
                    <a:lnTo>
                      <a:pt x="1060" y="15991"/>
                    </a:lnTo>
                    <a:lnTo>
                      <a:pt x="1131" y="16011"/>
                    </a:lnTo>
                    <a:lnTo>
                      <a:pt x="1204" y="16028"/>
                    </a:lnTo>
                    <a:lnTo>
                      <a:pt x="1278" y="16041"/>
                    </a:lnTo>
                    <a:lnTo>
                      <a:pt x="1354" y="16050"/>
                    </a:lnTo>
                    <a:lnTo>
                      <a:pt x="1431" y="16056"/>
                    </a:lnTo>
                    <a:lnTo>
                      <a:pt x="1509" y="16058"/>
                    </a:lnTo>
                    <a:lnTo>
                      <a:pt x="9554" y="16057"/>
                    </a:lnTo>
                    <a:lnTo>
                      <a:pt x="9632" y="16055"/>
                    </a:lnTo>
                    <a:lnTo>
                      <a:pt x="9708" y="16050"/>
                    </a:lnTo>
                    <a:lnTo>
                      <a:pt x="9784" y="16040"/>
                    </a:lnTo>
                    <a:lnTo>
                      <a:pt x="9858" y="16027"/>
                    </a:lnTo>
                    <a:lnTo>
                      <a:pt x="9932" y="16010"/>
                    </a:lnTo>
                    <a:lnTo>
                      <a:pt x="10003" y="15990"/>
                    </a:lnTo>
                    <a:lnTo>
                      <a:pt x="10073" y="15966"/>
                    </a:lnTo>
                    <a:lnTo>
                      <a:pt x="10142" y="15940"/>
                    </a:lnTo>
                    <a:lnTo>
                      <a:pt x="10208" y="15909"/>
                    </a:lnTo>
                    <a:lnTo>
                      <a:pt x="10274" y="15875"/>
                    </a:lnTo>
                    <a:lnTo>
                      <a:pt x="10337" y="15839"/>
                    </a:lnTo>
                    <a:lnTo>
                      <a:pt x="10397" y="15800"/>
                    </a:lnTo>
                    <a:lnTo>
                      <a:pt x="10457" y="15758"/>
                    </a:lnTo>
                    <a:lnTo>
                      <a:pt x="10514" y="15714"/>
                    </a:lnTo>
                    <a:lnTo>
                      <a:pt x="10568" y="15667"/>
                    </a:lnTo>
                    <a:lnTo>
                      <a:pt x="10620" y="15616"/>
                    </a:lnTo>
                    <a:lnTo>
                      <a:pt x="10671" y="15564"/>
                    </a:lnTo>
                    <a:lnTo>
                      <a:pt x="10718" y="15510"/>
                    </a:lnTo>
                    <a:lnTo>
                      <a:pt x="10763" y="15453"/>
                    </a:lnTo>
                    <a:lnTo>
                      <a:pt x="10806" y="15394"/>
                    </a:lnTo>
                    <a:lnTo>
                      <a:pt x="10845" y="15332"/>
                    </a:lnTo>
                    <a:lnTo>
                      <a:pt x="10881" y="15269"/>
                    </a:lnTo>
                    <a:lnTo>
                      <a:pt x="10914" y="15205"/>
                    </a:lnTo>
                    <a:lnTo>
                      <a:pt x="10944" y="15138"/>
                    </a:lnTo>
                    <a:lnTo>
                      <a:pt x="10971" y="15069"/>
                    </a:lnTo>
                    <a:lnTo>
                      <a:pt x="10996" y="15000"/>
                    </a:lnTo>
                    <a:lnTo>
                      <a:pt x="11016" y="14928"/>
                    </a:lnTo>
                    <a:lnTo>
                      <a:pt x="11032" y="14856"/>
                    </a:lnTo>
                    <a:lnTo>
                      <a:pt x="11046" y="14781"/>
                    </a:lnTo>
                    <a:lnTo>
                      <a:pt x="11055" y="14706"/>
                    </a:lnTo>
                    <a:lnTo>
                      <a:pt x="11061" y="14630"/>
                    </a:lnTo>
                    <a:lnTo>
                      <a:pt x="11063" y="14553"/>
                    </a:lnTo>
                    <a:lnTo>
                      <a:pt x="11063" y="1505"/>
                    </a:lnTo>
                    <a:lnTo>
                      <a:pt x="11061" y="1428"/>
                    </a:lnTo>
                    <a:lnTo>
                      <a:pt x="11055" y="1352"/>
                    </a:lnTo>
                    <a:lnTo>
                      <a:pt x="11046" y="1277"/>
                    </a:lnTo>
                    <a:lnTo>
                      <a:pt x="11032" y="1202"/>
                    </a:lnTo>
                    <a:lnTo>
                      <a:pt x="11016" y="1129"/>
                    </a:lnTo>
                    <a:lnTo>
                      <a:pt x="10996" y="1058"/>
                    </a:lnTo>
                    <a:lnTo>
                      <a:pt x="10971" y="988"/>
                    </a:lnTo>
                    <a:lnTo>
                      <a:pt x="10944" y="919"/>
                    </a:lnTo>
                    <a:lnTo>
                      <a:pt x="10914" y="853"/>
                    </a:lnTo>
                    <a:lnTo>
                      <a:pt x="10881" y="788"/>
                    </a:lnTo>
                    <a:lnTo>
                      <a:pt x="10845" y="725"/>
                    </a:lnTo>
                    <a:lnTo>
                      <a:pt x="10806" y="663"/>
                    </a:lnTo>
                    <a:lnTo>
                      <a:pt x="10763" y="605"/>
                    </a:lnTo>
                    <a:lnTo>
                      <a:pt x="10718" y="548"/>
                    </a:lnTo>
                    <a:lnTo>
                      <a:pt x="10671" y="493"/>
                    </a:lnTo>
                    <a:lnTo>
                      <a:pt x="10620" y="441"/>
                    </a:lnTo>
                    <a:lnTo>
                      <a:pt x="10568" y="391"/>
                    </a:lnTo>
                    <a:lnTo>
                      <a:pt x="10514" y="344"/>
                    </a:lnTo>
                    <a:lnTo>
                      <a:pt x="10457" y="299"/>
                    </a:lnTo>
                    <a:lnTo>
                      <a:pt x="10397" y="257"/>
                    </a:lnTo>
                    <a:lnTo>
                      <a:pt x="10337" y="218"/>
                    </a:lnTo>
                    <a:lnTo>
                      <a:pt x="10274" y="182"/>
                    </a:lnTo>
                    <a:lnTo>
                      <a:pt x="10208" y="149"/>
                    </a:lnTo>
                    <a:lnTo>
                      <a:pt x="10142" y="118"/>
                    </a:lnTo>
                    <a:lnTo>
                      <a:pt x="10073" y="91"/>
                    </a:lnTo>
                    <a:lnTo>
                      <a:pt x="10003" y="67"/>
                    </a:lnTo>
                    <a:lnTo>
                      <a:pt x="9932" y="47"/>
                    </a:lnTo>
                    <a:lnTo>
                      <a:pt x="9858" y="30"/>
                    </a:lnTo>
                    <a:lnTo>
                      <a:pt x="9784" y="17"/>
                    </a:lnTo>
                    <a:lnTo>
                      <a:pt x="9708" y="8"/>
                    </a:lnTo>
                    <a:lnTo>
                      <a:pt x="9632" y="2"/>
                    </a:lnTo>
                    <a:lnTo>
                      <a:pt x="95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Freeform 111"/>
              <p:cNvSpPr/>
              <p:nvPr/>
            </p:nvSpPr>
            <p:spPr bwMode="auto">
              <a:xfrm>
                <a:off x="10050463" y="2122488"/>
                <a:ext cx="87312" cy="20638"/>
              </a:xfrm>
              <a:custGeom>
                <a:avLst/>
                <a:gdLst>
                  <a:gd name="T0" fmla="*/ 2010 w 2011"/>
                  <a:gd name="T1" fmla="*/ 276 h 502"/>
                  <a:gd name="T2" fmla="*/ 2003 w 2011"/>
                  <a:gd name="T3" fmla="*/ 314 h 502"/>
                  <a:gd name="T4" fmla="*/ 1991 w 2011"/>
                  <a:gd name="T5" fmla="*/ 349 h 502"/>
                  <a:gd name="T6" fmla="*/ 1975 w 2011"/>
                  <a:gd name="T7" fmla="*/ 382 h 502"/>
                  <a:gd name="T8" fmla="*/ 1954 w 2011"/>
                  <a:gd name="T9" fmla="*/ 411 h 502"/>
                  <a:gd name="T10" fmla="*/ 1929 w 2011"/>
                  <a:gd name="T11" fmla="*/ 437 h 502"/>
                  <a:gd name="T12" fmla="*/ 1900 w 2011"/>
                  <a:gd name="T13" fmla="*/ 459 h 502"/>
                  <a:gd name="T14" fmla="*/ 1868 w 2011"/>
                  <a:gd name="T15" fmla="*/ 477 h 502"/>
                  <a:gd name="T16" fmla="*/ 1834 w 2011"/>
                  <a:gd name="T17" fmla="*/ 491 h 502"/>
                  <a:gd name="T18" fmla="*/ 1798 w 2011"/>
                  <a:gd name="T19" fmla="*/ 499 h 502"/>
                  <a:gd name="T20" fmla="*/ 1760 w 2011"/>
                  <a:gd name="T21" fmla="*/ 502 h 502"/>
                  <a:gd name="T22" fmla="*/ 225 w 2011"/>
                  <a:gd name="T23" fmla="*/ 501 h 502"/>
                  <a:gd name="T24" fmla="*/ 188 w 2011"/>
                  <a:gd name="T25" fmla="*/ 494 h 502"/>
                  <a:gd name="T26" fmla="*/ 153 w 2011"/>
                  <a:gd name="T27" fmla="*/ 482 h 502"/>
                  <a:gd name="T28" fmla="*/ 120 w 2011"/>
                  <a:gd name="T29" fmla="*/ 466 h 502"/>
                  <a:gd name="T30" fmla="*/ 91 w 2011"/>
                  <a:gd name="T31" fmla="*/ 445 h 502"/>
                  <a:gd name="T32" fmla="*/ 65 w 2011"/>
                  <a:gd name="T33" fmla="*/ 420 h 502"/>
                  <a:gd name="T34" fmla="*/ 43 w 2011"/>
                  <a:gd name="T35" fmla="*/ 392 h 502"/>
                  <a:gd name="T36" fmla="*/ 25 w 2011"/>
                  <a:gd name="T37" fmla="*/ 360 h 502"/>
                  <a:gd name="T38" fmla="*/ 11 w 2011"/>
                  <a:gd name="T39" fmla="*/ 326 h 502"/>
                  <a:gd name="T40" fmla="*/ 3 w 2011"/>
                  <a:gd name="T41" fmla="*/ 289 h 502"/>
                  <a:gd name="T42" fmla="*/ 0 w 2011"/>
                  <a:gd name="T43" fmla="*/ 251 h 502"/>
                  <a:gd name="T44" fmla="*/ 3 w 2011"/>
                  <a:gd name="T45" fmla="*/ 213 h 502"/>
                  <a:gd name="T46" fmla="*/ 11 w 2011"/>
                  <a:gd name="T47" fmla="*/ 177 h 502"/>
                  <a:gd name="T48" fmla="*/ 25 w 2011"/>
                  <a:gd name="T49" fmla="*/ 143 h 502"/>
                  <a:gd name="T50" fmla="*/ 43 w 2011"/>
                  <a:gd name="T51" fmla="*/ 111 h 502"/>
                  <a:gd name="T52" fmla="*/ 65 w 2011"/>
                  <a:gd name="T53" fmla="*/ 83 h 502"/>
                  <a:gd name="T54" fmla="*/ 91 w 2011"/>
                  <a:gd name="T55" fmla="*/ 58 h 502"/>
                  <a:gd name="T56" fmla="*/ 120 w 2011"/>
                  <a:gd name="T57" fmla="*/ 37 h 502"/>
                  <a:gd name="T58" fmla="*/ 153 w 2011"/>
                  <a:gd name="T59" fmla="*/ 21 h 502"/>
                  <a:gd name="T60" fmla="*/ 188 w 2011"/>
                  <a:gd name="T61" fmla="*/ 8 h 502"/>
                  <a:gd name="T62" fmla="*/ 225 w 2011"/>
                  <a:gd name="T63" fmla="*/ 1 h 502"/>
                  <a:gd name="T64" fmla="*/ 1760 w 2011"/>
                  <a:gd name="T65" fmla="*/ 0 h 502"/>
                  <a:gd name="T66" fmla="*/ 1798 w 2011"/>
                  <a:gd name="T67" fmla="*/ 3 h 502"/>
                  <a:gd name="T68" fmla="*/ 1834 w 2011"/>
                  <a:gd name="T69" fmla="*/ 11 h 502"/>
                  <a:gd name="T70" fmla="*/ 1868 w 2011"/>
                  <a:gd name="T71" fmla="*/ 26 h 502"/>
                  <a:gd name="T72" fmla="*/ 1900 w 2011"/>
                  <a:gd name="T73" fmla="*/ 44 h 502"/>
                  <a:gd name="T74" fmla="*/ 1929 w 2011"/>
                  <a:gd name="T75" fmla="*/ 66 h 502"/>
                  <a:gd name="T76" fmla="*/ 1954 w 2011"/>
                  <a:gd name="T77" fmla="*/ 92 h 502"/>
                  <a:gd name="T78" fmla="*/ 1975 w 2011"/>
                  <a:gd name="T79" fmla="*/ 121 h 502"/>
                  <a:gd name="T80" fmla="*/ 1991 w 2011"/>
                  <a:gd name="T81" fmla="*/ 154 h 502"/>
                  <a:gd name="T82" fmla="*/ 2003 w 2011"/>
                  <a:gd name="T83" fmla="*/ 189 h 502"/>
                  <a:gd name="T84" fmla="*/ 2010 w 2011"/>
                  <a:gd name="T85" fmla="*/ 22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1" h="502">
                    <a:moveTo>
                      <a:pt x="2011" y="251"/>
                    </a:moveTo>
                    <a:lnTo>
                      <a:pt x="2011" y="264"/>
                    </a:lnTo>
                    <a:lnTo>
                      <a:pt x="2010" y="276"/>
                    </a:lnTo>
                    <a:lnTo>
                      <a:pt x="2008" y="289"/>
                    </a:lnTo>
                    <a:lnTo>
                      <a:pt x="2006" y="302"/>
                    </a:lnTo>
                    <a:lnTo>
                      <a:pt x="2003" y="314"/>
                    </a:lnTo>
                    <a:lnTo>
                      <a:pt x="2000" y="326"/>
                    </a:lnTo>
                    <a:lnTo>
                      <a:pt x="1996" y="338"/>
                    </a:lnTo>
                    <a:lnTo>
                      <a:pt x="1991" y="349"/>
                    </a:lnTo>
                    <a:lnTo>
                      <a:pt x="1986" y="360"/>
                    </a:lnTo>
                    <a:lnTo>
                      <a:pt x="1981" y="371"/>
                    </a:lnTo>
                    <a:lnTo>
                      <a:pt x="1975" y="382"/>
                    </a:lnTo>
                    <a:lnTo>
                      <a:pt x="1968" y="392"/>
                    </a:lnTo>
                    <a:lnTo>
                      <a:pt x="1961" y="402"/>
                    </a:lnTo>
                    <a:lnTo>
                      <a:pt x="1954" y="411"/>
                    </a:lnTo>
                    <a:lnTo>
                      <a:pt x="1946" y="420"/>
                    </a:lnTo>
                    <a:lnTo>
                      <a:pt x="1938" y="429"/>
                    </a:lnTo>
                    <a:lnTo>
                      <a:pt x="1929" y="437"/>
                    </a:lnTo>
                    <a:lnTo>
                      <a:pt x="1920" y="445"/>
                    </a:lnTo>
                    <a:lnTo>
                      <a:pt x="1910" y="452"/>
                    </a:lnTo>
                    <a:lnTo>
                      <a:pt x="1900" y="459"/>
                    </a:lnTo>
                    <a:lnTo>
                      <a:pt x="1890" y="466"/>
                    </a:lnTo>
                    <a:lnTo>
                      <a:pt x="1879" y="472"/>
                    </a:lnTo>
                    <a:lnTo>
                      <a:pt x="1868" y="477"/>
                    </a:lnTo>
                    <a:lnTo>
                      <a:pt x="1857" y="482"/>
                    </a:lnTo>
                    <a:lnTo>
                      <a:pt x="1846" y="487"/>
                    </a:lnTo>
                    <a:lnTo>
                      <a:pt x="1834" y="491"/>
                    </a:lnTo>
                    <a:lnTo>
                      <a:pt x="1822" y="494"/>
                    </a:lnTo>
                    <a:lnTo>
                      <a:pt x="1810" y="497"/>
                    </a:lnTo>
                    <a:lnTo>
                      <a:pt x="1798" y="499"/>
                    </a:lnTo>
                    <a:lnTo>
                      <a:pt x="1785" y="501"/>
                    </a:lnTo>
                    <a:lnTo>
                      <a:pt x="1773" y="502"/>
                    </a:lnTo>
                    <a:lnTo>
                      <a:pt x="1760" y="502"/>
                    </a:lnTo>
                    <a:lnTo>
                      <a:pt x="251" y="502"/>
                    </a:lnTo>
                    <a:lnTo>
                      <a:pt x="238" y="502"/>
                    </a:lnTo>
                    <a:lnTo>
                      <a:pt x="225" y="501"/>
                    </a:lnTo>
                    <a:lnTo>
                      <a:pt x="213" y="499"/>
                    </a:lnTo>
                    <a:lnTo>
                      <a:pt x="200" y="497"/>
                    </a:lnTo>
                    <a:lnTo>
                      <a:pt x="188" y="494"/>
                    </a:lnTo>
                    <a:lnTo>
                      <a:pt x="176" y="491"/>
                    </a:lnTo>
                    <a:lnTo>
                      <a:pt x="165" y="487"/>
                    </a:lnTo>
                    <a:lnTo>
                      <a:pt x="153" y="482"/>
                    </a:lnTo>
                    <a:lnTo>
                      <a:pt x="142" y="477"/>
                    </a:lnTo>
                    <a:lnTo>
                      <a:pt x="132" y="472"/>
                    </a:lnTo>
                    <a:lnTo>
                      <a:pt x="120" y="466"/>
                    </a:lnTo>
                    <a:lnTo>
                      <a:pt x="110" y="459"/>
                    </a:lnTo>
                    <a:lnTo>
                      <a:pt x="100" y="452"/>
                    </a:lnTo>
                    <a:lnTo>
                      <a:pt x="91" y="445"/>
                    </a:lnTo>
                    <a:lnTo>
                      <a:pt x="82" y="437"/>
                    </a:lnTo>
                    <a:lnTo>
                      <a:pt x="73" y="429"/>
                    </a:lnTo>
                    <a:lnTo>
                      <a:pt x="65" y="420"/>
                    </a:lnTo>
                    <a:lnTo>
                      <a:pt x="57" y="411"/>
                    </a:lnTo>
                    <a:lnTo>
                      <a:pt x="49" y="402"/>
                    </a:lnTo>
                    <a:lnTo>
                      <a:pt x="43" y="392"/>
                    </a:lnTo>
                    <a:lnTo>
                      <a:pt x="36" y="382"/>
                    </a:lnTo>
                    <a:lnTo>
                      <a:pt x="30" y="371"/>
                    </a:lnTo>
                    <a:lnTo>
                      <a:pt x="25" y="360"/>
                    </a:lnTo>
                    <a:lnTo>
                      <a:pt x="20" y="349"/>
                    </a:lnTo>
                    <a:lnTo>
                      <a:pt x="15" y="338"/>
                    </a:lnTo>
                    <a:lnTo>
                      <a:pt x="11" y="326"/>
                    </a:lnTo>
                    <a:lnTo>
                      <a:pt x="8" y="314"/>
                    </a:lnTo>
                    <a:lnTo>
                      <a:pt x="5" y="302"/>
                    </a:lnTo>
                    <a:lnTo>
                      <a:pt x="3" y="289"/>
                    </a:lnTo>
                    <a:lnTo>
                      <a:pt x="1" y="276"/>
                    </a:lnTo>
                    <a:lnTo>
                      <a:pt x="0" y="264"/>
                    </a:lnTo>
                    <a:lnTo>
                      <a:pt x="0" y="251"/>
                    </a:lnTo>
                    <a:lnTo>
                      <a:pt x="0" y="238"/>
                    </a:lnTo>
                    <a:lnTo>
                      <a:pt x="1" y="225"/>
                    </a:lnTo>
                    <a:lnTo>
                      <a:pt x="3" y="213"/>
                    </a:lnTo>
                    <a:lnTo>
                      <a:pt x="5" y="201"/>
                    </a:lnTo>
                    <a:lnTo>
                      <a:pt x="8" y="189"/>
                    </a:lnTo>
                    <a:lnTo>
                      <a:pt x="11" y="177"/>
                    </a:lnTo>
                    <a:lnTo>
                      <a:pt x="15" y="165"/>
                    </a:lnTo>
                    <a:lnTo>
                      <a:pt x="20" y="154"/>
                    </a:lnTo>
                    <a:lnTo>
                      <a:pt x="25" y="143"/>
                    </a:lnTo>
                    <a:lnTo>
                      <a:pt x="30" y="132"/>
                    </a:lnTo>
                    <a:lnTo>
                      <a:pt x="36" y="121"/>
                    </a:lnTo>
                    <a:lnTo>
                      <a:pt x="43" y="111"/>
                    </a:lnTo>
                    <a:lnTo>
                      <a:pt x="49" y="101"/>
                    </a:lnTo>
                    <a:lnTo>
                      <a:pt x="57" y="92"/>
                    </a:lnTo>
                    <a:lnTo>
                      <a:pt x="65" y="83"/>
                    </a:lnTo>
                    <a:lnTo>
                      <a:pt x="73" y="74"/>
                    </a:lnTo>
                    <a:lnTo>
                      <a:pt x="82" y="66"/>
                    </a:lnTo>
                    <a:lnTo>
                      <a:pt x="91" y="58"/>
                    </a:lnTo>
                    <a:lnTo>
                      <a:pt x="100" y="51"/>
                    </a:lnTo>
                    <a:lnTo>
                      <a:pt x="110" y="44"/>
                    </a:lnTo>
                    <a:lnTo>
                      <a:pt x="120" y="37"/>
                    </a:lnTo>
                    <a:lnTo>
                      <a:pt x="132" y="31"/>
                    </a:lnTo>
                    <a:lnTo>
                      <a:pt x="142" y="26"/>
                    </a:lnTo>
                    <a:lnTo>
                      <a:pt x="153" y="21"/>
                    </a:lnTo>
                    <a:lnTo>
                      <a:pt x="165" y="15"/>
                    </a:lnTo>
                    <a:lnTo>
                      <a:pt x="176" y="11"/>
                    </a:lnTo>
                    <a:lnTo>
                      <a:pt x="188" y="8"/>
                    </a:lnTo>
                    <a:lnTo>
                      <a:pt x="200" y="5"/>
                    </a:lnTo>
                    <a:lnTo>
                      <a:pt x="213" y="3"/>
                    </a:lnTo>
                    <a:lnTo>
                      <a:pt x="225" y="1"/>
                    </a:lnTo>
                    <a:lnTo>
                      <a:pt x="238" y="0"/>
                    </a:lnTo>
                    <a:lnTo>
                      <a:pt x="251" y="0"/>
                    </a:lnTo>
                    <a:lnTo>
                      <a:pt x="1760" y="0"/>
                    </a:lnTo>
                    <a:lnTo>
                      <a:pt x="1773" y="0"/>
                    </a:lnTo>
                    <a:lnTo>
                      <a:pt x="1785" y="1"/>
                    </a:lnTo>
                    <a:lnTo>
                      <a:pt x="1798" y="3"/>
                    </a:lnTo>
                    <a:lnTo>
                      <a:pt x="1810" y="5"/>
                    </a:lnTo>
                    <a:lnTo>
                      <a:pt x="1822" y="8"/>
                    </a:lnTo>
                    <a:lnTo>
                      <a:pt x="1834" y="11"/>
                    </a:lnTo>
                    <a:lnTo>
                      <a:pt x="1846" y="15"/>
                    </a:lnTo>
                    <a:lnTo>
                      <a:pt x="1857" y="21"/>
                    </a:lnTo>
                    <a:lnTo>
                      <a:pt x="1868" y="26"/>
                    </a:lnTo>
                    <a:lnTo>
                      <a:pt x="1879" y="31"/>
                    </a:lnTo>
                    <a:lnTo>
                      <a:pt x="1890" y="37"/>
                    </a:lnTo>
                    <a:lnTo>
                      <a:pt x="1900" y="44"/>
                    </a:lnTo>
                    <a:lnTo>
                      <a:pt x="1910" y="51"/>
                    </a:lnTo>
                    <a:lnTo>
                      <a:pt x="1920" y="58"/>
                    </a:lnTo>
                    <a:lnTo>
                      <a:pt x="1929" y="66"/>
                    </a:lnTo>
                    <a:lnTo>
                      <a:pt x="1938" y="74"/>
                    </a:lnTo>
                    <a:lnTo>
                      <a:pt x="1946" y="83"/>
                    </a:lnTo>
                    <a:lnTo>
                      <a:pt x="1954" y="92"/>
                    </a:lnTo>
                    <a:lnTo>
                      <a:pt x="1961" y="101"/>
                    </a:lnTo>
                    <a:lnTo>
                      <a:pt x="1968" y="111"/>
                    </a:lnTo>
                    <a:lnTo>
                      <a:pt x="1975" y="121"/>
                    </a:lnTo>
                    <a:lnTo>
                      <a:pt x="1981" y="132"/>
                    </a:lnTo>
                    <a:lnTo>
                      <a:pt x="1986" y="143"/>
                    </a:lnTo>
                    <a:lnTo>
                      <a:pt x="1991" y="154"/>
                    </a:lnTo>
                    <a:lnTo>
                      <a:pt x="1996" y="165"/>
                    </a:lnTo>
                    <a:lnTo>
                      <a:pt x="2000" y="177"/>
                    </a:lnTo>
                    <a:lnTo>
                      <a:pt x="2003" y="189"/>
                    </a:lnTo>
                    <a:lnTo>
                      <a:pt x="2006" y="201"/>
                    </a:lnTo>
                    <a:lnTo>
                      <a:pt x="2008" y="213"/>
                    </a:lnTo>
                    <a:lnTo>
                      <a:pt x="2010" y="225"/>
                    </a:lnTo>
                    <a:lnTo>
                      <a:pt x="2011" y="238"/>
                    </a:lnTo>
                    <a:lnTo>
                      <a:pt x="2011"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Freeform 112"/>
              <p:cNvSpPr/>
              <p:nvPr/>
            </p:nvSpPr>
            <p:spPr bwMode="auto">
              <a:xfrm>
                <a:off x="10072688" y="2660650"/>
                <a:ext cx="42862" cy="20638"/>
              </a:xfrm>
              <a:custGeom>
                <a:avLst/>
                <a:gdLst>
                  <a:gd name="T0" fmla="*/ 1004 w 1005"/>
                  <a:gd name="T1" fmla="*/ 277 h 503"/>
                  <a:gd name="T2" fmla="*/ 997 w 1005"/>
                  <a:gd name="T3" fmla="*/ 314 h 503"/>
                  <a:gd name="T4" fmla="*/ 985 w 1005"/>
                  <a:gd name="T5" fmla="*/ 349 h 503"/>
                  <a:gd name="T6" fmla="*/ 969 w 1005"/>
                  <a:gd name="T7" fmla="*/ 381 h 503"/>
                  <a:gd name="T8" fmla="*/ 948 w 1005"/>
                  <a:gd name="T9" fmla="*/ 411 h 503"/>
                  <a:gd name="T10" fmla="*/ 923 w 1005"/>
                  <a:gd name="T11" fmla="*/ 437 h 503"/>
                  <a:gd name="T12" fmla="*/ 894 w 1005"/>
                  <a:gd name="T13" fmla="*/ 459 h 503"/>
                  <a:gd name="T14" fmla="*/ 863 w 1005"/>
                  <a:gd name="T15" fmla="*/ 477 h 503"/>
                  <a:gd name="T16" fmla="*/ 828 w 1005"/>
                  <a:gd name="T17" fmla="*/ 491 h 503"/>
                  <a:gd name="T18" fmla="*/ 792 w 1005"/>
                  <a:gd name="T19" fmla="*/ 500 h 503"/>
                  <a:gd name="T20" fmla="*/ 754 w 1005"/>
                  <a:gd name="T21" fmla="*/ 503 h 503"/>
                  <a:gd name="T22" fmla="*/ 225 w 1005"/>
                  <a:gd name="T23" fmla="*/ 501 h 503"/>
                  <a:gd name="T24" fmla="*/ 188 w 1005"/>
                  <a:gd name="T25" fmla="*/ 495 h 503"/>
                  <a:gd name="T26" fmla="*/ 153 w 1005"/>
                  <a:gd name="T27" fmla="*/ 482 h 503"/>
                  <a:gd name="T28" fmla="*/ 120 w 1005"/>
                  <a:gd name="T29" fmla="*/ 465 h 503"/>
                  <a:gd name="T30" fmla="*/ 91 w 1005"/>
                  <a:gd name="T31" fmla="*/ 444 h 503"/>
                  <a:gd name="T32" fmla="*/ 65 w 1005"/>
                  <a:gd name="T33" fmla="*/ 420 h 503"/>
                  <a:gd name="T34" fmla="*/ 43 w 1005"/>
                  <a:gd name="T35" fmla="*/ 391 h 503"/>
                  <a:gd name="T36" fmla="*/ 25 w 1005"/>
                  <a:gd name="T37" fmla="*/ 360 h 503"/>
                  <a:gd name="T38" fmla="*/ 11 w 1005"/>
                  <a:gd name="T39" fmla="*/ 326 h 503"/>
                  <a:gd name="T40" fmla="*/ 3 w 1005"/>
                  <a:gd name="T41" fmla="*/ 290 h 503"/>
                  <a:gd name="T42" fmla="*/ 0 w 1005"/>
                  <a:gd name="T43" fmla="*/ 252 h 503"/>
                  <a:gd name="T44" fmla="*/ 3 w 1005"/>
                  <a:gd name="T45" fmla="*/ 214 h 503"/>
                  <a:gd name="T46" fmla="*/ 11 w 1005"/>
                  <a:gd name="T47" fmla="*/ 176 h 503"/>
                  <a:gd name="T48" fmla="*/ 25 w 1005"/>
                  <a:gd name="T49" fmla="*/ 142 h 503"/>
                  <a:gd name="T50" fmla="*/ 43 w 1005"/>
                  <a:gd name="T51" fmla="*/ 111 h 503"/>
                  <a:gd name="T52" fmla="*/ 65 w 1005"/>
                  <a:gd name="T53" fmla="*/ 82 h 503"/>
                  <a:gd name="T54" fmla="*/ 91 w 1005"/>
                  <a:gd name="T55" fmla="*/ 58 h 503"/>
                  <a:gd name="T56" fmla="*/ 120 w 1005"/>
                  <a:gd name="T57" fmla="*/ 37 h 503"/>
                  <a:gd name="T58" fmla="*/ 153 w 1005"/>
                  <a:gd name="T59" fmla="*/ 20 h 503"/>
                  <a:gd name="T60" fmla="*/ 188 w 1005"/>
                  <a:gd name="T61" fmla="*/ 8 h 503"/>
                  <a:gd name="T62" fmla="*/ 225 w 1005"/>
                  <a:gd name="T63" fmla="*/ 2 h 503"/>
                  <a:gd name="T64" fmla="*/ 754 w 1005"/>
                  <a:gd name="T65" fmla="*/ 0 h 503"/>
                  <a:gd name="T66" fmla="*/ 792 w 1005"/>
                  <a:gd name="T67" fmla="*/ 3 h 503"/>
                  <a:gd name="T68" fmla="*/ 828 w 1005"/>
                  <a:gd name="T69" fmla="*/ 12 h 503"/>
                  <a:gd name="T70" fmla="*/ 863 w 1005"/>
                  <a:gd name="T71" fmla="*/ 25 h 503"/>
                  <a:gd name="T72" fmla="*/ 894 w 1005"/>
                  <a:gd name="T73" fmla="*/ 43 h 503"/>
                  <a:gd name="T74" fmla="*/ 923 w 1005"/>
                  <a:gd name="T75" fmla="*/ 65 h 503"/>
                  <a:gd name="T76" fmla="*/ 948 w 1005"/>
                  <a:gd name="T77" fmla="*/ 92 h 503"/>
                  <a:gd name="T78" fmla="*/ 969 w 1005"/>
                  <a:gd name="T79" fmla="*/ 121 h 503"/>
                  <a:gd name="T80" fmla="*/ 985 w 1005"/>
                  <a:gd name="T81" fmla="*/ 153 h 503"/>
                  <a:gd name="T82" fmla="*/ 997 w 1005"/>
                  <a:gd name="T83" fmla="*/ 188 h 503"/>
                  <a:gd name="T84" fmla="*/ 1004 w 1005"/>
                  <a:gd name="T85" fmla="*/ 22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503">
                    <a:moveTo>
                      <a:pt x="1005" y="252"/>
                    </a:moveTo>
                    <a:lnTo>
                      <a:pt x="1005" y="264"/>
                    </a:lnTo>
                    <a:lnTo>
                      <a:pt x="1004" y="277"/>
                    </a:lnTo>
                    <a:lnTo>
                      <a:pt x="1002" y="290"/>
                    </a:lnTo>
                    <a:lnTo>
                      <a:pt x="1000" y="302"/>
                    </a:lnTo>
                    <a:lnTo>
                      <a:pt x="997" y="314"/>
                    </a:lnTo>
                    <a:lnTo>
                      <a:pt x="994" y="326"/>
                    </a:lnTo>
                    <a:lnTo>
                      <a:pt x="990" y="337"/>
                    </a:lnTo>
                    <a:lnTo>
                      <a:pt x="985" y="349"/>
                    </a:lnTo>
                    <a:lnTo>
                      <a:pt x="980" y="360"/>
                    </a:lnTo>
                    <a:lnTo>
                      <a:pt x="975" y="371"/>
                    </a:lnTo>
                    <a:lnTo>
                      <a:pt x="969" y="381"/>
                    </a:lnTo>
                    <a:lnTo>
                      <a:pt x="962" y="391"/>
                    </a:lnTo>
                    <a:lnTo>
                      <a:pt x="955" y="401"/>
                    </a:lnTo>
                    <a:lnTo>
                      <a:pt x="948" y="411"/>
                    </a:lnTo>
                    <a:lnTo>
                      <a:pt x="940" y="420"/>
                    </a:lnTo>
                    <a:lnTo>
                      <a:pt x="932" y="428"/>
                    </a:lnTo>
                    <a:lnTo>
                      <a:pt x="923" y="437"/>
                    </a:lnTo>
                    <a:lnTo>
                      <a:pt x="914" y="444"/>
                    </a:lnTo>
                    <a:lnTo>
                      <a:pt x="904" y="452"/>
                    </a:lnTo>
                    <a:lnTo>
                      <a:pt x="894" y="459"/>
                    </a:lnTo>
                    <a:lnTo>
                      <a:pt x="884" y="465"/>
                    </a:lnTo>
                    <a:lnTo>
                      <a:pt x="874" y="471"/>
                    </a:lnTo>
                    <a:lnTo>
                      <a:pt x="863" y="477"/>
                    </a:lnTo>
                    <a:lnTo>
                      <a:pt x="851" y="482"/>
                    </a:lnTo>
                    <a:lnTo>
                      <a:pt x="840" y="486"/>
                    </a:lnTo>
                    <a:lnTo>
                      <a:pt x="828" y="491"/>
                    </a:lnTo>
                    <a:lnTo>
                      <a:pt x="816" y="495"/>
                    </a:lnTo>
                    <a:lnTo>
                      <a:pt x="804" y="497"/>
                    </a:lnTo>
                    <a:lnTo>
                      <a:pt x="792" y="500"/>
                    </a:lnTo>
                    <a:lnTo>
                      <a:pt x="779" y="501"/>
                    </a:lnTo>
                    <a:lnTo>
                      <a:pt x="767" y="502"/>
                    </a:lnTo>
                    <a:lnTo>
                      <a:pt x="754" y="503"/>
                    </a:lnTo>
                    <a:lnTo>
                      <a:pt x="251" y="503"/>
                    </a:lnTo>
                    <a:lnTo>
                      <a:pt x="238" y="502"/>
                    </a:lnTo>
                    <a:lnTo>
                      <a:pt x="225" y="501"/>
                    </a:lnTo>
                    <a:lnTo>
                      <a:pt x="213" y="500"/>
                    </a:lnTo>
                    <a:lnTo>
                      <a:pt x="200" y="497"/>
                    </a:lnTo>
                    <a:lnTo>
                      <a:pt x="188" y="495"/>
                    </a:lnTo>
                    <a:lnTo>
                      <a:pt x="176" y="491"/>
                    </a:lnTo>
                    <a:lnTo>
                      <a:pt x="165" y="486"/>
                    </a:lnTo>
                    <a:lnTo>
                      <a:pt x="153" y="482"/>
                    </a:lnTo>
                    <a:lnTo>
                      <a:pt x="141" y="477"/>
                    </a:lnTo>
                    <a:lnTo>
                      <a:pt x="131" y="471"/>
                    </a:lnTo>
                    <a:lnTo>
                      <a:pt x="120" y="465"/>
                    </a:lnTo>
                    <a:lnTo>
                      <a:pt x="110" y="459"/>
                    </a:lnTo>
                    <a:lnTo>
                      <a:pt x="100" y="452"/>
                    </a:lnTo>
                    <a:lnTo>
                      <a:pt x="91" y="444"/>
                    </a:lnTo>
                    <a:lnTo>
                      <a:pt x="82" y="437"/>
                    </a:lnTo>
                    <a:lnTo>
                      <a:pt x="73" y="428"/>
                    </a:lnTo>
                    <a:lnTo>
                      <a:pt x="65" y="420"/>
                    </a:lnTo>
                    <a:lnTo>
                      <a:pt x="57" y="411"/>
                    </a:lnTo>
                    <a:lnTo>
                      <a:pt x="49" y="401"/>
                    </a:lnTo>
                    <a:lnTo>
                      <a:pt x="43" y="391"/>
                    </a:lnTo>
                    <a:lnTo>
                      <a:pt x="36" y="381"/>
                    </a:lnTo>
                    <a:lnTo>
                      <a:pt x="30" y="371"/>
                    </a:lnTo>
                    <a:lnTo>
                      <a:pt x="25" y="360"/>
                    </a:lnTo>
                    <a:lnTo>
                      <a:pt x="20" y="349"/>
                    </a:lnTo>
                    <a:lnTo>
                      <a:pt x="15" y="337"/>
                    </a:lnTo>
                    <a:lnTo>
                      <a:pt x="11" y="326"/>
                    </a:lnTo>
                    <a:lnTo>
                      <a:pt x="8" y="314"/>
                    </a:lnTo>
                    <a:lnTo>
                      <a:pt x="5" y="302"/>
                    </a:lnTo>
                    <a:lnTo>
                      <a:pt x="3" y="290"/>
                    </a:lnTo>
                    <a:lnTo>
                      <a:pt x="1" y="277"/>
                    </a:lnTo>
                    <a:lnTo>
                      <a:pt x="0" y="264"/>
                    </a:lnTo>
                    <a:lnTo>
                      <a:pt x="0" y="252"/>
                    </a:lnTo>
                    <a:lnTo>
                      <a:pt x="0" y="239"/>
                    </a:lnTo>
                    <a:lnTo>
                      <a:pt x="1" y="226"/>
                    </a:lnTo>
                    <a:lnTo>
                      <a:pt x="3" y="214"/>
                    </a:lnTo>
                    <a:lnTo>
                      <a:pt x="5" y="200"/>
                    </a:lnTo>
                    <a:lnTo>
                      <a:pt x="8" y="188"/>
                    </a:lnTo>
                    <a:lnTo>
                      <a:pt x="11" y="176"/>
                    </a:lnTo>
                    <a:lnTo>
                      <a:pt x="15" y="165"/>
                    </a:lnTo>
                    <a:lnTo>
                      <a:pt x="20" y="153"/>
                    </a:lnTo>
                    <a:lnTo>
                      <a:pt x="25" y="142"/>
                    </a:lnTo>
                    <a:lnTo>
                      <a:pt x="30" y="131"/>
                    </a:lnTo>
                    <a:lnTo>
                      <a:pt x="36" y="121"/>
                    </a:lnTo>
                    <a:lnTo>
                      <a:pt x="43" y="111"/>
                    </a:lnTo>
                    <a:lnTo>
                      <a:pt x="49" y="101"/>
                    </a:lnTo>
                    <a:lnTo>
                      <a:pt x="57" y="92"/>
                    </a:lnTo>
                    <a:lnTo>
                      <a:pt x="65" y="82"/>
                    </a:lnTo>
                    <a:lnTo>
                      <a:pt x="73" y="74"/>
                    </a:lnTo>
                    <a:lnTo>
                      <a:pt x="82" y="65"/>
                    </a:lnTo>
                    <a:lnTo>
                      <a:pt x="91" y="58"/>
                    </a:lnTo>
                    <a:lnTo>
                      <a:pt x="100" y="50"/>
                    </a:lnTo>
                    <a:lnTo>
                      <a:pt x="110" y="43"/>
                    </a:lnTo>
                    <a:lnTo>
                      <a:pt x="120" y="37"/>
                    </a:lnTo>
                    <a:lnTo>
                      <a:pt x="131" y="31"/>
                    </a:lnTo>
                    <a:lnTo>
                      <a:pt x="141" y="25"/>
                    </a:lnTo>
                    <a:lnTo>
                      <a:pt x="153" y="20"/>
                    </a:lnTo>
                    <a:lnTo>
                      <a:pt x="165" y="16"/>
                    </a:lnTo>
                    <a:lnTo>
                      <a:pt x="176" y="12"/>
                    </a:lnTo>
                    <a:lnTo>
                      <a:pt x="188" y="8"/>
                    </a:lnTo>
                    <a:lnTo>
                      <a:pt x="200" y="6"/>
                    </a:lnTo>
                    <a:lnTo>
                      <a:pt x="213" y="3"/>
                    </a:lnTo>
                    <a:lnTo>
                      <a:pt x="225" y="2"/>
                    </a:lnTo>
                    <a:lnTo>
                      <a:pt x="238" y="1"/>
                    </a:lnTo>
                    <a:lnTo>
                      <a:pt x="251" y="0"/>
                    </a:lnTo>
                    <a:lnTo>
                      <a:pt x="754" y="0"/>
                    </a:lnTo>
                    <a:lnTo>
                      <a:pt x="767" y="1"/>
                    </a:lnTo>
                    <a:lnTo>
                      <a:pt x="779" y="2"/>
                    </a:lnTo>
                    <a:lnTo>
                      <a:pt x="792" y="3"/>
                    </a:lnTo>
                    <a:lnTo>
                      <a:pt x="804" y="6"/>
                    </a:lnTo>
                    <a:lnTo>
                      <a:pt x="816" y="8"/>
                    </a:lnTo>
                    <a:lnTo>
                      <a:pt x="828" y="12"/>
                    </a:lnTo>
                    <a:lnTo>
                      <a:pt x="840" y="16"/>
                    </a:lnTo>
                    <a:lnTo>
                      <a:pt x="851" y="20"/>
                    </a:lnTo>
                    <a:lnTo>
                      <a:pt x="863" y="25"/>
                    </a:lnTo>
                    <a:lnTo>
                      <a:pt x="874" y="31"/>
                    </a:lnTo>
                    <a:lnTo>
                      <a:pt x="884" y="37"/>
                    </a:lnTo>
                    <a:lnTo>
                      <a:pt x="894" y="43"/>
                    </a:lnTo>
                    <a:lnTo>
                      <a:pt x="904" y="50"/>
                    </a:lnTo>
                    <a:lnTo>
                      <a:pt x="914" y="58"/>
                    </a:lnTo>
                    <a:lnTo>
                      <a:pt x="923" y="65"/>
                    </a:lnTo>
                    <a:lnTo>
                      <a:pt x="932" y="74"/>
                    </a:lnTo>
                    <a:lnTo>
                      <a:pt x="940" y="82"/>
                    </a:lnTo>
                    <a:lnTo>
                      <a:pt x="948" y="92"/>
                    </a:lnTo>
                    <a:lnTo>
                      <a:pt x="955" y="101"/>
                    </a:lnTo>
                    <a:lnTo>
                      <a:pt x="962" y="111"/>
                    </a:lnTo>
                    <a:lnTo>
                      <a:pt x="969" y="121"/>
                    </a:lnTo>
                    <a:lnTo>
                      <a:pt x="975" y="131"/>
                    </a:lnTo>
                    <a:lnTo>
                      <a:pt x="980" y="142"/>
                    </a:lnTo>
                    <a:lnTo>
                      <a:pt x="985" y="153"/>
                    </a:lnTo>
                    <a:lnTo>
                      <a:pt x="990" y="165"/>
                    </a:lnTo>
                    <a:lnTo>
                      <a:pt x="994" y="176"/>
                    </a:lnTo>
                    <a:lnTo>
                      <a:pt x="997" y="188"/>
                    </a:lnTo>
                    <a:lnTo>
                      <a:pt x="1000" y="200"/>
                    </a:lnTo>
                    <a:lnTo>
                      <a:pt x="1002" y="214"/>
                    </a:lnTo>
                    <a:lnTo>
                      <a:pt x="1004" y="226"/>
                    </a:lnTo>
                    <a:lnTo>
                      <a:pt x="1005" y="239"/>
                    </a:lnTo>
                    <a:lnTo>
                      <a:pt x="1005" y="2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 name="组合 1"/>
          <p:cNvGrpSpPr/>
          <p:nvPr/>
        </p:nvGrpSpPr>
        <p:grpSpPr>
          <a:xfrm>
            <a:off x="1120486" y="1970895"/>
            <a:ext cx="1867615" cy="1867615"/>
            <a:chOff x="1120486" y="2057979"/>
            <a:chExt cx="1867615" cy="1867615"/>
          </a:xfrm>
        </p:grpSpPr>
        <p:sp>
          <p:nvSpPr>
            <p:cNvPr id="97" name="Oval 5"/>
            <p:cNvSpPr>
              <a:spLocks noChangeArrowheads="1"/>
            </p:cNvSpPr>
            <p:nvPr/>
          </p:nvSpPr>
          <p:spPr bwMode="auto">
            <a:xfrm>
              <a:off x="1293515" y="2231008"/>
              <a:ext cx="1521557" cy="1521557"/>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sym typeface="Arial" panose="020B0604020202020204" pitchFamily="34" charset="0"/>
              </a:endParaRPr>
            </a:p>
          </p:txBody>
        </p:sp>
        <p:grpSp>
          <p:nvGrpSpPr>
            <p:cNvPr id="140" name="Group 139"/>
            <p:cNvGrpSpPr/>
            <p:nvPr/>
          </p:nvGrpSpPr>
          <p:grpSpPr>
            <a:xfrm>
              <a:off x="1120486" y="2057979"/>
              <a:ext cx="1867615" cy="1867615"/>
              <a:chOff x="1119258" y="2257147"/>
              <a:chExt cx="1868076" cy="1868076"/>
            </a:xfrm>
            <a:solidFill>
              <a:srgbClr val="B24747"/>
            </a:solidFill>
          </p:grpSpPr>
          <p:sp>
            <p:nvSpPr>
              <p:cNvPr id="141"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2"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w="25400" cap="flat" cmpd="sng" algn="ctr">
                <a:noFill/>
                <a:prstDash val="solid"/>
              </a:ln>
              <a:effectLst/>
            </p:spPr>
            <p:txBody>
              <a:bodyPr rot="0" spcFirstLastPara="0" vertOverflow="overflow" horzOverflow="overflow" vert="horz" wrap="square" lIns="91418" tIns="45708" rIns="91418" bIns="45708" numCol="1" spcCol="0" rtlCol="0" fromWordArt="0" anchor="ctr" anchorCtr="0" forceAA="0" compatLnSpc="1">
                <a:noAutofit/>
              </a:bodyPr>
              <a:lstStyle/>
              <a:p>
                <a:pPr algn="ctr">
                  <a:lnSpc>
                    <a:spcPct val="130000"/>
                  </a:lnSpc>
                </a:pPr>
                <a:endParaRPr lang="id-ID" sz="189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8" name="Group 167"/>
            <p:cNvGrpSpPr/>
            <p:nvPr/>
          </p:nvGrpSpPr>
          <p:grpSpPr>
            <a:xfrm>
              <a:off x="1794537" y="2694433"/>
              <a:ext cx="519513" cy="594706"/>
              <a:chOff x="2005013" y="4152900"/>
              <a:chExt cx="603250" cy="690563"/>
            </a:xfrm>
            <a:solidFill>
              <a:schemeClr val="bg1"/>
            </a:solidFill>
          </p:grpSpPr>
          <p:sp>
            <p:nvSpPr>
              <p:cNvPr id="169" name="Freeform 193"/>
              <p:cNvSpPr>
                <a:spLocks noEditPoints="1"/>
              </p:cNvSpPr>
              <p:nvPr/>
            </p:nvSpPr>
            <p:spPr bwMode="auto">
              <a:xfrm>
                <a:off x="2005013" y="4152900"/>
                <a:ext cx="603250" cy="690563"/>
              </a:xfrm>
              <a:custGeom>
                <a:avLst/>
                <a:gdLst>
                  <a:gd name="T0" fmla="*/ 4158 w 14060"/>
                  <a:gd name="T1" fmla="*/ 5259 h 16095"/>
                  <a:gd name="T2" fmla="*/ 1877 w 14060"/>
                  <a:gd name="T3" fmla="*/ 4442 h 16095"/>
                  <a:gd name="T4" fmla="*/ 1004 w 14060"/>
                  <a:gd name="T5" fmla="*/ 3269 h 16095"/>
                  <a:gd name="T6" fmla="*/ 1877 w 14060"/>
                  <a:gd name="T7" fmla="*/ 2095 h 16095"/>
                  <a:gd name="T8" fmla="*/ 4158 w 14060"/>
                  <a:gd name="T9" fmla="*/ 1279 h 16095"/>
                  <a:gd name="T10" fmla="*/ 7340 w 14060"/>
                  <a:gd name="T11" fmla="*/ 1009 h 16095"/>
                  <a:gd name="T12" fmla="*/ 10399 w 14060"/>
                  <a:gd name="T13" fmla="*/ 1392 h 16095"/>
                  <a:gd name="T14" fmla="*/ 12461 w 14060"/>
                  <a:gd name="T15" fmla="*/ 2288 h 16095"/>
                  <a:gd name="T16" fmla="*/ 13025 w 14060"/>
                  <a:gd name="T17" fmla="*/ 3501 h 16095"/>
                  <a:gd name="T18" fmla="*/ 11859 w 14060"/>
                  <a:gd name="T19" fmla="*/ 4623 h 16095"/>
                  <a:gd name="T20" fmla="*/ 9376 w 14060"/>
                  <a:gd name="T21" fmla="*/ 5355 h 16095"/>
                  <a:gd name="T22" fmla="*/ 13055 w 14060"/>
                  <a:gd name="T23" fmla="*/ 6798 h 16095"/>
                  <a:gd name="T24" fmla="*/ 12329 w 14060"/>
                  <a:gd name="T25" fmla="*/ 7877 h 16095"/>
                  <a:gd name="T26" fmla="*/ 10154 w 14060"/>
                  <a:gd name="T27" fmla="*/ 8729 h 16095"/>
                  <a:gd name="T28" fmla="*/ 7030 w 14060"/>
                  <a:gd name="T29" fmla="*/ 9053 h 16095"/>
                  <a:gd name="T30" fmla="*/ 3906 w 14060"/>
                  <a:gd name="T31" fmla="*/ 8729 h 16095"/>
                  <a:gd name="T32" fmla="*/ 1731 w 14060"/>
                  <a:gd name="T33" fmla="*/ 7877 h 16095"/>
                  <a:gd name="T34" fmla="*/ 1005 w 14060"/>
                  <a:gd name="T35" fmla="*/ 6798 h 16095"/>
                  <a:gd name="T36" fmla="*/ 2178 w 14060"/>
                  <a:gd name="T37" fmla="*/ 5717 h 16095"/>
                  <a:gd name="T38" fmla="*/ 4255 w 14060"/>
                  <a:gd name="T39" fmla="*/ 6300 h 16095"/>
                  <a:gd name="T40" fmla="*/ 6598 w 14060"/>
                  <a:gd name="T41" fmla="*/ 6533 h 16095"/>
                  <a:gd name="T42" fmla="*/ 8968 w 14060"/>
                  <a:gd name="T43" fmla="*/ 6425 h 16095"/>
                  <a:gd name="T44" fmla="*/ 11177 w 14060"/>
                  <a:gd name="T45" fmla="*/ 5970 h 16095"/>
                  <a:gd name="T46" fmla="*/ 12929 w 14060"/>
                  <a:gd name="T47" fmla="*/ 5154 h 16095"/>
                  <a:gd name="T48" fmla="*/ 12866 w 14060"/>
                  <a:gd name="T49" fmla="*/ 10385 h 16095"/>
                  <a:gd name="T50" fmla="*/ 11291 w 14060"/>
                  <a:gd name="T51" fmla="*/ 11413 h 16095"/>
                  <a:gd name="T52" fmla="*/ 8535 w 14060"/>
                  <a:gd name="T53" fmla="*/ 12001 h 16095"/>
                  <a:gd name="T54" fmla="*/ 5238 w 14060"/>
                  <a:gd name="T55" fmla="*/ 11971 h 16095"/>
                  <a:gd name="T56" fmla="*/ 2570 w 14060"/>
                  <a:gd name="T57" fmla="*/ 11335 h 16095"/>
                  <a:gd name="T58" fmla="*/ 1127 w 14060"/>
                  <a:gd name="T59" fmla="*/ 10277 h 16095"/>
                  <a:gd name="T60" fmla="*/ 1334 w 14060"/>
                  <a:gd name="T61" fmla="*/ 8216 h 16095"/>
                  <a:gd name="T62" fmla="*/ 3083 w 14060"/>
                  <a:gd name="T63" fmla="*/ 9035 h 16095"/>
                  <a:gd name="T64" fmla="*/ 5412 w 14060"/>
                  <a:gd name="T65" fmla="*/ 9477 h 16095"/>
                  <a:gd name="T66" fmla="*/ 7960 w 14060"/>
                  <a:gd name="T67" fmla="*/ 9530 h 16095"/>
                  <a:gd name="T68" fmla="*/ 10383 w 14060"/>
                  <a:gd name="T69" fmla="*/ 9193 h 16095"/>
                  <a:gd name="T70" fmla="*/ 12328 w 14060"/>
                  <a:gd name="T71" fmla="*/ 8477 h 16095"/>
                  <a:gd name="T72" fmla="*/ 12986 w 14060"/>
                  <a:gd name="T73" fmla="*/ 13170 h 16095"/>
                  <a:gd name="T74" fmla="*/ 11680 w 14060"/>
                  <a:gd name="T75" fmla="*/ 14265 h 16095"/>
                  <a:gd name="T76" fmla="*/ 9102 w 14060"/>
                  <a:gd name="T77" fmla="*/ 14951 h 16095"/>
                  <a:gd name="T78" fmla="*/ 5816 w 14060"/>
                  <a:gd name="T79" fmla="*/ 15043 h 16095"/>
                  <a:gd name="T80" fmla="*/ 2979 w 14060"/>
                  <a:gd name="T81" fmla="*/ 14501 h 16095"/>
                  <a:gd name="T82" fmla="*/ 1275 w 14060"/>
                  <a:gd name="T83" fmla="*/ 13499 h 16095"/>
                  <a:gd name="T84" fmla="*/ 1459 w 14060"/>
                  <a:gd name="T85" fmla="*/ 11324 h 16095"/>
                  <a:gd name="T86" fmla="*/ 3277 w 14060"/>
                  <a:gd name="T87" fmla="*/ 12109 h 16095"/>
                  <a:gd name="T88" fmla="*/ 5640 w 14060"/>
                  <a:gd name="T89" fmla="*/ 12516 h 16095"/>
                  <a:gd name="T90" fmla="*/ 8191 w 14060"/>
                  <a:gd name="T91" fmla="*/ 12534 h 16095"/>
                  <a:gd name="T92" fmla="*/ 10586 w 14060"/>
                  <a:gd name="T93" fmla="*/ 12162 h 16095"/>
                  <a:gd name="T94" fmla="*/ 12468 w 14060"/>
                  <a:gd name="T95" fmla="*/ 11410 h 16095"/>
                  <a:gd name="T96" fmla="*/ 5756 w 14060"/>
                  <a:gd name="T97" fmla="*/ 48 h 16095"/>
                  <a:gd name="T98" fmla="*/ 2501 w 14060"/>
                  <a:gd name="T99" fmla="*/ 695 h 16095"/>
                  <a:gd name="T100" fmla="*/ 359 w 14060"/>
                  <a:gd name="T101" fmla="*/ 2134 h 16095"/>
                  <a:gd name="T102" fmla="*/ 163 w 14060"/>
                  <a:gd name="T103" fmla="*/ 13611 h 16095"/>
                  <a:gd name="T104" fmla="*/ 2001 w 14060"/>
                  <a:gd name="T105" fmla="*/ 15199 h 16095"/>
                  <a:gd name="T106" fmla="*/ 5124 w 14060"/>
                  <a:gd name="T107" fmla="*/ 15985 h 16095"/>
                  <a:gd name="T108" fmla="*/ 8621 w 14060"/>
                  <a:gd name="T109" fmla="*/ 16020 h 16095"/>
                  <a:gd name="T110" fmla="*/ 11814 w 14060"/>
                  <a:gd name="T111" fmla="*/ 15302 h 16095"/>
                  <a:gd name="T112" fmla="*/ 13808 w 14060"/>
                  <a:gd name="T113" fmla="*/ 13789 h 16095"/>
                  <a:gd name="T114" fmla="*/ 13808 w 14060"/>
                  <a:gd name="T115" fmla="*/ 2305 h 16095"/>
                  <a:gd name="T116" fmla="*/ 11814 w 14060"/>
                  <a:gd name="T117" fmla="*/ 792 h 16095"/>
                  <a:gd name="T118" fmla="*/ 8621 w 14060"/>
                  <a:gd name="T119" fmla="*/ 75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60" h="16095">
                    <a:moveTo>
                      <a:pt x="7030" y="5533"/>
                    </a:moveTo>
                    <a:lnTo>
                      <a:pt x="6720" y="5530"/>
                    </a:lnTo>
                    <a:lnTo>
                      <a:pt x="6413" y="5521"/>
                    </a:lnTo>
                    <a:lnTo>
                      <a:pt x="6112" y="5507"/>
                    </a:lnTo>
                    <a:lnTo>
                      <a:pt x="5816" y="5486"/>
                    </a:lnTo>
                    <a:lnTo>
                      <a:pt x="5524" y="5461"/>
                    </a:lnTo>
                    <a:lnTo>
                      <a:pt x="5238" y="5431"/>
                    </a:lnTo>
                    <a:lnTo>
                      <a:pt x="4958" y="5395"/>
                    </a:lnTo>
                    <a:lnTo>
                      <a:pt x="4684" y="5355"/>
                    </a:lnTo>
                    <a:lnTo>
                      <a:pt x="4418" y="5309"/>
                    </a:lnTo>
                    <a:lnTo>
                      <a:pt x="4158" y="5259"/>
                    </a:lnTo>
                    <a:lnTo>
                      <a:pt x="3906" y="5205"/>
                    </a:lnTo>
                    <a:lnTo>
                      <a:pt x="3661" y="5145"/>
                    </a:lnTo>
                    <a:lnTo>
                      <a:pt x="3425" y="5083"/>
                    </a:lnTo>
                    <a:lnTo>
                      <a:pt x="3197" y="5016"/>
                    </a:lnTo>
                    <a:lnTo>
                      <a:pt x="2979" y="4944"/>
                    </a:lnTo>
                    <a:lnTo>
                      <a:pt x="2769" y="4870"/>
                    </a:lnTo>
                    <a:lnTo>
                      <a:pt x="2570" y="4791"/>
                    </a:lnTo>
                    <a:lnTo>
                      <a:pt x="2380" y="4709"/>
                    </a:lnTo>
                    <a:lnTo>
                      <a:pt x="2201" y="4623"/>
                    </a:lnTo>
                    <a:lnTo>
                      <a:pt x="2034" y="4535"/>
                    </a:lnTo>
                    <a:lnTo>
                      <a:pt x="1877" y="4442"/>
                    </a:lnTo>
                    <a:lnTo>
                      <a:pt x="1731" y="4348"/>
                    </a:lnTo>
                    <a:lnTo>
                      <a:pt x="1599" y="4250"/>
                    </a:lnTo>
                    <a:lnTo>
                      <a:pt x="1477" y="4149"/>
                    </a:lnTo>
                    <a:lnTo>
                      <a:pt x="1370" y="4047"/>
                    </a:lnTo>
                    <a:lnTo>
                      <a:pt x="1275" y="3942"/>
                    </a:lnTo>
                    <a:lnTo>
                      <a:pt x="1194" y="3835"/>
                    </a:lnTo>
                    <a:lnTo>
                      <a:pt x="1127" y="3725"/>
                    </a:lnTo>
                    <a:lnTo>
                      <a:pt x="1074" y="3613"/>
                    </a:lnTo>
                    <a:lnTo>
                      <a:pt x="1035" y="3501"/>
                    </a:lnTo>
                    <a:lnTo>
                      <a:pt x="1012" y="3386"/>
                    </a:lnTo>
                    <a:lnTo>
                      <a:pt x="1004" y="3269"/>
                    </a:lnTo>
                    <a:lnTo>
                      <a:pt x="1012" y="3153"/>
                    </a:lnTo>
                    <a:lnTo>
                      <a:pt x="1035" y="3038"/>
                    </a:lnTo>
                    <a:lnTo>
                      <a:pt x="1074" y="2924"/>
                    </a:lnTo>
                    <a:lnTo>
                      <a:pt x="1127" y="2813"/>
                    </a:lnTo>
                    <a:lnTo>
                      <a:pt x="1194" y="2703"/>
                    </a:lnTo>
                    <a:lnTo>
                      <a:pt x="1275" y="2596"/>
                    </a:lnTo>
                    <a:lnTo>
                      <a:pt x="1370" y="2491"/>
                    </a:lnTo>
                    <a:lnTo>
                      <a:pt x="1477" y="2388"/>
                    </a:lnTo>
                    <a:lnTo>
                      <a:pt x="1599" y="2288"/>
                    </a:lnTo>
                    <a:lnTo>
                      <a:pt x="1731" y="2190"/>
                    </a:lnTo>
                    <a:lnTo>
                      <a:pt x="1877" y="2095"/>
                    </a:lnTo>
                    <a:lnTo>
                      <a:pt x="2034" y="2004"/>
                    </a:lnTo>
                    <a:lnTo>
                      <a:pt x="2201" y="1915"/>
                    </a:lnTo>
                    <a:lnTo>
                      <a:pt x="2380" y="1830"/>
                    </a:lnTo>
                    <a:lnTo>
                      <a:pt x="2570" y="1747"/>
                    </a:lnTo>
                    <a:lnTo>
                      <a:pt x="2769" y="1669"/>
                    </a:lnTo>
                    <a:lnTo>
                      <a:pt x="2979" y="1593"/>
                    </a:lnTo>
                    <a:lnTo>
                      <a:pt x="3197" y="1523"/>
                    </a:lnTo>
                    <a:lnTo>
                      <a:pt x="3425" y="1456"/>
                    </a:lnTo>
                    <a:lnTo>
                      <a:pt x="3661" y="1392"/>
                    </a:lnTo>
                    <a:lnTo>
                      <a:pt x="3906" y="1334"/>
                    </a:lnTo>
                    <a:lnTo>
                      <a:pt x="4158" y="1279"/>
                    </a:lnTo>
                    <a:lnTo>
                      <a:pt x="4418" y="1229"/>
                    </a:lnTo>
                    <a:lnTo>
                      <a:pt x="4684" y="1184"/>
                    </a:lnTo>
                    <a:lnTo>
                      <a:pt x="4958" y="1143"/>
                    </a:lnTo>
                    <a:lnTo>
                      <a:pt x="5238" y="1108"/>
                    </a:lnTo>
                    <a:lnTo>
                      <a:pt x="5524" y="1077"/>
                    </a:lnTo>
                    <a:lnTo>
                      <a:pt x="5816" y="1052"/>
                    </a:lnTo>
                    <a:lnTo>
                      <a:pt x="6112" y="1032"/>
                    </a:lnTo>
                    <a:lnTo>
                      <a:pt x="6413" y="1018"/>
                    </a:lnTo>
                    <a:lnTo>
                      <a:pt x="6720" y="1009"/>
                    </a:lnTo>
                    <a:lnTo>
                      <a:pt x="7030" y="1006"/>
                    </a:lnTo>
                    <a:lnTo>
                      <a:pt x="7340" y="1009"/>
                    </a:lnTo>
                    <a:lnTo>
                      <a:pt x="7647" y="1018"/>
                    </a:lnTo>
                    <a:lnTo>
                      <a:pt x="7948" y="1032"/>
                    </a:lnTo>
                    <a:lnTo>
                      <a:pt x="8244" y="1052"/>
                    </a:lnTo>
                    <a:lnTo>
                      <a:pt x="8536" y="1077"/>
                    </a:lnTo>
                    <a:lnTo>
                      <a:pt x="8822" y="1108"/>
                    </a:lnTo>
                    <a:lnTo>
                      <a:pt x="9102" y="1143"/>
                    </a:lnTo>
                    <a:lnTo>
                      <a:pt x="9376" y="1184"/>
                    </a:lnTo>
                    <a:lnTo>
                      <a:pt x="9642" y="1229"/>
                    </a:lnTo>
                    <a:lnTo>
                      <a:pt x="9902" y="1279"/>
                    </a:lnTo>
                    <a:lnTo>
                      <a:pt x="10154" y="1334"/>
                    </a:lnTo>
                    <a:lnTo>
                      <a:pt x="10399" y="1392"/>
                    </a:lnTo>
                    <a:lnTo>
                      <a:pt x="10635" y="1456"/>
                    </a:lnTo>
                    <a:lnTo>
                      <a:pt x="10863" y="1523"/>
                    </a:lnTo>
                    <a:lnTo>
                      <a:pt x="11081" y="1593"/>
                    </a:lnTo>
                    <a:lnTo>
                      <a:pt x="11291" y="1669"/>
                    </a:lnTo>
                    <a:lnTo>
                      <a:pt x="11490" y="1747"/>
                    </a:lnTo>
                    <a:lnTo>
                      <a:pt x="11680" y="1830"/>
                    </a:lnTo>
                    <a:lnTo>
                      <a:pt x="11859" y="1915"/>
                    </a:lnTo>
                    <a:lnTo>
                      <a:pt x="12026" y="2004"/>
                    </a:lnTo>
                    <a:lnTo>
                      <a:pt x="12183" y="2095"/>
                    </a:lnTo>
                    <a:lnTo>
                      <a:pt x="12329" y="2190"/>
                    </a:lnTo>
                    <a:lnTo>
                      <a:pt x="12461" y="2288"/>
                    </a:lnTo>
                    <a:lnTo>
                      <a:pt x="12583" y="2388"/>
                    </a:lnTo>
                    <a:lnTo>
                      <a:pt x="12690" y="2491"/>
                    </a:lnTo>
                    <a:lnTo>
                      <a:pt x="12785" y="2596"/>
                    </a:lnTo>
                    <a:lnTo>
                      <a:pt x="12866" y="2703"/>
                    </a:lnTo>
                    <a:lnTo>
                      <a:pt x="12933" y="2813"/>
                    </a:lnTo>
                    <a:lnTo>
                      <a:pt x="12986" y="2924"/>
                    </a:lnTo>
                    <a:lnTo>
                      <a:pt x="13025" y="3038"/>
                    </a:lnTo>
                    <a:lnTo>
                      <a:pt x="13048" y="3153"/>
                    </a:lnTo>
                    <a:lnTo>
                      <a:pt x="13056" y="3269"/>
                    </a:lnTo>
                    <a:lnTo>
                      <a:pt x="13048" y="3386"/>
                    </a:lnTo>
                    <a:lnTo>
                      <a:pt x="13025" y="3501"/>
                    </a:lnTo>
                    <a:lnTo>
                      <a:pt x="12986" y="3613"/>
                    </a:lnTo>
                    <a:lnTo>
                      <a:pt x="12933" y="3725"/>
                    </a:lnTo>
                    <a:lnTo>
                      <a:pt x="12866" y="3835"/>
                    </a:lnTo>
                    <a:lnTo>
                      <a:pt x="12785" y="3942"/>
                    </a:lnTo>
                    <a:lnTo>
                      <a:pt x="12690" y="4047"/>
                    </a:lnTo>
                    <a:lnTo>
                      <a:pt x="12583" y="4149"/>
                    </a:lnTo>
                    <a:lnTo>
                      <a:pt x="12461" y="4250"/>
                    </a:lnTo>
                    <a:lnTo>
                      <a:pt x="12329" y="4348"/>
                    </a:lnTo>
                    <a:lnTo>
                      <a:pt x="12183" y="4442"/>
                    </a:lnTo>
                    <a:lnTo>
                      <a:pt x="12026" y="4535"/>
                    </a:lnTo>
                    <a:lnTo>
                      <a:pt x="11859" y="4623"/>
                    </a:lnTo>
                    <a:lnTo>
                      <a:pt x="11680" y="4709"/>
                    </a:lnTo>
                    <a:lnTo>
                      <a:pt x="11490" y="4791"/>
                    </a:lnTo>
                    <a:lnTo>
                      <a:pt x="11291" y="4870"/>
                    </a:lnTo>
                    <a:lnTo>
                      <a:pt x="11081" y="4944"/>
                    </a:lnTo>
                    <a:lnTo>
                      <a:pt x="10863" y="5016"/>
                    </a:lnTo>
                    <a:lnTo>
                      <a:pt x="10635" y="5083"/>
                    </a:lnTo>
                    <a:lnTo>
                      <a:pt x="10399" y="5145"/>
                    </a:lnTo>
                    <a:lnTo>
                      <a:pt x="10154" y="5205"/>
                    </a:lnTo>
                    <a:lnTo>
                      <a:pt x="9902" y="5259"/>
                    </a:lnTo>
                    <a:lnTo>
                      <a:pt x="9642" y="5309"/>
                    </a:lnTo>
                    <a:lnTo>
                      <a:pt x="9376" y="5355"/>
                    </a:lnTo>
                    <a:lnTo>
                      <a:pt x="9102" y="5395"/>
                    </a:lnTo>
                    <a:lnTo>
                      <a:pt x="8822" y="5431"/>
                    </a:lnTo>
                    <a:lnTo>
                      <a:pt x="8536" y="5461"/>
                    </a:lnTo>
                    <a:lnTo>
                      <a:pt x="8244" y="5486"/>
                    </a:lnTo>
                    <a:lnTo>
                      <a:pt x="7948" y="5507"/>
                    </a:lnTo>
                    <a:lnTo>
                      <a:pt x="7647" y="5521"/>
                    </a:lnTo>
                    <a:lnTo>
                      <a:pt x="7340" y="5530"/>
                    </a:lnTo>
                    <a:lnTo>
                      <a:pt x="7030" y="5533"/>
                    </a:lnTo>
                    <a:close/>
                    <a:moveTo>
                      <a:pt x="13056" y="6790"/>
                    </a:moveTo>
                    <a:lnTo>
                      <a:pt x="13054" y="6790"/>
                    </a:lnTo>
                    <a:lnTo>
                      <a:pt x="13055" y="6798"/>
                    </a:lnTo>
                    <a:lnTo>
                      <a:pt x="13056" y="6805"/>
                    </a:lnTo>
                    <a:lnTo>
                      <a:pt x="13048" y="6921"/>
                    </a:lnTo>
                    <a:lnTo>
                      <a:pt x="13025" y="7036"/>
                    </a:lnTo>
                    <a:lnTo>
                      <a:pt x="12986" y="7148"/>
                    </a:lnTo>
                    <a:lnTo>
                      <a:pt x="12933" y="7259"/>
                    </a:lnTo>
                    <a:lnTo>
                      <a:pt x="12866" y="7367"/>
                    </a:lnTo>
                    <a:lnTo>
                      <a:pt x="12785" y="7474"/>
                    </a:lnTo>
                    <a:lnTo>
                      <a:pt x="12690" y="7579"/>
                    </a:lnTo>
                    <a:lnTo>
                      <a:pt x="12582" y="7680"/>
                    </a:lnTo>
                    <a:lnTo>
                      <a:pt x="12461" y="7780"/>
                    </a:lnTo>
                    <a:lnTo>
                      <a:pt x="12329" y="7877"/>
                    </a:lnTo>
                    <a:lnTo>
                      <a:pt x="12183" y="7971"/>
                    </a:lnTo>
                    <a:lnTo>
                      <a:pt x="12026" y="8063"/>
                    </a:lnTo>
                    <a:lnTo>
                      <a:pt x="11859" y="8151"/>
                    </a:lnTo>
                    <a:lnTo>
                      <a:pt x="11680" y="8236"/>
                    </a:lnTo>
                    <a:lnTo>
                      <a:pt x="11490" y="8317"/>
                    </a:lnTo>
                    <a:lnTo>
                      <a:pt x="11291" y="8396"/>
                    </a:lnTo>
                    <a:lnTo>
                      <a:pt x="11081" y="8470"/>
                    </a:lnTo>
                    <a:lnTo>
                      <a:pt x="10862" y="8540"/>
                    </a:lnTo>
                    <a:lnTo>
                      <a:pt x="10635" y="8607"/>
                    </a:lnTo>
                    <a:lnTo>
                      <a:pt x="10399" y="8670"/>
                    </a:lnTo>
                    <a:lnTo>
                      <a:pt x="10154" y="8729"/>
                    </a:lnTo>
                    <a:lnTo>
                      <a:pt x="9902" y="8782"/>
                    </a:lnTo>
                    <a:lnTo>
                      <a:pt x="9642" y="8832"/>
                    </a:lnTo>
                    <a:lnTo>
                      <a:pt x="9375" y="8876"/>
                    </a:lnTo>
                    <a:lnTo>
                      <a:pt x="9102" y="8917"/>
                    </a:lnTo>
                    <a:lnTo>
                      <a:pt x="8822" y="8953"/>
                    </a:lnTo>
                    <a:lnTo>
                      <a:pt x="8535" y="8983"/>
                    </a:lnTo>
                    <a:lnTo>
                      <a:pt x="8244" y="9008"/>
                    </a:lnTo>
                    <a:lnTo>
                      <a:pt x="7948" y="9027"/>
                    </a:lnTo>
                    <a:lnTo>
                      <a:pt x="7646" y="9041"/>
                    </a:lnTo>
                    <a:lnTo>
                      <a:pt x="7340" y="9050"/>
                    </a:lnTo>
                    <a:lnTo>
                      <a:pt x="7030" y="9053"/>
                    </a:lnTo>
                    <a:lnTo>
                      <a:pt x="6720" y="9050"/>
                    </a:lnTo>
                    <a:lnTo>
                      <a:pt x="6414" y="9041"/>
                    </a:lnTo>
                    <a:lnTo>
                      <a:pt x="6112" y="9027"/>
                    </a:lnTo>
                    <a:lnTo>
                      <a:pt x="5816" y="9008"/>
                    </a:lnTo>
                    <a:lnTo>
                      <a:pt x="5525" y="8983"/>
                    </a:lnTo>
                    <a:lnTo>
                      <a:pt x="5238" y="8953"/>
                    </a:lnTo>
                    <a:lnTo>
                      <a:pt x="4958" y="8917"/>
                    </a:lnTo>
                    <a:lnTo>
                      <a:pt x="4685" y="8876"/>
                    </a:lnTo>
                    <a:lnTo>
                      <a:pt x="4418" y="8832"/>
                    </a:lnTo>
                    <a:lnTo>
                      <a:pt x="4158" y="8782"/>
                    </a:lnTo>
                    <a:lnTo>
                      <a:pt x="3906" y="8729"/>
                    </a:lnTo>
                    <a:lnTo>
                      <a:pt x="3661" y="8670"/>
                    </a:lnTo>
                    <a:lnTo>
                      <a:pt x="3425" y="8607"/>
                    </a:lnTo>
                    <a:lnTo>
                      <a:pt x="3197" y="8540"/>
                    </a:lnTo>
                    <a:lnTo>
                      <a:pt x="2979" y="8470"/>
                    </a:lnTo>
                    <a:lnTo>
                      <a:pt x="2769" y="8396"/>
                    </a:lnTo>
                    <a:lnTo>
                      <a:pt x="2570" y="8317"/>
                    </a:lnTo>
                    <a:lnTo>
                      <a:pt x="2380" y="8236"/>
                    </a:lnTo>
                    <a:lnTo>
                      <a:pt x="2201" y="8151"/>
                    </a:lnTo>
                    <a:lnTo>
                      <a:pt x="2034" y="8063"/>
                    </a:lnTo>
                    <a:lnTo>
                      <a:pt x="1877" y="7971"/>
                    </a:lnTo>
                    <a:lnTo>
                      <a:pt x="1731" y="7877"/>
                    </a:lnTo>
                    <a:lnTo>
                      <a:pt x="1599" y="7780"/>
                    </a:lnTo>
                    <a:lnTo>
                      <a:pt x="1477" y="7680"/>
                    </a:lnTo>
                    <a:lnTo>
                      <a:pt x="1370" y="7579"/>
                    </a:lnTo>
                    <a:lnTo>
                      <a:pt x="1275" y="7474"/>
                    </a:lnTo>
                    <a:lnTo>
                      <a:pt x="1194" y="7367"/>
                    </a:lnTo>
                    <a:lnTo>
                      <a:pt x="1127" y="7259"/>
                    </a:lnTo>
                    <a:lnTo>
                      <a:pt x="1074" y="7148"/>
                    </a:lnTo>
                    <a:lnTo>
                      <a:pt x="1035" y="7036"/>
                    </a:lnTo>
                    <a:lnTo>
                      <a:pt x="1012" y="6921"/>
                    </a:lnTo>
                    <a:lnTo>
                      <a:pt x="1004" y="6805"/>
                    </a:lnTo>
                    <a:lnTo>
                      <a:pt x="1005" y="6798"/>
                    </a:lnTo>
                    <a:lnTo>
                      <a:pt x="1006" y="6790"/>
                    </a:lnTo>
                    <a:lnTo>
                      <a:pt x="1004" y="6790"/>
                    </a:lnTo>
                    <a:lnTo>
                      <a:pt x="1004" y="5062"/>
                    </a:lnTo>
                    <a:lnTo>
                      <a:pt x="1131" y="5154"/>
                    </a:lnTo>
                    <a:lnTo>
                      <a:pt x="1263" y="5244"/>
                    </a:lnTo>
                    <a:lnTo>
                      <a:pt x="1402" y="5330"/>
                    </a:lnTo>
                    <a:lnTo>
                      <a:pt x="1547" y="5414"/>
                    </a:lnTo>
                    <a:lnTo>
                      <a:pt x="1697" y="5493"/>
                    </a:lnTo>
                    <a:lnTo>
                      <a:pt x="1852" y="5571"/>
                    </a:lnTo>
                    <a:lnTo>
                      <a:pt x="2013" y="5645"/>
                    </a:lnTo>
                    <a:lnTo>
                      <a:pt x="2178" y="5717"/>
                    </a:lnTo>
                    <a:lnTo>
                      <a:pt x="2348" y="5784"/>
                    </a:lnTo>
                    <a:lnTo>
                      <a:pt x="2523" y="5850"/>
                    </a:lnTo>
                    <a:lnTo>
                      <a:pt x="2701" y="5911"/>
                    </a:lnTo>
                    <a:lnTo>
                      <a:pt x="2883" y="5970"/>
                    </a:lnTo>
                    <a:lnTo>
                      <a:pt x="3070" y="6027"/>
                    </a:lnTo>
                    <a:lnTo>
                      <a:pt x="3260" y="6080"/>
                    </a:lnTo>
                    <a:lnTo>
                      <a:pt x="3453" y="6129"/>
                    </a:lnTo>
                    <a:lnTo>
                      <a:pt x="3650" y="6176"/>
                    </a:lnTo>
                    <a:lnTo>
                      <a:pt x="3848" y="6221"/>
                    </a:lnTo>
                    <a:lnTo>
                      <a:pt x="4050" y="6262"/>
                    </a:lnTo>
                    <a:lnTo>
                      <a:pt x="4255" y="6300"/>
                    </a:lnTo>
                    <a:lnTo>
                      <a:pt x="4461" y="6336"/>
                    </a:lnTo>
                    <a:lnTo>
                      <a:pt x="4670" y="6369"/>
                    </a:lnTo>
                    <a:lnTo>
                      <a:pt x="4880" y="6399"/>
                    </a:lnTo>
                    <a:lnTo>
                      <a:pt x="5092" y="6425"/>
                    </a:lnTo>
                    <a:lnTo>
                      <a:pt x="5305" y="6449"/>
                    </a:lnTo>
                    <a:lnTo>
                      <a:pt x="5519" y="6470"/>
                    </a:lnTo>
                    <a:lnTo>
                      <a:pt x="5733" y="6488"/>
                    </a:lnTo>
                    <a:lnTo>
                      <a:pt x="5949" y="6503"/>
                    </a:lnTo>
                    <a:lnTo>
                      <a:pt x="6165" y="6516"/>
                    </a:lnTo>
                    <a:lnTo>
                      <a:pt x="6382" y="6527"/>
                    </a:lnTo>
                    <a:lnTo>
                      <a:pt x="6598" y="6533"/>
                    </a:lnTo>
                    <a:lnTo>
                      <a:pt x="6814" y="6538"/>
                    </a:lnTo>
                    <a:lnTo>
                      <a:pt x="7030" y="6539"/>
                    </a:lnTo>
                    <a:lnTo>
                      <a:pt x="7246" y="6538"/>
                    </a:lnTo>
                    <a:lnTo>
                      <a:pt x="7462" y="6533"/>
                    </a:lnTo>
                    <a:lnTo>
                      <a:pt x="7678" y="6527"/>
                    </a:lnTo>
                    <a:lnTo>
                      <a:pt x="7895" y="6516"/>
                    </a:lnTo>
                    <a:lnTo>
                      <a:pt x="8111" y="6503"/>
                    </a:lnTo>
                    <a:lnTo>
                      <a:pt x="8327" y="6488"/>
                    </a:lnTo>
                    <a:lnTo>
                      <a:pt x="8541" y="6470"/>
                    </a:lnTo>
                    <a:lnTo>
                      <a:pt x="8755" y="6449"/>
                    </a:lnTo>
                    <a:lnTo>
                      <a:pt x="8968" y="6425"/>
                    </a:lnTo>
                    <a:lnTo>
                      <a:pt x="9180" y="6399"/>
                    </a:lnTo>
                    <a:lnTo>
                      <a:pt x="9390" y="6369"/>
                    </a:lnTo>
                    <a:lnTo>
                      <a:pt x="9599" y="6336"/>
                    </a:lnTo>
                    <a:lnTo>
                      <a:pt x="9805" y="6300"/>
                    </a:lnTo>
                    <a:lnTo>
                      <a:pt x="10010" y="6262"/>
                    </a:lnTo>
                    <a:lnTo>
                      <a:pt x="10212" y="6221"/>
                    </a:lnTo>
                    <a:lnTo>
                      <a:pt x="10410" y="6176"/>
                    </a:lnTo>
                    <a:lnTo>
                      <a:pt x="10607" y="6129"/>
                    </a:lnTo>
                    <a:lnTo>
                      <a:pt x="10800" y="6080"/>
                    </a:lnTo>
                    <a:lnTo>
                      <a:pt x="10990" y="6027"/>
                    </a:lnTo>
                    <a:lnTo>
                      <a:pt x="11177" y="5970"/>
                    </a:lnTo>
                    <a:lnTo>
                      <a:pt x="11358" y="5911"/>
                    </a:lnTo>
                    <a:lnTo>
                      <a:pt x="11537" y="5850"/>
                    </a:lnTo>
                    <a:lnTo>
                      <a:pt x="11712" y="5784"/>
                    </a:lnTo>
                    <a:lnTo>
                      <a:pt x="11882" y="5717"/>
                    </a:lnTo>
                    <a:lnTo>
                      <a:pt x="12047" y="5645"/>
                    </a:lnTo>
                    <a:lnTo>
                      <a:pt x="12208" y="5571"/>
                    </a:lnTo>
                    <a:lnTo>
                      <a:pt x="12363" y="5493"/>
                    </a:lnTo>
                    <a:lnTo>
                      <a:pt x="12513" y="5414"/>
                    </a:lnTo>
                    <a:lnTo>
                      <a:pt x="12658" y="5330"/>
                    </a:lnTo>
                    <a:lnTo>
                      <a:pt x="12797" y="5244"/>
                    </a:lnTo>
                    <a:lnTo>
                      <a:pt x="12929" y="5154"/>
                    </a:lnTo>
                    <a:lnTo>
                      <a:pt x="13056" y="5062"/>
                    </a:lnTo>
                    <a:lnTo>
                      <a:pt x="13056" y="6790"/>
                    </a:lnTo>
                    <a:close/>
                    <a:moveTo>
                      <a:pt x="13056" y="9808"/>
                    </a:moveTo>
                    <a:lnTo>
                      <a:pt x="13054" y="9808"/>
                    </a:lnTo>
                    <a:lnTo>
                      <a:pt x="13055" y="9816"/>
                    </a:lnTo>
                    <a:lnTo>
                      <a:pt x="13056" y="9824"/>
                    </a:lnTo>
                    <a:lnTo>
                      <a:pt x="13048" y="9940"/>
                    </a:lnTo>
                    <a:lnTo>
                      <a:pt x="13025" y="10053"/>
                    </a:lnTo>
                    <a:lnTo>
                      <a:pt x="12986" y="10166"/>
                    </a:lnTo>
                    <a:lnTo>
                      <a:pt x="12933" y="10277"/>
                    </a:lnTo>
                    <a:lnTo>
                      <a:pt x="12866" y="10385"/>
                    </a:lnTo>
                    <a:lnTo>
                      <a:pt x="12785" y="10492"/>
                    </a:lnTo>
                    <a:lnTo>
                      <a:pt x="12690" y="10597"/>
                    </a:lnTo>
                    <a:lnTo>
                      <a:pt x="12582" y="10698"/>
                    </a:lnTo>
                    <a:lnTo>
                      <a:pt x="12461" y="10798"/>
                    </a:lnTo>
                    <a:lnTo>
                      <a:pt x="12329" y="10895"/>
                    </a:lnTo>
                    <a:lnTo>
                      <a:pt x="12183" y="10989"/>
                    </a:lnTo>
                    <a:lnTo>
                      <a:pt x="12026" y="11080"/>
                    </a:lnTo>
                    <a:lnTo>
                      <a:pt x="11859" y="11169"/>
                    </a:lnTo>
                    <a:lnTo>
                      <a:pt x="11680" y="11253"/>
                    </a:lnTo>
                    <a:lnTo>
                      <a:pt x="11490" y="11335"/>
                    </a:lnTo>
                    <a:lnTo>
                      <a:pt x="11291" y="11413"/>
                    </a:lnTo>
                    <a:lnTo>
                      <a:pt x="11081" y="11488"/>
                    </a:lnTo>
                    <a:lnTo>
                      <a:pt x="10862" y="11558"/>
                    </a:lnTo>
                    <a:lnTo>
                      <a:pt x="10635" y="11625"/>
                    </a:lnTo>
                    <a:lnTo>
                      <a:pt x="10399" y="11688"/>
                    </a:lnTo>
                    <a:lnTo>
                      <a:pt x="10154" y="11746"/>
                    </a:lnTo>
                    <a:lnTo>
                      <a:pt x="9902" y="11800"/>
                    </a:lnTo>
                    <a:lnTo>
                      <a:pt x="9642" y="11850"/>
                    </a:lnTo>
                    <a:lnTo>
                      <a:pt x="9375" y="11895"/>
                    </a:lnTo>
                    <a:lnTo>
                      <a:pt x="9102" y="11934"/>
                    </a:lnTo>
                    <a:lnTo>
                      <a:pt x="8822" y="11971"/>
                    </a:lnTo>
                    <a:lnTo>
                      <a:pt x="8535" y="12001"/>
                    </a:lnTo>
                    <a:lnTo>
                      <a:pt x="8244" y="12026"/>
                    </a:lnTo>
                    <a:lnTo>
                      <a:pt x="7948" y="12045"/>
                    </a:lnTo>
                    <a:lnTo>
                      <a:pt x="7646" y="12060"/>
                    </a:lnTo>
                    <a:lnTo>
                      <a:pt x="7340" y="12068"/>
                    </a:lnTo>
                    <a:lnTo>
                      <a:pt x="7030" y="12071"/>
                    </a:lnTo>
                    <a:lnTo>
                      <a:pt x="6720" y="12068"/>
                    </a:lnTo>
                    <a:lnTo>
                      <a:pt x="6414" y="12060"/>
                    </a:lnTo>
                    <a:lnTo>
                      <a:pt x="6112" y="12045"/>
                    </a:lnTo>
                    <a:lnTo>
                      <a:pt x="5816" y="12026"/>
                    </a:lnTo>
                    <a:lnTo>
                      <a:pt x="5525" y="12001"/>
                    </a:lnTo>
                    <a:lnTo>
                      <a:pt x="5238" y="11971"/>
                    </a:lnTo>
                    <a:lnTo>
                      <a:pt x="4958" y="11934"/>
                    </a:lnTo>
                    <a:lnTo>
                      <a:pt x="4685" y="11895"/>
                    </a:lnTo>
                    <a:lnTo>
                      <a:pt x="4418" y="11850"/>
                    </a:lnTo>
                    <a:lnTo>
                      <a:pt x="4158" y="11800"/>
                    </a:lnTo>
                    <a:lnTo>
                      <a:pt x="3906" y="11746"/>
                    </a:lnTo>
                    <a:lnTo>
                      <a:pt x="3661" y="11688"/>
                    </a:lnTo>
                    <a:lnTo>
                      <a:pt x="3425" y="11625"/>
                    </a:lnTo>
                    <a:lnTo>
                      <a:pt x="3197" y="11558"/>
                    </a:lnTo>
                    <a:lnTo>
                      <a:pt x="2979" y="11488"/>
                    </a:lnTo>
                    <a:lnTo>
                      <a:pt x="2769" y="11413"/>
                    </a:lnTo>
                    <a:lnTo>
                      <a:pt x="2570" y="11335"/>
                    </a:lnTo>
                    <a:lnTo>
                      <a:pt x="2380" y="11253"/>
                    </a:lnTo>
                    <a:lnTo>
                      <a:pt x="2201" y="11169"/>
                    </a:lnTo>
                    <a:lnTo>
                      <a:pt x="2034" y="11080"/>
                    </a:lnTo>
                    <a:lnTo>
                      <a:pt x="1877" y="10989"/>
                    </a:lnTo>
                    <a:lnTo>
                      <a:pt x="1731" y="10895"/>
                    </a:lnTo>
                    <a:lnTo>
                      <a:pt x="1599" y="10798"/>
                    </a:lnTo>
                    <a:lnTo>
                      <a:pt x="1477" y="10698"/>
                    </a:lnTo>
                    <a:lnTo>
                      <a:pt x="1370" y="10597"/>
                    </a:lnTo>
                    <a:lnTo>
                      <a:pt x="1275" y="10492"/>
                    </a:lnTo>
                    <a:lnTo>
                      <a:pt x="1194" y="10385"/>
                    </a:lnTo>
                    <a:lnTo>
                      <a:pt x="1127" y="10277"/>
                    </a:lnTo>
                    <a:lnTo>
                      <a:pt x="1074" y="10166"/>
                    </a:lnTo>
                    <a:lnTo>
                      <a:pt x="1035" y="10053"/>
                    </a:lnTo>
                    <a:lnTo>
                      <a:pt x="1012" y="9940"/>
                    </a:lnTo>
                    <a:lnTo>
                      <a:pt x="1004" y="9824"/>
                    </a:lnTo>
                    <a:lnTo>
                      <a:pt x="1005" y="9816"/>
                    </a:lnTo>
                    <a:lnTo>
                      <a:pt x="1006" y="9808"/>
                    </a:lnTo>
                    <a:lnTo>
                      <a:pt x="1004" y="9808"/>
                    </a:lnTo>
                    <a:lnTo>
                      <a:pt x="1004" y="7929"/>
                    </a:lnTo>
                    <a:lnTo>
                      <a:pt x="1106" y="8027"/>
                    </a:lnTo>
                    <a:lnTo>
                      <a:pt x="1215" y="8124"/>
                    </a:lnTo>
                    <a:lnTo>
                      <a:pt x="1334" y="8216"/>
                    </a:lnTo>
                    <a:lnTo>
                      <a:pt x="1459" y="8306"/>
                    </a:lnTo>
                    <a:lnTo>
                      <a:pt x="1592" y="8393"/>
                    </a:lnTo>
                    <a:lnTo>
                      <a:pt x="1732" y="8477"/>
                    </a:lnTo>
                    <a:lnTo>
                      <a:pt x="1880" y="8558"/>
                    </a:lnTo>
                    <a:lnTo>
                      <a:pt x="2034" y="8635"/>
                    </a:lnTo>
                    <a:lnTo>
                      <a:pt x="2194" y="8709"/>
                    </a:lnTo>
                    <a:lnTo>
                      <a:pt x="2361" y="8781"/>
                    </a:lnTo>
                    <a:lnTo>
                      <a:pt x="2534" y="8849"/>
                    </a:lnTo>
                    <a:lnTo>
                      <a:pt x="2712" y="8915"/>
                    </a:lnTo>
                    <a:lnTo>
                      <a:pt x="2895" y="8976"/>
                    </a:lnTo>
                    <a:lnTo>
                      <a:pt x="3083" y="9035"/>
                    </a:lnTo>
                    <a:lnTo>
                      <a:pt x="3277" y="9092"/>
                    </a:lnTo>
                    <a:lnTo>
                      <a:pt x="3474" y="9144"/>
                    </a:lnTo>
                    <a:lnTo>
                      <a:pt x="3677" y="9193"/>
                    </a:lnTo>
                    <a:lnTo>
                      <a:pt x="3883" y="9241"/>
                    </a:lnTo>
                    <a:lnTo>
                      <a:pt x="4091" y="9284"/>
                    </a:lnTo>
                    <a:lnTo>
                      <a:pt x="4305" y="9324"/>
                    </a:lnTo>
                    <a:lnTo>
                      <a:pt x="4521" y="9360"/>
                    </a:lnTo>
                    <a:lnTo>
                      <a:pt x="4740" y="9394"/>
                    </a:lnTo>
                    <a:lnTo>
                      <a:pt x="4962" y="9426"/>
                    </a:lnTo>
                    <a:lnTo>
                      <a:pt x="5186" y="9453"/>
                    </a:lnTo>
                    <a:lnTo>
                      <a:pt x="5412" y="9477"/>
                    </a:lnTo>
                    <a:lnTo>
                      <a:pt x="5640" y="9498"/>
                    </a:lnTo>
                    <a:lnTo>
                      <a:pt x="5869" y="9516"/>
                    </a:lnTo>
                    <a:lnTo>
                      <a:pt x="6100" y="9530"/>
                    </a:lnTo>
                    <a:lnTo>
                      <a:pt x="6332" y="9541"/>
                    </a:lnTo>
                    <a:lnTo>
                      <a:pt x="6564" y="9549"/>
                    </a:lnTo>
                    <a:lnTo>
                      <a:pt x="6797" y="9554"/>
                    </a:lnTo>
                    <a:lnTo>
                      <a:pt x="7030" y="9556"/>
                    </a:lnTo>
                    <a:lnTo>
                      <a:pt x="7263" y="9554"/>
                    </a:lnTo>
                    <a:lnTo>
                      <a:pt x="7496" y="9549"/>
                    </a:lnTo>
                    <a:lnTo>
                      <a:pt x="7728" y="9541"/>
                    </a:lnTo>
                    <a:lnTo>
                      <a:pt x="7960" y="9530"/>
                    </a:lnTo>
                    <a:lnTo>
                      <a:pt x="8191" y="9516"/>
                    </a:lnTo>
                    <a:lnTo>
                      <a:pt x="8420" y="9498"/>
                    </a:lnTo>
                    <a:lnTo>
                      <a:pt x="8648" y="9477"/>
                    </a:lnTo>
                    <a:lnTo>
                      <a:pt x="8874" y="9453"/>
                    </a:lnTo>
                    <a:lnTo>
                      <a:pt x="9098" y="9426"/>
                    </a:lnTo>
                    <a:lnTo>
                      <a:pt x="9320" y="9394"/>
                    </a:lnTo>
                    <a:lnTo>
                      <a:pt x="9539" y="9360"/>
                    </a:lnTo>
                    <a:lnTo>
                      <a:pt x="9755" y="9324"/>
                    </a:lnTo>
                    <a:lnTo>
                      <a:pt x="9969" y="9284"/>
                    </a:lnTo>
                    <a:lnTo>
                      <a:pt x="10177" y="9241"/>
                    </a:lnTo>
                    <a:lnTo>
                      <a:pt x="10383" y="9193"/>
                    </a:lnTo>
                    <a:lnTo>
                      <a:pt x="10586" y="9144"/>
                    </a:lnTo>
                    <a:lnTo>
                      <a:pt x="10783" y="9092"/>
                    </a:lnTo>
                    <a:lnTo>
                      <a:pt x="10977" y="9035"/>
                    </a:lnTo>
                    <a:lnTo>
                      <a:pt x="11165" y="8976"/>
                    </a:lnTo>
                    <a:lnTo>
                      <a:pt x="11348" y="8915"/>
                    </a:lnTo>
                    <a:lnTo>
                      <a:pt x="11526" y="8849"/>
                    </a:lnTo>
                    <a:lnTo>
                      <a:pt x="11699" y="8781"/>
                    </a:lnTo>
                    <a:lnTo>
                      <a:pt x="11866" y="8709"/>
                    </a:lnTo>
                    <a:lnTo>
                      <a:pt x="12026" y="8635"/>
                    </a:lnTo>
                    <a:lnTo>
                      <a:pt x="12180" y="8558"/>
                    </a:lnTo>
                    <a:lnTo>
                      <a:pt x="12328" y="8477"/>
                    </a:lnTo>
                    <a:lnTo>
                      <a:pt x="12468" y="8393"/>
                    </a:lnTo>
                    <a:lnTo>
                      <a:pt x="12601" y="8306"/>
                    </a:lnTo>
                    <a:lnTo>
                      <a:pt x="12726" y="8216"/>
                    </a:lnTo>
                    <a:lnTo>
                      <a:pt x="12845" y="8124"/>
                    </a:lnTo>
                    <a:lnTo>
                      <a:pt x="12954" y="8027"/>
                    </a:lnTo>
                    <a:lnTo>
                      <a:pt x="13056" y="7929"/>
                    </a:lnTo>
                    <a:lnTo>
                      <a:pt x="13056" y="9808"/>
                    </a:lnTo>
                    <a:close/>
                    <a:moveTo>
                      <a:pt x="13056" y="12826"/>
                    </a:moveTo>
                    <a:lnTo>
                      <a:pt x="13048" y="12942"/>
                    </a:lnTo>
                    <a:lnTo>
                      <a:pt x="13025" y="13057"/>
                    </a:lnTo>
                    <a:lnTo>
                      <a:pt x="12986" y="13170"/>
                    </a:lnTo>
                    <a:lnTo>
                      <a:pt x="12933" y="13281"/>
                    </a:lnTo>
                    <a:lnTo>
                      <a:pt x="12866" y="13391"/>
                    </a:lnTo>
                    <a:lnTo>
                      <a:pt x="12785" y="13499"/>
                    </a:lnTo>
                    <a:lnTo>
                      <a:pt x="12690" y="13603"/>
                    </a:lnTo>
                    <a:lnTo>
                      <a:pt x="12583" y="13707"/>
                    </a:lnTo>
                    <a:lnTo>
                      <a:pt x="12461" y="13806"/>
                    </a:lnTo>
                    <a:lnTo>
                      <a:pt x="12329" y="13904"/>
                    </a:lnTo>
                    <a:lnTo>
                      <a:pt x="12183" y="13999"/>
                    </a:lnTo>
                    <a:lnTo>
                      <a:pt x="12026" y="14091"/>
                    </a:lnTo>
                    <a:lnTo>
                      <a:pt x="11859" y="14180"/>
                    </a:lnTo>
                    <a:lnTo>
                      <a:pt x="11680" y="14265"/>
                    </a:lnTo>
                    <a:lnTo>
                      <a:pt x="11490" y="14348"/>
                    </a:lnTo>
                    <a:lnTo>
                      <a:pt x="11291" y="14426"/>
                    </a:lnTo>
                    <a:lnTo>
                      <a:pt x="11081" y="14501"/>
                    </a:lnTo>
                    <a:lnTo>
                      <a:pt x="10863" y="14572"/>
                    </a:lnTo>
                    <a:lnTo>
                      <a:pt x="10635" y="14639"/>
                    </a:lnTo>
                    <a:lnTo>
                      <a:pt x="10399" y="14703"/>
                    </a:lnTo>
                    <a:lnTo>
                      <a:pt x="10154" y="14761"/>
                    </a:lnTo>
                    <a:lnTo>
                      <a:pt x="9902" y="14815"/>
                    </a:lnTo>
                    <a:lnTo>
                      <a:pt x="9642" y="14866"/>
                    </a:lnTo>
                    <a:lnTo>
                      <a:pt x="9376" y="14911"/>
                    </a:lnTo>
                    <a:lnTo>
                      <a:pt x="9102" y="14951"/>
                    </a:lnTo>
                    <a:lnTo>
                      <a:pt x="8822" y="14987"/>
                    </a:lnTo>
                    <a:lnTo>
                      <a:pt x="8536" y="15018"/>
                    </a:lnTo>
                    <a:lnTo>
                      <a:pt x="8244" y="15043"/>
                    </a:lnTo>
                    <a:lnTo>
                      <a:pt x="7948" y="15063"/>
                    </a:lnTo>
                    <a:lnTo>
                      <a:pt x="7647" y="15077"/>
                    </a:lnTo>
                    <a:lnTo>
                      <a:pt x="7340" y="15086"/>
                    </a:lnTo>
                    <a:lnTo>
                      <a:pt x="7030" y="15089"/>
                    </a:lnTo>
                    <a:lnTo>
                      <a:pt x="6720" y="15086"/>
                    </a:lnTo>
                    <a:lnTo>
                      <a:pt x="6413" y="15077"/>
                    </a:lnTo>
                    <a:lnTo>
                      <a:pt x="6112" y="15063"/>
                    </a:lnTo>
                    <a:lnTo>
                      <a:pt x="5816" y="15043"/>
                    </a:lnTo>
                    <a:lnTo>
                      <a:pt x="5524" y="15018"/>
                    </a:lnTo>
                    <a:lnTo>
                      <a:pt x="5238" y="14987"/>
                    </a:lnTo>
                    <a:lnTo>
                      <a:pt x="4958" y="14951"/>
                    </a:lnTo>
                    <a:lnTo>
                      <a:pt x="4684" y="14911"/>
                    </a:lnTo>
                    <a:lnTo>
                      <a:pt x="4418" y="14866"/>
                    </a:lnTo>
                    <a:lnTo>
                      <a:pt x="4158" y="14815"/>
                    </a:lnTo>
                    <a:lnTo>
                      <a:pt x="3906" y="14761"/>
                    </a:lnTo>
                    <a:lnTo>
                      <a:pt x="3661" y="14703"/>
                    </a:lnTo>
                    <a:lnTo>
                      <a:pt x="3425" y="14639"/>
                    </a:lnTo>
                    <a:lnTo>
                      <a:pt x="3197" y="14572"/>
                    </a:lnTo>
                    <a:lnTo>
                      <a:pt x="2979" y="14501"/>
                    </a:lnTo>
                    <a:lnTo>
                      <a:pt x="2769" y="14426"/>
                    </a:lnTo>
                    <a:lnTo>
                      <a:pt x="2570" y="14348"/>
                    </a:lnTo>
                    <a:lnTo>
                      <a:pt x="2380" y="14265"/>
                    </a:lnTo>
                    <a:lnTo>
                      <a:pt x="2201" y="14180"/>
                    </a:lnTo>
                    <a:lnTo>
                      <a:pt x="2034" y="14091"/>
                    </a:lnTo>
                    <a:lnTo>
                      <a:pt x="1877" y="13999"/>
                    </a:lnTo>
                    <a:lnTo>
                      <a:pt x="1731" y="13904"/>
                    </a:lnTo>
                    <a:lnTo>
                      <a:pt x="1599" y="13806"/>
                    </a:lnTo>
                    <a:lnTo>
                      <a:pt x="1477" y="13707"/>
                    </a:lnTo>
                    <a:lnTo>
                      <a:pt x="1370" y="13603"/>
                    </a:lnTo>
                    <a:lnTo>
                      <a:pt x="1275" y="13499"/>
                    </a:lnTo>
                    <a:lnTo>
                      <a:pt x="1194" y="13391"/>
                    </a:lnTo>
                    <a:lnTo>
                      <a:pt x="1127" y="13281"/>
                    </a:lnTo>
                    <a:lnTo>
                      <a:pt x="1074" y="13170"/>
                    </a:lnTo>
                    <a:lnTo>
                      <a:pt x="1035" y="13057"/>
                    </a:lnTo>
                    <a:lnTo>
                      <a:pt x="1012" y="12942"/>
                    </a:lnTo>
                    <a:lnTo>
                      <a:pt x="1004" y="12826"/>
                    </a:lnTo>
                    <a:lnTo>
                      <a:pt x="1004" y="10947"/>
                    </a:lnTo>
                    <a:lnTo>
                      <a:pt x="1106" y="11045"/>
                    </a:lnTo>
                    <a:lnTo>
                      <a:pt x="1215" y="11141"/>
                    </a:lnTo>
                    <a:lnTo>
                      <a:pt x="1334" y="11234"/>
                    </a:lnTo>
                    <a:lnTo>
                      <a:pt x="1459" y="11324"/>
                    </a:lnTo>
                    <a:lnTo>
                      <a:pt x="1592" y="11410"/>
                    </a:lnTo>
                    <a:lnTo>
                      <a:pt x="1732" y="11495"/>
                    </a:lnTo>
                    <a:lnTo>
                      <a:pt x="1880" y="11575"/>
                    </a:lnTo>
                    <a:lnTo>
                      <a:pt x="2034" y="11653"/>
                    </a:lnTo>
                    <a:lnTo>
                      <a:pt x="2194" y="11727"/>
                    </a:lnTo>
                    <a:lnTo>
                      <a:pt x="2361" y="11799"/>
                    </a:lnTo>
                    <a:lnTo>
                      <a:pt x="2534" y="11867"/>
                    </a:lnTo>
                    <a:lnTo>
                      <a:pt x="2712" y="11932"/>
                    </a:lnTo>
                    <a:lnTo>
                      <a:pt x="2895" y="11994"/>
                    </a:lnTo>
                    <a:lnTo>
                      <a:pt x="3083" y="12053"/>
                    </a:lnTo>
                    <a:lnTo>
                      <a:pt x="3277" y="12109"/>
                    </a:lnTo>
                    <a:lnTo>
                      <a:pt x="3474" y="12162"/>
                    </a:lnTo>
                    <a:lnTo>
                      <a:pt x="3677" y="12211"/>
                    </a:lnTo>
                    <a:lnTo>
                      <a:pt x="3883" y="12258"/>
                    </a:lnTo>
                    <a:lnTo>
                      <a:pt x="4091" y="12302"/>
                    </a:lnTo>
                    <a:lnTo>
                      <a:pt x="4305" y="12342"/>
                    </a:lnTo>
                    <a:lnTo>
                      <a:pt x="4521" y="12378"/>
                    </a:lnTo>
                    <a:lnTo>
                      <a:pt x="4740" y="12412"/>
                    </a:lnTo>
                    <a:lnTo>
                      <a:pt x="4962" y="12443"/>
                    </a:lnTo>
                    <a:lnTo>
                      <a:pt x="5186" y="12471"/>
                    </a:lnTo>
                    <a:lnTo>
                      <a:pt x="5412" y="12495"/>
                    </a:lnTo>
                    <a:lnTo>
                      <a:pt x="5640" y="12516"/>
                    </a:lnTo>
                    <a:lnTo>
                      <a:pt x="5869" y="12534"/>
                    </a:lnTo>
                    <a:lnTo>
                      <a:pt x="6100" y="12548"/>
                    </a:lnTo>
                    <a:lnTo>
                      <a:pt x="6332" y="12559"/>
                    </a:lnTo>
                    <a:lnTo>
                      <a:pt x="6564" y="12567"/>
                    </a:lnTo>
                    <a:lnTo>
                      <a:pt x="6797" y="12572"/>
                    </a:lnTo>
                    <a:lnTo>
                      <a:pt x="7030" y="12574"/>
                    </a:lnTo>
                    <a:lnTo>
                      <a:pt x="7263" y="12572"/>
                    </a:lnTo>
                    <a:lnTo>
                      <a:pt x="7496" y="12567"/>
                    </a:lnTo>
                    <a:lnTo>
                      <a:pt x="7728" y="12559"/>
                    </a:lnTo>
                    <a:lnTo>
                      <a:pt x="7960" y="12548"/>
                    </a:lnTo>
                    <a:lnTo>
                      <a:pt x="8191" y="12534"/>
                    </a:lnTo>
                    <a:lnTo>
                      <a:pt x="8420" y="12516"/>
                    </a:lnTo>
                    <a:lnTo>
                      <a:pt x="8648" y="12495"/>
                    </a:lnTo>
                    <a:lnTo>
                      <a:pt x="8874" y="12471"/>
                    </a:lnTo>
                    <a:lnTo>
                      <a:pt x="9098" y="12443"/>
                    </a:lnTo>
                    <a:lnTo>
                      <a:pt x="9320" y="12412"/>
                    </a:lnTo>
                    <a:lnTo>
                      <a:pt x="9539" y="12378"/>
                    </a:lnTo>
                    <a:lnTo>
                      <a:pt x="9755" y="12342"/>
                    </a:lnTo>
                    <a:lnTo>
                      <a:pt x="9969" y="12302"/>
                    </a:lnTo>
                    <a:lnTo>
                      <a:pt x="10177" y="12258"/>
                    </a:lnTo>
                    <a:lnTo>
                      <a:pt x="10383" y="12211"/>
                    </a:lnTo>
                    <a:lnTo>
                      <a:pt x="10586" y="12162"/>
                    </a:lnTo>
                    <a:lnTo>
                      <a:pt x="10783" y="12109"/>
                    </a:lnTo>
                    <a:lnTo>
                      <a:pt x="10977" y="12053"/>
                    </a:lnTo>
                    <a:lnTo>
                      <a:pt x="11165" y="11994"/>
                    </a:lnTo>
                    <a:lnTo>
                      <a:pt x="11348" y="11932"/>
                    </a:lnTo>
                    <a:lnTo>
                      <a:pt x="11526" y="11867"/>
                    </a:lnTo>
                    <a:lnTo>
                      <a:pt x="11699" y="11799"/>
                    </a:lnTo>
                    <a:lnTo>
                      <a:pt x="11866" y="11727"/>
                    </a:lnTo>
                    <a:lnTo>
                      <a:pt x="12026" y="11653"/>
                    </a:lnTo>
                    <a:lnTo>
                      <a:pt x="12180" y="11575"/>
                    </a:lnTo>
                    <a:lnTo>
                      <a:pt x="12328" y="11495"/>
                    </a:lnTo>
                    <a:lnTo>
                      <a:pt x="12468" y="11410"/>
                    </a:lnTo>
                    <a:lnTo>
                      <a:pt x="12601" y="11324"/>
                    </a:lnTo>
                    <a:lnTo>
                      <a:pt x="12726" y="11234"/>
                    </a:lnTo>
                    <a:lnTo>
                      <a:pt x="12845" y="11141"/>
                    </a:lnTo>
                    <a:lnTo>
                      <a:pt x="12954" y="11045"/>
                    </a:lnTo>
                    <a:lnTo>
                      <a:pt x="13056" y="10947"/>
                    </a:lnTo>
                    <a:lnTo>
                      <a:pt x="13056" y="12826"/>
                    </a:lnTo>
                    <a:close/>
                    <a:moveTo>
                      <a:pt x="7030" y="0"/>
                    </a:moveTo>
                    <a:lnTo>
                      <a:pt x="6712" y="3"/>
                    </a:lnTo>
                    <a:lnTo>
                      <a:pt x="6393" y="12"/>
                    </a:lnTo>
                    <a:lnTo>
                      <a:pt x="6074" y="27"/>
                    </a:lnTo>
                    <a:lnTo>
                      <a:pt x="5756" y="48"/>
                    </a:lnTo>
                    <a:lnTo>
                      <a:pt x="5439" y="75"/>
                    </a:lnTo>
                    <a:lnTo>
                      <a:pt x="5124" y="110"/>
                    </a:lnTo>
                    <a:lnTo>
                      <a:pt x="4812" y="149"/>
                    </a:lnTo>
                    <a:lnTo>
                      <a:pt x="4503" y="195"/>
                    </a:lnTo>
                    <a:lnTo>
                      <a:pt x="4199" y="247"/>
                    </a:lnTo>
                    <a:lnTo>
                      <a:pt x="3900" y="306"/>
                    </a:lnTo>
                    <a:lnTo>
                      <a:pt x="3605" y="370"/>
                    </a:lnTo>
                    <a:lnTo>
                      <a:pt x="3318" y="442"/>
                    </a:lnTo>
                    <a:lnTo>
                      <a:pt x="3037" y="520"/>
                    </a:lnTo>
                    <a:lnTo>
                      <a:pt x="2765" y="604"/>
                    </a:lnTo>
                    <a:lnTo>
                      <a:pt x="2501" y="695"/>
                    </a:lnTo>
                    <a:lnTo>
                      <a:pt x="2246" y="792"/>
                    </a:lnTo>
                    <a:lnTo>
                      <a:pt x="2001" y="896"/>
                    </a:lnTo>
                    <a:lnTo>
                      <a:pt x="1766" y="1007"/>
                    </a:lnTo>
                    <a:lnTo>
                      <a:pt x="1543" y="1124"/>
                    </a:lnTo>
                    <a:lnTo>
                      <a:pt x="1332" y="1247"/>
                    </a:lnTo>
                    <a:lnTo>
                      <a:pt x="1133" y="1378"/>
                    </a:lnTo>
                    <a:lnTo>
                      <a:pt x="948" y="1515"/>
                    </a:lnTo>
                    <a:lnTo>
                      <a:pt x="778" y="1660"/>
                    </a:lnTo>
                    <a:lnTo>
                      <a:pt x="623" y="1811"/>
                    </a:lnTo>
                    <a:lnTo>
                      <a:pt x="482" y="1969"/>
                    </a:lnTo>
                    <a:lnTo>
                      <a:pt x="359" y="2134"/>
                    </a:lnTo>
                    <a:lnTo>
                      <a:pt x="252" y="2305"/>
                    </a:lnTo>
                    <a:lnTo>
                      <a:pt x="163" y="2484"/>
                    </a:lnTo>
                    <a:lnTo>
                      <a:pt x="93" y="2670"/>
                    </a:lnTo>
                    <a:lnTo>
                      <a:pt x="42" y="2862"/>
                    </a:lnTo>
                    <a:lnTo>
                      <a:pt x="11" y="3062"/>
                    </a:lnTo>
                    <a:lnTo>
                      <a:pt x="0" y="3269"/>
                    </a:lnTo>
                    <a:lnTo>
                      <a:pt x="0" y="12826"/>
                    </a:lnTo>
                    <a:lnTo>
                      <a:pt x="11" y="13033"/>
                    </a:lnTo>
                    <a:lnTo>
                      <a:pt x="42" y="13232"/>
                    </a:lnTo>
                    <a:lnTo>
                      <a:pt x="93" y="13425"/>
                    </a:lnTo>
                    <a:lnTo>
                      <a:pt x="163" y="13611"/>
                    </a:lnTo>
                    <a:lnTo>
                      <a:pt x="252" y="13789"/>
                    </a:lnTo>
                    <a:lnTo>
                      <a:pt x="359" y="13961"/>
                    </a:lnTo>
                    <a:lnTo>
                      <a:pt x="482" y="14126"/>
                    </a:lnTo>
                    <a:lnTo>
                      <a:pt x="623" y="14284"/>
                    </a:lnTo>
                    <a:lnTo>
                      <a:pt x="778" y="14435"/>
                    </a:lnTo>
                    <a:lnTo>
                      <a:pt x="948" y="14579"/>
                    </a:lnTo>
                    <a:lnTo>
                      <a:pt x="1133" y="14717"/>
                    </a:lnTo>
                    <a:lnTo>
                      <a:pt x="1332" y="14847"/>
                    </a:lnTo>
                    <a:lnTo>
                      <a:pt x="1543" y="14971"/>
                    </a:lnTo>
                    <a:lnTo>
                      <a:pt x="1766" y="15088"/>
                    </a:lnTo>
                    <a:lnTo>
                      <a:pt x="2001" y="15199"/>
                    </a:lnTo>
                    <a:lnTo>
                      <a:pt x="2246" y="15302"/>
                    </a:lnTo>
                    <a:lnTo>
                      <a:pt x="2501" y="15400"/>
                    </a:lnTo>
                    <a:lnTo>
                      <a:pt x="2765" y="15490"/>
                    </a:lnTo>
                    <a:lnTo>
                      <a:pt x="3037" y="15575"/>
                    </a:lnTo>
                    <a:lnTo>
                      <a:pt x="3318" y="15652"/>
                    </a:lnTo>
                    <a:lnTo>
                      <a:pt x="3605" y="15724"/>
                    </a:lnTo>
                    <a:lnTo>
                      <a:pt x="3900" y="15789"/>
                    </a:lnTo>
                    <a:lnTo>
                      <a:pt x="4199" y="15848"/>
                    </a:lnTo>
                    <a:lnTo>
                      <a:pt x="4503" y="15900"/>
                    </a:lnTo>
                    <a:lnTo>
                      <a:pt x="4812" y="15946"/>
                    </a:lnTo>
                    <a:lnTo>
                      <a:pt x="5124" y="15985"/>
                    </a:lnTo>
                    <a:lnTo>
                      <a:pt x="5439" y="16020"/>
                    </a:lnTo>
                    <a:lnTo>
                      <a:pt x="5756" y="16047"/>
                    </a:lnTo>
                    <a:lnTo>
                      <a:pt x="6074" y="16068"/>
                    </a:lnTo>
                    <a:lnTo>
                      <a:pt x="6393" y="16083"/>
                    </a:lnTo>
                    <a:lnTo>
                      <a:pt x="6712" y="16092"/>
                    </a:lnTo>
                    <a:lnTo>
                      <a:pt x="7030" y="16095"/>
                    </a:lnTo>
                    <a:lnTo>
                      <a:pt x="7348" y="16092"/>
                    </a:lnTo>
                    <a:lnTo>
                      <a:pt x="7667" y="16083"/>
                    </a:lnTo>
                    <a:lnTo>
                      <a:pt x="7986" y="16068"/>
                    </a:lnTo>
                    <a:lnTo>
                      <a:pt x="8304" y="16047"/>
                    </a:lnTo>
                    <a:lnTo>
                      <a:pt x="8621" y="16020"/>
                    </a:lnTo>
                    <a:lnTo>
                      <a:pt x="8936" y="15985"/>
                    </a:lnTo>
                    <a:lnTo>
                      <a:pt x="9248" y="15946"/>
                    </a:lnTo>
                    <a:lnTo>
                      <a:pt x="9557" y="15900"/>
                    </a:lnTo>
                    <a:lnTo>
                      <a:pt x="9861" y="15848"/>
                    </a:lnTo>
                    <a:lnTo>
                      <a:pt x="10160" y="15789"/>
                    </a:lnTo>
                    <a:lnTo>
                      <a:pt x="10455" y="15724"/>
                    </a:lnTo>
                    <a:lnTo>
                      <a:pt x="10742" y="15652"/>
                    </a:lnTo>
                    <a:lnTo>
                      <a:pt x="11023" y="15575"/>
                    </a:lnTo>
                    <a:lnTo>
                      <a:pt x="11295" y="15490"/>
                    </a:lnTo>
                    <a:lnTo>
                      <a:pt x="11559" y="15400"/>
                    </a:lnTo>
                    <a:lnTo>
                      <a:pt x="11814" y="15302"/>
                    </a:lnTo>
                    <a:lnTo>
                      <a:pt x="12059" y="15199"/>
                    </a:lnTo>
                    <a:lnTo>
                      <a:pt x="12294" y="15088"/>
                    </a:lnTo>
                    <a:lnTo>
                      <a:pt x="12517" y="14971"/>
                    </a:lnTo>
                    <a:lnTo>
                      <a:pt x="12728" y="14847"/>
                    </a:lnTo>
                    <a:lnTo>
                      <a:pt x="12927" y="14717"/>
                    </a:lnTo>
                    <a:lnTo>
                      <a:pt x="13112" y="14579"/>
                    </a:lnTo>
                    <a:lnTo>
                      <a:pt x="13282" y="14435"/>
                    </a:lnTo>
                    <a:lnTo>
                      <a:pt x="13437" y="14284"/>
                    </a:lnTo>
                    <a:lnTo>
                      <a:pt x="13578" y="14126"/>
                    </a:lnTo>
                    <a:lnTo>
                      <a:pt x="13701" y="13961"/>
                    </a:lnTo>
                    <a:lnTo>
                      <a:pt x="13808" y="13789"/>
                    </a:lnTo>
                    <a:lnTo>
                      <a:pt x="13897" y="13611"/>
                    </a:lnTo>
                    <a:lnTo>
                      <a:pt x="13967" y="13425"/>
                    </a:lnTo>
                    <a:lnTo>
                      <a:pt x="14018" y="13232"/>
                    </a:lnTo>
                    <a:lnTo>
                      <a:pt x="14049" y="13033"/>
                    </a:lnTo>
                    <a:lnTo>
                      <a:pt x="14060" y="12826"/>
                    </a:lnTo>
                    <a:lnTo>
                      <a:pt x="14060" y="3269"/>
                    </a:lnTo>
                    <a:lnTo>
                      <a:pt x="14049" y="3062"/>
                    </a:lnTo>
                    <a:lnTo>
                      <a:pt x="14018" y="2862"/>
                    </a:lnTo>
                    <a:lnTo>
                      <a:pt x="13967" y="2670"/>
                    </a:lnTo>
                    <a:lnTo>
                      <a:pt x="13897" y="2484"/>
                    </a:lnTo>
                    <a:lnTo>
                      <a:pt x="13808" y="2305"/>
                    </a:lnTo>
                    <a:lnTo>
                      <a:pt x="13701" y="2134"/>
                    </a:lnTo>
                    <a:lnTo>
                      <a:pt x="13578" y="1969"/>
                    </a:lnTo>
                    <a:lnTo>
                      <a:pt x="13437" y="1811"/>
                    </a:lnTo>
                    <a:lnTo>
                      <a:pt x="13282" y="1660"/>
                    </a:lnTo>
                    <a:lnTo>
                      <a:pt x="13112" y="1515"/>
                    </a:lnTo>
                    <a:lnTo>
                      <a:pt x="12927" y="1378"/>
                    </a:lnTo>
                    <a:lnTo>
                      <a:pt x="12728" y="1247"/>
                    </a:lnTo>
                    <a:lnTo>
                      <a:pt x="12517" y="1124"/>
                    </a:lnTo>
                    <a:lnTo>
                      <a:pt x="12294" y="1007"/>
                    </a:lnTo>
                    <a:lnTo>
                      <a:pt x="12059" y="896"/>
                    </a:lnTo>
                    <a:lnTo>
                      <a:pt x="11814" y="792"/>
                    </a:lnTo>
                    <a:lnTo>
                      <a:pt x="11559" y="695"/>
                    </a:lnTo>
                    <a:lnTo>
                      <a:pt x="11295" y="604"/>
                    </a:lnTo>
                    <a:lnTo>
                      <a:pt x="11023" y="520"/>
                    </a:lnTo>
                    <a:lnTo>
                      <a:pt x="10742" y="442"/>
                    </a:lnTo>
                    <a:lnTo>
                      <a:pt x="10455" y="370"/>
                    </a:lnTo>
                    <a:lnTo>
                      <a:pt x="10160" y="306"/>
                    </a:lnTo>
                    <a:lnTo>
                      <a:pt x="9861" y="247"/>
                    </a:lnTo>
                    <a:lnTo>
                      <a:pt x="9557" y="195"/>
                    </a:lnTo>
                    <a:lnTo>
                      <a:pt x="9248" y="149"/>
                    </a:lnTo>
                    <a:lnTo>
                      <a:pt x="8936" y="110"/>
                    </a:lnTo>
                    <a:lnTo>
                      <a:pt x="8621" y="75"/>
                    </a:lnTo>
                    <a:lnTo>
                      <a:pt x="8304" y="48"/>
                    </a:lnTo>
                    <a:lnTo>
                      <a:pt x="7986" y="27"/>
                    </a:lnTo>
                    <a:lnTo>
                      <a:pt x="7667" y="12"/>
                    </a:lnTo>
                    <a:lnTo>
                      <a:pt x="7348" y="3"/>
                    </a:lnTo>
                    <a:lnTo>
                      <a:pt x="70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194"/>
              <p:cNvSpPr/>
              <p:nvPr/>
            </p:nvSpPr>
            <p:spPr bwMode="auto">
              <a:xfrm>
                <a:off x="2479676" y="4692650"/>
                <a:ext cx="42863" cy="42863"/>
              </a:xfrm>
              <a:custGeom>
                <a:avLst/>
                <a:gdLst>
                  <a:gd name="T0" fmla="*/ 554 w 1004"/>
                  <a:gd name="T1" fmla="*/ 1003 h 1006"/>
                  <a:gd name="T2" fmla="*/ 628 w 1004"/>
                  <a:gd name="T3" fmla="*/ 990 h 1006"/>
                  <a:gd name="T4" fmla="*/ 698 w 1004"/>
                  <a:gd name="T5" fmla="*/ 967 h 1006"/>
                  <a:gd name="T6" fmla="*/ 762 w 1004"/>
                  <a:gd name="T7" fmla="*/ 934 h 1006"/>
                  <a:gd name="T8" fmla="*/ 822 w 1004"/>
                  <a:gd name="T9" fmla="*/ 891 h 1006"/>
                  <a:gd name="T10" fmla="*/ 874 w 1004"/>
                  <a:gd name="T11" fmla="*/ 841 h 1006"/>
                  <a:gd name="T12" fmla="*/ 919 w 1004"/>
                  <a:gd name="T13" fmla="*/ 785 h 1006"/>
                  <a:gd name="T14" fmla="*/ 955 w 1004"/>
                  <a:gd name="T15" fmla="*/ 721 h 1006"/>
                  <a:gd name="T16" fmla="*/ 981 w 1004"/>
                  <a:gd name="T17" fmla="*/ 653 h 1006"/>
                  <a:gd name="T18" fmla="*/ 998 w 1004"/>
                  <a:gd name="T19" fmla="*/ 580 h 1006"/>
                  <a:gd name="T20" fmla="*/ 1004 w 1004"/>
                  <a:gd name="T21" fmla="*/ 503 h 1006"/>
                  <a:gd name="T22" fmla="*/ 998 w 1004"/>
                  <a:gd name="T23" fmla="*/ 427 h 1006"/>
                  <a:gd name="T24" fmla="*/ 981 w 1004"/>
                  <a:gd name="T25" fmla="*/ 353 h 1006"/>
                  <a:gd name="T26" fmla="*/ 955 w 1004"/>
                  <a:gd name="T27" fmla="*/ 285 h 1006"/>
                  <a:gd name="T28" fmla="*/ 919 w 1004"/>
                  <a:gd name="T29" fmla="*/ 222 h 1006"/>
                  <a:gd name="T30" fmla="*/ 874 w 1004"/>
                  <a:gd name="T31" fmla="*/ 165 h 1006"/>
                  <a:gd name="T32" fmla="*/ 822 w 1004"/>
                  <a:gd name="T33" fmla="*/ 115 h 1006"/>
                  <a:gd name="T34" fmla="*/ 762 w 1004"/>
                  <a:gd name="T35" fmla="*/ 73 h 1006"/>
                  <a:gd name="T36" fmla="*/ 698 w 1004"/>
                  <a:gd name="T37" fmla="*/ 39 h 1006"/>
                  <a:gd name="T38" fmla="*/ 628 w 1004"/>
                  <a:gd name="T39" fmla="*/ 16 h 1006"/>
                  <a:gd name="T40" fmla="*/ 554 w 1004"/>
                  <a:gd name="T41" fmla="*/ 3 h 1006"/>
                  <a:gd name="T42" fmla="*/ 476 w 1004"/>
                  <a:gd name="T43" fmla="*/ 1 h 1006"/>
                  <a:gd name="T44" fmla="*/ 401 w 1004"/>
                  <a:gd name="T45" fmla="*/ 10 h 1006"/>
                  <a:gd name="T46" fmla="*/ 330 w 1004"/>
                  <a:gd name="T47" fmla="*/ 30 h 1006"/>
                  <a:gd name="T48" fmla="*/ 262 w 1004"/>
                  <a:gd name="T49" fmla="*/ 61 h 1006"/>
                  <a:gd name="T50" fmla="*/ 202 w 1004"/>
                  <a:gd name="T51" fmla="*/ 100 h 1006"/>
                  <a:gd name="T52" fmla="*/ 147 w 1004"/>
                  <a:gd name="T53" fmla="*/ 147 h 1006"/>
                  <a:gd name="T54" fmla="*/ 100 w 1004"/>
                  <a:gd name="T55" fmla="*/ 202 h 1006"/>
                  <a:gd name="T56" fmla="*/ 60 w 1004"/>
                  <a:gd name="T57" fmla="*/ 263 h 1006"/>
                  <a:gd name="T58" fmla="*/ 30 w 1004"/>
                  <a:gd name="T59" fmla="*/ 330 h 1006"/>
                  <a:gd name="T60" fmla="*/ 10 w 1004"/>
                  <a:gd name="T61" fmla="*/ 402 h 1006"/>
                  <a:gd name="T62" fmla="*/ 1 w 1004"/>
                  <a:gd name="T63" fmla="*/ 477 h 1006"/>
                  <a:gd name="T64" fmla="*/ 3 w 1004"/>
                  <a:gd name="T65" fmla="*/ 554 h 1006"/>
                  <a:gd name="T66" fmla="*/ 16 w 1004"/>
                  <a:gd name="T67" fmla="*/ 629 h 1006"/>
                  <a:gd name="T68" fmla="*/ 39 w 1004"/>
                  <a:gd name="T69" fmla="*/ 699 h 1006"/>
                  <a:gd name="T70" fmla="*/ 72 w 1004"/>
                  <a:gd name="T71" fmla="*/ 764 h 1006"/>
                  <a:gd name="T72" fmla="*/ 115 w 1004"/>
                  <a:gd name="T73" fmla="*/ 823 h 1006"/>
                  <a:gd name="T74" fmla="*/ 165 w 1004"/>
                  <a:gd name="T75" fmla="*/ 875 h 1006"/>
                  <a:gd name="T76" fmla="*/ 221 w 1004"/>
                  <a:gd name="T77" fmla="*/ 921 h 1006"/>
                  <a:gd name="T78" fmla="*/ 284 w 1004"/>
                  <a:gd name="T79" fmla="*/ 957 h 1006"/>
                  <a:gd name="T80" fmla="*/ 353 w 1004"/>
                  <a:gd name="T81" fmla="*/ 984 h 1006"/>
                  <a:gd name="T82" fmla="*/ 426 w 1004"/>
                  <a:gd name="T83" fmla="*/ 1000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1000"/>
                    </a:lnTo>
                    <a:lnTo>
                      <a:pt x="604" y="996"/>
                    </a:lnTo>
                    <a:lnTo>
                      <a:pt x="628" y="990"/>
                    </a:lnTo>
                    <a:lnTo>
                      <a:pt x="652" y="984"/>
                    </a:lnTo>
                    <a:lnTo>
                      <a:pt x="675" y="976"/>
                    </a:lnTo>
                    <a:lnTo>
                      <a:pt x="698" y="967"/>
                    </a:lnTo>
                    <a:lnTo>
                      <a:pt x="720" y="957"/>
                    </a:lnTo>
                    <a:lnTo>
                      <a:pt x="741" y="946"/>
                    </a:lnTo>
                    <a:lnTo>
                      <a:pt x="762" y="934"/>
                    </a:lnTo>
                    <a:lnTo>
                      <a:pt x="783" y="921"/>
                    </a:lnTo>
                    <a:lnTo>
                      <a:pt x="803" y="907"/>
                    </a:lnTo>
                    <a:lnTo>
                      <a:pt x="822" y="891"/>
                    </a:lnTo>
                    <a:lnTo>
                      <a:pt x="840" y="875"/>
                    </a:lnTo>
                    <a:lnTo>
                      <a:pt x="858" y="859"/>
                    </a:lnTo>
                    <a:lnTo>
                      <a:pt x="874" y="841"/>
                    </a:lnTo>
                    <a:lnTo>
                      <a:pt x="890" y="823"/>
                    </a:lnTo>
                    <a:lnTo>
                      <a:pt x="905" y="804"/>
                    </a:lnTo>
                    <a:lnTo>
                      <a:pt x="919" y="785"/>
                    </a:lnTo>
                    <a:lnTo>
                      <a:pt x="932" y="764"/>
                    </a:lnTo>
                    <a:lnTo>
                      <a:pt x="944" y="743"/>
                    </a:lnTo>
                    <a:lnTo>
                      <a:pt x="955" y="721"/>
                    </a:lnTo>
                    <a:lnTo>
                      <a:pt x="965" y="699"/>
                    </a:lnTo>
                    <a:lnTo>
                      <a:pt x="974" y="676"/>
                    </a:lnTo>
                    <a:lnTo>
                      <a:pt x="981" y="653"/>
                    </a:lnTo>
                    <a:lnTo>
                      <a:pt x="988" y="629"/>
                    </a:lnTo>
                    <a:lnTo>
                      <a:pt x="994" y="605"/>
                    </a:lnTo>
                    <a:lnTo>
                      <a:pt x="998" y="580"/>
                    </a:lnTo>
                    <a:lnTo>
                      <a:pt x="1001" y="554"/>
                    </a:lnTo>
                    <a:lnTo>
                      <a:pt x="1003" y="529"/>
                    </a:lnTo>
                    <a:lnTo>
                      <a:pt x="1004" y="503"/>
                    </a:lnTo>
                    <a:lnTo>
                      <a:pt x="1003" y="477"/>
                    </a:lnTo>
                    <a:lnTo>
                      <a:pt x="1001" y="452"/>
                    </a:lnTo>
                    <a:lnTo>
                      <a:pt x="998" y="427"/>
                    </a:lnTo>
                    <a:lnTo>
                      <a:pt x="994" y="402"/>
                    </a:lnTo>
                    <a:lnTo>
                      <a:pt x="988" y="377"/>
                    </a:lnTo>
                    <a:lnTo>
                      <a:pt x="981" y="353"/>
                    </a:lnTo>
                    <a:lnTo>
                      <a:pt x="974" y="330"/>
                    </a:lnTo>
                    <a:lnTo>
                      <a:pt x="965" y="307"/>
                    </a:lnTo>
                    <a:lnTo>
                      <a:pt x="955" y="285"/>
                    </a:lnTo>
                    <a:lnTo>
                      <a:pt x="944" y="263"/>
                    </a:lnTo>
                    <a:lnTo>
                      <a:pt x="932" y="243"/>
                    </a:lnTo>
                    <a:lnTo>
                      <a:pt x="919" y="222"/>
                    </a:lnTo>
                    <a:lnTo>
                      <a:pt x="905" y="202"/>
                    </a:lnTo>
                    <a:lnTo>
                      <a:pt x="890" y="183"/>
                    </a:lnTo>
                    <a:lnTo>
                      <a:pt x="874" y="165"/>
                    </a:lnTo>
                    <a:lnTo>
                      <a:pt x="858" y="147"/>
                    </a:lnTo>
                    <a:lnTo>
                      <a:pt x="840" y="131"/>
                    </a:lnTo>
                    <a:lnTo>
                      <a:pt x="822" y="115"/>
                    </a:lnTo>
                    <a:lnTo>
                      <a:pt x="803" y="100"/>
                    </a:lnTo>
                    <a:lnTo>
                      <a:pt x="783" y="86"/>
                    </a:lnTo>
                    <a:lnTo>
                      <a:pt x="762" y="73"/>
                    </a:lnTo>
                    <a:lnTo>
                      <a:pt x="741" y="61"/>
                    </a:lnTo>
                    <a:lnTo>
                      <a:pt x="720" y="50"/>
                    </a:lnTo>
                    <a:lnTo>
                      <a:pt x="698" y="39"/>
                    </a:lnTo>
                    <a:lnTo>
                      <a:pt x="675" y="30"/>
                    </a:lnTo>
                    <a:lnTo>
                      <a:pt x="652" y="22"/>
                    </a:lnTo>
                    <a:lnTo>
                      <a:pt x="628" y="16"/>
                    </a:lnTo>
                    <a:lnTo>
                      <a:pt x="604" y="10"/>
                    </a:lnTo>
                    <a:lnTo>
                      <a:pt x="579" y="6"/>
                    </a:lnTo>
                    <a:lnTo>
                      <a:pt x="554" y="3"/>
                    </a:lnTo>
                    <a:lnTo>
                      <a:pt x="528" y="1"/>
                    </a:lnTo>
                    <a:lnTo>
                      <a:pt x="502" y="0"/>
                    </a:lnTo>
                    <a:lnTo>
                      <a:pt x="476" y="1"/>
                    </a:lnTo>
                    <a:lnTo>
                      <a:pt x="451" y="3"/>
                    </a:lnTo>
                    <a:lnTo>
                      <a:pt x="426" y="6"/>
                    </a:lnTo>
                    <a:lnTo>
                      <a:pt x="401" y="10"/>
                    </a:lnTo>
                    <a:lnTo>
                      <a:pt x="377" y="16"/>
                    </a:lnTo>
                    <a:lnTo>
                      <a:pt x="353" y="22"/>
                    </a:lnTo>
                    <a:lnTo>
                      <a:pt x="330" y="30"/>
                    </a:lnTo>
                    <a:lnTo>
                      <a:pt x="306" y="39"/>
                    </a:lnTo>
                    <a:lnTo>
                      <a:pt x="284" y="50"/>
                    </a:lnTo>
                    <a:lnTo>
                      <a:pt x="262" y="61"/>
                    </a:lnTo>
                    <a:lnTo>
                      <a:pt x="242" y="73"/>
                    </a:lnTo>
                    <a:lnTo>
                      <a:pt x="221" y="86"/>
                    </a:lnTo>
                    <a:lnTo>
                      <a:pt x="202" y="100"/>
                    </a:lnTo>
                    <a:lnTo>
                      <a:pt x="183" y="115"/>
                    </a:lnTo>
                    <a:lnTo>
                      <a:pt x="165" y="131"/>
                    </a:lnTo>
                    <a:lnTo>
                      <a:pt x="147" y="147"/>
                    </a:lnTo>
                    <a:lnTo>
                      <a:pt x="131" y="165"/>
                    </a:lnTo>
                    <a:lnTo>
                      <a:pt x="115" y="183"/>
                    </a:lnTo>
                    <a:lnTo>
                      <a:pt x="100" y="202"/>
                    </a:lnTo>
                    <a:lnTo>
                      <a:pt x="86" y="222"/>
                    </a:lnTo>
                    <a:lnTo>
                      <a:pt x="72" y="243"/>
                    </a:lnTo>
                    <a:lnTo>
                      <a:pt x="60" y="263"/>
                    </a:lnTo>
                    <a:lnTo>
                      <a:pt x="49" y="285"/>
                    </a:lnTo>
                    <a:lnTo>
                      <a:pt x="39" y="307"/>
                    </a:lnTo>
                    <a:lnTo>
                      <a:pt x="30" y="330"/>
                    </a:lnTo>
                    <a:lnTo>
                      <a:pt x="22" y="353"/>
                    </a:lnTo>
                    <a:lnTo>
                      <a:pt x="16" y="377"/>
                    </a:lnTo>
                    <a:lnTo>
                      <a:pt x="10" y="402"/>
                    </a:lnTo>
                    <a:lnTo>
                      <a:pt x="6" y="427"/>
                    </a:lnTo>
                    <a:lnTo>
                      <a:pt x="3" y="452"/>
                    </a:lnTo>
                    <a:lnTo>
                      <a:pt x="1" y="477"/>
                    </a:lnTo>
                    <a:lnTo>
                      <a:pt x="0" y="503"/>
                    </a:lnTo>
                    <a:lnTo>
                      <a:pt x="1" y="529"/>
                    </a:lnTo>
                    <a:lnTo>
                      <a:pt x="3" y="554"/>
                    </a:lnTo>
                    <a:lnTo>
                      <a:pt x="6" y="580"/>
                    </a:lnTo>
                    <a:lnTo>
                      <a:pt x="10" y="605"/>
                    </a:lnTo>
                    <a:lnTo>
                      <a:pt x="16" y="629"/>
                    </a:lnTo>
                    <a:lnTo>
                      <a:pt x="22" y="653"/>
                    </a:lnTo>
                    <a:lnTo>
                      <a:pt x="30" y="676"/>
                    </a:lnTo>
                    <a:lnTo>
                      <a:pt x="39" y="699"/>
                    </a:lnTo>
                    <a:lnTo>
                      <a:pt x="49" y="721"/>
                    </a:lnTo>
                    <a:lnTo>
                      <a:pt x="60" y="743"/>
                    </a:lnTo>
                    <a:lnTo>
                      <a:pt x="72" y="764"/>
                    </a:lnTo>
                    <a:lnTo>
                      <a:pt x="86" y="785"/>
                    </a:lnTo>
                    <a:lnTo>
                      <a:pt x="100" y="804"/>
                    </a:lnTo>
                    <a:lnTo>
                      <a:pt x="115" y="823"/>
                    </a:lnTo>
                    <a:lnTo>
                      <a:pt x="131" y="841"/>
                    </a:lnTo>
                    <a:lnTo>
                      <a:pt x="147" y="859"/>
                    </a:lnTo>
                    <a:lnTo>
                      <a:pt x="165" y="875"/>
                    </a:lnTo>
                    <a:lnTo>
                      <a:pt x="183" y="891"/>
                    </a:lnTo>
                    <a:lnTo>
                      <a:pt x="202" y="907"/>
                    </a:lnTo>
                    <a:lnTo>
                      <a:pt x="221" y="921"/>
                    </a:lnTo>
                    <a:lnTo>
                      <a:pt x="242" y="934"/>
                    </a:lnTo>
                    <a:lnTo>
                      <a:pt x="262" y="946"/>
                    </a:lnTo>
                    <a:lnTo>
                      <a:pt x="284" y="957"/>
                    </a:lnTo>
                    <a:lnTo>
                      <a:pt x="306" y="967"/>
                    </a:lnTo>
                    <a:lnTo>
                      <a:pt x="330" y="976"/>
                    </a:lnTo>
                    <a:lnTo>
                      <a:pt x="353" y="984"/>
                    </a:lnTo>
                    <a:lnTo>
                      <a:pt x="377" y="990"/>
                    </a:lnTo>
                    <a:lnTo>
                      <a:pt x="401" y="996"/>
                    </a:lnTo>
                    <a:lnTo>
                      <a:pt x="426" y="1000"/>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195"/>
              <p:cNvSpPr/>
              <p:nvPr/>
            </p:nvSpPr>
            <p:spPr bwMode="auto">
              <a:xfrm>
                <a:off x="2479676" y="4562475"/>
                <a:ext cx="42863" cy="42863"/>
              </a:xfrm>
              <a:custGeom>
                <a:avLst/>
                <a:gdLst>
                  <a:gd name="T0" fmla="*/ 554 w 1004"/>
                  <a:gd name="T1" fmla="*/ 1003 h 1006"/>
                  <a:gd name="T2" fmla="*/ 628 w 1004"/>
                  <a:gd name="T3" fmla="*/ 990 h 1006"/>
                  <a:gd name="T4" fmla="*/ 698 w 1004"/>
                  <a:gd name="T5" fmla="*/ 967 h 1006"/>
                  <a:gd name="T6" fmla="*/ 762 w 1004"/>
                  <a:gd name="T7" fmla="*/ 934 h 1006"/>
                  <a:gd name="T8" fmla="*/ 822 w 1004"/>
                  <a:gd name="T9" fmla="*/ 892 h 1006"/>
                  <a:gd name="T10" fmla="*/ 874 w 1004"/>
                  <a:gd name="T11" fmla="*/ 841 h 1006"/>
                  <a:gd name="T12" fmla="*/ 919 w 1004"/>
                  <a:gd name="T13" fmla="*/ 785 h 1006"/>
                  <a:gd name="T14" fmla="*/ 955 w 1004"/>
                  <a:gd name="T15" fmla="*/ 722 h 1006"/>
                  <a:gd name="T16" fmla="*/ 981 w 1004"/>
                  <a:gd name="T17" fmla="*/ 653 h 1006"/>
                  <a:gd name="T18" fmla="*/ 998 w 1004"/>
                  <a:gd name="T19" fmla="*/ 580 h 1006"/>
                  <a:gd name="T20" fmla="*/ 1004 w 1004"/>
                  <a:gd name="T21" fmla="*/ 503 h 1006"/>
                  <a:gd name="T22" fmla="*/ 998 w 1004"/>
                  <a:gd name="T23" fmla="*/ 427 h 1006"/>
                  <a:gd name="T24" fmla="*/ 981 w 1004"/>
                  <a:gd name="T25" fmla="*/ 353 h 1006"/>
                  <a:gd name="T26" fmla="*/ 955 w 1004"/>
                  <a:gd name="T27" fmla="*/ 285 h 1006"/>
                  <a:gd name="T28" fmla="*/ 919 w 1004"/>
                  <a:gd name="T29" fmla="*/ 222 h 1006"/>
                  <a:gd name="T30" fmla="*/ 874 w 1004"/>
                  <a:gd name="T31" fmla="*/ 165 h 1006"/>
                  <a:gd name="T32" fmla="*/ 822 w 1004"/>
                  <a:gd name="T33" fmla="*/ 115 h 1006"/>
                  <a:gd name="T34" fmla="*/ 762 w 1004"/>
                  <a:gd name="T35" fmla="*/ 73 h 1006"/>
                  <a:gd name="T36" fmla="*/ 698 w 1004"/>
                  <a:gd name="T37" fmla="*/ 40 h 1006"/>
                  <a:gd name="T38" fmla="*/ 628 w 1004"/>
                  <a:gd name="T39" fmla="*/ 17 h 1006"/>
                  <a:gd name="T40" fmla="*/ 554 w 1004"/>
                  <a:gd name="T41" fmla="*/ 3 h 1006"/>
                  <a:gd name="T42" fmla="*/ 476 w 1004"/>
                  <a:gd name="T43" fmla="*/ 1 h 1006"/>
                  <a:gd name="T44" fmla="*/ 401 w 1004"/>
                  <a:gd name="T45" fmla="*/ 10 h 1006"/>
                  <a:gd name="T46" fmla="*/ 330 w 1004"/>
                  <a:gd name="T47" fmla="*/ 31 h 1006"/>
                  <a:gd name="T48" fmla="*/ 262 w 1004"/>
                  <a:gd name="T49" fmla="*/ 61 h 1006"/>
                  <a:gd name="T50" fmla="*/ 202 w 1004"/>
                  <a:gd name="T51" fmla="*/ 100 h 1006"/>
                  <a:gd name="T52" fmla="*/ 147 w 1004"/>
                  <a:gd name="T53" fmla="*/ 147 h 1006"/>
                  <a:gd name="T54" fmla="*/ 100 w 1004"/>
                  <a:gd name="T55" fmla="*/ 203 h 1006"/>
                  <a:gd name="T56" fmla="*/ 60 w 1004"/>
                  <a:gd name="T57" fmla="*/ 263 h 1006"/>
                  <a:gd name="T58" fmla="*/ 30 w 1004"/>
                  <a:gd name="T59" fmla="*/ 330 h 1006"/>
                  <a:gd name="T60" fmla="*/ 10 w 1004"/>
                  <a:gd name="T61" fmla="*/ 402 h 1006"/>
                  <a:gd name="T62" fmla="*/ 1 w 1004"/>
                  <a:gd name="T63" fmla="*/ 477 h 1006"/>
                  <a:gd name="T64" fmla="*/ 3 w 1004"/>
                  <a:gd name="T65" fmla="*/ 555 h 1006"/>
                  <a:gd name="T66" fmla="*/ 16 w 1004"/>
                  <a:gd name="T67" fmla="*/ 629 h 1006"/>
                  <a:gd name="T68" fmla="*/ 39 w 1004"/>
                  <a:gd name="T69" fmla="*/ 700 h 1006"/>
                  <a:gd name="T70" fmla="*/ 72 w 1004"/>
                  <a:gd name="T71" fmla="*/ 764 h 1006"/>
                  <a:gd name="T72" fmla="*/ 115 w 1004"/>
                  <a:gd name="T73" fmla="*/ 823 h 1006"/>
                  <a:gd name="T74" fmla="*/ 165 w 1004"/>
                  <a:gd name="T75" fmla="*/ 876 h 1006"/>
                  <a:gd name="T76" fmla="*/ 221 w 1004"/>
                  <a:gd name="T77" fmla="*/ 921 h 1006"/>
                  <a:gd name="T78" fmla="*/ 284 w 1004"/>
                  <a:gd name="T79" fmla="*/ 957 h 1006"/>
                  <a:gd name="T80" fmla="*/ 353 w 1004"/>
                  <a:gd name="T81" fmla="*/ 983 h 1006"/>
                  <a:gd name="T82" fmla="*/ 426 w 1004"/>
                  <a:gd name="T83" fmla="*/ 1000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1000"/>
                    </a:lnTo>
                    <a:lnTo>
                      <a:pt x="604" y="996"/>
                    </a:lnTo>
                    <a:lnTo>
                      <a:pt x="628" y="990"/>
                    </a:lnTo>
                    <a:lnTo>
                      <a:pt x="652" y="983"/>
                    </a:lnTo>
                    <a:lnTo>
                      <a:pt x="675" y="976"/>
                    </a:lnTo>
                    <a:lnTo>
                      <a:pt x="698" y="967"/>
                    </a:lnTo>
                    <a:lnTo>
                      <a:pt x="720" y="957"/>
                    </a:lnTo>
                    <a:lnTo>
                      <a:pt x="741" y="946"/>
                    </a:lnTo>
                    <a:lnTo>
                      <a:pt x="762" y="934"/>
                    </a:lnTo>
                    <a:lnTo>
                      <a:pt x="783" y="921"/>
                    </a:lnTo>
                    <a:lnTo>
                      <a:pt x="803" y="907"/>
                    </a:lnTo>
                    <a:lnTo>
                      <a:pt x="822" y="892"/>
                    </a:lnTo>
                    <a:lnTo>
                      <a:pt x="840" y="876"/>
                    </a:lnTo>
                    <a:lnTo>
                      <a:pt x="858" y="859"/>
                    </a:lnTo>
                    <a:lnTo>
                      <a:pt x="874" y="841"/>
                    </a:lnTo>
                    <a:lnTo>
                      <a:pt x="890" y="823"/>
                    </a:lnTo>
                    <a:lnTo>
                      <a:pt x="905" y="804"/>
                    </a:lnTo>
                    <a:lnTo>
                      <a:pt x="919" y="785"/>
                    </a:lnTo>
                    <a:lnTo>
                      <a:pt x="932" y="764"/>
                    </a:lnTo>
                    <a:lnTo>
                      <a:pt x="944" y="743"/>
                    </a:lnTo>
                    <a:lnTo>
                      <a:pt x="955" y="722"/>
                    </a:lnTo>
                    <a:lnTo>
                      <a:pt x="965" y="700"/>
                    </a:lnTo>
                    <a:lnTo>
                      <a:pt x="974" y="676"/>
                    </a:lnTo>
                    <a:lnTo>
                      <a:pt x="981" y="653"/>
                    </a:lnTo>
                    <a:lnTo>
                      <a:pt x="988" y="629"/>
                    </a:lnTo>
                    <a:lnTo>
                      <a:pt x="994" y="605"/>
                    </a:lnTo>
                    <a:lnTo>
                      <a:pt x="998" y="580"/>
                    </a:lnTo>
                    <a:lnTo>
                      <a:pt x="1001" y="555"/>
                    </a:lnTo>
                    <a:lnTo>
                      <a:pt x="1003" y="530"/>
                    </a:lnTo>
                    <a:lnTo>
                      <a:pt x="1004" y="503"/>
                    </a:lnTo>
                    <a:lnTo>
                      <a:pt x="1003" y="477"/>
                    </a:lnTo>
                    <a:lnTo>
                      <a:pt x="1001" y="452"/>
                    </a:lnTo>
                    <a:lnTo>
                      <a:pt x="998" y="427"/>
                    </a:lnTo>
                    <a:lnTo>
                      <a:pt x="994" y="402"/>
                    </a:lnTo>
                    <a:lnTo>
                      <a:pt x="988" y="378"/>
                    </a:lnTo>
                    <a:lnTo>
                      <a:pt x="981" y="353"/>
                    </a:lnTo>
                    <a:lnTo>
                      <a:pt x="974" y="330"/>
                    </a:lnTo>
                    <a:lnTo>
                      <a:pt x="965" y="307"/>
                    </a:lnTo>
                    <a:lnTo>
                      <a:pt x="955" y="285"/>
                    </a:lnTo>
                    <a:lnTo>
                      <a:pt x="944" y="263"/>
                    </a:lnTo>
                    <a:lnTo>
                      <a:pt x="932" y="243"/>
                    </a:lnTo>
                    <a:lnTo>
                      <a:pt x="919" y="222"/>
                    </a:lnTo>
                    <a:lnTo>
                      <a:pt x="905" y="203"/>
                    </a:lnTo>
                    <a:lnTo>
                      <a:pt x="890" y="183"/>
                    </a:lnTo>
                    <a:lnTo>
                      <a:pt x="874" y="165"/>
                    </a:lnTo>
                    <a:lnTo>
                      <a:pt x="858" y="147"/>
                    </a:lnTo>
                    <a:lnTo>
                      <a:pt x="840" y="131"/>
                    </a:lnTo>
                    <a:lnTo>
                      <a:pt x="822" y="115"/>
                    </a:lnTo>
                    <a:lnTo>
                      <a:pt x="803" y="100"/>
                    </a:lnTo>
                    <a:lnTo>
                      <a:pt x="783" y="86"/>
                    </a:lnTo>
                    <a:lnTo>
                      <a:pt x="762" y="73"/>
                    </a:lnTo>
                    <a:lnTo>
                      <a:pt x="741" y="61"/>
                    </a:lnTo>
                    <a:lnTo>
                      <a:pt x="720" y="50"/>
                    </a:lnTo>
                    <a:lnTo>
                      <a:pt x="698" y="40"/>
                    </a:lnTo>
                    <a:lnTo>
                      <a:pt x="675" y="31"/>
                    </a:lnTo>
                    <a:lnTo>
                      <a:pt x="652" y="23"/>
                    </a:lnTo>
                    <a:lnTo>
                      <a:pt x="628" y="17"/>
                    </a:lnTo>
                    <a:lnTo>
                      <a:pt x="604" y="10"/>
                    </a:lnTo>
                    <a:lnTo>
                      <a:pt x="579" y="6"/>
                    </a:lnTo>
                    <a:lnTo>
                      <a:pt x="554" y="3"/>
                    </a:lnTo>
                    <a:lnTo>
                      <a:pt x="528" y="1"/>
                    </a:lnTo>
                    <a:lnTo>
                      <a:pt x="502" y="0"/>
                    </a:lnTo>
                    <a:lnTo>
                      <a:pt x="476" y="1"/>
                    </a:lnTo>
                    <a:lnTo>
                      <a:pt x="451" y="3"/>
                    </a:lnTo>
                    <a:lnTo>
                      <a:pt x="426" y="6"/>
                    </a:lnTo>
                    <a:lnTo>
                      <a:pt x="401" y="10"/>
                    </a:lnTo>
                    <a:lnTo>
                      <a:pt x="377" y="17"/>
                    </a:lnTo>
                    <a:lnTo>
                      <a:pt x="353" y="23"/>
                    </a:lnTo>
                    <a:lnTo>
                      <a:pt x="330" y="31"/>
                    </a:lnTo>
                    <a:lnTo>
                      <a:pt x="306" y="40"/>
                    </a:lnTo>
                    <a:lnTo>
                      <a:pt x="284" y="50"/>
                    </a:lnTo>
                    <a:lnTo>
                      <a:pt x="262" y="61"/>
                    </a:lnTo>
                    <a:lnTo>
                      <a:pt x="242" y="73"/>
                    </a:lnTo>
                    <a:lnTo>
                      <a:pt x="221" y="86"/>
                    </a:lnTo>
                    <a:lnTo>
                      <a:pt x="202" y="100"/>
                    </a:lnTo>
                    <a:lnTo>
                      <a:pt x="183" y="115"/>
                    </a:lnTo>
                    <a:lnTo>
                      <a:pt x="165" y="131"/>
                    </a:lnTo>
                    <a:lnTo>
                      <a:pt x="147" y="147"/>
                    </a:lnTo>
                    <a:lnTo>
                      <a:pt x="131" y="165"/>
                    </a:lnTo>
                    <a:lnTo>
                      <a:pt x="115" y="183"/>
                    </a:lnTo>
                    <a:lnTo>
                      <a:pt x="100" y="203"/>
                    </a:lnTo>
                    <a:lnTo>
                      <a:pt x="86" y="222"/>
                    </a:lnTo>
                    <a:lnTo>
                      <a:pt x="72" y="243"/>
                    </a:lnTo>
                    <a:lnTo>
                      <a:pt x="60" y="263"/>
                    </a:lnTo>
                    <a:lnTo>
                      <a:pt x="49" y="285"/>
                    </a:lnTo>
                    <a:lnTo>
                      <a:pt x="39" y="307"/>
                    </a:lnTo>
                    <a:lnTo>
                      <a:pt x="30" y="330"/>
                    </a:lnTo>
                    <a:lnTo>
                      <a:pt x="22" y="353"/>
                    </a:lnTo>
                    <a:lnTo>
                      <a:pt x="16" y="378"/>
                    </a:lnTo>
                    <a:lnTo>
                      <a:pt x="10" y="402"/>
                    </a:lnTo>
                    <a:lnTo>
                      <a:pt x="6" y="427"/>
                    </a:lnTo>
                    <a:lnTo>
                      <a:pt x="3" y="452"/>
                    </a:lnTo>
                    <a:lnTo>
                      <a:pt x="1" y="477"/>
                    </a:lnTo>
                    <a:lnTo>
                      <a:pt x="0" y="503"/>
                    </a:lnTo>
                    <a:lnTo>
                      <a:pt x="1" y="530"/>
                    </a:lnTo>
                    <a:lnTo>
                      <a:pt x="3" y="555"/>
                    </a:lnTo>
                    <a:lnTo>
                      <a:pt x="6" y="580"/>
                    </a:lnTo>
                    <a:lnTo>
                      <a:pt x="10" y="605"/>
                    </a:lnTo>
                    <a:lnTo>
                      <a:pt x="16" y="629"/>
                    </a:lnTo>
                    <a:lnTo>
                      <a:pt x="22" y="653"/>
                    </a:lnTo>
                    <a:lnTo>
                      <a:pt x="30" y="676"/>
                    </a:lnTo>
                    <a:lnTo>
                      <a:pt x="39" y="700"/>
                    </a:lnTo>
                    <a:lnTo>
                      <a:pt x="49" y="722"/>
                    </a:lnTo>
                    <a:lnTo>
                      <a:pt x="60" y="743"/>
                    </a:lnTo>
                    <a:lnTo>
                      <a:pt x="72" y="764"/>
                    </a:lnTo>
                    <a:lnTo>
                      <a:pt x="86" y="785"/>
                    </a:lnTo>
                    <a:lnTo>
                      <a:pt x="100" y="804"/>
                    </a:lnTo>
                    <a:lnTo>
                      <a:pt x="115" y="823"/>
                    </a:lnTo>
                    <a:lnTo>
                      <a:pt x="131" y="841"/>
                    </a:lnTo>
                    <a:lnTo>
                      <a:pt x="147" y="859"/>
                    </a:lnTo>
                    <a:lnTo>
                      <a:pt x="165" y="876"/>
                    </a:lnTo>
                    <a:lnTo>
                      <a:pt x="183" y="892"/>
                    </a:lnTo>
                    <a:lnTo>
                      <a:pt x="202" y="907"/>
                    </a:lnTo>
                    <a:lnTo>
                      <a:pt x="221" y="921"/>
                    </a:lnTo>
                    <a:lnTo>
                      <a:pt x="242" y="934"/>
                    </a:lnTo>
                    <a:lnTo>
                      <a:pt x="262" y="946"/>
                    </a:lnTo>
                    <a:lnTo>
                      <a:pt x="284" y="957"/>
                    </a:lnTo>
                    <a:lnTo>
                      <a:pt x="306" y="967"/>
                    </a:lnTo>
                    <a:lnTo>
                      <a:pt x="330" y="976"/>
                    </a:lnTo>
                    <a:lnTo>
                      <a:pt x="353" y="983"/>
                    </a:lnTo>
                    <a:lnTo>
                      <a:pt x="377" y="990"/>
                    </a:lnTo>
                    <a:lnTo>
                      <a:pt x="401" y="996"/>
                    </a:lnTo>
                    <a:lnTo>
                      <a:pt x="426" y="1000"/>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196"/>
              <p:cNvSpPr/>
              <p:nvPr/>
            </p:nvSpPr>
            <p:spPr bwMode="auto">
              <a:xfrm>
                <a:off x="2479676" y="4433888"/>
                <a:ext cx="42863" cy="42863"/>
              </a:xfrm>
              <a:custGeom>
                <a:avLst/>
                <a:gdLst>
                  <a:gd name="T0" fmla="*/ 554 w 1004"/>
                  <a:gd name="T1" fmla="*/ 1003 h 1006"/>
                  <a:gd name="T2" fmla="*/ 628 w 1004"/>
                  <a:gd name="T3" fmla="*/ 989 h 1006"/>
                  <a:gd name="T4" fmla="*/ 698 w 1004"/>
                  <a:gd name="T5" fmla="*/ 966 h 1006"/>
                  <a:gd name="T6" fmla="*/ 762 w 1004"/>
                  <a:gd name="T7" fmla="*/ 933 h 1006"/>
                  <a:gd name="T8" fmla="*/ 822 w 1004"/>
                  <a:gd name="T9" fmla="*/ 891 h 1006"/>
                  <a:gd name="T10" fmla="*/ 874 w 1004"/>
                  <a:gd name="T11" fmla="*/ 841 h 1006"/>
                  <a:gd name="T12" fmla="*/ 919 w 1004"/>
                  <a:gd name="T13" fmla="*/ 784 h 1006"/>
                  <a:gd name="T14" fmla="*/ 955 w 1004"/>
                  <a:gd name="T15" fmla="*/ 721 h 1006"/>
                  <a:gd name="T16" fmla="*/ 981 w 1004"/>
                  <a:gd name="T17" fmla="*/ 652 h 1006"/>
                  <a:gd name="T18" fmla="*/ 998 w 1004"/>
                  <a:gd name="T19" fmla="*/ 579 h 1006"/>
                  <a:gd name="T20" fmla="*/ 1004 w 1004"/>
                  <a:gd name="T21" fmla="*/ 503 h 1006"/>
                  <a:gd name="T22" fmla="*/ 998 w 1004"/>
                  <a:gd name="T23" fmla="*/ 426 h 1006"/>
                  <a:gd name="T24" fmla="*/ 981 w 1004"/>
                  <a:gd name="T25" fmla="*/ 353 h 1006"/>
                  <a:gd name="T26" fmla="*/ 955 w 1004"/>
                  <a:gd name="T27" fmla="*/ 284 h 1006"/>
                  <a:gd name="T28" fmla="*/ 919 w 1004"/>
                  <a:gd name="T29" fmla="*/ 221 h 1006"/>
                  <a:gd name="T30" fmla="*/ 874 w 1004"/>
                  <a:gd name="T31" fmla="*/ 165 h 1006"/>
                  <a:gd name="T32" fmla="*/ 822 w 1004"/>
                  <a:gd name="T33" fmla="*/ 114 h 1006"/>
                  <a:gd name="T34" fmla="*/ 762 w 1004"/>
                  <a:gd name="T35" fmla="*/ 72 h 1006"/>
                  <a:gd name="T36" fmla="*/ 698 w 1004"/>
                  <a:gd name="T37" fmla="*/ 39 h 1006"/>
                  <a:gd name="T38" fmla="*/ 628 w 1004"/>
                  <a:gd name="T39" fmla="*/ 16 h 1006"/>
                  <a:gd name="T40" fmla="*/ 554 w 1004"/>
                  <a:gd name="T41" fmla="*/ 3 h 1006"/>
                  <a:gd name="T42" fmla="*/ 476 w 1004"/>
                  <a:gd name="T43" fmla="*/ 1 h 1006"/>
                  <a:gd name="T44" fmla="*/ 401 w 1004"/>
                  <a:gd name="T45" fmla="*/ 10 h 1006"/>
                  <a:gd name="T46" fmla="*/ 330 w 1004"/>
                  <a:gd name="T47" fmla="*/ 30 h 1006"/>
                  <a:gd name="T48" fmla="*/ 262 w 1004"/>
                  <a:gd name="T49" fmla="*/ 60 h 1006"/>
                  <a:gd name="T50" fmla="*/ 202 w 1004"/>
                  <a:gd name="T51" fmla="*/ 99 h 1006"/>
                  <a:gd name="T52" fmla="*/ 147 w 1004"/>
                  <a:gd name="T53" fmla="*/ 146 h 1006"/>
                  <a:gd name="T54" fmla="*/ 100 w 1004"/>
                  <a:gd name="T55" fmla="*/ 202 h 1006"/>
                  <a:gd name="T56" fmla="*/ 60 w 1004"/>
                  <a:gd name="T57" fmla="*/ 263 h 1006"/>
                  <a:gd name="T58" fmla="*/ 30 w 1004"/>
                  <a:gd name="T59" fmla="*/ 330 h 1006"/>
                  <a:gd name="T60" fmla="*/ 10 w 1004"/>
                  <a:gd name="T61" fmla="*/ 401 h 1006"/>
                  <a:gd name="T62" fmla="*/ 1 w 1004"/>
                  <a:gd name="T63" fmla="*/ 476 h 1006"/>
                  <a:gd name="T64" fmla="*/ 3 w 1004"/>
                  <a:gd name="T65" fmla="*/ 554 h 1006"/>
                  <a:gd name="T66" fmla="*/ 16 w 1004"/>
                  <a:gd name="T67" fmla="*/ 628 h 1006"/>
                  <a:gd name="T68" fmla="*/ 39 w 1004"/>
                  <a:gd name="T69" fmla="*/ 699 h 1006"/>
                  <a:gd name="T70" fmla="*/ 72 w 1004"/>
                  <a:gd name="T71" fmla="*/ 763 h 1006"/>
                  <a:gd name="T72" fmla="*/ 115 w 1004"/>
                  <a:gd name="T73" fmla="*/ 822 h 1006"/>
                  <a:gd name="T74" fmla="*/ 165 w 1004"/>
                  <a:gd name="T75" fmla="*/ 875 h 1006"/>
                  <a:gd name="T76" fmla="*/ 221 w 1004"/>
                  <a:gd name="T77" fmla="*/ 920 h 1006"/>
                  <a:gd name="T78" fmla="*/ 284 w 1004"/>
                  <a:gd name="T79" fmla="*/ 956 h 1006"/>
                  <a:gd name="T80" fmla="*/ 353 w 1004"/>
                  <a:gd name="T81" fmla="*/ 983 h 1006"/>
                  <a:gd name="T82" fmla="*/ 426 w 1004"/>
                  <a:gd name="T83" fmla="*/ 999 h 1006"/>
                  <a:gd name="T84" fmla="*/ 502 w 1004"/>
                  <a:gd name="T85"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4" h="1006">
                    <a:moveTo>
                      <a:pt x="502" y="1006"/>
                    </a:moveTo>
                    <a:lnTo>
                      <a:pt x="528" y="1005"/>
                    </a:lnTo>
                    <a:lnTo>
                      <a:pt x="554" y="1003"/>
                    </a:lnTo>
                    <a:lnTo>
                      <a:pt x="579" y="999"/>
                    </a:lnTo>
                    <a:lnTo>
                      <a:pt x="604" y="995"/>
                    </a:lnTo>
                    <a:lnTo>
                      <a:pt x="628" y="989"/>
                    </a:lnTo>
                    <a:lnTo>
                      <a:pt x="652" y="983"/>
                    </a:lnTo>
                    <a:lnTo>
                      <a:pt x="675" y="975"/>
                    </a:lnTo>
                    <a:lnTo>
                      <a:pt x="698" y="966"/>
                    </a:lnTo>
                    <a:lnTo>
                      <a:pt x="720" y="956"/>
                    </a:lnTo>
                    <a:lnTo>
                      <a:pt x="741" y="945"/>
                    </a:lnTo>
                    <a:lnTo>
                      <a:pt x="762" y="933"/>
                    </a:lnTo>
                    <a:lnTo>
                      <a:pt x="783" y="920"/>
                    </a:lnTo>
                    <a:lnTo>
                      <a:pt x="803" y="906"/>
                    </a:lnTo>
                    <a:lnTo>
                      <a:pt x="822" y="891"/>
                    </a:lnTo>
                    <a:lnTo>
                      <a:pt x="840" y="875"/>
                    </a:lnTo>
                    <a:lnTo>
                      <a:pt x="858" y="859"/>
                    </a:lnTo>
                    <a:lnTo>
                      <a:pt x="874" y="841"/>
                    </a:lnTo>
                    <a:lnTo>
                      <a:pt x="890" y="822"/>
                    </a:lnTo>
                    <a:lnTo>
                      <a:pt x="905" y="803"/>
                    </a:lnTo>
                    <a:lnTo>
                      <a:pt x="919" y="784"/>
                    </a:lnTo>
                    <a:lnTo>
                      <a:pt x="932" y="763"/>
                    </a:lnTo>
                    <a:lnTo>
                      <a:pt x="944" y="743"/>
                    </a:lnTo>
                    <a:lnTo>
                      <a:pt x="955" y="721"/>
                    </a:lnTo>
                    <a:lnTo>
                      <a:pt x="965" y="699"/>
                    </a:lnTo>
                    <a:lnTo>
                      <a:pt x="974" y="676"/>
                    </a:lnTo>
                    <a:lnTo>
                      <a:pt x="981" y="652"/>
                    </a:lnTo>
                    <a:lnTo>
                      <a:pt x="988" y="628"/>
                    </a:lnTo>
                    <a:lnTo>
                      <a:pt x="994" y="604"/>
                    </a:lnTo>
                    <a:lnTo>
                      <a:pt x="998" y="579"/>
                    </a:lnTo>
                    <a:lnTo>
                      <a:pt x="1001" y="554"/>
                    </a:lnTo>
                    <a:lnTo>
                      <a:pt x="1003" y="529"/>
                    </a:lnTo>
                    <a:lnTo>
                      <a:pt x="1004" y="503"/>
                    </a:lnTo>
                    <a:lnTo>
                      <a:pt x="1003" y="476"/>
                    </a:lnTo>
                    <a:lnTo>
                      <a:pt x="1001" y="451"/>
                    </a:lnTo>
                    <a:lnTo>
                      <a:pt x="998" y="426"/>
                    </a:lnTo>
                    <a:lnTo>
                      <a:pt x="994" y="401"/>
                    </a:lnTo>
                    <a:lnTo>
                      <a:pt x="988" y="377"/>
                    </a:lnTo>
                    <a:lnTo>
                      <a:pt x="981" y="353"/>
                    </a:lnTo>
                    <a:lnTo>
                      <a:pt x="974" y="330"/>
                    </a:lnTo>
                    <a:lnTo>
                      <a:pt x="965" y="306"/>
                    </a:lnTo>
                    <a:lnTo>
                      <a:pt x="955" y="284"/>
                    </a:lnTo>
                    <a:lnTo>
                      <a:pt x="944" y="263"/>
                    </a:lnTo>
                    <a:lnTo>
                      <a:pt x="932" y="242"/>
                    </a:lnTo>
                    <a:lnTo>
                      <a:pt x="919" y="221"/>
                    </a:lnTo>
                    <a:lnTo>
                      <a:pt x="905" y="202"/>
                    </a:lnTo>
                    <a:lnTo>
                      <a:pt x="890" y="183"/>
                    </a:lnTo>
                    <a:lnTo>
                      <a:pt x="874" y="165"/>
                    </a:lnTo>
                    <a:lnTo>
                      <a:pt x="858" y="146"/>
                    </a:lnTo>
                    <a:lnTo>
                      <a:pt x="840" y="130"/>
                    </a:lnTo>
                    <a:lnTo>
                      <a:pt x="822" y="114"/>
                    </a:lnTo>
                    <a:lnTo>
                      <a:pt x="803" y="99"/>
                    </a:lnTo>
                    <a:lnTo>
                      <a:pt x="783" y="85"/>
                    </a:lnTo>
                    <a:lnTo>
                      <a:pt x="762" y="72"/>
                    </a:lnTo>
                    <a:lnTo>
                      <a:pt x="741" y="60"/>
                    </a:lnTo>
                    <a:lnTo>
                      <a:pt x="720" y="49"/>
                    </a:lnTo>
                    <a:lnTo>
                      <a:pt x="698" y="39"/>
                    </a:lnTo>
                    <a:lnTo>
                      <a:pt x="675" y="30"/>
                    </a:lnTo>
                    <a:lnTo>
                      <a:pt x="652" y="22"/>
                    </a:lnTo>
                    <a:lnTo>
                      <a:pt x="628" y="16"/>
                    </a:lnTo>
                    <a:lnTo>
                      <a:pt x="604" y="10"/>
                    </a:lnTo>
                    <a:lnTo>
                      <a:pt x="579" y="6"/>
                    </a:lnTo>
                    <a:lnTo>
                      <a:pt x="554" y="3"/>
                    </a:lnTo>
                    <a:lnTo>
                      <a:pt x="528" y="1"/>
                    </a:lnTo>
                    <a:lnTo>
                      <a:pt x="502" y="0"/>
                    </a:lnTo>
                    <a:lnTo>
                      <a:pt x="476" y="1"/>
                    </a:lnTo>
                    <a:lnTo>
                      <a:pt x="451" y="3"/>
                    </a:lnTo>
                    <a:lnTo>
                      <a:pt x="426" y="6"/>
                    </a:lnTo>
                    <a:lnTo>
                      <a:pt x="401" y="10"/>
                    </a:lnTo>
                    <a:lnTo>
                      <a:pt x="377" y="16"/>
                    </a:lnTo>
                    <a:lnTo>
                      <a:pt x="353" y="22"/>
                    </a:lnTo>
                    <a:lnTo>
                      <a:pt x="330" y="30"/>
                    </a:lnTo>
                    <a:lnTo>
                      <a:pt x="306" y="39"/>
                    </a:lnTo>
                    <a:lnTo>
                      <a:pt x="284" y="49"/>
                    </a:lnTo>
                    <a:lnTo>
                      <a:pt x="262" y="60"/>
                    </a:lnTo>
                    <a:lnTo>
                      <a:pt x="242" y="72"/>
                    </a:lnTo>
                    <a:lnTo>
                      <a:pt x="221" y="85"/>
                    </a:lnTo>
                    <a:lnTo>
                      <a:pt x="202" y="99"/>
                    </a:lnTo>
                    <a:lnTo>
                      <a:pt x="183" y="114"/>
                    </a:lnTo>
                    <a:lnTo>
                      <a:pt x="165" y="130"/>
                    </a:lnTo>
                    <a:lnTo>
                      <a:pt x="147" y="146"/>
                    </a:lnTo>
                    <a:lnTo>
                      <a:pt x="131" y="165"/>
                    </a:lnTo>
                    <a:lnTo>
                      <a:pt x="115" y="183"/>
                    </a:lnTo>
                    <a:lnTo>
                      <a:pt x="100" y="202"/>
                    </a:lnTo>
                    <a:lnTo>
                      <a:pt x="86" y="221"/>
                    </a:lnTo>
                    <a:lnTo>
                      <a:pt x="72" y="242"/>
                    </a:lnTo>
                    <a:lnTo>
                      <a:pt x="60" y="263"/>
                    </a:lnTo>
                    <a:lnTo>
                      <a:pt x="49" y="284"/>
                    </a:lnTo>
                    <a:lnTo>
                      <a:pt x="39" y="306"/>
                    </a:lnTo>
                    <a:lnTo>
                      <a:pt x="30" y="330"/>
                    </a:lnTo>
                    <a:lnTo>
                      <a:pt x="22" y="353"/>
                    </a:lnTo>
                    <a:lnTo>
                      <a:pt x="16" y="377"/>
                    </a:lnTo>
                    <a:lnTo>
                      <a:pt x="10" y="401"/>
                    </a:lnTo>
                    <a:lnTo>
                      <a:pt x="6" y="426"/>
                    </a:lnTo>
                    <a:lnTo>
                      <a:pt x="3" y="451"/>
                    </a:lnTo>
                    <a:lnTo>
                      <a:pt x="1" y="476"/>
                    </a:lnTo>
                    <a:lnTo>
                      <a:pt x="0" y="503"/>
                    </a:lnTo>
                    <a:lnTo>
                      <a:pt x="1" y="529"/>
                    </a:lnTo>
                    <a:lnTo>
                      <a:pt x="3" y="554"/>
                    </a:lnTo>
                    <a:lnTo>
                      <a:pt x="6" y="579"/>
                    </a:lnTo>
                    <a:lnTo>
                      <a:pt x="10" y="604"/>
                    </a:lnTo>
                    <a:lnTo>
                      <a:pt x="16" y="628"/>
                    </a:lnTo>
                    <a:lnTo>
                      <a:pt x="22" y="652"/>
                    </a:lnTo>
                    <a:lnTo>
                      <a:pt x="30" y="676"/>
                    </a:lnTo>
                    <a:lnTo>
                      <a:pt x="39" y="699"/>
                    </a:lnTo>
                    <a:lnTo>
                      <a:pt x="49" y="721"/>
                    </a:lnTo>
                    <a:lnTo>
                      <a:pt x="60" y="743"/>
                    </a:lnTo>
                    <a:lnTo>
                      <a:pt x="72" y="763"/>
                    </a:lnTo>
                    <a:lnTo>
                      <a:pt x="86" y="784"/>
                    </a:lnTo>
                    <a:lnTo>
                      <a:pt x="100" y="803"/>
                    </a:lnTo>
                    <a:lnTo>
                      <a:pt x="115" y="822"/>
                    </a:lnTo>
                    <a:lnTo>
                      <a:pt x="131" y="841"/>
                    </a:lnTo>
                    <a:lnTo>
                      <a:pt x="147" y="859"/>
                    </a:lnTo>
                    <a:lnTo>
                      <a:pt x="165" y="875"/>
                    </a:lnTo>
                    <a:lnTo>
                      <a:pt x="183" y="891"/>
                    </a:lnTo>
                    <a:lnTo>
                      <a:pt x="202" y="906"/>
                    </a:lnTo>
                    <a:lnTo>
                      <a:pt x="221" y="920"/>
                    </a:lnTo>
                    <a:lnTo>
                      <a:pt x="242" y="933"/>
                    </a:lnTo>
                    <a:lnTo>
                      <a:pt x="262" y="945"/>
                    </a:lnTo>
                    <a:lnTo>
                      <a:pt x="284" y="956"/>
                    </a:lnTo>
                    <a:lnTo>
                      <a:pt x="306" y="966"/>
                    </a:lnTo>
                    <a:lnTo>
                      <a:pt x="330" y="975"/>
                    </a:lnTo>
                    <a:lnTo>
                      <a:pt x="353" y="983"/>
                    </a:lnTo>
                    <a:lnTo>
                      <a:pt x="377" y="989"/>
                    </a:lnTo>
                    <a:lnTo>
                      <a:pt x="401" y="995"/>
                    </a:lnTo>
                    <a:lnTo>
                      <a:pt x="426" y="999"/>
                    </a:lnTo>
                    <a:lnTo>
                      <a:pt x="451" y="1003"/>
                    </a:lnTo>
                    <a:lnTo>
                      <a:pt x="476" y="1005"/>
                    </a:lnTo>
                    <a:lnTo>
                      <a:pt x="502" y="10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 name="组合 2"/>
          <p:cNvGrpSpPr/>
          <p:nvPr/>
        </p:nvGrpSpPr>
        <p:grpSpPr>
          <a:xfrm>
            <a:off x="3800803" y="1970895"/>
            <a:ext cx="1867615" cy="1867615"/>
            <a:chOff x="3800803" y="2057979"/>
            <a:chExt cx="1867615" cy="1867615"/>
          </a:xfrm>
        </p:grpSpPr>
        <p:sp>
          <p:nvSpPr>
            <p:cNvPr id="98" name="Oval 5"/>
            <p:cNvSpPr>
              <a:spLocks noChangeArrowheads="1"/>
            </p:cNvSpPr>
            <p:nvPr/>
          </p:nvSpPr>
          <p:spPr bwMode="auto">
            <a:xfrm>
              <a:off x="3973832" y="2231008"/>
              <a:ext cx="1521557" cy="1521557"/>
            </a:xfrm>
            <a:prstGeom prst="ellipse">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sym typeface="Arial" panose="020B0604020202020204" pitchFamily="34" charset="0"/>
              </a:endParaRPr>
            </a:p>
          </p:txBody>
        </p:sp>
        <p:grpSp>
          <p:nvGrpSpPr>
            <p:cNvPr id="99" name="Group 98"/>
            <p:cNvGrpSpPr/>
            <p:nvPr/>
          </p:nvGrpSpPr>
          <p:grpSpPr>
            <a:xfrm>
              <a:off x="3800803" y="2057979"/>
              <a:ext cx="1867615" cy="1867615"/>
              <a:chOff x="3800237" y="2257147"/>
              <a:chExt cx="1868076" cy="1868076"/>
            </a:xfrm>
            <a:solidFill>
              <a:srgbClr val="292948"/>
            </a:solidFill>
          </p:grpSpPr>
          <p:sp>
            <p:nvSpPr>
              <p:cNvPr id="100" name="Freeform 99"/>
              <p:cNvSpPr/>
              <p:nvPr/>
            </p:nvSpPr>
            <p:spPr bwMode="auto">
              <a:xfrm>
                <a:off x="5176020"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100"/>
              <p:cNvSpPr/>
              <p:nvPr/>
            </p:nvSpPr>
            <p:spPr bwMode="auto">
              <a:xfrm>
                <a:off x="4756252"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101"/>
              <p:cNvSpPr/>
              <p:nvPr/>
            </p:nvSpPr>
            <p:spPr bwMode="auto">
              <a:xfrm>
                <a:off x="5477110"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102"/>
              <p:cNvSpPr/>
              <p:nvPr/>
            </p:nvSpPr>
            <p:spPr bwMode="auto">
              <a:xfrm>
                <a:off x="5477110"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103"/>
              <p:cNvSpPr/>
              <p:nvPr/>
            </p:nvSpPr>
            <p:spPr bwMode="auto">
              <a:xfrm>
                <a:off x="5176020"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104"/>
              <p:cNvSpPr/>
              <p:nvPr/>
            </p:nvSpPr>
            <p:spPr bwMode="auto">
              <a:xfrm>
                <a:off x="4756252"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105"/>
              <p:cNvSpPr/>
              <p:nvPr/>
            </p:nvSpPr>
            <p:spPr bwMode="auto">
              <a:xfrm>
                <a:off x="4287036"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106"/>
              <p:cNvSpPr/>
              <p:nvPr/>
            </p:nvSpPr>
            <p:spPr bwMode="auto">
              <a:xfrm>
                <a:off x="3937595"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107"/>
              <p:cNvSpPr/>
              <p:nvPr/>
            </p:nvSpPr>
            <p:spPr bwMode="auto">
              <a:xfrm>
                <a:off x="3800237"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8"/>
              <p:cNvSpPr/>
              <p:nvPr/>
            </p:nvSpPr>
            <p:spPr bwMode="auto">
              <a:xfrm>
                <a:off x="3800237"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109"/>
              <p:cNvSpPr/>
              <p:nvPr/>
            </p:nvSpPr>
            <p:spPr bwMode="auto">
              <a:xfrm>
                <a:off x="3937595"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Freeform 110"/>
              <p:cNvSpPr/>
              <p:nvPr/>
            </p:nvSpPr>
            <p:spPr bwMode="auto">
              <a:xfrm>
                <a:off x="4287036"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3" name="Group 172"/>
            <p:cNvGrpSpPr/>
            <p:nvPr/>
          </p:nvGrpSpPr>
          <p:grpSpPr>
            <a:xfrm>
              <a:off x="4436574" y="2694433"/>
              <a:ext cx="596073" cy="594706"/>
              <a:chOff x="2790825" y="4152900"/>
              <a:chExt cx="692150" cy="690563"/>
            </a:xfrm>
            <a:solidFill>
              <a:schemeClr val="bg1"/>
            </a:solidFill>
          </p:grpSpPr>
          <p:sp>
            <p:nvSpPr>
              <p:cNvPr id="174" name="Freeform 200"/>
              <p:cNvSpPr>
                <a:spLocks noEditPoints="1"/>
              </p:cNvSpPr>
              <p:nvPr/>
            </p:nvSpPr>
            <p:spPr bwMode="auto">
              <a:xfrm>
                <a:off x="2790825" y="4152900"/>
                <a:ext cx="692150" cy="690563"/>
              </a:xfrm>
              <a:custGeom>
                <a:avLst/>
                <a:gdLst>
                  <a:gd name="T0" fmla="*/ 3529 w 16132"/>
                  <a:gd name="T1" fmla="*/ 12574 h 16095"/>
                  <a:gd name="T2" fmla="*/ 1156 w 16132"/>
                  <a:gd name="T3" fmla="*/ 9639 h 16095"/>
                  <a:gd name="T4" fmla="*/ 3459 w 16132"/>
                  <a:gd name="T5" fmla="*/ 6841 h 16095"/>
                  <a:gd name="T6" fmla="*/ 6612 w 16132"/>
                  <a:gd name="T7" fmla="*/ 4902 h 16095"/>
                  <a:gd name="T8" fmla="*/ 9339 w 16132"/>
                  <a:gd name="T9" fmla="*/ 2534 h 16095"/>
                  <a:gd name="T10" fmla="*/ 11655 w 16132"/>
                  <a:gd name="T11" fmla="*/ 2575 h 16095"/>
                  <a:gd name="T12" fmla="*/ 14497 w 16132"/>
                  <a:gd name="T13" fmla="*/ 5410 h 16095"/>
                  <a:gd name="T14" fmla="*/ 13598 w 16132"/>
                  <a:gd name="T15" fmla="*/ 8480 h 16095"/>
                  <a:gd name="T16" fmla="*/ 10587 w 16132"/>
                  <a:gd name="T17" fmla="*/ 10562 h 16095"/>
                  <a:gd name="T18" fmla="*/ 7575 w 16132"/>
                  <a:gd name="T19" fmla="*/ 12645 h 16095"/>
                  <a:gd name="T20" fmla="*/ 10795 w 16132"/>
                  <a:gd name="T21" fmla="*/ 295 h 16095"/>
                  <a:gd name="T22" fmla="*/ 10560 w 16132"/>
                  <a:gd name="T23" fmla="*/ 121 h 16095"/>
                  <a:gd name="T24" fmla="*/ 10290 w 16132"/>
                  <a:gd name="T25" fmla="*/ 22 h 16095"/>
                  <a:gd name="T26" fmla="*/ 10002 w 16132"/>
                  <a:gd name="T27" fmla="*/ 3 h 16095"/>
                  <a:gd name="T28" fmla="*/ 9708 w 16132"/>
                  <a:gd name="T29" fmla="*/ 71 h 16095"/>
                  <a:gd name="T30" fmla="*/ 9445 w 16132"/>
                  <a:gd name="T31" fmla="*/ 226 h 16095"/>
                  <a:gd name="T32" fmla="*/ 9253 w 16132"/>
                  <a:gd name="T33" fmla="*/ 434 h 16095"/>
                  <a:gd name="T34" fmla="*/ 9129 w 16132"/>
                  <a:gd name="T35" fmla="*/ 679 h 16095"/>
                  <a:gd name="T36" fmla="*/ 8916 w 16132"/>
                  <a:gd name="T37" fmla="*/ 1244 h 16095"/>
                  <a:gd name="T38" fmla="*/ 8610 w 16132"/>
                  <a:gd name="T39" fmla="*/ 1810 h 16095"/>
                  <a:gd name="T40" fmla="*/ 8220 w 16132"/>
                  <a:gd name="T41" fmla="*/ 2338 h 16095"/>
                  <a:gd name="T42" fmla="*/ 7686 w 16132"/>
                  <a:gd name="T43" fmla="*/ 2886 h 16095"/>
                  <a:gd name="T44" fmla="*/ 6944 w 16132"/>
                  <a:gd name="T45" fmla="*/ 3480 h 16095"/>
                  <a:gd name="T46" fmla="*/ 6121 w 16132"/>
                  <a:gd name="T47" fmla="*/ 4023 h 16095"/>
                  <a:gd name="T48" fmla="*/ 4611 w 16132"/>
                  <a:gd name="T49" fmla="*/ 4912 h 16095"/>
                  <a:gd name="T50" fmla="*/ 3435 w 16132"/>
                  <a:gd name="T51" fmla="*/ 5632 h 16095"/>
                  <a:gd name="T52" fmla="*/ 2514 w 16132"/>
                  <a:gd name="T53" fmla="*/ 6295 h 16095"/>
                  <a:gd name="T54" fmla="*/ 1677 w 16132"/>
                  <a:gd name="T55" fmla="*/ 7047 h 16095"/>
                  <a:gd name="T56" fmla="*/ 1059 w 16132"/>
                  <a:gd name="T57" fmla="*/ 7768 h 16095"/>
                  <a:gd name="T58" fmla="*/ 561 w 16132"/>
                  <a:gd name="T59" fmla="*/ 8540 h 16095"/>
                  <a:gd name="T60" fmla="*/ 178 w 16132"/>
                  <a:gd name="T61" fmla="*/ 9371 h 16095"/>
                  <a:gd name="T62" fmla="*/ 8 w 16132"/>
                  <a:gd name="T63" fmla="*/ 9931 h 16095"/>
                  <a:gd name="T64" fmla="*/ 16 w 16132"/>
                  <a:gd name="T65" fmla="*/ 10235 h 16095"/>
                  <a:gd name="T66" fmla="*/ 113 w 16132"/>
                  <a:gd name="T67" fmla="*/ 10522 h 16095"/>
                  <a:gd name="T68" fmla="*/ 295 w 16132"/>
                  <a:gd name="T69" fmla="*/ 10771 h 16095"/>
                  <a:gd name="T70" fmla="*/ 5543 w 16132"/>
                  <a:gd name="T71" fmla="*/ 15959 h 16095"/>
                  <a:gd name="T72" fmla="*/ 5811 w 16132"/>
                  <a:gd name="T73" fmla="*/ 16066 h 16095"/>
                  <a:gd name="T74" fmla="*/ 6098 w 16132"/>
                  <a:gd name="T75" fmla="*/ 16094 h 16095"/>
                  <a:gd name="T76" fmla="*/ 6391 w 16132"/>
                  <a:gd name="T77" fmla="*/ 16036 h 16095"/>
                  <a:gd name="T78" fmla="*/ 6660 w 16132"/>
                  <a:gd name="T79" fmla="*/ 15890 h 16095"/>
                  <a:gd name="T80" fmla="*/ 6861 w 16132"/>
                  <a:gd name="T81" fmla="*/ 15686 h 16095"/>
                  <a:gd name="T82" fmla="*/ 6992 w 16132"/>
                  <a:gd name="T83" fmla="*/ 15445 h 16095"/>
                  <a:gd name="T84" fmla="*/ 7187 w 16132"/>
                  <a:gd name="T85" fmla="*/ 14915 h 16095"/>
                  <a:gd name="T86" fmla="*/ 7483 w 16132"/>
                  <a:gd name="T87" fmla="*/ 14346 h 16095"/>
                  <a:gd name="T88" fmla="*/ 7864 w 16132"/>
                  <a:gd name="T89" fmla="*/ 13814 h 16095"/>
                  <a:gd name="T90" fmla="*/ 8370 w 16132"/>
                  <a:gd name="T91" fmla="*/ 13278 h 16095"/>
                  <a:gd name="T92" fmla="*/ 9101 w 16132"/>
                  <a:gd name="T93" fmla="*/ 12678 h 16095"/>
                  <a:gd name="T94" fmla="*/ 9917 w 16132"/>
                  <a:gd name="T95" fmla="*/ 12131 h 16095"/>
                  <a:gd name="T96" fmla="*/ 11308 w 16132"/>
                  <a:gd name="T97" fmla="*/ 11309 h 16095"/>
                  <a:gd name="T98" fmla="*/ 12591 w 16132"/>
                  <a:gd name="T99" fmla="*/ 10530 h 16095"/>
                  <a:gd name="T100" fmla="*/ 13519 w 16132"/>
                  <a:gd name="T101" fmla="*/ 9876 h 16095"/>
                  <a:gd name="T102" fmla="*/ 14379 w 16132"/>
                  <a:gd name="T103" fmla="*/ 9125 h 16095"/>
                  <a:gd name="T104" fmla="*/ 15011 w 16132"/>
                  <a:gd name="T105" fmla="*/ 8410 h 16095"/>
                  <a:gd name="T106" fmla="*/ 15522 w 16132"/>
                  <a:gd name="T107" fmla="*/ 7643 h 16095"/>
                  <a:gd name="T108" fmla="*/ 15916 w 16132"/>
                  <a:gd name="T109" fmla="*/ 6818 h 16095"/>
                  <a:gd name="T110" fmla="*/ 16119 w 16132"/>
                  <a:gd name="T111" fmla="*/ 6198 h 16095"/>
                  <a:gd name="T112" fmla="*/ 16122 w 16132"/>
                  <a:gd name="T113" fmla="*/ 5893 h 16095"/>
                  <a:gd name="T114" fmla="*/ 16034 w 16132"/>
                  <a:gd name="T115" fmla="*/ 5603 h 16095"/>
                  <a:gd name="T116" fmla="*/ 15861 w 16132"/>
                  <a:gd name="T117" fmla="*/ 535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32" h="16095">
                    <a:moveTo>
                      <a:pt x="6050" y="15089"/>
                    </a:moveTo>
                    <a:lnTo>
                      <a:pt x="5736" y="14776"/>
                    </a:lnTo>
                    <a:lnTo>
                      <a:pt x="5422" y="14463"/>
                    </a:lnTo>
                    <a:lnTo>
                      <a:pt x="5108" y="14150"/>
                    </a:lnTo>
                    <a:lnTo>
                      <a:pt x="4792" y="13835"/>
                    </a:lnTo>
                    <a:lnTo>
                      <a:pt x="4477" y="13520"/>
                    </a:lnTo>
                    <a:lnTo>
                      <a:pt x="4161" y="13205"/>
                    </a:lnTo>
                    <a:lnTo>
                      <a:pt x="3844" y="12889"/>
                    </a:lnTo>
                    <a:lnTo>
                      <a:pt x="3529" y="12574"/>
                    </a:lnTo>
                    <a:lnTo>
                      <a:pt x="3213" y="12258"/>
                    </a:lnTo>
                    <a:lnTo>
                      <a:pt x="2897" y="11943"/>
                    </a:lnTo>
                    <a:lnTo>
                      <a:pt x="2581" y="11629"/>
                    </a:lnTo>
                    <a:lnTo>
                      <a:pt x="2266" y="11314"/>
                    </a:lnTo>
                    <a:lnTo>
                      <a:pt x="1950" y="10999"/>
                    </a:lnTo>
                    <a:lnTo>
                      <a:pt x="1635" y="10685"/>
                    </a:lnTo>
                    <a:lnTo>
                      <a:pt x="1322" y="10372"/>
                    </a:lnTo>
                    <a:lnTo>
                      <a:pt x="1008" y="10059"/>
                    </a:lnTo>
                    <a:lnTo>
                      <a:pt x="1156" y="9639"/>
                    </a:lnTo>
                    <a:lnTo>
                      <a:pt x="1330" y="9246"/>
                    </a:lnTo>
                    <a:lnTo>
                      <a:pt x="1529" y="8877"/>
                    </a:lnTo>
                    <a:lnTo>
                      <a:pt x="1750" y="8531"/>
                    </a:lnTo>
                    <a:lnTo>
                      <a:pt x="1993" y="8206"/>
                    </a:lnTo>
                    <a:lnTo>
                      <a:pt x="2254" y="7902"/>
                    </a:lnTo>
                    <a:lnTo>
                      <a:pt x="2534" y="7615"/>
                    </a:lnTo>
                    <a:lnTo>
                      <a:pt x="2829" y="7343"/>
                    </a:lnTo>
                    <a:lnTo>
                      <a:pt x="3138" y="7086"/>
                    </a:lnTo>
                    <a:lnTo>
                      <a:pt x="3459" y="6841"/>
                    </a:lnTo>
                    <a:lnTo>
                      <a:pt x="3791" y="6607"/>
                    </a:lnTo>
                    <a:lnTo>
                      <a:pt x="4131" y="6382"/>
                    </a:lnTo>
                    <a:lnTo>
                      <a:pt x="4479" y="6162"/>
                    </a:lnTo>
                    <a:lnTo>
                      <a:pt x="4832" y="5950"/>
                    </a:lnTo>
                    <a:lnTo>
                      <a:pt x="5187" y="5740"/>
                    </a:lnTo>
                    <a:lnTo>
                      <a:pt x="5545" y="5533"/>
                    </a:lnTo>
                    <a:lnTo>
                      <a:pt x="5903" y="5324"/>
                    </a:lnTo>
                    <a:lnTo>
                      <a:pt x="6259" y="5115"/>
                    </a:lnTo>
                    <a:lnTo>
                      <a:pt x="6612" y="4902"/>
                    </a:lnTo>
                    <a:lnTo>
                      <a:pt x="6960" y="4684"/>
                    </a:lnTo>
                    <a:lnTo>
                      <a:pt x="7300" y="4458"/>
                    </a:lnTo>
                    <a:lnTo>
                      <a:pt x="7631" y="4224"/>
                    </a:lnTo>
                    <a:lnTo>
                      <a:pt x="7953" y="3979"/>
                    </a:lnTo>
                    <a:lnTo>
                      <a:pt x="8262" y="3722"/>
                    </a:lnTo>
                    <a:lnTo>
                      <a:pt x="8557" y="3450"/>
                    </a:lnTo>
                    <a:lnTo>
                      <a:pt x="8835" y="3164"/>
                    </a:lnTo>
                    <a:lnTo>
                      <a:pt x="9097" y="2858"/>
                    </a:lnTo>
                    <a:lnTo>
                      <a:pt x="9339" y="2534"/>
                    </a:lnTo>
                    <a:lnTo>
                      <a:pt x="9561" y="2188"/>
                    </a:lnTo>
                    <a:lnTo>
                      <a:pt x="9760" y="1820"/>
                    </a:lnTo>
                    <a:lnTo>
                      <a:pt x="9934" y="1425"/>
                    </a:lnTo>
                    <a:lnTo>
                      <a:pt x="10083" y="1006"/>
                    </a:lnTo>
                    <a:lnTo>
                      <a:pt x="10396" y="1319"/>
                    </a:lnTo>
                    <a:lnTo>
                      <a:pt x="10710" y="1632"/>
                    </a:lnTo>
                    <a:lnTo>
                      <a:pt x="11024" y="1945"/>
                    </a:lnTo>
                    <a:lnTo>
                      <a:pt x="11340" y="2260"/>
                    </a:lnTo>
                    <a:lnTo>
                      <a:pt x="11655" y="2575"/>
                    </a:lnTo>
                    <a:lnTo>
                      <a:pt x="11971" y="2890"/>
                    </a:lnTo>
                    <a:lnTo>
                      <a:pt x="12288" y="3205"/>
                    </a:lnTo>
                    <a:lnTo>
                      <a:pt x="12603" y="3521"/>
                    </a:lnTo>
                    <a:lnTo>
                      <a:pt x="12920" y="3836"/>
                    </a:lnTo>
                    <a:lnTo>
                      <a:pt x="13235" y="4152"/>
                    </a:lnTo>
                    <a:lnTo>
                      <a:pt x="13551" y="4466"/>
                    </a:lnTo>
                    <a:lnTo>
                      <a:pt x="13866" y="4781"/>
                    </a:lnTo>
                    <a:lnTo>
                      <a:pt x="14182" y="5095"/>
                    </a:lnTo>
                    <a:lnTo>
                      <a:pt x="14497" y="5410"/>
                    </a:lnTo>
                    <a:lnTo>
                      <a:pt x="14810" y="5723"/>
                    </a:lnTo>
                    <a:lnTo>
                      <a:pt x="15124" y="6036"/>
                    </a:lnTo>
                    <a:lnTo>
                      <a:pt x="14977" y="6455"/>
                    </a:lnTo>
                    <a:lnTo>
                      <a:pt x="14802" y="6848"/>
                    </a:lnTo>
                    <a:lnTo>
                      <a:pt x="14603" y="7218"/>
                    </a:lnTo>
                    <a:lnTo>
                      <a:pt x="14382" y="7564"/>
                    </a:lnTo>
                    <a:lnTo>
                      <a:pt x="14139" y="7888"/>
                    </a:lnTo>
                    <a:lnTo>
                      <a:pt x="13878" y="8192"/>
                    </a:lnTo>
                    <a:lnTo>
                      <a:pt x="13598" y="8480"/>
                    </a:lnTo>
                    <a:lnTo>
                      <a:pt x="13303" y="8752"/>
                    </a:lnTo>
                    <a:lnTo>
                      <a:pt x="12994" y="9008"/>
                    </a:lnTo>
                    <a:lnTo>
                      <a:pt x="12673" y="9254"/>
                    </a:lnTo>
                    <a:lnTo>
                      <a:pt x="12341" y="9488"/>
                    </a:lnTo>
                    <a:lnTo>
                      <a:pt x="12001" y="9713"/>
                    </a:lnTo>
                    <a:lnTo>
                      <a:pt x="11653" y="9932"/>
                    </a:lnTo>
                    <a:lnTo>
                      <a:pt x="11300" y="10145"/>
                    </a:lnTo>
                    <a:lnTo>
                      <a:pt x="10945" y="10354"/>
                    </a:lnTo>
                    <a:lnTo>
                      <a:pt x="10587" y="10562"/>
                    </a:lnTo>
                    <a:lnTo>
                      <a:pt x="10229" y="10770"/>
                    </a:lnTo>
                    <a:lnTo>
                      <a:pt x="9873" y="10980"/>
                    </a:lnTo>
                    <a:lnTo>
                      <a:pt x="9520" y="11192"/>
                    </a:lnTo>
                    <a:lnTo>
                      <a:pt x="9173" y="11410"/>
                    </a:lnTo>
                    <a:lnTo>
                      <a:pt x="8832" y="11637"/>
                    </a:lnTo>
                    <a:lnTo>
                      <a:pt x="8501" y="11871"/>
                    </a:lnTo>
                    <a:lnTo>
                      <a:pt x="8179" y="12116"/>
                    </a:lnTo>
                    <a:lnTo>
                      <a:pt x="7870" y="12373"/>
                    </a:lnTo>
                    <a:lnTo>
                      <a:pt x="7575" y="12645"/>
                    </a:lnTo>
                    <a:lnTo>
                      <a:pt x="7297" y="12931"/>
                    </a:lnTo>
                    <a:lnTo>
                      <a:pt x="7035" y="13237"/>
                    </a:lnTo>
                    <a:lnTo>
                      <a:pt x="6793" y="13561"/>
                    </a:lnTo>
                    <a:lnTo>
                      <a:pt x="6571" y="13907"/>
                    </a:lnTo>
                    <a:lnTo>
                      <a:pt x="6372" y="14275"/>
                    </a:lnTo>
                    <a:lnTo>
                      <a:pt x="6198" y="14670"/>
                    </a:lnTo>
                    <a:lnTo>
                      <a:pt x="6050" y="15089"/>
                    </a:lnTo>
                    <a:close/>
                    <a:moveTo>
                      <a:pt x="15837" y="5324"/>
                    </a:moveTo>
                    <a:lnTo>
                      <a:pt x="10795" y="295"/>
                    </a:lnTo>
                    <a:lnTo>
                      <a:pt x="10772" y="272"/>
                    </a:lnTo>
                    <a:lnTo>
                      <a:pt x="10747" y="249"/>
                    </a:lnTo>
                    <a:lnTo>
                      <a:pt x="10723" y="228"/>
                    </a:lnTo>
                    <a:lnTo>
                      <a:pt x="10697" y="208"/>
                    </a:lnTo>
                    <a:lnTo>
                      <a:pt x="10670" y="189"/>
                    </a:lnTo>
                    <a:lnTo>
                      <a:pt x="10644" y="170"/>
                    </a:lnTo>
                    <a:lnTo>
                      <a:pt x="10617" y="153"/>
                    </a:lnTo>
                    <a:lnTo>
                      <a:pt x="10589" y="136"/>
                    </a:lnTo>
                    <a:lnTo>
                      <a:pt x="10560" y="121"/>
                    </a:lnTo>
                    <a:lnTo>
                      <a:pt x="10532" y="106"/>
                    </a:lnTo>
                    <a:lnTo>
                      <a:pt x="10503" y="92"/>
                    </a:lnTo>
                    <a:lnTo>
                      <a:pt x="10474" y="78"/>
                    </a:lnTo>
                    <a:lnTo>
                      <a:pt x="10444" y="66"/>
                    </a:lnTo>
                    <a:lnTo>
                      <a:pt x="10414" y="56"/>
                    </a:lnTo>
                    <a:lnTo>
                      <a:pt x="10384" y="46"/>
                    </a:lnTo>
                    <a:lnTo>
                      <a:pt x="10353" y="37"/>
                    </a:lnTo>
                    <a:lnTo>
                      <a:pt x="10321" y="29"/>
                    </a:lnTo>
                    <a:lnTo>
                      <a:pt x="10290" y="22"/>
                    </a:lnTo>
                    <a:lnTo>
                      <a:pt x="10259" y="16"/>
                    </a:lnTo>
                    <a:lnTo>
                      <a:pt x="10228" y="10"/>
                    </a:lnTo>
                    <a:lnTo>
                      <a:pt x="10195" y="6"/>
                    </a:lnTo>
                    <a:lnTo>
                      <a:pt x="10163" y="3"/>
                    </a:lnTo>
                    <a:lnTo>
                      <a:pt x="10131" y="1"/>
                    </a:lnTo>
                    <a:lnTo>
                      <a:pt x="10099" y="0"/>
                    </a:lnTo>
                    <a:lnTo>
                      <a:pt x="10066" y="0"/>
                    </a:lnTo>
                    <a:lnTo>
                      <a:pt x="10034" y="1"/>
                    </a:lnTo>
                    <a:lnTo>
                      <a:pt x="10002" y="3"/>
                    </a:lnTo>
                    <a:lnTo>
                      <a:pt x="9970" y="6"/>
                    </a:lnTo>
                    <a:lnTo>
                      <a:pt x="9937" y="11"/>
                    </a:lnTo>
                    <a:lnTo>
                      <a:pt x="9905" y="16"/>
                    </a:lnTo>
                    <a:lnTo>
                      <a:pt x="9873" y="22"/>
                    </a:lnTo>
                    <a:lnTo>
                      <a:pt x="9841" y="29"/>
                    </a:lnTo>
                    <a:lnTo>
                      <a:pt x="9806" y="38"/>
                    </a:lnTo>
                    <a:lnTo>
                      <a:pt x="9773" y="48"/>
                    </a:lnTo>
                    <a:lnTo>
                      <a:pt x="9741" y="59"/>
                    </a:lnTo>
                    <a:lnTo>
                      <a:pt x="9708" y="71"/>
                    </a:lnTo>
                    <a:lnTo>
                      <a:pt x="9676" y="84"/>
                    </a:lnTo>
                    <a:lnTo>
                      <a:pt x="9645" y="99"/>
                    </a:lnTo>
                    <a:lnTo>
                      <a:pt x="9615" y="115"/>
                    </a:lnTo>
                    <a:lnTo>
                      <a:pt x="9584" y="131"/>
                    </a:lnTo>
                    <a:lnTo>
                      <a:pt x="9555" y="148"/>
                    </a:lnTo>
                    <a:lnTo>
                      <a:pt x="9527" y="166"/>
                    </a:lnTo>
                    <a:lnTo>
                      <a:pt x="9499" y="185"/>
                    </a:lnTo>
                    <a:lnTo>
                      <a:pt x="9472" y="205"/>
                    </a:lnTo>
                    <a:lnTo>
                      <a:pt x="9445" y="226"/>
                    </a:lnTo>
                    <a:lnTo>
                      <a:pt x="9419" y="248"/>
                    </a:lnTo>
                    <a:lnTo>
                      <a:pt x="9394" y="271"/>
                    </a:lnTo>
                    <a:lnTo>
                      <a:pt x="9370" y="295"/>
                    </a:lnTo>
                    <a:lnTo>
                      <a:pt x="9348" y="316"/>
                    </a:lnTo>
                    <a:lnTo>
                      <a:pt x="9328" y="339"/>
                    </a:lnTo>
                    <a:lnTo>
                      <a:pt x="9308" y="362"/>
                    </a:lnTo>
                    <a:lnTo>
                      <a:pt x="9289" y="385"/>
                    </a:lnTo>
                    <a:lnTo>
                      <a:pt x="9271" y="409"/>
                    </a:lnTo>
                    <a:lnTo>
                      <a:pt x="9253" y="434"/>
                    </a:lnTo>
                    <a:lnTo>
                      <a:pt x="9237" y="459"/>
                    </a:lnTo>
                    <a:lnTo>
                      <a:pt x="9220" y="485"/>
                    </a:lnTo>
                    <a:lnTo>
                      <a:pt x="9204" y="511"/>
                    </a:lnTo>
                    <a:lnTo>
                      <a:pt x="9190" y="538"/>
                    </a:lnTo>
                    <a:lnTo>
                      <a:pt x="9176" y="565"/>
                    </a:lnTo>
                    <a:lnTo>
                      <a:pt x="9163" y="592"/>
                    </a:lnTo>
                    <a:lnTo>
                      <a:pt x="9151" y="621"/>
                    </a:lnTo>
                    <a:lnTo>
                      <a:pt x="9140" y="650"/>
                    </a:lnTo>
                    <a:lnTo>
                      <a:pt x="9129" y="679"/>
                    </a:lnTo>
                    <a:lnTo>
                      <a:pt x="9120" y="708"/>
                    </a:lnTo>
                    <a:lnTo>
                      <a:pt x="9097" y="777"/>
                    </a:lnTo>
                    <a:lnTo>
                      <a:pt x="9074" y="846"/>
                    </a:lnTo>
                    <a:lnTo>
                      <a:pt x="9051" y="913"/>
                    </a:lnTo>
                    <a:lnTo>
                      <a:pt x="9026" y="981"/>
                    </a:lnTo>
                    <a:lnTo>
                      <a:pt x="9000" y="1047"/>
                    </a:lnTo>
                    <a:lnTo>
                      <a:pt x="8973" y="1114"/>
                    </a:lnTo>
                    <a:lnTo>
                      <a:pt x="8945" y="1180"/>
                    </a:lnTo>
                    <a:lnTo>
                      <a:pt x="8916" y="1244"/>
                    </a:lnTo>
                    <a:lnTo>
                      <a:pt x="8887" y="1310"/>
                    </a:lnTo>
                    <a:lnTo>
                      <a:pt x="8855" y="1373"/>
                    </a:lnTo>
                    <a:lnTo>
                      <a:pt x="8823" y="1437"/>
                    </a:lnTo>
                    <a:lnTo>
                      <a:pt x="8791" y="1501"/>
                    </a:lnTo>
                    <a:lnTo>
                      <a:pt x="8757" y="1563"/>
                    </a:lnTo>
                    <a:lnTo>
                      <a:pt x="8721" y="1626"/>
                    </a:lnTo>
                    <a:lnTo>
                      <a:pt x="8686" y="1687"/>
                    </a:lnTo>
                    <a:lnTo>
                      <a:pt x="8649" y="1748"/>
                    </a:lnTo>
                    <a:lnTo>
                      <a:pt x="8610" y="1810"/>
                    </a:lnTo>
                    <a:lnTo>
                      <a:pt x="8571" y="1870"/>
                    </a:lnTo>
                    <a:lnTo>
                      <a:pt x="8532" y="1929"/>
                    </a:lnTo>
                    <a:lnTo>
                      <a:pt x="8490" y="1990"/>
                    </a:lnTo>
                    <a:lnTo>
                      <a:pt x="8448" y="2048"/>
                    </a:lnTo>
                    <a:lnTo>
                      <a:pt x="8405" y="2107"/>
                    </a:lnTo>
                    <a:lnTo>
                      <a:pt x="8360" y="2166"/>
                    </a:lnTo>
                    <a:lnTo>
                      <a:pt x="8315" y="2223"/>
                    </a:lnTo>
                    <a:lnTo>
                      <a:pt x="8268" y="2280"/>
                    </a:lnTo>
                    <a:lnTo>
                      <a:pt x="8220" y="2338"/>
                    </a:lnTo>
                    <a:lnTo>
                      <a:pt x="8172" y="2394"/>
                    </a:lnTo>
                    <a:lnTo>
                      <a:pt x="8121" y="2450"/>
                    </a:lnTo>
                    <a:lnTo>
                      <a:pt x="8071" y="2507"/>
                    </a:lnTo>
                    <a:lnTo>
                      <a:pt x="8019" y="2562"/>
                    </a:lnTo>
                    <a:lnTo>
                      <a:pt x="7966" y="2617"/>
                    </a:lnTo>
                    <a:lnTo>
                      <a:pt x="7912" y="2672"/>
                    </a:lnTo>
                    <a:lnTo>
                      <a:pt x="7838" y="2744"/>
                    </a:lnTo>
                    <a:lnTo>
                      <a:pt x="7763" y="2816"/>
                    </a:lnTo>
                    <a:lnTo>
                      <a:pt x="7686" y="2886"/>
                    </a:lnTo>
                    <a:lnTo>
                      <a:pt x="7608" y="2955"/>
                    </a:lnTo>
                    <a:lnTo>
                      <a:pt x="7530" y="3024"/>
                    </a:lnTo>
                    <a:lnTo>
                      <a:pt x="7449" y="3091"/>
                    </a:lnTo>
                    <a:lnTo>
                      <a:pt x="7367" y="3158"/>
                    </a:lnTo>
                    <a:lnTo>
                      <a:pt x="7285" y="3224"/>
                    </a:lnTo>
                    <a:lnTo>
                      <a:pt x="7201" y="3288"/>
                    </a:lnTo>
                    <a:lnTo>
                      <a:pt x="7116" y="3353"/>
                    </a:lnTo>
                    <a:lnTo>
                      <a:pt x="7031" y="3416"/>
                    </a:lnTo>
                    <a:lnTo>
                      <a:pt x="6944" y="3480"/>
                    </a:lnTo>
                    <a:lnTo>
                      <a:pt x="6856" y="3542"/>
                    </a:lnTo>
                    <a:lnTo>
                      <a:pt x="6767" y="3603"/>
                    </a:lnTo>
                    <a:lnTo>
                      <a:pt x="6678" y="3665"/>
                    </a:lnTo>
                    <a:lnTo>
                      <a:pt x="6587" y="3725"/>
                    </a:lnTo>
                    <a:lnTo>
                      <a:pt x="6495" y="3785"/>
                    </a:lnTo>
                    <a:lnTo>
                      <a:pt x="6402" y="3846"/>
                    </a:lnTo>
                    <a:lnTo>
                      <a:pt x="6310" y="3905"/>
                    </a:lnTo>
                    <a:lnTo>
                      <a:pt x="6215" y="3963"/>
                    </a:lnTo>
                    <a:lnTo>
                      <a:pt x="6121" y="4023"/>
                    </a:lnTo>
                    <a:lnTo>
                      <a:pt x="6025" y="4081"/>
                    </a:lnTo>
                    <a:lnTo>
                      <a:pt x="5930" y="4139"/>
                    </a:lnTo>
                    <a:lnTo>
                      <a:pt x="5833" y="4198"/>
                    </a:lnTo>
                    <a:lnTo>
                      <a:pt x="5637" y="4314"/>
                    </a:lnTo>
                    <a:lnTo>
                      <a:pt x="5440" y="4430"/>
                    </a:lnTo>
                    <a:lnTo>
                      <a:pt x="5241" y="4546"/>
                    </a:lnTo>
                    <a:lnTo>
                      <a:pt x="5039" y="4663"/>
                    </a:lnTo>
                    <a:lnTo>
                      <a:pt x="4825" y="4786"/>
                    </a:lnTo>
                    <a:lnTo>
                      <a:pt x="4611" y="4912"/>
                    </a:lnTo>
                    <a:lnTo>
                      <a:pt x="4395" y="5038"/>
                    </a:lnTo>
                    <a:lnTo>
                      <a:pt x="4180" y="5165"/>
                    </a:lnTo>
                    <a:lnTo>
                      <a:pt x="4073" y="5231"/>
                    </a:lnTo>
                    <a:lnTo>
                      <a:pt x="3966" y="5296"/>
                    </a:lnTo>
                    <a:lnTo>
                      <a:pt x="3860" y="5362"/>
                    </a:lnTo>
                    <a:lnTo>
                      <a:pt x="3753" y="5428"/>
                    </a:lnTo>
                    <a:lnTo>
                      <a:pt x="3647" y="5495"/>
                    </a:lnTo>
                    <a:lnTo>
                      <a:pt x="3541" y="5564"/>
                    </a:lnTo>
                    <a:lnTo>
                      <a:pt x="3435" y="5632"/>
                    </a:lnTo>
                    <a:lnTo>
                      <a:pt x="3330" y="5702"/>
                    </a:lnTo>
                    <a:lnTo>
                      <a:pt x="3226" y="5773"/>
                    </a:lnTo>
                    <a:lnTo>
                      <a:pt x="3123" y="5844"/>
                    </a:lnTo>
                    <a:lnTo>
                      <a:pt x="3020" y="5917"/>
                    </a:lnTo>
                    <a:lnTo>
                      <a:pt x="2917" y="5990"/>
                    </a:lnTo>
                    <a:lnTo>
                      <a:pt x="2815" y="6065"/>
                    </a:lnTo>
                    <a:lnTo>
                      <a:pt x="2713" y="6140"/>
                    </a:lnTo>
                    <a:lnTo>
                      <a:pt x="2613" y="6218"/>
                    </a:lnTo>
                    <a:lnTo>
                      <a:pt x="2514" y="6295"/>
                    </a:lnTo>
                    <a:lnTo>
                      <a:pt x="2415" y="6375"/>
                    </a:lnTo>
                    <a:lnTo>
                      <a:pt x="2317" y="6455"/>
                    </a:lnTo>
                    <a:lnTo>
                      <a:pt x="2220" y="6538"/>
                    </a:lnTo>
                    <a:lnTo>
                      <a:pt x="2125" y="6621"/>
                    </a:lnTo>
                    <a:lnTo>
                      <a:pt x="2031" y="6706"/>
                    </a:lnTo>
                    <a:lnTo>
                      <a:pt x="1937" y="6792"/>
                    </a:lnTo>
                    <a:lnTo>
                      <a:pt x="1844" y="6880"/>
                    </a:lnTo>
                    <a:lnTo>
                      <a:pt x="1753" y="6969"/>
                    </a:lnTo>
                    <a:lnTo>
                      <a:pt x="1677" y="7047"/>
                    </a:lnTo>
                    <a:lnTo>
                      <a:pt x="1602" y="7124"/>
                    </a:lnTo>
                    <a:lnTo>
                      <a:pt x="1529" y="7203"/>
                    </a:lnTo>
                    <a:lnTo>
                      <a:pt x="1457" y="7282"/>
                    </a:lnTo>
                    <a:lnTo>
                      <a:pt x="1387" y="7361"/>
                    </a:lnTo>
                    <a:lnTo>
                      <a:pt x="1319" y="7441"/>
                    </a:lnTo>
                    <a:lnTo>
                      <a:pt x="1251" y="7521"/>
                    </a:lnTo>
                    <a:lnTo>
                      <a:pt x="1186" y="7603"/>
                    </a:lnTo>
                    <a:lnTo>
                      <a:pt x="1121" y="7685"/>
                    </a:lnTo>
                    <a:lnTo>
                      <a:pt x="1059" y="7768"/>
                    </a:lnTo>
                    <a:lnTo>
                      <a:pt x="998" y="7850"/>
                    </a:lnTo>
                    <a:lnTo>
                      <a:pt x="938" y="7935"/>
                    </a:lnTo>
                    <a:lnTo>
                      <a:pt x="880" y="8018"/>
                    </a:lnTo>
                    <a:lnTo>
                      <a:pt x="823" y="8104"/>
                    </a:lnTo>
                    <a:lnTo>
                      <a:pt x="767" y="8189"/>
                    </a:lnTo>
                    <a:lnTo>
                      <a:pt x="714" y="8276"/>
                    </a:lnTo>
                    <a:lnTo>
                      <a:pt x="661" y="8363"/>
                    </a:lnTo>
                    <a:lnTo>
                      <a:pt x="610" y="8451"/>
                    </a:lnTo>
                    <a:lnTo>
                      <a:pt x="561" y="8540"/>
                    </a:lnTo>
                    <a:lnTo>
                      <a:pt x="513" y="8629"/>
                    </a:lnTo>
                    <a:lnTo>
                      <a:pt x="466" y="8719"/>
                    </a:lnTo>
                    <a:lnTo>
                      <a:pt x="420" y="8810"/>
                    </a:lnTo>
                    <a:lnTo>
                      <a:pt x="377" y="8902"/>
                    </a:lnTo>
                    <a:lnTo>
                      <a:pt x="335" y="8994"/>
                    </a:lnTo>
                    <a:lnTo>
                      <a:pt x="293" y="9088"/>
                    </a:lnTo>
                    <a:lnTo>
                      <a:pt x="254" y="9181"/>
                    </a:lnTo>
                    <a:lnTo>
                      <a:pt x="216" y="9276"/>
                    </a:lnTo>
                    <a:lnTo>
                      <a:pt x="178" y="9371"/>
                    </a:lnTo>
                    <a:lnTo>
                      <a:pt x="143" y="9468"/>
                    </a:lnTo>
                    <a:lnTo>
                      <a:pt x="109" y="9564"/>
                    </a:lnTo>
                    <a:lnTo>
                      <a:pt x="77" y="9663"/>
                    </a:lnTo>
                    <a:lnTo>
                      <a:pt x="45" y="9762"/>
                    </a:lnTo>
                    <a:lnTo>
                      <a:pt x="35" y="9795"/>
                    </a:lnTo>
                    <a:lnTo>
                      <a:pt x="27" y="9829"/>
                    </a:lnTo>
                    <a:lnTo>
                      <a:pt x="19" y="9863"/>
                    </a:lnTo>
                    <a:lnTo>
                      <a:pt x="13" y="9896"/>
                    </a:lnTo>
                    <a:lnTo>
                      <a:pt x="8" y="9931"/>
                    </a:lnTo>
                    <a:lnTo>
                      <a:pt x="5" y="9965"/>
                    </a:lnTo>
                    <a:lnTo>
                      <a:pt x="2" y="9999"/>
                    </a:lnTo>
                    <a:lnTo>
                      <a:pt x="0" y="10033"/>
                    </a:lnTo>
                    <a:lnTo>
                      <a:pt x="0" y="10067"/>
                    </a:lnTo>
                    <a:lnTo>
                      <a:pt x="1" y="10101"/>
                    </a:lnTo>
                    <a:lnTo>
                      <a:pt x="3" y="10135"/>
                    </a:lnTo>
                    <a:lnTo>
                      <a:pt x="6" y="10168"/>
                    </a:lnTo>
                    <a:lnTo>
                      <a:pt x="10" y="10202"/>
                    </a:lnTo>
                    <a:lnTo>
                      <a:pt x="16" y="10235"/>
                    </a:lnTo>
                    <a:lnTo>
                      <a:pt x="22" y="10269"/>
                    </a:lnTo>
                    <a:lnTo>
                      <a:pt x="29" y="10301"/>
                    </a:lnTo>
                    <a:lnTo>
                      <a:pt x="38" y="10334"/>
                    </a:lnTo>
                    <a:lnTo>
                      <a:pt x="48" y="10366"/>
                    </a:lnTo>
                    <a:lnTo>
                      <a:pt x="58" y="10398"/>
                    </a:lnTo>
                    <a:lnTo>
                      <a:pt x="71" y="10430"/>
                    </a:lnTo>
                    <a:lnTo>
                      <a:pt x="84" y="10461"/>
                    </a:lnTo>
                    <a:lnTo>
                      <a:pt x="98" y="10492"/>
                    </a:lnTo>
                    <a:lnTo>
                      <a:pt x="113" y="10522"/>
                    </a:lnTo>
                    <a:lnTo>
                      <a:pt x="129" y="10552"/>
                    </a:lnTo>
                    <a:lnTo>
                      <a:pt x="146" y="10581"/>
                    </a:lnTo>
                    <a:lnTo>
                      <a:pt x="164" y="10611"/>
                    </a:lnTo>
                    <a:lnTo>
                      <a:pt x="184" y="10639"/>
                    </a:lnTo>
                    <a:lnTo>
                      <a:pt x="204" y="10666"/>
                    </a:lnTo>
                    <a:lnTo>
                      <a:pt x="225" y="10693"/>
                    </a:lnTo>
                    <a:lnTo>
                      <a:pt x="248" y="10719"/>
                    </a:lnTo>
                    <a:lnTo>
                      <a:pt x="271" y="10745"/>
                    </a:lnTo>
                    <a:lnTo>
                      <a:pt x="295" y="10771"/>
                    </a:lnTo>
                    <a:lnTo>
                      <a:pt x="5337" y="15800"/>
                    </a:lnTo>
                    <a:lnTo>
                      <a:pt x="5360" y="15823"/>
                    </a:lnTo>
                    <a:lnTo>
                      <a:pt x="5385" y="15846"/>
                    </a:lnTo>
                    <a:lnTo>
                      <a:pt x="5409" y="15867"/>
                    </a:lnTo>
                    <a:lnTo>
                      <a:pt x="5435" y="15887"/>
                    </a:lnTo>
                    <a:lnTo>
                      <a:pt x="5462" y="15906"/>
                    </a:lnTo>
                    <a:lnTo>
                      <a:pt x="5488" y="15925"/>
                    </a:lnTo>
                    <a:lnTo>
                      <a:pt x="5515" y="15942"/>
                    </a:lnTo>
                    <a:lnTo>
                      <a:pt x="5543" y="15959"/>
                    </a:lnTo>
                    <a:lnTo>
                      <a:pt x="5572" y="15974"/>
                    </a:lnTo>
                    <a:lnTo>
                      <a:pt x="5600" y="15989"/>
                    </a:lnTo>
                    <a:lnTo>
                      <a:pt x="5629" y="16003"/>
                    </a:lnTo>
                    <a:lnTo>
                      <a:pt x="5658" y="16017"/>
                    </a:lnTo>
                    <a:lnTo>
                      <a:pt x="5688" y="16029"/>
                    </a:lnTo>
                    <a:lnTo>
                      <a:pt x="5718" y="16039"/>
                    </a:lnTo>
                    <a:lnTo>
                      <a:pt x="5749" y="16049"/>
                    </a:lnTo>
                    <a:lnTo>
                      <a:pt x="5779" y="16058"/>
                    </a:lnTo>
                    <a:lnTo>
                      <a:pt x="5811" y="16066"/>
                    </a:lnTo>
                    <a:lnTo>
                      <a:pt x="5842" y="16073"/>
                    </a:lnTo>
                    <a:lnTo>
                      <a:pt x="5873" y="16079"/>
                    </a:lnTo>
                    <a:lnTo>
                      <a:pt x="5904" y="16085"/>
                    </a:lnTo>
                    <a:lnTo>
                      <a:pt x="5937" y="16089"/>
                    </a:lnTo>
                    <a:lnTo>
                      <a:pt x="5969" y="16092"/>
                    </a:lnTo>
                    <a:lnTo>
                      <a:pt x="6001" y="16094"/>
                    </a:lnTo>
                    <a:lnTo>
                      <a:pt x="6033" y="16095"/>
                    </a:lnTo>
                    <a:lnTo>
                      <a:pt x="6066" y="16095"/>
                    </a:lnTo>
                    <a:lnTo>
                      <a:pt x="6098" y="16094"/>
                    </a:lnTo>
                    <a:lnTo>
                      <a:pt x="6130" y="16092"/>
                    </a:lnTo>
                    <a:lnTo>
                      <a:pt x="6162" y="16089"/>
                    </a:lnTo>
                    <a:lnTo>
                      <a:pt x="6195" y="16084"/>
                    </a:lnTo>
                    <a:lnTo>
                      <a:pt x="6227" y="16079"/>
                    </a:lnTo>
                    <a:lnTo>
                      <a:pt x="6259" y="16073"/>
                    </a:lnTo>
                    <a:lnTo>
                      <a:pt x="6291" y="16066"/>
                    </a:lnTo>
                    <a:lnTo>
                      <a:pt x="6326" y="16057"/>
                    </a:lnTo>
                    <a:lnTo>
                      <a:pt x="6359" y="16047"/>
                    </a:lnTo>
                    <a:lnTo>
                      <a:pt x="6391" y="16036"/>
                    </a:lnTo>
                    <a:lnTo>
                      <a:pt x="6424" y="16024"/>
                    </a:lnTo>
                    <a:lnTo>
                      <a:pt x="6456" y="16009"/>
                    </a:lnTo>
                    <a:lnTo>
                      <a:pt x="6487" y="15995"/>
                    </a:lnTo>
                    <a:lnTo>
                      <a:pt x="6517" y="15980"/>
                    </a:lnTo>
                    <a:lnTo>
                      <a:pt x="6548" y="15964"/>
                    </a:lnTo>
                    <a:lnTo>
                      <a:pt x="6577" y="15947"/>
                    </a:lnTo>
                    <a:lnTo>
                      <a:pt x="6605" y="15929"/>
                    </a:lnTo>
                    <a:lnTo>
                      <a:pt x="6633" y="15909"/>
                    </a:lnTo>
                    <a:lnTo>
                      <a:pt x="6660" y="15890"/>
                    </a:lnTo>
                    <a:lnTo>
                      <a:pt x="6687" y="15869"/>
                    </a:lnTo>
                    <a:lnTo>
                      <a:pt x="6713" y="15847"/>
                    </a:lnTo>
                    <a:lnTo>
                      <a:pt x="6738" y="15823"/>
                    </a:lnTo>
                    <a:lnTo>
                      <a:pt x="6762" y="15800"/>
                    </a:lnTo>
                    <a:lnTo>
                      <a:pt x="6784" y="15778"/>
                    </a:lnTo>
                    <a:lnTo>
                      <a:pt x="6804" y="15756"/>
                    </a:lnTo>
                    <a:lnTo>
                      <a:pt x="6824" y="15733"/>
                    </a:lnTo>
                    <a:lnTo>
                      <a:pt x="6843" y="15710"/>
                    </a:lnTo>
                    <a:lnTo>
                      <a:pt x="6861" y="15686"/>
                    </a:lnTo>
                    <a:lnTo>
                      <a:pt x="6879" y="15661"/>
                    </a:lnTo>
                    <a:lnTo>
                      <a:pt x="6895" y="15635"/>
                    </a:lnTo>
                    <a:lnTo>
                      <a:pt x="6912" y="15610"/>
                    </a:lnTo>
                    <a:lnTo>
                      <a:pt x="6928" y="15584"/>
                    </a:lnTo>
                    <a:lnTo>
                      <a:pt x="6942" y="15557"/>
                    </a:lnTo>
                    <a:lnTo>
                      <a:pt x="6956" y="15530"/>
                    </a:lnTo>
                    <a:lnTo>
                      <a:pt x="6969" y="15501"/>
                    </a:lnTo>
                    <a:lnTo>
                      <a:pt x="6981" y="15473"/>
                    </a:lnTo>
                    <a:lnTo>
                      <a:pt x="6992" y="15445"/>
                    </a:lnTo>
                    <a:lnTo>
                      <a:pt x="7003" y="15416"/>
                    </a:lnTo>
                    <a:lnTo>
                      <a:pt x="7012" y="15386"/>
                    </a:lnTo>
                    <a:lnTo>
                      <a:pt x="7035" y="15317"/>
                    </a:lnTo>
                    <a:lnTo>
                      <a:pt x="7058" y="15249"/>
                    </a:lnTo>
                    <a:lnTo>
                      <a:pt x="7081" y="15181"/>
                    </a:lnTo>
                    <a:lnTo>
                      <a:pt x="7106" y="15113"/>
                    </a:lnTo>
                    <a:lnTo>
                      <a:pt x="7132" y="15047"/>
                    </a:lnTo>
                    <a:lnTo>
                      <a:pt x="7159" y="14980"/>
                    </a:lnTo>
                    <a:lnTo>
                      <a:pt x="7187" y="14915"/>
                    </a:lnTo>
                    <a:lnTo>
                      <a:pt x="7216" y="14850"/>
                    </a:lnTo>
                    <a:lnTo>
                      <a:pt x="7245" y="14784"/>
                    </a:lnTo>
                    <a:lnTo>
                      <a:pt x="7277" y="14721"/>
                    </a:lnTo>
                    <a:lnTo>
                      <a:pt x="7309" y="14657"/>
                    </a:lnTo>
                    <a:lnTo>
                      <a:pt x="7341" y="14593"/>
                    </a:lnTo>
                    <a:lnTo>
                      <a:pt x="7375" y="14531"/>
                    </a:lnTo>
                    <a:lnTo>
                      <a:pt x="7411" y="14468"/>
                    </a:lnTo>
                    <a:lnTo>
                      <a:pt x="7446" y="14407"/>
                    </a:lnTo>
                    <a:lnTo>
                      <a:pt x="7483" y="14346"/>
                    </a:lnTo>
                    <a:lnTo>
                      <a:pt x="7522" y="14284"/>
                    </a:lnTo>
                    <a:lnTo>
                      <a:pt x="7561" y="14224"/>
                    </a:lnTo>
                    <a:lnTo>
                      <a:pt x="7601" y="14165"/>
                    </a:lnTo>
                    <a:lnTo>
                      <a:pt x="7642" y="14104"/>
                    </a:lnTo>
                    <a:lnTo>
                      <a:pt x="7684" y="14046"/>
                    </a:lnTo>
                    <a:lnTo>
                      <a:pt x="7727" y="13987"/>
                    </a:lnTo>
                    <a:lnTo>
                      <a:pt x="7773" y="13929"/>
                    </a:lnTo>
                    <a:lnTo>
                      <a:pt x="7818" y="13871"/>
                    </a:lnTo>
                    <a:lnTo>
                      <a:pt x="7864" y="13814"/>
                    </a:lnTo>
                    <a:lnTo>
                      <a:pt x="7912" y="13756"/>
                    </a:lnTo>
                    <a:lnTo>
                      <a:pt x="7961" y="13700"/>
                    </a:lnTo>
                    <a:lnTo>
                      <a:pt x="8011" y="13644"/>
                    </a:lnTo>
                    <a:lnTo>
                      <a:pt x="8062" y="13588"/>
                    </a:lnTo>
                    <a:lnTo>
                      <a:pt x="8113" y="13532"/>
                    </a:lnTo>
                    <a:lnTo>
                      <a:pt x="8167" y="13478"/>
                    </a:lnTo>
                    <a:lnTo>
                      <a:pt x="8221" y="13422"/>
                    </a:lnTo>
                    <a:lnTo>
                      <a:pt x="8295" y="13350"/>
                    </a:lnTo>
                    <a:lnTo>
                      <a:pt x="8370" y="13278"/>
                    </a:lnTo>
                    <a:lnTo>
                      <a:pt x="8446" y="13208"/>
                    </a:lnTo>
                    <a:lnTo>
                      <a:pt x="8524" y="13139"/>
                    </a:lnTo>
                    <a:lnTo>
                      <a:pt x="8603" y="13070"/>
                    </a:lnTo>
                    <a:lnTo>
                      <a:pt x="8683" y="13003"/>
                    </a:lnTo>
                    <a:lnTo>
                      <a:pt x="8765" y="12936"/>
                    </a:lnTo>
                    <a:lnTo>
                      <a:pt x="8847" y="12871"/>
                    </a:lnTo>
                    <a:lnTo>
                      <a:pt x="8931" y="12806"/>
                    </a:lnTo>
                    <a:lnTo>
                      <a:pt x="9016" y="12741"/>
                    </a:lnTo>
                    <a:lnTo>
                      <a:pt x="9101" y="12678"/>
                    </a:lnTo>
                    <a:lnTo>
                      <a:pt x="9188" y="12615"/>
                    </a:lnTo>
                    <a:lnTo>
                      <a:pt x="9277" y="12553"/>
                    </a:lnTo>
                    <a:lnTo>
                      <a:pt x="9366" y="12491"/>
                    </a:lnTo>
                    <a:lnTo>
                      <a:pt x="9455" y="12430"/>
                    </a:lnTo>
                    <a:lnTo>
                      <a:pt x="9546" y="12369"/>
                    </a:lnTo>
                    <a:lnTo>
                      <a:pt x="9638" y="12309"/>
                    </a:lnTo>
                    <a:lnTo>
                      <a:pt x="9730" y="12249"/>
                    </a:lnTo>
                    <a:lnTo>
                      <a:pt x="9823" y="12190"/>
                    </a:lnTo>
                    <a:lnTo>
                      <a:pt x="9917" y="12131"/>
                    </a:lnTo>
                    <a:lnTo>
                      <a:pt x="10012" y="12072"/>
                    </a:lnTo>
                    <a:lnTo>
                      <a:pt x="10107" y="12014"/>
                    </a:lnTo>
                    <a:lnTo>
                      <a:pt x="10203" y="11956"/>
                    </a:lnTo>
                    <a:lnTo>
                      <a:pt x="10300" y="11897"/>
                    </a:lnTo>
                    <a:lnTo>
                      <a:pt x="10495" y="11781"/>
                    </a:lnTo>
                    <a:lnTo>
                      <a:pt x="10692" y="11665"/>
                    </a:lnTo>
                    <a:lnTo>
                      <a:pt x="10892" y="11549"/>
                    </a:lnTo>
                    <a:lnTo>
                      <a:pt x="11093" y="11432"/>
                    </a:lnTo>
                    <a:lnTo>
                      <a:pt x="11308" y="11309"/>
                    </a:lnTo>
                    <a:lnTo>
                      <a:pt x="11522" y="11183"/>
                    </a:lnTo>
                    <a:lnTo>
                      <a:pt x="11737" y="11056"/>
                    </a:lnTo>
                    <a:lnTo>
                      <a:pt x="11952" y="10929"/>
                    </a:lnTo>
                    <a:lnTo>
                      <a:pt x="12059" y="10864"/>
                    </a:lnTo>
                    <a:lnTo>
                      <a:pt x="12166" y="10799"/>
                    </a:lnTo>
                    <a:lnTo>
                      <a:pt x="12272" y="10732"/>
                    </a:lnTo>
                    <a:lnTo>
                      <a:pt x="12379" y="10666"/>
                    </a:lnTo>
                    <a:lnTo>
                      <a:pt x="12485" y="10599"/>
                    </a:lnTo>
                    <a:lnTo>
                      <a:pt x="12591" y="10530"/>
                    </a:lnTo>
                    <a:lnTo>
                      <a:pt x="12697" y="10462"/>
                    </a:lnTo>
                    <a:lnTo>
                      <a:pt x="12802" y="10392"/>
                    </a:lnTo>
                    <a:lnTo>
                      <a:pt x="12906" y="10321"/>
                    </a:lnTo>
                    <a:lnTo>
                      <a:pt x="13009" y="10249"/>
                    </a:lnTo>
                    <a:lnTo>
                      <a:pt x="13113" y="10177"/>
                    </a:lnTo>
                    <a:lnTo>
                      <a:pt x="13215" y="10104"/>
                    </a:lnTo>
                    <a:lnTo>
                      <a:pt x="13317" y="10029"/>
                    </a:lnTo>
                    <a:lnTo>
                      <a:pt x="13419" y="9954"/>
                    </a:lnTo>
                    <a:lnTo>
                      <a:pt x="13519" y="9876"/>
                    </a:lnTo>
                    <a:lnTo>
                      <a:pt x="13618" y="9799"/>
                    </a:lnTo>
                    <a:lnTo>
                      <a:pt x="13717" y="9719"/>
                    </a:lnTo>
                    <a:lnTo>
                      <a:pt x="13815" y="9639"/>
                    </a:lnTo>
                    <a:lnTo>
                      <a:pt x="13912" y="9556"/>
                    </a:lnTo>
                    <a:lnTo>
                      <a:pt x="14007" y="9473"/>
                    </a:lnTo>
                    <a:lnTo>
                      <a:pt x="14101" y="9388"/>
                    </a:lnTo>
                    <a:lnTo>
                      <a:pt x="14195" y="9302"/>
                    </a:lnTo>
                    <a:lnTo>
                      <a:pt x="14288" y="9214"/>
                    </a:lnTo>
                    <a:lnTo>
                      <a:pt x="14379" y="9125"/>
                    </a:lnTo>
                    <a:lnTo>
                      <a:pt x="14455" y="9047"/>
                    </a:lnTo>
                    <a:lnTo>
                      <a:pt x="14530" y="8970"/>
                    </a:lnTo>
                    <a:lnTo>
                      <a:pt x="14602" y="8891"/>
                    </a:lnTo>
                    <a:lnTo>
                      <a:pt x="14675" y="8813"/>
                    </a:lnTo>
                    <a:lnTo>
                      <a:pt x="14745" y="8734"/>
                    </a:lnTo>
                    <a:lnTo>
                      <a:pt x="14813" y="8653"/>
                    </a:lnTo>
                    <a:lnTo>
                      <a:pt x="14881" y="8573"/>
                    </a:lnTo>
                    <a:lnTo>
                      <a:pt x="14946" y="8491"/>
                    </a:lnTo>
                    <a:lnTo>
                      <a:pt x="15011" y="8410"/>
                    </a:lnTo>
                    <a:lnTo>
                      <a:pt x="15073" y="8327"/>
                    </a:lnTo>
                    <a:lnTo>
                      <a:pt x="15134" y="8244"/>
                    </a:lnTo>
                    <a:lnTo>
                      <a:pt x="15194" y="8160"/>
                    </a:lnTo>
                    <a:lnTo>
                      <a:pt x="15252" y="8076"/>
                    </a:lnTo>
                    <a:lnTo>
                      <a:pt x="15309" y="7990"/>
                    </a:lnTo>
                    <a:lnTo>
                      <a:pt x="15365" y="7905"/>
                    </a:lnTo>
                    <a:lnTo>
                      <a:pt x="15418" y="7818"/>
                    </a:lnTo>
                    <a:lnTo>
                      <a:pt x="15471" y="7731"/>
                    </a:lnTo>
                    <a:lnTo>
                      <a:pt x="15522" y="7643"/>
                    </a:lnTo>
                    <a:lnTo>
                      <a:pt x="15571" y="7555"/>
                    </a:lnTo>
                    <a:lnTo>
                      <a:pt x="15619" y="7465"/>
                    </a:lnTo>
                    <a:lnTo>
                      <a:pt x="15666" y="7375"/>
                    </a:lnTo>
                    <a:lnTo>
                      <a:pt x="15712" y="7284"/>
                    </a:lnTo>
                    <a:lnTo>
                      <a:pt x="15755" y="7192"/>
                    </a:lnTo>
                    <a:lnTo>
                      <a:pt x="15797" y="7100"/>
                    </a:lnTo>
                    <a:lnTo>
                      <a:pt x="15839" y="7007"/>
                    </a:lnTo>
                    <a:lnTo>
                      <a:pt x="15878" y="6913"/>
                    </a:lnTo>
                    <a:lnTo>
                      <a:pt x="15916" y="6818"/>
                    </a:lnTo>
                    <a:lnTo>
                      <a:pt x="15954" y="6723"/>
                    </a:lnTo>
                    <a:lnTo>
                      <a:pt x="15989" y="6626"/>
                    </a:lnTo>
                    <a:lnTo>
                      <a:pt x="16023" y="6530"/>
                    </a:lnTo>
                    <a:lnTo>
                      <a:pt x="16055" y="6431"/>
                    </a:lnTo>
                    <a:lnTo>
                      <a:pt x="16087" y="6332"/>
                    </a:lnTo>
                    <a:lnTo>
                      <a:pt x="16097" y="6299"/>
                    </a:lnTo>
                    <a:lnTo>
                      <a:pt x="16105" y="6265"/>
                    </a:lnTo>
                    <a:lnTo>
                      <a:pt x="16113" y="6232"/>
                    </a:lnTo>
                    <a:lnTo>
                      <a:pt x="16119" y="6198"/>
                    </a:lnTo>
                    <a:lnTo>
                      <a:pt x="16124" y="6163"/>
                    </a:lnTo>
                    <a:lnTo>
                      <a:pt x="16127" y="6129"/>
                    </a:lnTo>
                    <a:lnTo>
                      <a:pt x="16130" y="6095"/>
                    </a:lnTo>
                    <a:lnTo>
                      <a:pt x="16132" y="6062"/>
                    </a:lnTo>
                    <a:lnTo>
                      <a:pt x="16132" y="6028"/>
                    </a:lnTo>
                    <a:lnTo>
                      <a:pt x="16131" y="5993"/>
                    </a:lnTo>
                    <a:lnTo>
                      <a:pt x="16129" y="5960"/>
                    </a:lnTo>
                    <a:lnTo>
                      <a:pt x="16126" y="5926"/>
                    </a:lnTo>
                    <a:lnTo>
                      <a:pt x="16122" y="5893"/>
                    </a:lnTo>
                    <a:lnTo>
                      <a:pt x="16116" y="5860"/>
                    </a:lnTo>
                    <a:lnTo>
                      <a:pt x="16110" y="5826"/>
                    </a:lnTo>
                    <a:lnTo>
                      <a:pt x="16103" y="5793"/>
                    </a:lnTo>
                    <a:lnTo>
                      <a:pt x="16094" y="5761"/>
                    </a:lnTo>
                    <a:lnTo>
                      <a:pt x="16084" y="5729"/>
                    </a:lnTo>
                    <a:lnTo>
                      <a:pt x="16074" y="5697"/>
                    </a:lnTo>
                    <a:lnTo>
                      <a:pt x="16061" y="5664"/>
                    </a:lnTo>
                    <a:lnTo>
                      <a:pt x="16048" y="5633"/>
                    </a:lnTo>
                    <a:lnTo>
                      <a:pt x="16034" y="5603"/>
                    </a:lnTo>
                    <a:lnTo>
                      <a:pt x="16019" y="5573"/>
                    </a:lnTo>
                    <a:lnTo>
                      <a:pt x="16003" y="5543"/>
                    </a:lnTo>
                    <a:lnTo>
                      <a:pt x="15986" y="5514"/>
                    </a:lnTo>
                    <a:lnTo>
                      <a:pt x="15968" y="5484"/>
                    </a:lnTo>
                    <a:lnTo>
                      <a:pt x="15948" y="5456"/>
                    </a:lnTo>
                    <a:lnTo>
                      <a:pt x="15928" y="5429"/>
                    </a:lnTo>
                    <a:lnTo>
                      <a:pt x="15907" y="5402"/>
                    </a:lnTo>
                    <a:lnTo>
                      <a:pt x="15884" y="5375"/>
                    </a:lnTo>
                    <a:lnTo>
                      <a:pt x="15861" y="5350"/>
                    </a:lnTo>
                    <a:lnTo>
                      <a:pt x="15837" y="5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201"/>
              <p:cNvSpPr>
                <a:spLocks noEditPoints="1"/>
              </p:cNvSpPr>
              <p:nvPr/>
            </p:nvSpPr>
            <p:spPr bwMode="auto">
              <a:xfrm>
                <a:off x="3043238" y="4397375"/>
                <a:ext cx="185738" cy="193675"/>
              </a:xfrm>
              <a:custGeom>
                <a:avLst/>
                <a:gdLst>
                  <a:gd name="T0" fmla="*/ 3132 w 4362"/>
                  <a:gd name="T1" fmla="*/ 3096 h 4518"/>
                  <a:gd name="T2" fmla="*/ 2633 w 4362"/>
                  <a:gd name="T3" fmla="*/ 2415 h 4518"/>
                  <a:gd name="T4" fmla="*/ 3056 w 4362"/>
                  <a:gd name="T5" fmla="*/ 2277 h 4518"/>
                  <a:gd name="T6" fmla="*/ 3379 w 4362"/>
                  <a:gd name="T7" fmla="*/ 2332 h 4518"/>
                  <a:gd name="T8" fmla="*/ 3583 w 4362"/>
                  <a:gd name="T9" fmla="*/ 2521 h 4518"/>
                  <a:gd name="T10" fmla="*/ 3655 w 4362"/>
                  <a:gd name="T11" fmla="*/ 2803 h 4518"/>
                  <a:gd name="T12" fmla="*/ 1124 w 4362"/>
                  <a:gd name="T13" fmla="*/ 2140 h 4518"/>
                  <a:gd name="T14" fmla="*/ 801 w 4362"/>
                  <a:gd name="T15" fmla="*/ 1993 h 4518"/>
                  <a:gd name="T16" fmla="*/ 680 w 4362"/>
                  <a:gd name="T17" fmla="*/ 1678 h 4518"/>
                  <a:gd name="T18" fmla="*/ 821 w 4362"/>
                  <a:gd name="T19" fmla="*/ 1269 h 4518"/>
                  <a:gd name="T20" fmla="*/ 1394 w 4362"/>
                  <a:gd name="T21" fmla="*/ 1652 h 4518"/>
                  <a:gd name="T22" fmla="*/ 1411 w 4362"/>
                  <a:gd name="T23" fmla="*/ 2093 h 4518"/>
                  <a:gd name="T24" fmla="*/ 3840 w 4362"/>
                  <a:gd name="T25" fmla="*/ 1684 h 4518"/>
                  <a:gd name="T26" fmla="*/ 3406 w 4362"/>
                  <a:gd name="T27" fmla="*/ 1499 h 4518"/>
                  <a:gd name="T28" fmla="*/ 2969 w 4362"/>
                  <a:gd name="T29" fmla="*/ 1472 h 4518"/>
                  <a:gd name="T30" fmla="*/ 2528 w 4362"/>
                  <a:gd name="T31" fmla="*/ 1573 h 4518"/>
                  <a:gd name="T32" fmla="*/ 1732 w 4362"/>
                  <a:gd name="T33" fmla="*/ 1516 h 4518"/>
                  <a:gd name="T34" fmla="*/ 1241 w 4362"/>
                  <a:gd name="T35" fmla="*/ 847 h 4518"/>
                  <a:gd name="T36" fmla="*/ 1571 w 4362"/>
                  <a:gd name="T37" fmla="*/ 732 h 4518"/>
                  <a:gd name="T38" fmla="*/ 2116 w 4362"/>
                  <a:gd name="T39" fmla="*/ 825 h 4518"/>
                  <a:gd name="T40" fmla="*/ 2348 w 4362"/>
                  <a:gd name="T41" fmla="*/ 801 h 4518"/>
                  <a:gd name="T42" fmla="*/ 2491 w 4362"/>
                  <a:gd name="T43" fmla="*/ 617 h 4518"/>
                  <a:gd name="T44" fmla="*/ 2475 w 4362"/>
                  <a:gd name="T45" fmla="*/ 366 h 4518"/>
                  <a:gd name="T46" fmla="*/ 2240 w 4362"/>
                  <a:gd name="T47" fmla="*/ 108 h 4518"/>
                  <a:gd name="T48" fmla="*/ 1861 w 4362"/>
                  <a:gd name="T49" fmla="*/ 2 h 4518"/>
                  <a:gd name="T50" fmla="*/ 1447 w 4362"/>
                  <a:gd name="T51" fmla="*/ 51 h 4518"/>
                  <a:gd name="T52" fmla="*/ 1028 w 4362"/>
                  <a:gd name="T53" fmla="*/ 241 h 4518"/>
                  <a:gd name="T54" fmla="*/ 593 w 4362"/>
                  <a:gd name="T55" fmla="*/ 342 h 4518"/>
                  <a:gd name="T56" fmla="*/ 417 w 4362"/>
                  <a:gd name="T57" fmla="*/ 344 h 4518"/>
                  <a:gd name="T58" fmla="*/ 317 w 4362"/>
                  <a:gd name="T59" fmla="*/ 504 h 4518"/>
                  <a:gd name="T60" fmla="*/ 456 w 4362"/>
                  <a:gd name="T61" fmla="*/ 721 h 4518"/>
                  <a:gd name="T62" fmla="*/ 211 w 4362"/>
                  <a:gd name="T63" fmla="*/ 1149 h 4518"/>
                  <a:gd name="T64" fmla="*/ 34 w 4362"/>
                  <a:gd name="T65" fmla="*/ 1621 h 4518"/>
                  <a:gd name="T66" fmla="*/ 10 w 4362"/>
                  <a:gd name="T67" fmla="*/ 2070 h 4518"/>
                  <a:gd name="T68" fmla="*/ 158 w 4362"/>
                  <a:gd name="T69" fmla="*/ 2459 h 4518"/>
                  <a:gd name="T70" fmla="*/ 474 w 4362"/>
                  <a:gd name="T71" fmla="*/ 2756 h 4518"/>
                  <a:gd name="T72" fmla="*/ 828 w 4362"/>
                  <a:gd name="T73" fmla="*/ 2905 h 4518"/>
                  <a:gd name="T74" fmla="*/ 1261 w 4362"/>
                  <a:gd name="T75" fmla="*/ 2929 h 4518"/>
                  <a:gd name="T76" fmla="*/ 2177 w 4362"/>
                  <a:gd name="T77" fmla="*/ 2653 h 4518"/>
                  <a:gd name="T78" fmla="*/ 2973 w 4362"/>
                  <a:gd name="T79" fmla="*/ 3437 h 4518"/>
                  <a:gd name="T80" fmla="*/ 2902 w 4362"/>
                  <a:gd name="T81" fmla="*/ 3773 h 4518"/>
                  <a:gd name="T82" fmla="*/ 2620 w 4362"/>
                  <a:gd name="T83" fmla="*/ 3814 h 4518"/>
                  <a:gd name="T84" fmla="*/ 2301 w 4362"/>
                  <a:gd name="T85" fmla="*/ 3676 h 4518"/>
                  <a:gd name="T86" fmla="*/ 1951 w 4362"/>
                  <a:gd name="T87" fmla="*/ 3525 h 4518"/>
                  <a:gd name="T88" fmla="*/ 1747 w 4362"/>
                  <a:gd name="T89" fmla="*/ 3591 h 4518"/>
                  <a:gd name="T90" fmla="*/ 1591 w 4362"/>
                  <a:gd name="T91" fmla="*/ 3790 h 4518"/>
                  <a:gd name="T92" fmla="*/ 1619 w 4362"/>
                  <a:gd name="T93" fmla="*/ 4034 h 4518"/>
                  <a:gd name="T94" fmla="*/ 1834 w 4362"/>
                  <a:gd name="T95" fmla="*/ 4277 h 4518"/>
                  <a:gd name="T96" fmla="*/ 2170 w 4362"/>
                  <a:gd name="T97" fmla="*/ 4454 h 4518"/>
                  <a:gd name="T98" fmla="*/ 2588 w 4362"/>
                  <a:gd name="T99" fmla="*/ 4518 h 4518"/>
                  <a:gd name="T100" fmla="*/ 3057 w 4362"/>
                  <a:gd name="T101" fmla="*/ 4420 h 4518"/>
                  <a:gd name="T102" fmla="*/ 3543 w 4362"/>
                  <a:gd name="T103" fmla="*/ 4094 h 4518"/>
                  <a:gd name="T104" fmla="*/ 3921 w 4362"/>
                  <a:gd name="T105" fmla="*/ 4346 h 4518"/>
                  <a:gd name="T106" fmla="*/ 4078 w 4362"/>
                  <a:gd name="T107" fmla="*/ 4315 h 4518"/>
                  <a:gd name="T108" fmla="*/ 4164 w 4362"/>
                  <a:gd name="T109" fmla="*/ 4161 h 4518"/>
                  <a:gd name="T110" fmla="*/ 4000 w 4362"/>
                  <a:gd name="T111" fmla="*/ 3928 h 4518"/>
                  <a:gd name="T112" fmla="*/ 4060 w 4362"/>
                  <a:gd name="T113" fmla="*/ 3466 h 4518"/>
                  <a:gd name="T114" fmla="*/ 4292 w 4362"/>
                  <a:gd name="T115" fmla="*/ 2963 h 4518"/>
                  <a:gd name="T116" fmla="*/ 4361 w 4362"/>
                  <a:gd name="T117" fmla="*/ 2501 h 4518"/>
                  <a:gd name="T118" fmla="*/ 4260 w 4362"/>
                  <a:gd name="T119" fmla="*/ 2107 h 4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62" h="4518">
                    <a:moveTo>
                      <a:pt x="3555" y="3147"/>
                    </a:moveTo>
                    <a:lnTo>
                      <a:pt x="3538" y="3178"/>
                    </a:lnTo>
                    <a:lnTo>
                      <a:pt x="3520" y="3209"/>
                    </a:lnTo>
                    <a:lnTo>
                      <a:pt x="3501" y="3238"/>
                    </a:lnTo>
                    <a:lnTo>
                      <a:pt x="3481" y="3266"/>
                    </a:lnTo>
                    <a:lnTo>
                      <a:pt x="3461" y="3293"/>
                    </a:lnTo>
                    <a:lnTo>
                      <a:pt x="3441" y="3319"/>
                    </a:lnTo>
                    <a:lnTo>
                      <a:pt x="3419" y="3345"/>
                    </a:lnTo>
                    <a:lnTo>
                      <a:pt x="3397" y="3371"/>
                    </a:lnTo>
                    <a:lnTo>
                      <a:pt x="3343" y="3316"/>
                    </a:lnTo>
                    <a:lnTo>
                      <a:pt x="3291" y="3262"/>
                    </a:lnTo>
                    <a:lnTo>
                      <a:pt x="3237" y="3208"/>
                    </a:lnTo>
                    <a:lnTo>
                      <a:pt x="3185" y="3151"/>
                    </a:lnTo>
                    <a:lnTo>
                      <a:pt x="3132" y="3096"/>
                    </a:lnTo>
                    <a:lnTo>
                      <a:pt x="3079" y="3040"/>
                    </a:lnTo>
                    <a:lnTo>
                      <a:pt x="3026" y="2982"/>
                    </a:lnTo>
                    <a:lnTo>
                      <a:pt x="2973" y="2925"/>
                    </a:lnTo>
                    <a:lnTo>
                      <a:pt x="2920" y="2867"/>
                    </a:lnTo>
                    <a:lnTo>
                      <a:pt x="2867" y="2808"/>
                    </a:lnTo>
                    <a:lnTo>
                      <a:pt x="2814" y="2750"/>
                    </a:lnTo>
                    <a:lnTo>
                      <a:pt x="2762" y="2690"/>
                    </a:lnTo>
                    <a:lnTo>
                      <a:pt x="2708" y="2631"/>
                    </a:lnTo>
                    <a:lnTo>
                      <a:pt x="2656" y="2572"/>
                    </a:lnTo>
                    <a:lnTo>
                      <a:pt x="2602" y="2511"/>
                    </a:lnTo>
                    <a:lnTo>
                      <a:pt x="2550" y="2452"/>
                    </a:lnTo>
                    <a:lnTo>
                      <a:pt x="2577" y="2440"/>
                    </a:lnTo>
                    <a:lnTo>
                      <a:pt x="2604" y="2427"/>
                    </a:lnTo>
                    <a:lnTo>
                      <a:pt x="2633" y="2415"/>
                    </a:lnTo>
                    <a:lnTo>
                      <a:pt x="2661" y="2403"/>
                    </a:lnTo>
                    <a:lnTo>
                      <a:pt x="2690" y="2390"/>
                    </a:lnTo>
                    <a:lnTo>
                      <a:pt x="2719" y="2377"/>
                    </a:lnTo>
                    <a:lnTo>
                      <a:pt x="2748" y="2365"/>
                    </a:lnTo>
                    <a:lnTo>
                      <a:pt x="2779" y="2351"/>
                    </a:lnTo>
                    <a:lnTo>
                      <a:pt x="2810" y="2339"/>
                    </a:lnTo>
                    <a:lnTo>
                      <a:pt x="2840" y="2328"/>
                    </a:lnTo>
                    <a:lnTo>
                      <a:pt x="2871" y="2318"/>
                    </a:lnTo>
                    <a:lnTo>
                      <a:pt x="2902" y="2308"/>
                    </a:lnTo>
                    <a:lnTo>
                      <a:pt x="2932" y="2300"/>
                    </a:lnTo>
                    <a:lnTo>
                      <a:pt x="2963" y="2293"/>
                    </a:lnTo>
                    <a:lnTo>
                      <a:pt x="2993" y="2286"/>
                    </a:lnTo>
                    <a:lnTo>
                      <a:pt x="3025" y="2281"/>
                    </a:lnTo>
                    <a:lnTo>
                      <a:pt x="3056" y="2277"/>
                    </a:lnTo>
                    <a:lnTo>
                      <a:pt x="3087" y="2274"/>
                    </a:lnTo>
                    <a:lnTo>
                      <a:pt x="3119" y="2273"/>
                    </a:lnTo>
                    <a:lnTo>
                      <a:pt x="3149" y="2274"/>
                    </a:lnTo>
                    <a:lnTo>
                      <a:pt x="3180" y="2276"/>
                    </a:lnTo>
                    <a:lnTo>
                      <a:pt x="3211" y="2280"/>
                    </a:lnTo>
                    <a:lnTo>
                      <a:pt x="3243" y="2285"/>
                    </a:lnTo>
                    <a:lnTo>
                      <a:pt x="3274" y="2292"/>
                    </a:lnTo>
                    <a:lnTo>
                      <a:pt x="3289" y="2296"/>
                    </a:lnTo>
                    <a:lnTo>
                      <a:pt x="3304" y="2300"/>
                    </a:lnTo>
                    <a:lnTo>
                      <a:pt x="3319" y="2306"/>
                    </a:lnTo>
                    <a:lnTo>
                      <a:pt x="3334" y="2311"/>
                    </a:lnTo>
                    <a:lnTo>
                      <a:pt x="3349" y="2318"/>
                    </a:lnTo>
                    <a:lnTo>
                      <a:pt x="3364" y="2325"/>
                    </a:lnTo>
                    <a:lnTo>
                      <a:pt x="3379" y="2332"/>
                    </a:lnTo>
                    <a:lnTo>
                      <a:pt x="3393" y="2340"/>
                    </a:lnTo>
                    <a:lnTo>
                      <a:pt x="3408" y="2349"/>
                    </a:lnTo>
                    <a:lnTo>
                      <a:pt x="3422" y="2359"/>
                    </a:lnTo>
                    <a:lnTo>
                      <a:pt x="3436" y="2369"/>
                    </a:lnTo>
                    <a:lnTo>
                      <a:pt x="3450" y="2379"/>
                    </a:lnTo>
                    <a:lnTo>
                      <a:pt x="3463" y="2390"/>
                    </a:lnTo>
                    <a:lnTo>
                      <a:pt x="3477" y="2401"/>
                    </a:lnTo>
                    <a:lnTo>
                      <a:pt x="3492" y="2413"/>
                    </a:lnTo>
                    <a:lnTo>
                      <a:pt x="3505" y="2426"/>
                    </a:lnTo>
                    <a:lnTo>
                      <a:pt x="3530" y="2453"/>
                    </a:lnTo>
                    <a:lnTo>
                      <a:pt x="3553" y="2480"/>
                    </a:lnTo>
                    <a:lnTo>
                      <a:pt x="3564" y="2493"/>
                    </a:lnTo>
                    <a:lnTo>
                      <a:pt x="3573" y="2507"/>
                    </a:lnTo>
                    <a:lnTo>
                      <a:pt x="3583" y="2521"/>
                    </a:lnTo>
                    <a:lnTo>
                      <a:pt x="3591" y="2535"/>
                    </a:lnTo>
                    <a:lnTo>
                      <a:pt x="3599" y="2549"/>
                    </a:lnTo>
                    <a:lnTo>
                      <a:pt x="3608" y="2563"/>
                    </a:lnTo>
                    <a:lnTo>
                      <a:pt x="3615" y="2578"/>
                    </a:lnTo>
                    <a:lnTo>
                      <a:pt x="3621" y="2592"/>
                    </a:lnTo>
                    <a:lnTo>
                      <a:pt x="3626" y="2606"/>
                    </a:lnTo>
                    <a:lnTo>
                      <a:pt x="3631" y="2621"/>
                    </a:lnTo>
                    <a:lnTo>
                      <a:pt x="3635" y="2635"/>
                    </a:lnTo>
                    <a:lnTo>
                      <a:pt x="3639" y="2650"/>
                    </a:lnTo>
                    <a:lnTo>
                      <a:pt x="3645" y="2680"/>
                    </a:lnTo>
                    <a:lnTo>
                      <a:pt x="3650" y="2711"/>
                    </a:lnTo>
                    <a:lnTo>
                      <a:pt x="3653" y="2742"/>
                    </a:lnTo>
                    <a:lnTo>
                      <a:pt x="3655" y="2772"/>
                    </a:lnTo>
                    <a:lnTo>
                      <a:pt x="3655" y="2803"/>
                    </a:lnTo>
                    <a:lnTo>
                      <a:pt x="3653" y="2833"/>
                    </a:lnTo>
                    <a:lnTo>
                      <a:pt x="3650" y="2865"/>
                    </a:lnTo>
                    <a:lnTo>
                      <a:pt x="3646" y="2896"/>
                    </a:lnTo>
                    <a:lnTo>
                      <a:pt x="3640" y="2927"/>
                    </a:lnTo>
                    <a:lnTo>
                      <a:pt x="3632" y="2958"/>
                    </a:lnTo>
                    <a:lnTo>
                      <a:pt x="3623" y="2989"/>
                    </a:lnTo>
                    <a:lnTo>
                      <a:pt x="3613" y="3021"/>
                    </a:lnTo>
                    <a:lnTo>
                      <a:pt x="3600" y="3053"/>
                    </a:lnTo>
                    <a:lnTo>
                      <a:pt x="3586" y="3084"/>
                    </a:lnTo>
                    <a:lnTo>
                      <a:pt x="3571" y="3116"/>
                    </a:lnTo>
                    <a:lnTo>
                      <a:pt x="3555" y="3147"/>
                    </a:lnTo>
                    <a:close/>
                    <a:moveTo>
                      <a:pt x="1177" y="2140"/>
                    </a:moveTo>
                    <a:lnTo>
                      <a:pt x="1150" y="2141"/>
                    </a:lnTo>
                    <a:lnTo>
                      <a:pt x="1124" y="2140"/>
                    </a:lnTo>
                    <a:lnTo>
                      <a:pt x="1099" y="2138"/>
                    </a:lnTo>
                    <a:lnTo>
                      <a:pt x="1074" y="2135"/>
                    </a:lnTo>
                    <a:lnTo>
                      <a:pt x="1049" y="2130"/>
                    </a:lnTo>
                    <a:lnTo>
                      <a:pt x="1024" y="2124"/>
                    </a:lnTo>
                    <a:lnTo>
                      <a:pt x="1000" y="2117"/>
                    </a:lnTo>
                    <a:lnTo>
                      <a:pt x="976" y="2109"/>
                    </a:lnTo>
                    <a:lnTo>
                      <a:pt x="953" y="2099"/>
                    </a:lnTo>
                    <a:lnTo>
                      <a:pt x="931" y="2088"/>
                    </a:lnTo>
                    <a:lnTo>
                      <a:pt x="907" y="2076"/>
                    </a:lnTo>
                    <a:lnTo>
                      <a:pt x="885" y="2062"/>
                    </a:lnTo>
                    <a:lnTo>
                      <a:pt x="864" y="2047"/>
                    </a:lnTo>
                    <a:lnTo>
                      <a:pt x="843" y="2031"/>
                    </a:lnTo>
                    <a:lnTo>
                      <a:pt x="822" y="2012"/>
                    </a:lnTo>
                    <a:lnTo>
                      <a:pt x="801" y="1993"/>
                    </a:lnTo>
                    <a:lnTo>
                      <a:pt x="784" y="1977"/>
                    </a:lnTo>
                    <a:lnTo>
                      <a:pt x="769" y="1959"/>
                    </a:lnTo>
                    <a:lnTo>
                      <a:pt x="755" y="1940"/>
                    </a:lnTo>
                    <a:lnTo>
                      <a:pt x="742" y="1920"/>
                    </a:lnTo>
                    <a:lnTo>
                      <a:pt x="730" y="1900"/>
                    </a:lnTo>
                    <a:lnTo>
                      <a:pt x="720" y="1878"/>
                    </a:lnTo>
                    <a:lnTo>
                      <a:pt x="711" y="1856"/>
                    </a:lnTo>
                    <a:lnTo>
                      <a:pt x="703" y="1831"/>
                    </a:lnTo>
                    <a:lnTo>
                      <a:pt x="696" y="1807"/>
                    </a:lnTo>
                    <a:lnTo>
                      <a:pt x="690" y="1783"/>
                    </a:lnTo>
                    <a:lnTo>
                      <a:pt x="686" y="1758"/>
                    </a:lnTo>
                    <a:lnTo>
                      <a:pt x="683" y="1732"/>
                    </a:lnTo>
                    <a:lnTo>
                      <a:pt x="681" y="1705"/>
                    </a:lnTo>
                    <a:lnTo>
                      <a:pt x="680" y="1678"/>
                    </a:lnTo>
                    <a:lnTo>
                      <a:pt x="681" y="1650"/>
                    </a:lnTo>
                    <a:lnTo>
                      <a:pt x="684" y="1622"/>
                    </a:lnTo>
                    <a:lnTo>
                      <a:pt x="687" y="1593"/>
                    </a:lnTo>
                    <a:lnTo>
                      <a:pt x="691" y="1564"/>
                    </a:lnTo>
                    <a:lnTo>
                      <a:pt x="698" y="1536"/>
                    </a:lnTo>
                    <a:lnTo>
                      <a:pt x="705" y="1507"/>
                    </a:lnTo>
                    <a:lnTo>
                      <a:pt x="715" y="1476"/>
                    </a:lnTo>
                    <a:lnTo>
                      <a:pt x="725" y="1447"/>
                    </a:lnTo>
                    <a:lnTo>
                      <a:pt x="738" y="1418"/>
                    </a:lnTo>
                    <a:lnTo>
                      <a:pt x="752" y="1388"/>
                    </a:lnTo>
                    <a:lnTo>
                      <a:pt x="766" y="1358"/>
                    </a:lnTo>
                    <a:lnTo>
                      <a:pt x="783" y="1328"/>
                    </a:lnTo>
                    <a:lnTo>
                      <a:pt x="802" y="1298"/>
                    </a:lnTo>
                    <a:lnTo>
                      <a:pt x="821" y="1269"/>
                    </a:lnTo>
                    <a:lnTo>
                      <a:pt x="842" y="1240"/>
                    </a:lnTo>
                    <a:lnTo>
                      <a:pt x="865" y="1210"/>
                    </a:lnTo>
                    <a:lnTo>
                      <a:pt x="889" y="1181"/>
                    </a:lnTo>
                    <a:lnTo>
                      <a:pt x="915" y="1152"/>
                    </a:lnTo>
                    <a:lnTo>
                      <a:pt x="963" y="1200"/>
                    </a:lnTo>
                    <a:lnTo>
                      <a:pt x="1011" y="1248"/>
                    </a:lnTo>
                    <a:lnTo>
                      <a:pt x="1060" y="1297"/>
                    </a:lnTo>
                    <a:lnTo>
                      <a:pt x="1107" y="1347"/>
                    </a:lnTo>
                    <a:lnTo>
                      <a:pt x="1154" y="1397"/>
                    </a:lnTo>
                    <a:lnTo>
                      <a:pt x="1203" y="1447"/>
                    </a:lnTo>
                    <a:lnTo>
                      <a:pt x="1250" y="1497"/>
                    </a:lnTo>
                    <a:lnTo>
                      <a:pt x="1299" y="1549"/>
                    </a:lnTo>
                    <a:lnTo>
                      <a:pt x="1346" y="1600"/>
                    </a:lnTo>
                    <a:lnTo>
                      <a:pt x="1394" y="1652"/>
                    </a:lnTo>
                    <a:lnTo>
                      <a:pt x="1442" y="1705"/>
                    </a:lnTo>
                    <a:lnTo>
                      <a:pt x="1490" y="1758"/>
                    </a:lnTo>
                    <a:lnTo>
                      <a:pt x="1538" y="1810"/>
                    </a:lnTo>
                    <a:lnTo>
                      <a:pt x="1586" y="1864"/>
                    </a:lnTo>
                    <a:lnTo>
                      <a:pt x="1633" y="1918"/>
                    </a:lnTo>
                    <a:lnTo>
                      <a:pt x="1682" y="1971"/>
                    </a:lnTo>
                    <a:lnTo>
                      <a:pt x="1645" y="1990"/>
                    </a:lnTo>
                    <a:lnTo>
                      <a:pt x="1610" y="2008"/>
                    </a:lnTo>
                    <a:lnTo>
                      <a:pt x="1575" y="2026"/>
                    </a:lnTo>
                    <a:lnTo>
                      <a:pt x="1541" y="2042"/>
                    </a:lnTo>
                    <a:lnTo>
                      <a:pt x="1507" y="2057"/>
                    </a:lnTo>
                    <a:lnTo>
                      <a:pt x="1474" y="2070"/>
                    </a:lnTo>
                    <a:lnTo>
                      <a:pt x="1442" y="2082"/>
                    </a:lnTo>
                    <a:lnTo>
                      <a:pt x="1411" y="2093"/>
                    </a:lnTo>
                    <a:lnTo>
                      <a:pt x="1379" y="2103"/>
                    </a:lnTo>
                    <a:lnTo>
                      <a:pt x="1348" y="2112"/>
                    </a:lnTo>
                    <a:lnTo>
                      <a:pt x="1319" y="2120"/>
                    </a:lnTo>
                    <a:lnTo>
                      <a:pt x="1289" y="2126"/>
                    </a:lnTo>
                    <a:lnTo>
                      <a:pt x="1260" y="2131"/>
                    </a:lnTo>
                    <a:lnTo>
                      <a:pt x="1232" y="2135"/>
                    </a:lnTo>
                    <a:lnTo>
                      <a:pt x="1204" y="2138"/>
                    </a:lnTo>
                    <a:lnTo>
                      <a:pt x="1177" y="2140"/>
                    </a:lnTo>
                    <a:close/>
                    <a:moveTo>
                      <a:pt x="3995" y="1799"/>
                    </a:moveTo>
                    <a:lnTo>
                      <a:pt x="3964" y="1774"/>
                    </a:lnTo>
                    <a:lnTo>
                      <a:pt x="3933" y="1750"/>
                    </a:lnTo>
                    <a:lnTo>
                      <a:pt x="3903" y="1727"/>
                    </a:lnTo>
                    <a:lnTo>
                      <a:pt x="3872" y="1705"/>
                    </a:lnTo>
                    <a:lnTo>
                      <a:pt x="3840" y="1684"/>
                    </a:lnTo>
                    <a:lnTo>
                      <a:pt x="3810" y="1663"/>
                    </a:lnTo>
                    <a:lnTo>
                      <a:pt x="3779" y="1644"/>
                    </a:lnTo>
                    <a:lnTo>
                      <a:pt x="3748" y="1626"/>
                    </a:lnTo>
                    <a:lnTo>
                      <a:pt x="3716" y="1610"/>
                    </a:lnTo>
                    <a:lnTo>
                      <a:pt x="3686" y="1594"/>
                    </a:lnTo>
                    <a:lnTo>
                      <a:pt x="3655" y="1579"/>
                    </a:lnTo>
                    <a:lnTo>
                      <a:pt x="3624" y="1566"/>
                    </a:lnTo>
                    <a:lnTo>
                      <a:pt x="3592" y="1554"/>
                    </a:lnTo>
                    <a:lnTo>
                      <a:pt x="3561" y="1542"/>
                    </a:lnTo>
                    <a:lnTo>
                      <a:pt x="3530" y="1532"/>
                    </a:lnTo>
                    <a:lnTo>
                      <a:pt x="3499" y="1523"/>
                    </a:lnTo>
                    <a:lnTo>
                      <a:pt x="3468" y="1515"/>
                    </a:lnTo>
                    <a:lnTo>
                      <a:pt x="3437" y="1507"/>
                    </a:lnTo>
                    <a:lnTo>
                      <a:pt x="3406" y="1499"/>
                    </a:lnTo>
                    <a:lnTo>
                      <a:pt x="3375" y="1493"/>
                    </a:lnTo>
                    <a:lnTo>
                      <a:pt x="3344" y="1487"/>
                    </a:lnTo>
                    <a:lnTo>
                      <a:pt x="3313" y="1482"/>
                    </a:lnTo>
                    <a:lnTo>
                      <a:pt x="3282" y="1478"/>
                    </a:lnTo>
                    <a:lnTo>
                      <a:pt x="3251" y="1474"/>
                    </a:lnTo>
                    <a:lnTo>
                      <a:pt x="3219" y="1471"/>
                    </a:lnTo>
                    <a:lnTo>
                      <a:pt x="3188" y="1469"/>
                    </a:lnTo>
                    <a:lnTo>
                      <a:pt x="3157" y="1467"/>
                    </a:lnTo>
                    <a:lnTo>
                      <a:pt x="3126" y="1466"/>
                    </a:lnTo>
                    <a:lnTo>
                      <a:pt x="3094" y="1466"/>
                    </a:lnTo>
                    <a:lnTo>
                      <a:pt x="3063" y="1466"/>
                    </a:lnTo>
                    <a:lnTo>
                      <a:pt x="3032" y="1467"/>
                    </a:lnTo>
                    <a:lnTo>
                      <a:pt x="3001" y="1469"/>
                    </a:lnTo>
                    <a:lnTo>
                      <a:pt x="2969" y="1472"/>
                    </a:lnTo>
                    <a:lnTo>
                      <a:pt x="2938" y="1475"/>
                    </a:lnTo>
                    <a:lnTo>
                      <a:pt x="2907" y="1479"/>
                    </a:lnTo>
                    <a:lnTo>
                      <a:pt x="2876" y="1483"/>
                    </a:lnTo>
                    <a:lnTo>
                      <a:pt x="2844" y="1488"/>
                    </a:lnTo>
                    <a:lnTo>
                      <a:pt x="2813" y="1494"/>
                    </a:lnTo>
                    <a:lnTo>
                      <a:pt x="2782" y="1500"/>
                    </a:lnTo>
                    <a:lnTo>
                      <a:pt x="2751" y="1508"/>
                    </a:lnTo>
                    <a:lnTo>
                      <a:pt x="2718" y="1515"/>
                    </a:lnTo>
                    <a:lnTo>
                      <a:pt x="2687" y="1523"/>
                    </a:lnTo>
                    <a:lnTo>
                      <a:pt x="2655" y="1532"/>
                    </a:lnTo>
                    <a:lnTo>
                      <a:pt x="2623" y="1541"/>
                    </a:lnTo>
                    <a:lnTo>
                      <a:pt x="2591" y="1551"/>
                    </a:lnTo>
                    <a:lnTo>
                      <a:pt x="2560" y="1562"/>
                    </a:lnTo>
                    <a:lnTo>
                      <a:pt x="2528" y="1573"/>
                    </a:lnTo>
                    <a:lnTo>
                      <a:pt x="2496" y="1585"/>
                    </a:lnTo>
                    <a:lnTo>
                      <a:pt x="2433" y="1609"/>
                    </a:lnTo>
                    <a:lnTo>
                      <a:pt x="2369" y="1635"/>
                    </a:lnTo>
                    <a:lnTo>
                      <a:pt x="2306" y="1661"/>
                    </a:lnTo>
                    <a:lnTo>
                      <a:pt x="2241" y="1688"/>
                    </a:lnTo>
                    <a:lnTo>
                      <a:pt x="2178" y="1716"/>
                    </a:lnTo>
                    <a:lnTo>
                      <a:pt x="2114" y="1744"/>
                    </a:lnTo>
                    <a:lnTo>
                      <a:pt x="2050" y="1774"/>
                    </a:lnTo>
                    <a:lnTo>
                      <a:pt x="1986" y="1804"/>
                    </a:lnTo>
                    <a:lnTo>
                      <a:pt x="1935" y="1746"/>
                    </a:lnTo>
                    <a:lnTo>
                      <a:pt x="1884" y="1689"/>
                    </a:lnTo>
                    <a:lnTo>
                      <a:pt x="1833" y="1630"/>
                    </a:lnTo>
                    <a:lnTo>
                      <a:pt x="1783" y="1573"/>
                    </a:lnTo>
                    <a:lnTo>
                      <a:pt x="1732" y="1516"/>
                    </a:lnTo>
                    <a:lnTo>
                      <a:pt x="1681" y="1458"/>
                    </a:lnTo>
                    <a:lnTo>
                      <a:pt x="1630" y="1401"/>
                    </a:lnTo>
                    <a:lnTo>
                      <a:pt x="1580" y="1344"/>
                    </a:lnTo>
                    <a:lnTo>
                      <a:pt x="1529" y="1287"/>
                    </a:lnTo>
                    <a:lnTo>
                      <a:pt x="1478" y="1231"/>
                    </a:lnTo>
                    <a:lnTo>
                      <a:pt x="1428" y="1176"/>
                    </a:lnTo>
                    <a:lnTo>
                      <a:pt x="1376" y="1120"/>
                    </a:lnTo>
                    <a:lnTo>
                      <a:pt x="1326" y="1065"/>
                    </a:lnTo>
                    <a:lnTo>
                      <a:pt x="1274" y="1011"/>
                    </a:lnTo>
                    <a:lnTo>
                      <a:pt x="1224" y="956"/>
                    </a:lnTo>
                    <a:lnTo>
                      <a:pt x="1174" y="903"/>
                    </a:lnTo>
                    <a:lnTo>
                      <a:pt x="1196" y="883"/>
                    </a:lnTo>
                    <a:lnTo>
                      <a:pt x="1219" y="864"/>
                    </a:lnTo>
                    <a:lnTo>
                      <a:pt x="1241" y="847"/>
                    </a:lnTo>
                    <a:lnTo>
                      <a:pt x="1264" y="830"/>
                    </a:lnTo>
                    <a:lnTo>
                      <a:pt x="1287" y="815"/>
                    </a:lnTo>
                    <a:lnTo>
                      <a:pt x="1309" y="801"/>
                    </a:lnTo>
                    <a:lnTo>
                      <a:pt x="1331" y="789"/>
                    </a:lnTo>
                    <a:lnTo>
                      <a:pt x="1353" y="777"/>
                    </a:lnTo>
                    <a:lnTo>
                      <a:pt x="1375" y="768"/>
                    </a:lnTo>
                    <a:lnTo>
                      <a:pt x="1397" y="759"/>
                    </a:lnTo>
                    <a:lnTo>
                      <a:pt x="1420" y="751"/>
                    </a:lnTo>
                    <a:lnTo>
                      <a:pt x="1442" y="745"/>
                    </a:lnTo>
                    <a:lnTo>
                      <a:pt x="1463" y="740"/>
                    </a:lnTo>
                    <a:lnTo>
                      <a:pt x="1485" y="737"/>
                    </a:lnTo>
                    <a:lnTo>
                      <a:pt x="1506" y="734"/>
                    </a:lnTo>
                    <a:lnTo>
                      <a:pt x="1527" y="733"/>
                    </a:lnTo>
                    <a:lnTo>
                      <a:pt x="1571" y="732"/>
                    </a:lnTo>
                    <a:lnTo>
                      <a:pt x="1613" y="732"/>
                    </a:lnTo>
                    <a:lnTo>
                      <a:pt x="1655" y="734"/>
                    </a:lnTo>
                    <a:lnTo>
                      <a:pt x="1696" y="737"/>
                    </a:lnTo>
                    <a:lnTo>
                      <a:pt x="1737" y="742"/>
                    </a:lnTo>
                    <a:lnTo>
                      <a:pt x="1778" y="749"/>
                    </a:lnTo>
                    <a:lnTo>
                      <a:pt x="1817" y="757"/>
                    </a:lnTo>
                    <a:lnTo>
                      <a:pt x="1856" y="766"/>
                    </a:lnTo>
                    <a:lnTo>
                      <a:pt x="1897" y="776"/>
                    </a:lnTo>
                    <a:lnTo>
                      <a:pt x="1935" y="785"/>
                    </a:lnTo>
                    <a:lnTo>
                      <a:pt x="1972" y="794"/>
                    </a:lnTo>
                    <a:lnTo>
                      <a:pt x="2009" y="802"/>
                    </a:lnTo>
                    <a:lnTo>
                      <a:pt x="2046" y="810"/>
                    </a:lnTo>
                    <a:lnTo>
                      <a:pt x="2081" y="818"/>
                    </a:lnTo>
                    <a:lnTo>
                      <a:pt x="2116" y="825"/>
                    </a:lnTo>
                    <a:lnTo>
                      <a:pt x="2151" y="833"/>
                    </a:lnTo>
                    <a:lnTo>
                      <a:pt x="2167" y="836"/>
                    </a:lnTo>
                    <a:lnTo>
                      <a:pt x="2184" y="838"/>
                    </a:lnTo>
                    <a:lnTo>
                      <a:pt x="2200" y="839"/>
                    </a:lnTo>
                    <a:lnTo>
                      <a:pt x="2216" y="840"/>
                    </a:lnTo>
                    <a:lnTo>
                      <a:pt x="2231" y="839"/>
                    </a:lnTo>
                    <a:lnTo>
                      <a:pt x="2247" y="837"/>
                    </a:lnTo>
                    <a:lnTo>
                      <a:pt x="2263" y="835"/>
                    </a:lnTo>
                    <a:lnTo>
                      <a:pt x="2278" y="832"/>
                    </a:lnTo>
                    <a:lnTo>
                      <a:pt x="2292" y="827"/>
                    </a:lnTo>
                    <a:lnTo>
                      <a:pt x="2307" y="822"/>
                    </a:lnTo>
                    <a:lnTo>
                      <a:pt x="2321" y="816"/>
                    </a:lnTo>
                    <a:lnTo>
                      <a:pt x="2335" y="809"/>
                    </a:lnTo>
                    <a:lnTo>
                      <a:pt x="2348" y="801"/>
                    </a:lnTo>
                    <a:lnTo>
                      <a:pt x="2362" y="792"/>
                    </a:lnTo>
                    <a:lnTo>
                      <a:pt x="2375" y="783"/>
                    </a:lnTo>
                    <a:lnTo>
                      <a:pt x="2389" y="773"/>
                    </a:lnTo>
                    <a:lnTo>
                      <a:pt x="2402" y="761"/>
                    </a:lnTo>
                    <a:lnTo>
                      <a:pt x="2414" y="748"/>
                    </a:lnTo>
                    <a:lnTo>
                      <a:pt x="2426" y="735"/>
                    </a:lnTo>
                    <a:lnTo>
                      <a:pt x="2437" y="722"/>
                    </a:lnTo>
                    <a:lnTo>
                      <a:pt x="2447" y="709"/>
                    </a:lnTo>
                    <a:lnTo>
                      <a:pt x="2456" y="695"/>
                    </a:lnTo>
                    <a:lnTo>
                      <a:pt x="2465" y="680"/>
                    </a:lnTo>
                    <a:lnTo>
                      <a:pt x="2473" y="665"/>
                    </a:lnTo>
                    <a:lnTo>
                      <a:pt x="2480" y="649"/>
                    </a:lnTo>
                    <a:lnTo>
                      <a:pt x="2486" y="633"/>
                    </a:lnTo>
                    <a:lnTo>
                      <a:pt x="2491" y="617"/>
                    </a:lnTo>
                    <a:lnTo>
                      <a:pt x="2496" y="600"/>
                    </a:lnTo>
                    <a:lnTo>
                      <a:pt x="2500" y="584"/>
                    </a:lnTo>
                    <a:lnTo>
                      <a:pt x="2503" y="566"/>
                    </a:lnTo>
                    <a:lnTo>
                      <a:pt x="2507" y="549"/>
                    </a:lnTo>
                    <a:lnTo>
                      <a:pt x="2508" y="530"/>
                    </a:lnTo>
                    <a:lnTo>
                      <a:pt x="2508" y="512"/>
                    </a:lnTo>
                    <a:lnTo>
                      <a:pt x="2508" y="494"/>
                    </a:lnTo>
                    <a:lnTo>
                      <a:pt x="2505" y="474"/>
                    </a:lnTo>
                    <a:lnTo>
                      <a:pt x="2503" y="456"/>
                    </a:lnTo>
                    <a:lnTo>
                      <a:pt x="2499" y="438"/>
                    </a:lnTo>
                    <a:lnTo>
                      <a:pt x="2495" y="420"/>
                    </a:lnTo>
                    <a:lnTo>
                      <a:pt x="2489" y="402"/>
                    </a:lnTo>
                    <a:lnTo>
                      <a:pt x="2482" y="384"/>
                    </a:lnTo>
                    <a:lnTo>
                      <a:pt x="2475" y="366"/>
                    </a:lnTo>
                    <a:lnTo>
                      <a:pt x="2466" y="348"/>
                    </a:lnTo>
                    <a:lnTo>
                      <a:pt x="2456" y="330"/>
                    </a:lnTo>
                    <a:lnTo>
                      <a:pt x="2446" y="311"/>
                    </a:lnTo>
                    <a:lnTo>
                      <a:pt x="2434" y="293"/>
                    </a:lnTo>
                    <a:lnTo>
                      <a:pt x="2421" y="276"/>
                    </a:lnTo>
                    <a:lnTo>
                      <a:pt x="2407" y="258"/>
                    </a:lnTo>
                    <a:lnTo>
                      <a:pt x="2393" y="240"/>
                    </a:lnTo>
                    <a:lnTo>
                      <a:pt x="2372" y="218"/>
                    </a:lnTo>
                    <a:lnTo>
                      <a:pt x="2351" y="197"/>
                    </a:lnTo>
                    <a:lnTo>
                      <a:pt x="2330" y="177"/>
                    </a:lnTo>
                    <a:lnTo>
                      <a:pt x="2308" y="159"/>
                    </a:lnTo>
                    <a:lnTo>
                      <a:pt x="2286" y="140"/>
                    </a:lnTo>
                    <a:lnTo>
                      <a:pt x="2264" y="123"/>
                    </a:lnTo>
                    <a:lnTo>
                      <a:pt x="2240" y="108"/>
                    </a:lnTo>
                    <a:lnTo>
                      <a:pt x="2216" y="93"/>
                    </a:lnTo>
                    <a:lnTo>
                      <a:pt x="2192" y="80"/>
                    </a:lnTo>
                    <a:lnTo>
                      <a:pt x="2167" y="68"/>
                    </a:lnTo>
                    <a:lnTo>
                      <a:pt x="2142" y="57"/>
                    </a:lnTo>
                    <a:lnTo>
                      <a:pt x="2115" y="47"/>
                    </a:lnTo>
                    <a:lnTo>
                      <a:pt x="2088" y="38"/>
                    </a:lnTo>
                    <a:lnTo>
                      <a:pt x="2061" y="30"/>
                    </a:lnTo>
                    <a:lnTo>
                      <a:pt x="2033" y="23"/>
                    </a:lnTo>
                    <a:lnTo>
                      <a:pt x="2004" y="18"/>
                    </a:lnTo>
                    <a:lnTo>
                      <a:pt x="1976" y="13"/>
                    </a:lnTo>
                    <a:lnTo>
                      <a:pt x="1947" y="9"/>
                    </a:lnTo>
                    <a:lnTo>
                      <a:pt x="1919" y="6"/>
                    </a:lnTo>
                    <a:lnTo>
                      <a:pt x="1889" y="3"/>
                    </a:lnTo>
                    <a:lnTo>
                      <a:pt x="1861" y="2"/>
                    </a:lnTo>
                    <a:lnTo>
                      <a:pt x="1832" y="0"/>
                    </a:lnTo>
                    <a:lnTo>
                      <a:pt x="1803" y="0"/>
                    </a:lnTo>
                    <a:lnTo>
                      <a:pt x="1774" y="0"/>
                    </a:lnTo>
                    <a:lnTo>
                      <a:pt x="1744" y="1"/>
                    </a:lnTo>
                    <a:lnTo>
                      <a:pt x="1715" y="3"/>
                    </a:lnTo>
                    <a:lnTo>
                      <a:pt x="1685" y="5"/>
                    </a:lnTo>
                    <a:lnTo>
                      <a:pt x="1656" y="8"/>
                    </a:lnTo>
                    <a:lnTo>
                      <a:pt x="1625" y="12"/>
                    </a:lnTo>
                    <a:lnTo>
                      <a:pt x="1596" y="17"/>
                    </a:lnTo>
                    <a:lnTo>
                      <a:pt x="1566" y="22"/>
                    </a:lnTo>
                    <a:lnTo>
                      <a:pt x="1536" y="29"/>
                    </a:lnTo>
                    <a:lnTo>
                      <a:pt x="1505" y="36"/>
                    </a:lnTo>
                    <a:lnTo>
                      <a:pt x="1476" y="43"/>
                    </a:lnTo>
                    <a:lnTo>
                      <a:pt x="1447" y="51"/>
                    </a:lnTo>
                    <a:lnTo>
                      <a:pt x="1418" y="60"/>
                    </a:lnTo>
                    <a:lnTo>
                      <a:pt x="1388" y="69"/>
                    </a:lnTo>
                    <a:lnTo>
                      <a:pt x="1359" y="79"/>
                    </a:lnTo>
                    <a:lnTo>
                      <a:pt x="1331" y="89"/>
                    </a:lnTo>
                    <a:lnTo>
                      <a:pt x="1303" y="100"/>
                    </a:lnTo>
                    <a:lnTo>
                      <a:pt x="1274" y="112"/>
                    </a:lnTo>
                    <a:lnTo>
                      <a:pt x="1246" y="124"/>
                    </a:lnTo>
                    <a:lnTo>
                      <a:pt x="1218" y="136"/>
                    </a:lnTo>
                    <a:lnTo>
                      <a:pt x="1190" y="151"/>
                    </a:lnTo>
                    <a:lnTo>
                      <a:pt x="1163" y="164"/>
                    </a:lnTo>
                    <a:lnTo>
                      <a:pt x="1135" y="179"/>
                    </a:lnTo>
                    <a:lnTo>
                      <a:pt x="1108" y="194"/>
                    </a:lnTo>
                    <a:lnTo>
                      <a:pt x="1081" y="209"/>
                    </a:lnTo>
                    <a:lnTo>
                      <a:pt x="1028" y="241"/>
                    </a:lnTo>
                    <a:lnTo>
                      <a:pt x="978" y="272"/>
                    </a:lnTo>
                    <a:lnTo>
                      <a:pt x="932" y="304"/>
                    </a:lnTo>
                    <a:lnTo>
                      <a:pt x="886" y="337"/>
                    </a:lnTo>
                    <a:lnTo>
                      <a:pt x="845" y="369"/>
                    </a:lnTo>
                    <a:lnTo>
                      <a:pt x="806" y="401"/>
                    </a:lnTo>
                    <a:lnTo>
                      <a:pt x="769" y="432"/>
                    </a:lnTo>
                    <a:lnTo>
                      <a:pt x="736" y="464"/>
                    </a:lnTo>
                    <a:lnTo>
                      <a:pt x="712" y="441"/>
                    </a:lnTo>
                    <a:lnTo>
                      <a:pt x="687" y="418"/>
                    </a:lnTo>
                    <a:lnTo>
                      <a:pt x="662" y="395"/>
                    </a:lnTo>
                    <a:lnTo>
                      <a:pt x="637" y="372"/>
                    </a:lnTo>
                    <a:lnTo>
                      <a:pt x="623" y="360"/>
                    </a:lnTo>
                    <a:lnTo>
                      <a:pt x="609" y="350"/>
                    </a:lnTo>
                    <a:lnTo>
                      <a:pt x="593" y="342"/>
                    </a:lnTo>
                    <a:lnTo>
                      <a:pt x="577" y="335"/>
                    </a:lnTo>
                    <a:lnTo>
                      <a:pt x="559" y="329"/>
                    </a:lnTo>
                    <a:lnTo>
                      <a:pt x="540" y="325"/>
                    </a:lnTo>
                    <a:lnTo>
                      <a:pt x="521" y="323"/>
                    </a:lnTo>
                    <a:lnTo>
                      <a:pt x="502" y="323"/>
                    </a:lnTo>
                    <a:lnTo>
                      <a:pt x="491" y="323"/>
                    </a:lnTo>
                    <a:lnTo>
                      <a:pt x="482" y="324"/>
                    </a:lnTo>
                    <a:lnTo>
                      <a:pt x="472" y="325"/>
                    </a:lnTo>
                    <a:lnTo>
                      <a:pt x="462" y="327"/>
                    </a:lnTo>
                    <a:lnTo>
                      <a:pt x="453" y="329"/>
                    </a:lnTo>
                    <a:lnTo>
                      <a:pt x="444" y="332"/>
                    </a:lnTo>
                    <a:lnTo>
                      <a:pt x="435" y="336"/>
                    </a:lnTo>
                    <a:lnTo>
                      <a:pt x="426" y="340"/>
                    </a:lnTo>
                    <a:lnTo>
                      <a:pt x="417" y="344"/>
                    </a:lnTo>
                    <a:lnTo>
                      <a:pt x="409" y="349"/>
                    </a:lnTo>
                    <a:lnTo>
                      <a:pt x="401" y="355"/>
                    </a:lnTo>
                    <a:lnTo>
                      <a:pt x="393" y="360"/>
                    </a:lnTo>
                    <a:lnTo>
                      <a:pt x="378" y="374"/>
                    </a:lnTo>
                    <a:lnTo>
                      <a:pt x="364" y="389"/>
                    </a:lnTo>
                    <a:lnTo>
                      <a:pt x="351" y="405"/>
                    </a:lnTo>
                    <a:lnTo>
                      <a:pt x="341" y="422"/>
                    </a:lnTo>
                    <a:lnTo>
                      <a:pt x="332" y="439"/>
                    </a:lnTo>
                    <a:lnTo>
                      <a:pt x="325" y="457"/>
                    </a:lnTo>
                    <a:lnTo>
                      <a:pt x="322" y="466"/>
                    </a:lnTo>
                    <a:lnTo>
                      <a:pt x="320" y="475"/>
                    </a:lnTo>
                    <a:lnTo>
                      <a:pt x="318" y="484"/>
                    </a:lnTo>
                    <a:lnTo>
                      <a:pt x="317" y="494"/>
                    </a:lnTo>
                    <a:lnTo>
                      <a:pt x="317" y="504"/>
                    </a:lnTo>
                    <a:lnTo>
                      <a:pt x="316" y="513"/>
                    </a:lnTo>
                    <a:lnTo>
                      <a:pt x="317" y="523"/>
                    </a:lnTo>
                    <a:lnTo>
                      <a:pt x="318" y="533"/>
                    </a:lnTo>
                    <a:lnTo>
                      <a:pt x="321" y="552"/>
                    </a:lnTo>
                    <a:lnTo>
                      <a:pt x="325" y="570"/>
                    </a:lnTo>
                    <a:lnTo>
                      <a:pt x="330" y="588"/>
                    </a:lnTo>
                    <a:lnTo>
                      <a:pt x="338" y="604"/>
                    </a:lnTo>
                    <a:lnTo>
                      <a:pt x="346" y="619"/>
                    </a:lnTo>
                    <a:lnTo>
                      <a:pt x="357" y="633"/>
                    </a:lnTo>
                    <a:lnTo>
                      <a:pt x="368" y="646"/>
                    </a:lnTo>
                    <a:lnTo>
                      <a:pt x="381" y="660"/>
                    </a:lnTo>
                    <a:lnTo>
                      <a:pt x="406" y="680"/>
                    </a:lnTo>
                    <a:lnTo>
                      <a:pt x="431" y="700"/>
                    </a:lnTo>
                    <a:lnTo>
                      <a:pt x="456" y="721"/>
                    </a:lnTo>
                    <a:lnTo>
                      <a:pt x="480" y="743"/>
                    </a:lnTo>
                    <a:lnTo>
                      <a:pt x="456" y="772"/>
                    </a:lnTo>
                    <a:lnTo>
                      <a:pt x="433" y="801"/>
                    </a:lnTo>
                    <a:lnTo>
                      <a:pt x="410" y="832"/>
                    </a:lnTo>
                    <a:lnTo>
                      <a:pt x="387" y="862"/>
                    </a:lnTo>
                    <a:lnTo>
                      <a:pt x="366" y="893"/>
                    </a:lnTo>
                    <a:lnTo>
                      <a:pt x="345" y="924"/>
                    </a:lnTo>
                    <a:lnTo>
                      <a:pt x="324" y="955"/>
                    </a:lnTo>
                    <a:lnTo>
                      <a:pt x="303" y="986"/>
                    </a:lnTo>
                    <a:lnTo>
                      <a:pt x="284" y="1019"/>
                    </a:lnTo>
                    <a:lnTo>
                      <a:pt x="265" y="1051"/>
                    </a:lnTo>
                    <a:lnTo>
                      <a:pt x="246" y="1084"/>
                    </a:lnTo>
                    <a:lnTo>
                      <a:pt x="228" y="1116"/>
                    </a:lnTo>
                    <a:lnTo>
                      <a:pt x="211" y="1149"/>
                    </a:lnTo>
                    <a:lnTo>
                      <a:pt x="194" y="1183"/>
                    </a:lnTo>
                    <a:lnTo>
                      <a:pt x="177" y="1217"/>
                    </a:lnTo>
                    <a:lnTo>
                      <a:pt x="161" y="1251"/>
                    </a:lnTo>
                    <a:lnTo>
                      <a:pt x="146" y="1284"/>
                    </a:lnTo>
                    <a:lnTo>
                      <a:pt x="131" y="1318"/>
                    </a:lnTo>
                    <a:lnTo>
                      <a:pt x="117" y="1353"/>
                    </a:lnTo>
                    <a:lnTo>
                      <a:pt x="104" y="1387"/>
                    </a:lnTo>
                    <a:lnTo>
                      <a:pt x="92" y="1420"/>
                    </a:lnTo>
                    <a:lnTo>
                      <a:pt x="81" y="1454"/>
                    </a:lnTo>
                    <a:lnTo>
                      <a:pt x="70" y="1487"/>
                    </a:lnTo>
                    <a:lnTo>
                      <a:pt x="59" y="1521"/>
                    </a:lnTo>
                    <a:lnTo>
                      <a:pt x="50" y="1555"/>
                    </a:lnTo>
                    <a:lnTo>
                      <a:pt x="42" y="1588"/>
                    </a:lnTo>
                    <a:lnTo>
                      <a:pt x="34" y="1621"/>
                    </a:lnTo>
                    <a:lnTo>
                      <a:pt x="27" y="1654"/>
                    </a:lnTo>
                    <a:lnTo>
                      <a:pt x="21" y="1688"/>
                    </a:lnTo>
                    <a:lnTo>
                      <a:pt x="16" y="1721"/>
                    </a:lnTo>
                    <a:lnTo>
                      <a:pt x="11" y="1754"/>
                    </a:lnTo>
                    <a:lnTo>
                      <a:pt x="8" y="1787"/>
                    </a:lnTo>
                    <a:lnTo>
                      <a:pt x="4" y="1819"/>
                    </a:lnTo>
                    <a:lnTo>
                      <a:pt x="2" y="1852"/>
                    </a:lnTo>
                    <a:lnTo>
                      <a:pt x="1" y="1884"/>
                    </a:lnTo>
                    <a:lnTo>
                      <a:pt x="0" y="1916"/>
                    </a:lnTo>
                    <a:lnTo>
                      <a:pt x="0" y="1947"/>
                    </a:lnTo>
                    <a:lnTo>
                      <a:pt x="1" y="1978"/>
                    </a:lnTo>
                    <a:lnTo>
                      <a:pt x="4" y="2009"/>
                    </a:lnTo>
                    <a:lnTo>
                      <a:pt x="6" y="2040"/>
                    </a:lnTo>
                    <a:lnTo>
                      <a:pt x="10" y="2070"/>
                    </a:lnTo>
                    <a:lnTo>
                      <a:pt x="15" y="2100"/>
                    </a:lnTo>
                    <a:lnTo>
                      <a:pt x="20" y="2129"/>
                    </a:lnTo>
                    <a:lnTo>
                      <a:pt x="26" y="2158"/>
                    </a:lnTo>
                    <a:lnTo>
                      <a:pt x="34" y="2188"/>
                    </a:lnTo>
                    <a:lnTo>
                      <a:pt x="42" y="2217"/>
                    </a:lnTo>
                    <a:lnTo>
                      <a:pt x="50" y="2245"/>
                    </a:lnTo>
                    <a:lnTo>
                      <a:pt x="60" y="2273"/>
                    </a:lnTo>
                    <a:lnTo>
                      <a:pt x="72" y="2301"/>
                    </a:lnTo>
                    <a:lnTo>
                      <a:pt x="83" y="2328"/>
                    </a:lnTo>
                    <a:lnTo>
                      <a:pt x="96" y="2356"/>
                    </a:lnTo>
                    <a:lnTo>
                      <a:pt x="110" y="2382"/>
                    </a:lnTo>
                    <a:lnTo>
                      <a:pt x="125" y="2408"/>
                    </a:lnTo>
                    <a:lnTo>
                      <a:pt x="141" y="2433"/>
                    </a:lnTo>
                    <a:lnTo>
                      <a:pt x="158" y="2459"/>
                    </a:lnTo>
                    <a:lnTo>
                      <a:pt x="176" y="2483"/>
                    </a:lnTo>
                    <a:lnTo>
                      <a:pt x="196" y="2508"/>
                    </a:lnTo>
                    <a:lnTo>
                      <a:pt x="216" y="2533"/>
                    </a:lnTo>
                    <a:lnTo>
                      <a:pt x="237" y="2556"/>
                    </a:lnTo>
                    <a:lnTo>
                      <a:pt x="259" y="2580"/>
                    </a:lnTo>
                    <a:lnTo>
                      <a:pt x="282" y="2603"/>
                    </a:lnTo>
                    <a:lnTo>
                      <a:pt x="308" y="2626"/>
                    </a:lnTo>
                    <a:lnTo>
                      <a:pt x="333" y="2649"/>
                    </a:lnTo>
                    <a:lnTo>
                      <a:pt x="360" y="2672"/>
                    </a:lnTo>
                    <a:lnTo>
                      <a:pt x="382" y="2690"/>
                    </a:lnTo>
                    <a:lnTo>
                      <a:pt x="405" y="2708"/>
                    </a:lnTo>
                    <a:lnTo>
                      <a:pt x="427" y="2724"/>
                    </a:lnTo>
                    <a:lnTo>
                      <a:pt x="451" y="2740"/>
                    </a:lnTo>
                    <a:lnTo>
                      <a:pt x="474" y="2756"/>
                    </a:lnTo>
                    <a:lnTo>
                      <a:pt x="498" y="2771"/>
                    </a:lnTo>
                    <a:lnTo>
                      <a:pt x="522" y="2785"/>
                    </a:lnTo>
                    <a:lnTo>
                      <a:pt x="545" y="2798"/>
                    </a:lnTo>
                    <a:lnTo>
                      <a:pt x="571" y="2811"/>
                    </a:lnTo>
                    <a:lnTo>
                      <a:pt x="595" y="2823"/>
                    </a:lnTo>
                    <a:lnTo>
                      <a:pt x="620" y="2834"/>
                    </a:lnTo>
                    <a:lnTo>
                      <a:pt x="645" y="2845"/>
                    </a:lnTo>
                    <a:lnTo>
                      <a:pt x="670" y="2856"/>
                    </a:lnTo>
                    <a:lnTo>
                      <a:pt x="696" y="2866"/>
                    </a:lnTo>
                    <a:lnTo>
                      <a:pt x="722" y="2875"/>
                    </a:lnTo>
                    <a:lnTo>
                      <a:pt x="748" y="2883"/>
                    </a:lnTo>
                    <a:lnTo>
                      <a:pt x="774" y="2891"/>
                    </a:lnTo>
                    <a:lnTo>
                      <a:pt x="802" y="2898"/>
                    </a:lnTo>
                    <a:lnTo>
                      <a:pt x="828" y="2905"/>
                    </a:lnTo>
                    <a:lnTo>
                      <a:pt x="855" y="2910"/>
                    </a:lnTo>
                    <a:lnTo>
                      <a:pt x="882" y="2916"/>
                    </a:lnTo>
                    <a:lnTo>
                      <a:pt x="910" y="2920"/>
                    </a:lnTo>
                    <a:lnTo>
                      <a:pt x="938" y="2924"/>
                    </a:lnTo>
                    <a:lnTo>
                      <a:pt x="966" y="2928"/>
                    </a:lnTo>
                    <a:lnTo>
                      <a:pt x="995" y="2931"/>
                    </a:lnTo>
                    <a:lnTo>
                      <a:pt x="1023" y="2933"/>
                    </a:lnTo>
                    <a:lnTo>
                      <a:pt x="1053" y="2934"/>
                    </a:lnTo>
                    <a:lnTo>
                      <a:pt x="1082" y="2935"/>
                    </a:lnTo>
                    <a:lnTo>
                      <a:pt x="1111" y="2936"/>
                    </a:lnTo>
                    <a:lnTo>
                      <a:pt x="1140" y="2935"/>
                    </a:lnTo>
                    <a:lnTo>
                      <a:pt x="1171" y="2935"/>
                    </a:lnTo>
                    <a:lnTo>
                      <a:pt x="1201" y="2933"/>
                    </a:lnTo>
                    <a:lnTo>
                      <a:pt x="1261" y="2929"/>
                    </a:lnTo>
                    <a:lnTo>
                      <a:pt x="1323" y="2922"/>
                    </a:lnTo>
                    <a:lnTo>
                      <a:pt x="1385" y="2914"/>
                    </a:lnTo>
                    <a:lnTo>
                      <a:pt x="1448" y="2904"/>
                    </a:lnTo>
                    <a:lnTo>
                      <a:pt x="1511" y="2892"/>
                    </a:lnTo>
                    <a:lnTo>
                      <a:pt x="1575" y="2878"/>
                    </a:lnTo>
                    <a:lnTo>
                      <a:pt x="1639" y="2862"/>
                    </a:lnTo>
                    <a:lnTo>
                      <a:pt x="1705" y="2842"/>
                    </a:lnTo>
                    <a:lnTo>
                      <a:pt x="1770" y="2822"/>
                    </a:lnTo>
                    <a:lnTo>
                      <a:pt x="1836" y="2800"/>
                    </a:lnTo>
                    <a:lnTo>
                      <a:pt x="1904" y="2775"/>
                    </a:lnTo>
                    <a:lnTo>
                      <a:pt x="1971" y="2748"/>
                    </a:lnTo>
                    <a:lnTo>
                      <a:pt x="2039" y="2719"/>
                    </a:lnTo>
                    <a:lnTo>
                      <a:pt x="2107" y="2687"/>
                    </a:lnTo>
                    <a:lnTo>
                      <a:pt x="2177" y="2653"/>
                    </a:lnTo>
                    <a:lnTo>
                      <a:pt x="2246" y="2617"/>
                    </a:lnTo>
                    <a:lnTo>
                      <a:pt x="2302" y="2681"/>
                    </a:lnTo>
                    <a:lnTo>
                      <a:pt x="2358" y="2745"/>
                    </a:lnTo>
                    <a:lnTo>
                      <a:pt x="2414" y="2809"/>
                    </a:lnTo>
                    <a:lnTo>
                      <a:pt x="2470" y="2874"/>
                    </a:lnTo>
                    <a:lnTo>
                      <a:pt x="2526" y="2937"/>
                    </a:lnTo>
                    <a:lnTo>
                      <a:pt x="2582" y="3000"/>
                    </a:lnTo>
                    <a:lnTo>
                      <a:pt x="2638" y="3064"/>
                    </a:lnTo>
                    <a:lnTo>
                      <a:pt x="2693" y="3127"/>
                    </a:lnTo>
                    <a:lnTo>
                      <a:pt x="2749" y="3189"/>
                    </a:lnTo>
                    <a:lnTo>
                      <a:pt x="2805" y="3252"/>
                    </a:lnTo>
                    <a:lnTo>
                      <a:pt x="2861" y="3314"/>
                    </a:lnTo>
                    <a:lnTo>
                      <a:pt x="2917" y="3376"/>
                    </a:lnTo>
                    <a:lnTo>
                      <a:pt x="2973" y="3437"/>
                    </a:lnTo>
                    <a:lnTo>
                      <a:pt x="3029" y="3497"/>
                    </a:lnTo>
                    <a:lnTo>
                      <a:pt x="3085" y="3558"/>
                    </a:lnTo>
                    <a:lnTo>
                      <a:pt x="3141" y="3617"/>
                    </a:lnTo>
                    <a:lnTo>
                      <a:pt x="3118" y="3636"/>
                    </a:lnTo>
                    <a:lnTo>
                      <a:pt x="3094" y="3655"/>
                    </a:lnTo>
                    <a:lnTo>
                      <a:pt x="3071" y="3672"/>
                    </a:lnTo>
                    <a:lnTo>
                      <a:pt x="3049" y="3688"/>
                    </a:lnTo>
                    <a:lnTo>
                      <a:pt x="3027" y="3703"/>
                    </a:lnTo>
                    <a:lnTo>
                      <a:pt x="3006" y="3718"/>
                    </a:lnTo>
                    <a:lnTo>
                      <a:pt x="2984" y="3731"/>
                    </a:lnTo>
                    <a:lnTo>
                      <a:pt x="2963" y="3743"/>
                    </a:lnTo>
                    <a:lnTo>
                      <a:pt x="2942" y="3754"/>
                    </a:lnTo>
                    <a:lnTo>
                      <a:pt x="2922" y="3764"/>
                    </a:lnTo>
                    <a:lnTo>
                      <a:pt x="2902" y="3773"/>
                    </a:lnTo>
                    <a:lnTo>
                      <a:pt x="2883" y="3781"/>
                    </a:lnTo>
                    <a:lnTo>
                      <a:pt x="2863" y="3788"/>
                    </a:lnTo>
                    <a:lnTo>
                      <a:pt x="2844" y="3794"/>
                    </a:lnTo>
                    <a:lnTo>
                      <a:pt x="2825" y="3799"/>
                    </a:lnTo>
                    <a:lnTo>
                      <a:pt x="2807" y="3804"/>
                    </a:lnTo>
                    <a:lnTo>
                      <a:pt x="2771" y="3810"/>
                    </a:lnTo>
                    <a:lnTo>
                      <a:pt x="2735" y="3815"/>
                    </a:lnTo>
                    <a:lnTo>
                      <a:pt x="2718" y="3816"/>
                    </a:lnTo>
                    <a:lnTo>
                      <a:pt x="2701" y="3817"/>
                    </a:lnTo>
                    <a:lnTo>
                      <a:pt x="2685" y="3818"/>
                    </a:lnTo>
                    <a:lnTo>
                      <a:pt x="2668" y="3818"/>
                    </a:lnTo>
                    <a:lnTo>
                      <a:pt x="2652" y="3817"/>
                    </a:lnTo>
                    <a:lnTo>
                      <a:pt x="2636" y="3816"/>
                    </a:lnTo>
                    <a:lnTo>
                      <a:pt x="2620" y="3814"/>
                    </a:lnTo>
                    <a:lnTo>
                      <a:pt x="2604" y="3812"/>
                    </a:lnTo>
                    <a:lnTo>
                      <a:pt x="2589" y="3809"/>
                    </a:lnTo>
                    <a:lnTo>
                      <a:pt x="2574" y="3806"/>
                    </a:lnTo>
                    <a:lnTo>
                      <a:pt x="2559" y="3803"/>
                    </a:lnTo>
                    <a:lnTo>
                      <a:pt x="2544" y="3799"/>
                    </a:lnTo>
                    <a:lnTo>
                      <a:pt x="2515" y="3789"/>
                    </a:lnTo>
                    <a:lnTo>
                      <a:pt x="2486" y="3778"/>
                    </a:lnTo>
                    <a:lnTo>
                      <a:pt x="2458" y="3767"/>
                    </a:lnTo>
                    <a:lnTo>
                      <a:pt x="2430" y="3754"/>
                    </a:lnTo>
                    <a:lnTo>
                      <a:pt x="2403" y="3740"/>
                    </a:lnTo>
                    <a:lnTo>
                      <a:pt x="2376" y="3726"/>
                    </a:lnTo>
                    <a:lnTo>
                      <a:pt x="2351" y="3710"/>
                    </a:lnTo>
                    <a:lnTo>
                      <a:pt x="2325" y="3693"/>
                    </a:lnTo>
                    <a:lnTo>
                      <a:pt x="2301" y="3676"/>
                    </a:lnTo>
                    <a:lnTo>
                      <a:pt x="2276" y="3660"/>
                    </a:lnTo>
                    <a:lnTo>
                      <a:pt x="2250" y="3644"/>
                    </a:lnTo>
                    <a:lnTo>
                      <a:pt x="2225" y="3629"/>
                    </a:lnTo>
                    <a:lnTo>
                      <a:pt x="2201" y="3615"/>
                    </a:lnTo>
                    <a:lnTo>
                      <a:pt x="2176" y="3601"/>
                    </a:lnTo>
                    <a:lnTo>
                      <a:pt x="2152" y="3588"/>
                    </a:lnTo>
                    <a:lnTo>
                      <a:pt x="2126" y="3576"/>
                    </a:lnTo>
                    <a:lnTo>
                      <a:pt x="2102" y="3565"/>
                    </a:lnTo>
                    <a:lnTo>
                      <a:pt x="2077" y="3555"/>
                    </a:lnTo>
                    <a:lnTo>
                      <a:pt x="2053" y="3546"/>
                    </a:lnTo>
                    <a:lnTo>
                      <a:pt x="2028" y="3539"/>
                    </a:lnTo>
                    <a:lnTo>
                      <a:pt x="2002" y="3532"/>
                    </a:lnTo>
                    <a:lnTo>
                      <a:pt x="1977" y="3528"/>
                    </a:lnTo>
                    <a:lnTo>
                      <a:pt x="1951" y="3525"/>
                    </a:lnTo>
                    <a:lnTo>
                      <a:pt x="1926" y="3524"/>
                    </a:lnTo>
                    <a:lnTo>
                      <a:pt x="1913" y="3524"/>
                    </a:lnTo>
                    <a:lnTo>
                      <a:pt x="1900" y="3525"/>
                    </a:lnTo>
                    <a:lnTo>
                      <a:pt x="1886" y="3527"/>
                    </a:lnTo>
                    <a:lnTo>
                      <a:pt x="1873" y="3530"/>
                    </a:lnTo>
                    <a:lnTo>
                      <a:pt x="1859" y="3533"/>
                    </a:lnTo>
                    <a:lnTo>
                      <a:pt x="1846" y="3537"/>
                    </a:lnTo>
                    <a:lnTo>
                      <a:pt x="1832" y="3543"/>
                    </a:lnTo>
                    <a:lnTo>
                      <a:pt x="1819" y="3549"/>
                    </a:lnTo>
                    <a:lnTo>
                      <a:pt x="1805" y="3556"/>
                    </a:lnTo>
                    <a:lnTo>
                      <a:pt x="1791" y="3563"/>
                    </a:lnTo>
                    <a:lnTo>
                      <a:pt x="1777" y="3572"/>
                    </a:lnTo>
                    <a:lnTo>
                      <a:pt x="1762" y="3581"/>
                    </a:lnTo>
                    <a:lnTo>
                      <a:pt x="1747" y="3591"/>
                    </a:lnTo>
                    <a:lnTo>
                      <a:pt x="1733" y="3601"/>
                    </a:lnTo>
                    <a:lnTo>
                      <a:pt x="1718" y="3613"/>
                    </a:lnTo>
                    <a:lnTo>
                      <a:pt x="1703" y="3625"/>
                    </a:lnTo>
                    <a:lnTo>
                      <a:pt x="1688" y="3639"/>
                    </a:lnTo>
                    <a:lnTo>
                      <a:pt x="1674" y="3653"/>
                    </a:lnTo>
                    <a:lnTo>
                      <a:pt x="1661" y="3667"/>
                    </a:lnTo>
                    <a:lnTo>
                      <a:pt x="1648" y="3681"/>
                    </a:lnTo>
                    <a:lnTo>
                      <a:pt x="1637" y="3696"/>
                    </a:lnTo>
                    <a:lnTo>
                      <a:pt x="1627" y="3712"/>
                    </a:lnTo>
                    <a:lnTo>
                      <a:pt x="1618" y="3727"/>
                    </a:lnTo>
                    <a:lnTo>
                      <a:pt x="1610" y="3742"/>
                    </a:lnTo>
                    <a:lnTo>
                      <a:pt x="1603" y="3758"/>
                    </a:lnTo>
                    <a:lnTo>
                      <a:pt x="1596" y="3774"/>
                    </a:lnTo>
                    <a:lnTo>
                      <a:pt x="1591" y="3790"/>
                    </a:lnTo>
                    <a:lnTo>
                      <a:pt x="1587" y="3806"/>
                    </a:lnTo>
                    <a:lnTo>
                      <a:pt x="1583" y="3823"/>
                    </a:lnTo>
                    <a:lnTo>
                      <a:pt x="1581" y="3840"/>
                    </a:lnTo>
                    <a:lnTo>
                      <a:pt x="1580" y="3857"/>
                    </a:lnTo>
                    <a:lnTo>
                      <a:pt x="1579" y="3875"/>
                    </a:lnTo>
                    <a:lnTo>
                      <a:pt x="1580" y="3893"/>
                    </a:lnTo>
                    <a:lnTo>
                      <a:pt x="1581" y="3911"/>
                    </a:lnTo>
                    <a:lnTo>
                      <a:pt x="1584" y="3928"/>
                    </a:lnTo>
                    <a:lnTo>
                      <a:pt x="1587" y="3946"/>
                    </a:lnTo>
                    <a:lnTo>
                      <a:pt x="1592" y="3963"/>
                    </a:lnTo>
                    <a:lnTo>
                      <a:pt x="1597" y="3981"/>
                    </a:lnTo>
                    <a:lnTo>
                      <a:pt x="1604" y="3998"/>
                    </a:lnTo>
                    <a:lnTo>
                      <a:pt x="1611" y="4016"/>
                    </a:lnTo>
                    <a:lnTo>
                      <a:pt x="1619" y="4034"/>
                    </a:lnTo>
                    <a:lnTo>
                      <a:pt x="1629" y="4053"/>
                    </a:lnTo>
                    <a:lnTo>
                      <a:pt x="1639" y="4071"/>
                    </a:lnTo>
                    <a:lnTo>
                      <a:pt x="1652" y="4088"/>
                    </a:lnTo>
                    <a:lnTo>
                      <a:pt x="1664" y="4106"/>
                    </a:lnTo>
                    <a:lnTo>
                      <a:pt x="1677" y="4124"/>
                    </a:lnTo>
                    <a:lnTo>
                      <a:pt x="1692" y="4142"/>
                    </a:lnTo>
                    <a:lnTo>
                      <a:pt x="1707" y="4160"/>
                    </a:lnTo>
                    <a:lnTo>
                      <a:pt x="1723" y="4178"/>
                    </a:lnTo>
                    <a:lnTo>
                      <a:pt x="1740" y="4195"/>
                    </a:lnTo>
                    <a:lnTo>
                      <a:pt x="1757" y="4212"/>
                    </a:lnTo>
                    <a:lnTo>
                      <a:pt x="1776" y="4230"/>
                    </a:lnTo>
                    <a:lnTo>
                      <a:pt x="1795" y="4246"/>
                    </a:lnTo>
                    <a:lnTo>
                      <a:pt x="1814" y="4262"/>
                    </a:lnTo>
                    <a:lnTo>
                      <a:pt x="1834" y="4277"/>
                    </a:lnTo>
                    <a:lnTo>
                      <a:pt x="1854" y="4293"/>
                    </a:lnTo>
                    <a:lnTo>
                      <a:pt x="1875" y="4307"/>
                    </a:lnTo>
                    <a:lnTo>
                      <a:pt x="1898" y="4322"/>
                    </a:lnTo>
                    <a:lnTo>
                      <a:pt x="1920" y="4336"/>
                    </a:lnTo>
                    <a:lnTo>
                      <a:pt x="1942" y="4349"/>
                    </a:lnTo>
                    <a:lnTo>
                      <a:pt x="1965" y="4363"/>
                    </a:lnTo>
                    <a:lnTo>
                      <a:pt x="1989" y="4375"/>
                    </a:lnTo>
                    <a:lnTo>
                      <a:pt x="2013" y="4389"/>
                    </a:lnTo>
                    <a:lnTo>
                      <a:pt x="2039" y="4401"/>
                    </a:lnTo>
                    <a:lnTo>
                      <a:pt x="2064" y="4413"/>
                    </a:lnTo>
                    <a:lnTo>
                      <a:pt x="2090" y="4424"/>
                    </a:lnTo>
                    <a:lnTo>
                      <a:pt x="2116" y="4434"/>
                    </a:lnTo>
                    <a:lnTo>
                      <a:pt x="2144" y="4444"/>
                    </a:lnTo>
                    <a:lnTo>
                      <a:pt x="2170" y="4454"/>
                    </a:lnTo>
                    <a:lnTo>
                      <a:pt x="2198" y="4462"/>
                    </a:lnTo>
                    <a:lnTo>
                      <a:pt x="2225" y="4471"/>
                    </a:lnTo>
                    <a:lnTo>
                      <a:pt x="2253" y="4478"/>
                    </a:lnTo>
                    <a:lnTo>
                      <a:pt x="2283" y="4485"/>
                    </a:lnTo>
                    <a:lnTo>
                      <a:pt x="2311" y="4491"/>
                    </a:lnTo>
                    <a:lnTo>
                      <a:pt x="2340" y="4497"/>
                    </a:lnTo>
                    <a:lnTo>
                      <a:pt x="2370" y="4502"/>
                    </a:lnTo>
                    <a:lnTo>
                      <a:pt x="2401" y="4506"/>
                    </a:lnTo>
                    <a:lnTo>
                      <a:pt x="2431" y="4510"/>
                    </a:lnTo>
                    <a:lnTo>
                      <a:pt x="2462" y="4513"/>
                    </a:lnTo>
                    <a:lnTo>
                      <a:pt x="2493" y="4516"/>
                    </a:lnTo>
                    <a:lnTo>
                      <a:pt x="2525" y="4517"/>
                    </a:lnTo>
                    <a:lnTo>
                      <a:pt x="2556" y="4518"/>
                    </a:lnTo>
                    <a:lnTo>
                      <a:pt x="2588" y="4518"/>
                    </a:lnTo>
                    <a:lnTo>
                      <a:pt x="2620" y="4517"/>
                    </a:lnTo>
                    <a:lnTo>
                      <a:pt x="2653" y="4515"/>
                    </a:lnTo>
                    <a:lnTo>
                      <a:pt x="2685" y="4513"/>
                    </a:lnTo>
                    <a:lnTo>
                      <a:pt x="2717" y="4509"/>
                    </a:lnTo>
                    <a:lnTo>
                      <a:pt x="2751" y="4504"/>
                    </a:lnTo>
                    <a:lnTo>
                      <a:pt x="2784" y="4499"/>
                    </a:lnTo>
                    <a:lnTo>
                      <a:pt x="2817" y="4492"/>
                    </a:lnTo>
                    <a:lnTo>
                      <a:pt x="2850" y="4485"/>
                    </a:lnTo>
                    <a:lnTo>
                      <a:pt x="2885" y="4477"/>
                    </a:lnTo>
                    <a:lnTo>
                      <a:pt x="2919" y="4467"/>
                    </a:lnTo>
                    <a:lnTo>
                      <a:pt x="2953" y="4457"/>
                    </a:lnTo>
                    <a:lnTo>
                      <a:pt x="2987" y="4446"/>
                    </a:lnTo>
                    <a:lnTo>
                      <a:pt x="3023" y="4434"/>
                    </a:lnTo>
                    <a:lnTo>
                      <a:pt x="3057" y="4420"/>
                    </a:lnTo>
                    <a:lnTo>
                      <a:pt x="3092" y="4406"/>
                    </a:lnTo>
                    <a:lnTo>
                      <a:pt x="3128" y="4390"/>
                    </a:lnTo>
                    <a:lnTo>
                      <a:pt x="3162" y="4372"/>
                    </a:lnTo>
                    <a:lnTo>
                      <a:pt x="3197" y="4353"/>
                    </a:lnTo>
                    <a:lnTo>
                      <a:pt x="3231" y="4333"/>
                    </a:lnTo>
                    <a:lnTo>
                      <a:pt x="3267" y="4312"/>
                    </a:lnTo>
                    <a:lnTo>
                      <a:pt x="3301" y="4290"/>
                    </a:lnTo>
                    <a:lnTo>
                      <a:pt x="3336" y="4266"/>
                    </a:lnTo>
                    <a:lnTo>
                      <a:pt x="3371" y="4241"/>
                    </a:lnTo>
                    <a:lnTo>
                      <a:pt x="3405" y="4213"/>
                    </a:lnTo>
                    <a:lnTo>
                      <a:pt x="3440" y="4185"/>
                    </a:lnTo>
                    <a:lnTo>
                      <a:pt x="3474" y="4156"/>
                    </a:lnTo>
                    <a:lnTo>
                      <a:pt x="3509" y="4126"/>
                    </a:lnTo>
                    <a:lnTo>
                      <a:pt x="3543" y="4094"/>
                    </a:lnTo>
                    <a:lnTo>
                      <a:pt x="3576" y="4060"/>
                    </a:lnTo>
                    <a:lnTo>
                      <a:pt x="3610" y="4092"/>
                    </a:lnTo>
                    <a:lnTo>
                      <a:pt x="3643" y="4123"/>
                    </a:lnTo>
                    <a:lnTo>
                      <a:pt x="3676" y="4154"/>
                    </a:lnTo>
                    <a:lnTo>
                      <a:pt x="3709" y="4185"/>
                    </a:lnTo>
                    <a:lnTo>
                      <a:pt x="3743" y="4215"/>
                    </a:lnTo>
                    <a:lnTo>
                      <a:pt x="3776" y="4246"/>
                    </a:lnTo>
                    <a:lnTo>
                      <a:pt x="3808" y="4276"/>
                    </a:lnTo>
                    <a:lnTo>
                      <a:pt x="3841" y="4306"/>
                    </a:lnTo>
                    <a:lnTo>
                      <a:pt x="3856" y="4317"/>
                    </a:lnTo>
                    <a:lnTo>
                      <a:pt x="3872" y="4326"/>
                    </a:lnTo>
                    <a:lnTo>
                      <a:pt x="3887" y="4335"/>
                    </a:lnTo>
                    <a:lnTo>
                      <a:pt x="3904" y="4341"/>
                    </a:lnTo>
                    <a:lnTo>
                      <a:pt x="3921" y="4346"/>
                    </a:lnTo>
                    <a:lnTo>
                      <a:pt x="3940" y="4349"/>
                    </a:lnTo>
                    <a:lnTo>
                      <a:pt x="3959" y="4350"/>
                    </a:lnTo>
                    <a:lnTo>
                      <a:pt x="3980" y="4350"/>
                    </a:lnTo>
                    <a:lnTo>
                      <a:pt x="3990" y="4349"/>
                    </a:lnTo>
                    <a:lnTo>
                      <a:pt x="3999" y="4348"/>
                    </a:lnTo>
                    <a:lnTo>
                      <a:pt x="4009" y="4346"/>
                    </a:lnTo>
                    <a:lnTo>
                      <a:pt x="4018" y="4344"/>
                    </a:lnTo>
                    <a:lnTo>
                      <a:pt x="4027" y="4341"/>
                    </a:lnTo>
                    <a:lnTo>
                      <a:pt x="4036" y="4338"/>
                    </a:lnTo>
                    <a:lnTo>
                      <a:pt x="4045" y="4334"/>
                    </a:lnTo>
                    <a:lnTo>
                      <a:pt x="4053" y="4330"/>
                    </a:lnTo>
                    <a:lnTo>
                      <a:pt x="4062" y="4325"/>
                    </a:lnTo>
                    <a:lnTo>
                      <a:pt x="4070" y="4320"/>
                    </a:lnTo>
                    <a:lnTo>
                      <a:pt x="4078" y="4315"/>
                    </a:lnTo>
                    <a:lnTo>
                      <a:pt x="4086" y="4308"/>
                    </a:lnTo>
                    <a:lnTo>
                      <a:pt x="4102" y="4295"/>
                    </a:lnTo>
                    <a:lnTo>
                      <a:pt x="4116" y="4279"/>
                    </a:lnTo>
                    <a:lnTo>
                      <a:pt x="4129" y="4262"/>
                    </a:lnTo>
                    <a:lnTo>
                      <a:pt x="4140" y="4245"/>
                    </a:lnTo>
                    <a:lnTo>
                      <a:pt x="4144" y="4236"/>
                    </a:lnTo>
                    <a:lnTo>
                      <a:pt x="4148" y="4227"/>
                    </a:lnTo>
                    <a:lnTo>
                      <a:pt x="4152" y="4218"/>
                    </a:lnTo>
                    <a:lnTo>
                      <a:pt x="4155" y="4207"/>
                    </a:lnTo>
                    <a:lnTo>
                      <a:pt x="4158" y="4198"/>
                    </a:lnTo>
                    <a:lnTo>
                      <a:pt x="4160" y="4189"/>
                    </a:lnTo>
                    <a:lnTo>
                      <a:pt x="4162" y="4180"/>
                    </a:lnTo>
                    <a:lnTo>
                      <a:pt x="4163" y="4170"/>
                    </a:lnTo>
                    <a:lnTo>
                      <a:pt x="4164" y="4161"/>
                    </a:lnTo>
                    <a:lnTo>
                      <a:pt x="4164" y="4151"/>
                    </a:lnTo>
                    <a:lnTo>
                      <a:pt x="4163" y="4141"/>
                    </a:lnTo>
                    <a:lnTo>
                      <a:pt x="4163" y="4131"/>
                    </a:lnTo>
                    <a:lnTo>
                      <a:pt x="4160" y="4112"/>
                    </a:lnTo>
                    <a:lnTo>
                      <a:pt x="4156" y="4094"/>
                    </a:lnTo>
                    <a:lnTo>
                      <a:pt x="4150" y="4078"/>
                    </a:lnTo>
                    <a:lnTo>
                      <a:pt x="4143" y="4062"/>
                    </a:lnTo>
                    <a:lnTo>
                      <a:pt x="4134" y="4046"/>
                    </a:lnTo>
                    <a:lnTo>
                      <a:pt x="4124" y="4032"/>
                    </a:lnTo>
                    <a:lnTo>
                      <a:pt x="4113" y="4020"/>
                    </a:lnTo>
                    <a:lnTo>
                      <a:pt x="4100" y="4009"/>
                    </a:lnTo>
                    <a:lnTo>
                      <a:pt x="4066" y="3982"/>
                    </a:lnTo>
                    <a:lnTo>
                      <a:pt x="4033" y="3955"/>
                    </a:lnTo>
                    <a:lnTo>
                      <a:pt x="4000" y="3928"/>
                    </a:lnTo>
                    <a:lnTo>
                      <a:pt x="3966" y="3900"/>
                    </a:lnTo>
                    <a:lnTo>
                      <a:pt x="3933" y="3871"/>
                    </a:lnTo>
                    <a:lnTo>
                      <a:pt x="3900" y="3843"/>
                    </a:lnTo>
                    <a:lnTo>
                      <a:pt x="3867" y="3814"/>
                    </a:lnTo>
                    <a:lnTo>
                      <a:pt x="3833" y="3785"/>
                    </a:lnTo>
                    <a:lnTo>
                      <a:pt x="3862" y="3751"/>
                    </a:lnTo>
                    <a:lnTo>
                      <a:pt x="3889" y="3716"/>
                    </a:lnTo>
                    <a:lnTo>
                      <a:pt x="3915" y="3680"/>
                    </a:lnTo>
                    <a:lnTo>
                      <a:pt x="3941" y="3645"/>
                    </a:lnTo>
                    <a:lnTo>
                      <a:pt x="3966" y="3609"/>
                    </a:lnTo>
                    <a:lnTo>
                      <a:pt x="3991" y="3574"/>
                    </a:lnTo>
                    <a:lnTo>
                      <a:pt x="4015" y="3537"/>
                    </a:lnTo>
                    <a:lnTo>
                      <a:pt x="4037" y="3502"/>
                    </a:lnTo>
                    <a:lnTo>
                      <a:pt x="4060" y="3466"/>
                    </a:lnTo>
                    <a:lnTo>
                      <a:pt x="4081" y="3430"/>
                    </a:lnTo>
                    <a:lnTo>
                      <a:pt x="4103" y="3394"/>
                    </a:lnTo>
                    <a:lnTo>
                      <a:pt x="4122" y="3357"/>
                    </a:lnTo>
                    <a:lnTo>
                      <a:pt x="4142" y="3321"/>
                    </a:lnTo>
                    <a:lnTo>
                      <a:pt x="4160" y="3285"/>
                    </a:lnTo>
                    <a:lnTo>
                      <a:pt x="4178" y="3250"/>
                    </a:lnTo>
                    <a:lnTo>
                      <a:pt x="4195" y="3214"/>
                    </a:lnTo>
                    <a:lnTo>
                      <a:pt x="4211" y="3177"/>
                    </a:lnTo>
                    <a:lnTo>
                      <a:pt x="4228" y="3141"/>
                    </a:lnTo>
                    <a:lnTo>
                      <a:pt x="4242" y="3105"/>
                    </a:lnTo>
                    <a:lnTo>
                      <a:pt x="4256" y="3070"/>
                    </a:lnTo>
                    <a:lnTo>
                      <a:pt x="4269" y="3034"/>
                    </a:lnTo>
                    <a:lnTo>
                      <a:pt x="4281" y="2998"/>
                    </a:lnTo>
                    <a:lnTo>
                      <a:pt x="4292" y="2963"/>
                    </a:lnTo>
                    <a:lnTo>
                      <a:pt x="4302" y="2929"/>
                    </a:lnTo>
                    <a:lnTo>
                      <a:pt x="4312" y="2895"/>
                    </a:lnTo>
                    <a:lnTo>
                      <a:pt x="4320" y="2859"/>
                    </a:lnTo>
                    <a:lnTo>
                      <a:pt x="4328" y="2826"/>
                    </a:lnTo>
                    <a:lnTo>
                      <a:pt x="4335" y="2792"/>
                    </a:lnTo>
                    <a:lnTo>
                      <a:pt x="4342" y="2759"/>
                    </a:lnTo>
                    <a:lnTo>
                      <a:pt x="4348" y="2726"/>
                    </a:lnTo>
                    <a:lnTo>
                      <a:pt x="4352" y="2693"/>
                    </a:lnTo>
                    <a:lnTo>
                      <a:pt x="4356" y="2660"/>
                    </a:lnTo>
                    <a:lnTo>
                      <a:pt x="4359" y="2627"/>
                    </a:lnTo>
                    <a:lnTo>
                      <a:pt x="4361" y="2596"/>
                    </a:lnTo>
                    <a:lnTo>
                      <a:pt x="4362" y="2564"/>
                    </a:lnTo>
                    <a:lnTo>
                      <a:pt x="4362" y="2533"/>
                    </a:lnTo>
                    <a:lnTo>
                      <a:pt x="4361" y="2501"/>
                    </a:lnTo>
                    <a:lnTo>
                      <a:pt x="4360" y="2471"/>
                    </a:lnTo>
                    <a:lnTo>
                      <a:pt x="4357" y="2441"/>
                    </a:lnTo>
                    <a:lnTo>
                      <a:pt x="4354" y="2412"/>
                    </a:lnTo>
                    <a:lnTo>
                      <a:pt x="4350" y="2382"/>
                    </a:lnTo>
                    <a:lnTo>
                      <a:pt x="4345" y="2354"/>
                    </a:lnTo>
                    <a:lnTo>
                      <a:pt x="4338" y="2324"/>
                    </a:lnTo>
                    <a:lnTo>
                      <a:pt x="4331" y="2296"/>
                    </a:lnTo>
                    <a:lnTo>
                      <a:pt x="4323" y="2268"/>
                    </a:lnTo>
                    <a:lnTo>
                      <a:pt x="4315" y="2241"/>
                    </a:lnTo>
                    <a:lnTo>
                      <a:pt x="4306" y="2214"/>
                    </a:lnTo>
                    <a:lnTo>
                      <a:pt x="4296" y="2187"/>
                    </a:lnTo>
                    <a:lnTo>
                      <a:pt x="4285" y="2159"/>
                    </a:lnTo>
                    <a:lnTo>
                      <a:pt x="4273" y="2133"/>
                    </a:lnTo>
                    <a:lnTo>
                      <a:pt x="4260" y="2107"/>
                    </a:lnTo>
                    <a:lnTo>
                      <a:pt x="4245" y="2082"/>
                    </a:lnTo>
                    <a:lnTo>
                      <a:pt x="4230" y="2057"/>
                    </a:lnTo>
                    <a:lnTo>
                      <a:pt x="4213" y="2032"/>
                    </a:lnTo>
                    <a:lnTo>
                      <a:pt x="4196" y="2007"/>
                    </a:lnTo>
                    <a:lnTo>
                      <a:pt x="4178" y="1983"/>
                    </a:lnTo>
                    <a:lnTo>
                      <a:pt x="4159" y="1960"/>
                    </a:lnTo>
                    <a:lnTo>
                      <a:pt x="4139" y="1936"/>
                    </a:lnTo>
                    <a:lnTo>
                      <a:pt x="4118" y="1913"/>
                    </a:lnTo>
                    <a:lnTo>
                      <a:pt x="4095" y="1890"/>
                    </a:lnTo>
                    <a:lnTo>
                      <a:pt x="4071" y="1867"/>
                    </a:lnTo>
                    <a:lnTo>
                      <a:pt x="4047" y="1845"/>
                    </a:lnTo>
                    <a:lnTo>
                      <a:pt x="4022" y="1821"/>
                    </a:lnTo>
                    <a:lnTo>
                      <a:pt x="3995" y="17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202"/>
              <p:cNvSpPr/>
              <p:nvPr/>
            </p:nvSpPr>
            <p:spPr bwMode="auto">
              <a:xfrm>
                <a:off x="3022600" y="4629150"/>
                <a:ext cx="104775" cy="109538"/>
              </a:xfrm>
              <a:custGeom>
                <a:avLst/>
                <a:gdLst>
                  <a:gd name="T0" fmla="*/ 1968 w 2440"/>
                  <a:gd name="T1" fmla="*/ 101 h 2551"/>
                  <a:gd name="T2" fmla="*/ 1793 w 2440"/>
                  <a:gd name="T3" fmla="*/ 240 h 2551"/>
                  <a:gd name="T4" fmla="*/ 1619 w 2440"/>
                  <a:gd name="T5" fmla="*/ 382 h 2551"/>
                  <a:gd name="T6" fmla="*/ 1449 w 2440"/>
                  <a:gd name="T7" fmla="*/ 528 h 2551"/>
                  <a:gd name="T8" fmla="*/ 1283 w 2440"/>
                  <a:gd name="T9" fmla="*/ 680 h 2551"/>
                  <a:gd name="T10" fmla="*/ 1120 w 2440"/>
                  <a:gd name="T11" fmla="*/ 836 h 2551"/>
                  <a:gd name="T12" fmla="*/ 969 w 2440"/>
                  <a:gd name="T13" fmla="*/ 992 h 2551"/>
                  <a:gd name="T14" fmla="*/ 824 w 2440"/>
                  <a:gd name="T15" fmla="*/ 1150 h 2551"/>
                  <a:gd name="T16" fmla="*/ 684 w 2440"/>
                  <a:gd name="T17" fmla="*/ 1310 h 2551"/>
                  <a:gd name="T18" fmla="*/ 551 w 2440"/>
                  <a:gd name="T19" fmla="*/ 1472 h 2551"/>
                  <a:gd name="T20" fmla="*/ 425 w 2440"/>
                  <a:gd name="T21" fmla="*/ 1636 h 2551"/>
                  <a:gd name="T22" fmla="*/ 40 w 2440"/>
                  <a:gd name="T23" fmla="*/ 2162 h 2551"/>
                  <a:gd name="T24" fmla="*/ 12 w 2440"/>
                  <a:gd name="T25" fmla="*/ 2221 h 2551"/>
                  <a:gd name="T26" fmla="*/ 0 w 2440"/>
                  <a:gd name="T27" fmla="*/ 2282 h 2551"/>
                  <a:gd name="T28" fmla="*/ 4 w 2440"/>
                  <a:gd name="T29" fmla="*/ 2345 h 2551"/>
                  <a:gd name="T30" fmla="*/ 23 w 2440"/>
                  <a:gd name="T31" fmla="*/ 2406 h 2551"/>
                  <a:gd name="T32" fmla="*/ 59 w 2440"/>
                  <a:gd name="T33" fmla="*/ 2461 h 2551"/>
                  <a:gd name="T34" fmla="*/ 93 w 2440"/>
                  <a:gd name="T35" fmla="*/ 2494 h 2551"/>
                  <a:gd name="T36" fmla="*/ 123 w 2440"/>
                  <a:gd name="T37" fmla="*/ 2516 h 2551"/>
                  <a:gd name="T38" fmla="*/ 156 w 2440"/>
                  <a:gd name="T39" fmla="*/ 2532 h 2551"/>
                  <a:gd name="T40" fmla="*/ 192 w 2440"/>
                  <a:gd name="T41" fmla="*/ 2544 h 2551"/>
                  <a:gd name="T42" fmla="*/ 228 w 2440"/>
                  <a:gd name="T43" fmla="*/ 2550 h 2551"/>
                  <a:gd name="T44" fmla="*/ 264 w 2440"/>
                  <a:gd name="T45" fmla="*/ 2551 h 2551"/>
                  <a:gd name="T46" fmla="*/ 301 w 2440"/>
                  <a:gd name="T47" fmla="*/ 2547 h 2551"/>
                  <a:gd name="T48" fmla="*/ 336 w 2440"/>
                  <a:gd name="T49" fmla="*/ 2536 h 2551"/>
                  <a:gd name="T50" fmla="*/ 370 w 2440"/>
                  <a:gd name="T51" fmla="*/ 2522 h 2551"/>
                  <a:gd name="T52" fmla="*/ 402 w 2440"/>
                  <a:gd name="T53" fmla="*/ 2502 h 2551"/>
                  <a:gd name="T54" fmla="*/ 432 w 2440"/>
                  <a:gd name="T55" fmla="*/ 2477 h 2551"/>
                  <a:gd name="T56" fmla="*/ 461 w 2440"/>
                  <a:gd name="T57" fmla="*/ 2440 h 2551"/>
                  <a:gd name="T58" fmla="*/ 829 w 2440"/>
                  <a:gd name="T59" fmla="*/ 1936 h 2551"/>
                  <a:gd name="T60" fmla="*/ 946 w 2440"/>
                  <a:gd name="T61" fmla="*/ 1784 h 2551"/>
                  <a:gd name="T62" fmla="*/ 1070 w 2440"/>
                  <a:gd name="T63" fmla="*/ 1633 h 2551"/>
                  <a:gd name="T64" fmla="*/ 1200 w 2440"/>
                  <a:gd name="T65" fmla="*/ 1484 h 2551"/>
                  <a:gd name="T66" fmla="*/ 1336 w 2440"/>
                  <a:gd name="T67" fmla="*/ 1337 h 2551"/>
                  <a:gd name="T68" fmla="*/ 1477 w 2440"/>
                  <a:gd name="T69" fmla="*/ 1193 h 2551"/>
                  <a:gd name="T70" fmla="*/ 1634 w 2440"/>
                  <a:gd name="T71" fmla="*/ 1040 h 2551"/>
                  <a:gd name="T72" fmla="*/ 1791 w 2440"/>
                  <a:gd name="T73" fmla="*/ 898 h 2551"/>
                  <a:gd name="T74" fmla="*/ 1948 w 2440"/>
                  <a:gd name="T75" fmla="*/ 762 h 2551"/>
                  <a:gd name="T76" fmla="*/ 2111 w 2440"/>
                  <a:gd name="T77" fmla="*/ 629 h 2551"/>
                  <a:gd name="T78" fmla="*/ 2282 w 2440"/>
                  <a:gd name="T79" fmla="*/ 495 h 2551"/>
                  <a:gd name="T80" fmla="*/ 2353 w 2440"/>
                  <a:gd name="T81" fmla="*/ 440 h 2551"/>
                  <a:gd name="T82" fmla="*/ 2383 w 2440"/>
                  <a:gd name="T83" fmla="*/ 410 h 2551"/>
                  <a:gd name="T84" fmla="*/ 2405 w 2440"/>
                  <a:gd name="T85" fmla="*/ 379 h 2551"/>
                  <a:gd name="T86" fmla="*/ 2421 w 2440"/>
                  <a:gd name="T87" fmla="*/ 346 h 2551"/>
                  <a:gd name="T88" fmla="*/ 2433 w 2440"/>
                  <a:gd name="T89" fmla="*/ 311 h 2551"/>
                  <a:gd name="T90" fmla="*/ 2439 w 2440"/>
                  <a:gd name="T91" fmla="*/ 275 h 2551"/>
                  <a:gd name="T92" fmla="*/ 2439 w 2440"/>
                  <a:gd name="T93" fmla="*/ 239 h 2551"/>
                  <a:gd name="T94" fmla="*/ 2435 w 2440"/>
                  <a:gd name="T95" fmla="*/ 203 h 2551"/>
                  <a:gd name="T96" fmla="*/ 2426 w 2440"/>
                  <a:gd name="T97" fmla="*/ 168 h 2551"/>
                  <a:gd name="T98" fmla="*/ 2411 w 2440"/>
                  <a:gd name="T99" fmla="*/ 133 h 2551"/>
                  <a:gd name="T100" fmla="*/ 2391 w 2440"/>
                  <a:gd name="T101" fmla="*/ 101 h 2551"/>
                  <a:gd name="T102" fmla="*/ 2365 w 2440"/>
                  <a:gd name="T103" fmla="*/ 72 h 2551"/>
                  <a:gd name="T104" fmla="*/ 2338 w 2440"/>
                  <a:gd name="T105" fmla="*/ 49 h 2551"/>
                  <a:gd name="T106" fmla="*/ 2309 w 2440"/>
                  <a:gd name="T107" fmla="*/ 30 h 2551"/>
                  <a:gd name="T108" fmla="*/ 2277 w 2440"/>
                  <a:gd name="T109" fmla="*/ 16 h 2551"/>
                  <a:gd name="T110" fmla="*/ 2244 w 2440"/>
                  <a:gd name="T111" fmla="*/ 6 h 2551"/>
                  <a:gd name="T112" fmla="*/ 2211 w 2440"/>
                  <a:gd name="T113" fmla="*/ 1 h 2551"/>
                  <a:gd name="T114" fmla="*/ 2154 w 2440"/>
                  <a:gd name="T115" fmla="*/ 2 h 2551"/>
                  <a:gd name="T116" fmla="*/ 2120 w 2440"/>
                  <a:gd name="T117" fmla="*/ 9 h 2551"/>
                  <a:gd name="T118" fmla="*/ 2088 w 2440"/>
                  <a:gd name="T119" fmla="*/ 20 h 2551"/>
                  <a:gd name="T120" fmla="*/ 2057 w 2440"/>
                  <a:gd name="T121" fmla="*/ 36 h 2551"/>
                  <a:gd name="T122" fmla="*/ 2029 w 2440"/>
                  <a:gd name="T123" fmla="*/ 56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0" h="2551">
                    <a:moveTo>
                      <a:pt x="2029" y="56"/>
                    </a:moveTo>
                    <a:lnTo>
                      <a:pt x="2028" y="56"/>
                    </a:lnTo>
                    <a:lnTo>
                      <a:pt x="1968" y="101"/>
                    </a:lnTo>
                    <a:lnTo>
                      <a:pt x="1910" y="147"/>
                    </a:lnTo>
                    <a:lnTo>
                      <a:pt x="1851" y="193"/>
                    </a:lnTo>
                    <a:lnTo>
                      <a:pt x="1793" y="240"/>
                    </a:lnTo>
                    <a:lnTo>
                      <a:pt x="1734" y="286"/>
                    </a:lnTo>
                    <a:lnTo>
                      <a:pt x="1677" y="333"/>
                    </a:lnTo>
                    <a:lnTo>
                      <a:pt x="1619" y="382"/>
                    </a:lnTo>
                    <a:lnTo>
                      <a:pt x="1562" y="430"/>
                    </a:lnTo>
                    <a:lnTo>
                      <a:pt x="1505" y="478"/>
                    </a:lnTo>
                    <a:lnTo>
                      <a:pt x="1449" y="528"/>
                    </a:lnTo>
                    <a:lnTo>
                      <a:pt x="1394" y="578"/>
                    </a:lnTo>
                    <a:lnTo>
                      <a:pt x="1337" y="628"/>
                    </a:lnTo>
                    <a:lnTo>
                      <a:pt x="1283" y="680"/>
                    </a:lnTo>
                    <a:lnTo>
                      <a:pt x="1228" y="732"/>
                    </a:lnTo>
                    <a:lnTo>
                      <a:pt x="1174" y="784"/>
                    </a:lnTo>
                    <a:lnTo>
                      <a:pt x="1120" y="836"/>
                    </a:lnTo>
                    <a:lnTo>
                      <a:pt x="1069" y="889"/>
                    </a:lnTo>
                    <a:lnTo>
                      <a:pt x="1018" y="940"/>
                    </a:lnTo>
                    <a:lnTo>
                      <a:pt x="969" y="992"/>
                    </a:lnTo>
                    <a:lnTo>
                      <a:pt x="920" y="1045"/>
                    </a:lnTo>
                    <a:lnTo>
                      <a:pt x="871" y="1097"/>
                    </a:lnTo>
                    <a:lnTo>
                      <a:pt x="824" y="1150"/>
                    </a:lnTo>
                    <a:lnTo>
                      <a:pt x="776" y="1203"/>
                    </a:lnTo>
                    <a:lnTo>
                      <a:pt x="730" y="1257"/>
                    </a:lnTo>
                    <a:lnTo>
                      <a:pt x="684" y="1310"/>
                    </a:lnTo>
                    <a:lnTo>
                      <a:pt x="639" y="1364"/>
                    </a:lnTo>
                    <a:lnTo>
                      <a:pt x="594" y="1418"/>
                    </a:lnTo>
                    <a:lnTo>
                      <a:pt x="551" y="1472"/>
                    </a:lnTo>
                    <a:lnTo>
                      <a:pt x="508" y="1527"/>
                    </a:lnTo>
                    <a:lnTo>
                      <a:pt x="466" y="1582"/>
                    </a:lnTo>
                    <a:lnTo>
                      <a:pt x="425" y="1636"/>
                    </a:lnTo>
                    <a:lnTo>
                      <a:pt x="383" y="1692"/>
                    </a:lnTo>
                    <a:lnTo>
                      <a:pt x="39" y="2161"/>
                    </a:lnTo>
                    <a:lnTo>
                      <a:pt x="40" y="2162"/>
                    </a:lnTo>
                    <a:lnTo>
                      <a:pt x="29" y="2180"/>
                    </a:lnTo>
                    <a:lnTo>
                      <a:pt x="20" y="2201"/>
                    </a:lnTo>
                    <a:lnTo>
                      <a:pt x="12" y="2221"/>
                    </a:lnTo>
                    <a:lnTo>
                      <a:pt x="6" y="2241"/>
                    </a:lnTo>
                    <a:lnTo>
                      <a:pt x="2" y="2262"/>
                    </a:lnTo>
                    <a:lnTo>
                      <a:pt x="0" y="2282"/>
                    </a:lnTo>
                    <a:lnTo>
                      <a:pt x="0" y="2303"/>
                    </a:lnTo>
                    <a:lnTo>
                      <a:pt x="1" y="2324"/>
                    </a:lnTo>
                    <a:lnTo>
                      <a:pt x="4" y="2345"/>
                    </a:lnTo>
                    <a:lnTo>
                      <a:pt x="8" y="2365"/>
                    </a:lnTo>
                    <a:lnTo>
                      <a:pt x="15" y="2387"/>
                    </a:lnTo>
                    <a:lnTo>
                      <a:pt x="23" y="2406"/>
                    </a:lnTo>
                    <a:lnTo>
                      <a:pt x="33" y="2425"/>
                    </a:lnTo>
                    <a:lnTo>
                      <a:pt x="44" y="2443"/>
                    </a:lnTo>
                    <a:lnTo>
                      <a:pt x="59" y="2461"/>
                    </a:lnTo>
                    <a:lnTo>
                      <a:pt x="74" y="2477"/>
                    </a:lnTo>
                    <a:lnTo>
                      <a:pt x="83" y="2486"/>
                    </a:lnTo>
                    <a:lnTo>
                      <a:pt x="93" y="2494"/>
                    </a:lnTo>
                    <a:lnTo>
                      <a:pt x="103" y="2502"/>
                    </a:lnTo>
                    <a:lnTo>
                      <a:pt x="113" y="2509"/>
                    </a:lnTo>
                    <a:lnTo>
                      <a:pt x="123" y="2516"/>
                    </a:lnTo>
                    <a:lnTo>
                      <a:pt x="134" y="2522"/>
                    </a:lnTo>
                    <a:lnTo>
                      <a:pt x="145" y="2527"/>
                    </a:lnTo>
                    <a:lnTo>
                      <a:pt x="156" y="2532"/>
                    </a:lnTo>
                    <a:lnTo>
                      <a:pt x="168" y="2536"/>
                    </a:lnTo>
                    <a:lnTo>
                      <a:pt x="180" y="2541"/>
                    </a:lnTo>
                    <a:lnTo>
                      <a:pt x="192" y="2544"/>
                    </a:lnTo>
                    <a:lnTo>
                      <a:pt x="204" y="2547"/>
                    </a:lnTo>
                    <a:lnTo>
                      <a:pt x="216" y="2549"/>
                    </a:lnTo>
                    <a:lnTo>
                      <a:pt x="228" y="2550"/>
                    </a:lnTo>
                    <a:lnTo>
                      <a:pt x="240" y="2551"/>
                    </a:lnTo>
                    <a:lnTo>
                      <a:pt x="252" y="2551"/>
                    </a:lnTo>
                    <a:lnTo>
                      <a:pt x="264" y="2551"/>
                    </a:lnTo>
                    <a:lnTo>
                      <a:pt x="276" y="2550"/>
                    </a:lnTo>
                    <a:lnTo>
                      <a:pt x="288" y="2549"/>
                    </a:lnTo>
                    <a:lnTo>
                      <a:pt x="301" y="2547"/>
                    </a:lnTo>
                    <a:lnTo>
                      <a:pt x="313" y="2544"/>
                    </a:lnTo>
                    <a:lnTo>
                      <a:pt x="324" y="2541"/>
                    </a:lnTo>
                    <a:lnTo>
                      <a:pt x="336" y="2536"/>
                    </a:lnTo>
                    <a:lnTo>
                      <a:pt x="347" y="2532"/>
                    </a:lnTo>
                    <a:lnTo>
                      <a:pt x="359" y="2527"/>
                    </a:lnTo>
                    <a:lnTo>
                      <a:pt x="370" y="2522"/>
                    </a:lnTo>
                    <a:lnTo>
                      <a:pt x="381" y="2516"/>
                    </a:lnTo>
                    <a:lnTo>
                      <a:pt x="391" y="2509"/>
                    </a:lnTo>
                    <a:lnTo>
                      <a:pt x="402" y="2502"/>
                    </a:lnTo>
                    <a:lnTo>
                      <a:pt x="412" y="2494"/>
                    </a:lnTo>
                    <a:lnTo>
                      <a:pt x="422" y="2486"/>
                    </a:lnTo>
                    <a:lnTo>
                      <a:pt x="432" y="2477"/>
                    </a:lnTo>
                    <a:lnTo>
                      <a:pt x="442" y="2465"/>
                    </a:lnTo>
                    <a:lnTo>
                      <a:pt x="452" y="2453"/>
                    </a:lnTo>
                    <a:lnTo>
                      <a:pt x="461" y="2440"/>
                    </a:lnTo>
                    <a:lnTo>
                      <a:pt x="469" y="2427"/>
                    </a:lnTo>
                    <a:lnTo>
                      <a:pt x="791" y="1987"/>
                    </a:lnTo>
                    <a:lnTo>
                      <a:pt x="829" y="1936"/>
                    </a:lnTo>
                    <a:lnTo>
                      <a:pt x="867" y="1886"/>
                    </a:lnTo>
                    <a:lnTo>
                      <a:pt x="907" y="1834"/>
                    </a:lnTo>
                    <a:lnTo>
                      <a:pt x="946" y="1784"/>
                    </a:lnTo>
                    <a:lnTo>
                      <a:pt x="987" y="1734"/>
                    </a:lnTo>
                    <a:lnTo>
                      <a:pt x="1029" y="1683"/>
                    </a:lnTo>
                    <a:lnTo>
                      <a:pt x="1070" y="1633"/>
                    </a:lnTo>
                    <a:lnTo>
                      <a:pt x="1113" y="1583"/>
                    </a:lnTo>
                    <a:lnTo>
                      <a:pt x="1157" y="1534"/>
                    </a:lnTo>
                    <a:lnTo>
                      <a:pt x="1200" y="1484"/>
                    </a:lnTo>
                    <a:lnTo>
                      <a:pt x="1244" y="1435"/>
                    </a:lnTo>
                    <a:lnTo>
                      <a:pt x="1290" y="1386"/>
                    </a:lnTo>
                    <a:lnTo>
                      <a:pt x="1336" y="1337"/>
                    </a:lnTo>
                    <a:lnTo>
                      <a:pt x="1382" y="1288"/>
                    </a:lnTo>
                    <a:lnTo>
                      <a:pt x="1429" y="1241"/>
                    </a:lnTo>
                    <a:lnTo>
                      <a:pt x="1477" y="1193"/>
                    </a:lnTo>
                    <a:lnTo>
                      <a:pt x="1530" y="1140"/>
                    </a:lnTo>
                    <a:lnTo>
                      <a:pt x="1582" y="1090"/>
                    </a:lnTo>
                    <a:lnTo>
                      <a:pt x="1634" y="1040"/>
                    </a:lnTo>
                    <a:lnTo>
                      <a:pt x="1686" y="991"/>
                    </a:lnTo>
                    <a:lnTo>
                      <a:pt x="1738" y="944"/>
                    </a:lnTo>
                    <a:lnTo>
                      <a:pt x="1791" y="898"/>
                    </a:lnTo>
                    <a:lnTo>
                      <a:pt x="1842" y="852"/>
                    </a:lnTo>
                    <a:lnTo>
                      <a:pt x="1896" y="806"/>
                    </a:lnTo>
                    <a:lnTo>
                      <a:pt x="1948" y="762"/>
                    </a:lnTo>
                    <a:lnTo>
                      <a:pt x="2001" y="718"/>
                    </a:lnTo>
                    <a:lnTo>
                      <a:pt x="2056" y="673"/>
                    </a:lnTo>
                    <a:lnTo>
                      <a:pt x="2111" y="629"/>
                    </a:lnTo>
                    <a:lnTo>
                      <a:pt x="2167" y="585"/>
                    </a:lnTo>
                    <a:lnTo>
                      <a:pt x="2223" y="541"/>
                    </a:lnTo>
                    <a:lnTo>
                      <a:pt x="2282" y="495"/>
                    </a:lnTo>
                    <a:lnTo>
                      <a:pt x="2341" y="450"/>
                    </a:lnTo>
                    <a:lnTo>
                      <a:pt x="2340" y="449"/>
                    </a:lnTo>
                    <a:lnTo>
                      <a:pt x="2353" y="440"/>
                    </a:lnTo>
                    <a:lnTo>
                      <a:pt x="2365" y="429"/>
                    </a:lnTo>
                    <a:lnTo>
                      <a:pt x="2375" y="419"/>
                    </a:lnTo>
                    <a:lnTo>
                      <a:pt x="2383" y="410"/>
                    </a:lnTo>
                    <a:lnTo>
                      <a:pt x="2391" y="400"/>
                    </a:lnTo>
                    <a:lnTo>
                      <a:pt x="2398" y="390"/>
                    </a:lnTo>
                    <a:lnTo>
                      <a:pt x="2405" y="379"/>
                    </a:lnTo>
                    <a:lnTo>
                      <a:pt x="2411" y="368"/>
                    </a:lnTo>
                    <a:lnTo>
                      <a:pt x="2416" y="357"/>
                    </a:lnTo>
                    <a:lnTo>
                      <a:pt x="2421" y="346"/>
                    </a:lnTo>
                    <a:lnTo>
                      <a:pt x="2426" y="334"/>
                    </a:lnTo>
                    <a:lnTo>
                      <a:pt x="2429" y="322"/>
                    </a:lnTo>
                    <a:lnTo>
                      <a:pt x="2433" y="311"/>
                    </a:lnTo>
                    <a:lnTo>
                      <a:pt x="2435" y="299"/>
                    </a:lnTo>
                    <a:lnTo>
                      <a:pt x="2437" y="287"/>
                    </a:lnTo>
                    <a:lnTo>
                      <a:pt x="2439" y="275"/>
                    </a:lnTo>
                    <a:lnTo>
                      <a:pt x="2439" y="263"/>
                    </a:lnTo>
                    <a:lnTo>
                      <a:pt x="2440" y="251"/>
                    </a:lnTo>
                    <a:lnTo>
                      <a:pt x="2439" y="239"/>
                    </a:lnTo>
                    <a:lnTo>
                      <a:pt x="2439" y="227"/>
                    </a:lnTo>
                    <a:lnTo>
                      <a:pt x="2437" y="215"/>
                    </a:lnTo>
                    <a:lnTo>
                      <a:pt x="2435" y="203"/>
                    </a:lnTo>
                    <a:lnTo>
                      <a:pt x="2433" y="191"/>
                    </a:lnTo>
                    <a:lnTo>
                      <a:pt x="2429" y="179"/>
                    </a:lnTo>
                    <a:lnTo>
                      <a:pt x="2426" y="168"/>
                    </a:lnTo>
                    <a:lnTo>
                      <a:pt x="2421" y="155"/>
                    </a:lnTo>
                    <a:lnTo>
                      <a:pt x="2416" y="144"/>
                    </a:lnTo>
                    <a:lnTo>
                      <a:pt x="2411" y="133"/>
                    </a:lnTo>
                    <a:lnTo>
                      <a:pt x="2405" y="122"/>
                    </a:lnTo>
                    <a:lnTo>
                      <a:pt x="2398" y="112"/>
                    </a:lnTo>
                    <a:lnTo>
                      <a:pt x="2391" y="101"/>
                    </a:lnTo>
                    <a:lnTo>
                      <a:pt x="2383" y="91"/>
                    </a:lnTo>
                    <a:lnTo>
                      <a:pt x="2375" y="82"/>
                    </a:lnTo>
                    <a:lnTo>
                      <a:pt x="2365" y="72"/>
                    </a:lnTo>
                    <a:lnTo>
                      <a:pt x="2356" y="64"/>
                    </a:lnTo>
                    <a:lnTo>
                      <a:pt x="2347" y="56"/>
                    </a:lnTo>
                    <a:lnTo>
                      <a:pt x="2338" y="49"/>
                    </a:lnTo>
                    <a:lnTo>
                      <a:pt x="2329" y="42"/>
                    </a:lnTo>
                    <a:lnTo>
                      <a:pt x="2319" y="36"/>
                    </a:lnTo>
                    <a:lnTo>
                      <a:pt x="2309" y="30"/>
                    </a:lnTo>
                    <a:lnTo>
                      <a:pt x="2298" y="25"/>
                    </a:lnTo>
                    <a:lnTo>
                      <a:pt x="2288" y="20"/>
                    </a:lnTo>
                    <a:lnTo>
                      <a:pt x="2277" y="16"/>
                    </a:lnTo>
                    <a:lnTo>
                      <a:pt x="2267" y="12"/>
                    </a:lnTo>
                    <a:lnTo>
                      <a:pt x="2256" y="9"/>
                    </a:lnTo>
                    <a:lnTo>
                      <a:pt x="2244" y="6"/>
                    </a:lnTo>
                    <a:lnTo>
                      <a:pt x="2233" y="4"/>
                    </a:lnTo>
                    <a:lnTo>
                      <a:pt x="2222" y="2"/>
                    </a:lnTo>
                    <a:lnTo>
                      <a:pt x="2211" y="1"/>
                    </a:lnTo>
                    <a:lnTo>
                      <a:pt x="2199" y="0"/>
                    </a:lnTo>
                    <a:lnTo>
                      <a:pt x="2177" y="0"/>
                    </a:lnTo>
                    <a:lnTo>
                      <a:pt x="2154" y="2"/>
                    </a:lnTo>
                    <a:lnTo>
                      <a:pt x="2143" y="4"/>
                    </a:lnTo>
                    <a:lnTo>
                      <a:pt x="2132" y="6"/>
                    </a:lnTo>
                    <a:lnTo>
                      <a:pt x="2120" y="9"/>
                    </a:lnTo>
                    <a:lnTo>
                      <a:pt x="2109" y="12"/>
                    </a:lnTo>
                    <a:lnTo>
                      <a:pt x="2099" y="16"/>
                    </a:lnTo>
                    <a:lnTo>
                      <a:pt x="2088" y="20"/>
                    </a:lnTo>
                    <a:lnTo>
                      <a:pt x="2078" y="25"/>
                    </a:lnTo>
                    <a:lnTo>
                      <a:pt x="2067" y="30"/>
                    </a:lnTo>
                    <a:lnTo>
                      <a:pt x="2057" y="36"/>
                    </a:lnTo>
                    <a:lnTo>
                      <a:pt x="2048" y="42"/>
                    </a:lnTo>
                    <a:lnTo>
                      <a:pt x="2038" y="49"/>
                    </a:lnTo>
                    <a:lnTo>
                      <a:pt x="20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203"/>
              <p:cNvSpPr/>
              <p:nvPr/>
            </p:nvSpPr>
            <p:spPr bwMode="auto">
              <a:xfrm>
                <a:off x="3146425" y="4259263"/>
                <a:ext cx="106363" cy="111125"/>
              </a:xfrm>
              <a:custGeom>
                <a:avLst/>
                <a:gdLst>
                  <a:gd name="T0" fmla="*/ 830 w 2478"/>
                  <a:gd name="T1" fmla="*/ 1534 h 2592"/>
                  <a:gd name="T2" fmla="*/ 622 w 2478"/>
                  <a:gd name="T3" fmla="*/ 1720 h 2592"/>
                  <a:gd name="T4" fmla="*/ 408 w 2478"/>
                  <a:gd name="T5" fmla="*/ 1899 h 2592"/>
                  <a:gd name="T6" fmla="*/ 189 w 2478"/>
                  <a:gd name="T7" fmla="*/ 2072 h 2592"/>
                  <a:gd name="T8" fmla="*/ 89 w 2478"/>
                  <a:gd name="T9" fmla="*/ 2144 h 2592"/>
                  <a:gd name="T10" fmla="*/ 49 w 2478"/>
                  <a:gd name="T11" fmla="*/ 2187 h 2592"/>
                  <a:gd name="T12" fmla="*/ 24 w 2478"/>
                  <a:gd name="T13" fmla="*/ 2230 h 2592"/>
                  <a:gd name="T14" fmla="*/ 7 w 2478"/>
                  <a:gd name="T15" fmla="*/ 2277 h 2592"/>
                  <a:gd name="T16" fmla="*/ 1 w 2478"/>
                  <a:gd name="T17" fmla="*/ 2325 h 2592"/>
                  <a:gd name="T18" fmla="*/ 3 w 2478"/>
                  <a:gd name="T19" fmla="*/ 2374 h 2592"/>
                  <a:gd name="T20" fmla="*/ 14 w 2478"/>
                  <a:gd name="T21" fmla="*/ 2421 h 2592"/>
                  <a:gd name="T22" fmla="*/ 35 w 2478"/>
                  <a:gd name="T23" fmla="*/ 2466 h 2592"/>
                  <a:gd name="T24" fmla="*/ 65 w 2478"/>
                  <a:gd name="T25" fmla="*/ 2508 h 2592"/>
                  <a:gd name="T26" fmla="*/ 104 w 2478"/>
                  <a:gd name="T27" fmla="*/ 2542 h 2592"/>
                  <a:gd name="T28" fmla="*/ 145 w 2478"/>
                  <a:gd name="T29" fmla="*/ 2567 h 2592"/>
                  <a:gd name="T30" fmla="*/ 190 w 2478"/>
                  <a:gd name="T31" fmla="*/ 2584 h 2592"/>
                  <a:gd name="T32" fmla="*/ 238 w 2478"/>
                  <a:gd name="T33" fmla="*/ 2591 h 2592"/>
                  <a:gd name="T34" fmla="*/ 285 w 2478"/>
                  <a:gd name="T35" fmla="*/ 2590 h 2592"/>
                  <a:gd name="T36" fmla="*/ 333 w 2478"/>
                  <a:gd name="T37" fmla="*/ 2579 h 2592"/>
                  <a:gd name="T38" fmla="*/ 377 w 2478"/>
                  <a:gd name="T39" fmla="*/ 2560 h 2592"/>
                  <a:gd name="T40" fmla="*/ 418 w 2478"/>
                  <a:gd name="T41" fmla="*/ 2533 h 2592"/>
                  <a:gd name="T42" fmla="*/ 547 w 2478"/>
                  <a:gd name="T43" fmla="*/ 2434 h 2592"/>
                  <a:gd name="T44" fmla="*/ 780 w 2478"/>
                  <a:gd name="T45" fmla="*/ 2246 h 2592"/>
                  <a:gd name="T46" fmla="*/ 1007 w 2478"/>
                  <a:gd name="T47" fmla="*/ 2052 h 2592"/>
                  <a:gd name="T48" fmla="*/ 1228 w 2478"/>
                  <a:gd name="T49" fmla="*/ 1849 h 2592"/>
                  <a:gd name="T50" fmla="*/ 1438 w 2478"/>
                  <a:gd name="T51" fmla="*/ 1640 h 2592"/>
                  <a:gd name="T52" fmla="*/ 1632 w 2478"/>
                  <a:gd name="T53" fmla="*/ 1431 h 2592"/>
                  <a:gd name="T54" fmla="*/ 1817 w 2478"/>
                  <a:gd name="T55" fmla="*/ 1217 h 2592"/>
                  <a:gd name="T56" fmla="*/ 1990 w 2478"/>
                  <a:gd name="T57" fmla="*/ 1000 h 2592"/>
                  <a:gd name="T58" fmla="*/ 2417 w 2478"/>
                  <a:gd name="T59" fmla="*/ 417 h 2592"/>
                  <a:gd name="T60" fmla="*/ 2444 w 2478"/>
                  <a:gd name="T61" fmla="*/ 378 h 2592"/>
                  <a:gd name="T62" fmla="*/ 2464 w 2478"/>
                  <a:gd name="T63" fmla="*/ 335 h 2592"/>
                  <a:gd name="T64" fmla="*/ 2475 w 2478"/>
                  <a:gd name="T65" fmla="*/ 289 h 2592"/>
                  <a:gd name="T66" fmla="*/ 2478 w 2478"/>
                  <a:gd name="T67" fmla="*/ 243 h 2592"/>
                  <a:gd name="T68" fmla="*/ 2472 w 2478"/>
                  <a:gd name="T69" fmla="*/ 198 h 2592"/>
                  <a:gd name="T70" fmla="*/ 2458 w 2478"/>
                  <a:gd name="T71" fmla="*/ 154 h 2592"/>
                  <a:gd name="T72" fmla="*/ 2435 w 2478"/>
                  <a:gd name="T73" fmla="*/ 111 h 2592"/>
                  <a:gd name="T74" fmla="*/ 2403 w 2478"/>
                  <a:gd name="T75" fmla="*/ 74 h 2592"/>
                  <a:gd name="T76" fmla="*/ 2363 w 2478"/>
                  <a:gd name="T77" fmla="*/ 41 h 2592"/>
                  <a:gd name="T78" fmla="*/ 2320 w 2478"/>
                  <a:gd name="T79" fmla="*/ 18 h 2592"/>
                  <a:gd name="T80" fmla="*/ 2272 w 2478"/>
                  <a:gd name="T81" fmla="*/ 4 h 2592"/>
                  <a:gd name="T82" fmla="*/ 2224 w 2478"/>
                  <a:gd name="T83" fmla="*/ 0 h 2592"/>
                  <a:gd name="T84" fmla="*/ 2176 w 2478"/>
                  <a:gd name="T85" fmla="*/ 4 h 2592"/>
                  <a:gd name="T86" fmla="*/ 2128 w 2478"/>
                  <a:gd name="T87" fmla="*/ 18 h 2592"/>
                  <a:gd name="T88" fmla="*/ 2084 w 2478"/>
                  <a:gd name="T89" fmla="*/ 41 h 2592"/>
                  <a:gd name="T90" fmla="*/ 2044 w 2478"/>
                  <a:gd name="T91" fmla="*/ 74 h 2592"/>
                  <a:gd name="T92" fmla="*/ 2000 w 2478"/>
                  <a:gd name="T93" fmla="*/ 136 h 2592"/>
                  <a:gd name="T94" fmla="*/ 1549 w 2478"/>
                  <a:gd name="T95" fmla="*/ 746 h 2592"/>
                  <a:gd name="T96" fmla="*/ 1386 w 2478"/>
                  <a:gd name="T97" fmla="*/ 948 h 2592"/>
                  <a:gd name="T98" fmla="*/ 1212 w 2478"/>
                  <a:gd name="T99" fmla="*/ 1146 h 2592"/>
                  <a:gd name="T100" fmla="*/ 1027 w 2478"/>
                  <a:gd name="T101" fmla="*/ 1341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78" h="2592">
                    <a:moveTo>
                      <a:pt x="980" y="1388"/>
                    </a:moveTo>
                    <a:lnTo>
                      <a:pt x="929" y="1437"/>
                    </a:lnTo>
                    <a:lnTo>
                      <a:pt x="880" y="1485"/>
                    </a:lnTo>
                    <a:lnTo>
                      <a:pt x="830" y="1534"/>
                    </a:lnTo>
                    <a:lnTo>
                      <a:pt x="778" y="1581"/>
                    </a:lnTo>
                    <a:lnTo>
                      <a:pt x="727" y="1627"/>
                    </a:lnTo>
                    <a:lnTo>
                      <a:pt x="674" y="1674"/>
                    </a:lnTo>
                    <a:lnTo>
                      <a:pt x="622" y="1720"/>
                    </a:lnTo>
                    <a:lnTo>
                      <a:pt x="569" y="1765"/>
                    </a:lnTo>
                    <a:lnTo>
                      <a:pt x="516" y="1810"/>
                    </a:lnTo>
                    <a:lnTo>
                      <a:pt x="463" y="1855"/>
                    </a:lnTo>
                    <a:lnTo>
                      <a:pt x="408" y="1899"/>
                    </a:lnTo>
                    <a:lnTo>
                      <a:pt x="354" y="1942"/>
                    </a:lnTo>
                    <a:lnTo>
                      <a:pt x="299" y="1985"/>
                    </a:lnTo>
                    <a:lnTo>
                      <a:pt x="245" y="2029"/>
                    </a:lnTo>
                    <a:lnTo>
                      <a:pt x="189" y="2072"/>
                    </a:lnTo>
                    <a:lnTo>
                      <a:pt x="134" y="2114"/>
                    </a:lnTo>
                    <a:lnTo>
                      <a:pt x="119" y="2123"/>
                    </a:lnTo>
                    <a:lnTo>
                      <a:pt x="103" y="2133"/>
                    </a:lnTo>
                    <a:lnTo>
                      <a:pt x="89" y="2144"/>
                    </a:lnTo>
                    <a:lnTo>
                      <a:pt x="74" y="2157"/>
                    </a:lnTo>
                    <a:lnTo>
                      <a:pt x="65" y="2166"/>
                    </a:lnTo>
                    <a:lnTo>
                      <a:pt x="57" y="2177"/>
                    </a:lnTo>
                    <a:lnTo>
                      <a:pt x="49" y="2187"/>
                    </a:lnTo>
                    <a:lnTo>
                      <a:pt x="42" y="2198"/>
                    </a:lnTo>
                    <a:lnTo>
                      <a:pt x="35" y="2208"/>
                    </a:lnTo>
                    <a:lnTo>
                      <a:pt x="29" y="2219"/>
                    </a:lnTo>
                    <a:lnTo>
                      <a:pt x="24" y="2230"/>
                    </a:lnTo>
                    <a:lnTo>
                      <a:pt x="19" y="2242"/>
                    </a:lnTo>
                    <a:lnTo>
                      <a:pt x="14" y="2253"/>
                    </a:lnTo>
                    <a:lnTo>
                      <a:pt x="11" y="2265"/>
                    </a:lnTo>
                    <a:lnTo>
                      <a:pt x="7" y="2277"/>
                    </a:lnTo>
                    <a:lnTo>
                      <a:pt x="5" y="2288"/>
                    </a:lnTo>
                    <a:lnTo>
                      <a:pt x="3" y="2300"/>
                    </a:lnTo>
                    <a:lnTo>
                      <a:pt x="1" y="2313"/>
                    </a:lnTo>
                    <a:lnTo>
                      <a:pt x="1" y="2325"/>
                    </a:lnTo>
                    <a:lnTo>
                      <a:pt x="0" y="2338"/>
                    </a:lnTo>
                    <a:lnTo>
                      <a:pt x="1" y="2350"/>
                    </a:lnTo>
                    <a:lnTo>
                      <a:pt x="1" y="2362"/>
                    </a:lnTo>
                    <a:lnTo>
                      <a:pt x="3" y="2374"/>
                    </a:lnTo>
                    <a:lnTo>
                      <a:pt x="5" y="2386"/>
                    </a:lnTo>
                    <a:lnTo>
                      <a:pt x="7" y="2398"/>
                    </a:lnTo>
                    <a:lnTo>
                      <a:pt x="11" y="2410"/>
                    </a:lnTo>
                    <a:lnTo>
                      <a:pt x="14" y="2421"/>
                    </a:lnTo>
                    <a:lnTo>
                      <a:pt x="19" y="2433"/>
                    </a:lnTo>
                    <a:lnTo>
                      <a:pt x="24" y="2444"/>
                    </a:lnTo>
                    <a:lnTo>
                      <a:pt x="29" y="2455"/>
                    </a:lnTo>
                    <a:lnTo>
                      <a:pt x="35" y="2466"/>
                    </a:lnTo>
                    <a:lnTo>
                      <a:pt x="42" y="2477"/>
                    </a:lnTo>
                    <a:lnTo>
                      <a:pt x="49" y="2487"/>
                    </a:lnTo>
                    <a:lnTo>
                      <a:pt x="57" y="2497"/>
                    </a:lnTo>
                    <a:lnTo>
                      <a:pt x="65" y="2508"/>
                    </a:lnTo>
                    <a:lnTo>
                      <a:pt x="74" y="2517"/>
                    </a:lnTo>
                    <a:lnTo>
                      <a:pt x="83" y="2526"/>
                    </a:lnTo>
                    <a:lnTo>
                      <a:pt x="94" y="2534"/>
                    </a:lnTo>
                    <a:lnTo>
                      <a:pt x="104" y="2542"/>
                    </a:lnTo>
                    <a:lnTo>
                      <a:pt x="114" y="2549"/>
                    </a:lnTo>
                    <a:lnTo>
                      <a:pt x="124" y="2556"/>
                    </a:lnTo>
                    <a:lnTo>
                      <a:pt x="135" y="2562"/>
                    </a:lnTo>
                    <a:lnTo>
                      <a:pt x="145" y="2567"/>
                    </a:lnTo>
                    <a:lnTo>
                      <a:pt x="156" y="2572"/>
                    </a:lnTo>
                    <a:lnTo>
                      <a:pt x="168" y="2577"/>
                    </a:lnTo>
                    <a:lnTo>
                      <a:pt x="179" y="2580"/>
                    </a:lnTo>
                    <a:lnTo>
                      <a:pt x="190" y="2584"/>
                    </a:lnTo>
                    <a:lnTo>
                      <a:pt x="202" y="2586"/>
                    </a:lnTo>
                    <a:lnTo>
                      <a:pt x="215" y="2588"/>
                    </a:lnTo>
                    <a:lnTo>
                      <a:pt x="226" y="2590"/>
                    </a:lnTo>
                    <a:lnTo>
                      <a:pt x="238" y="2591"/>
                    </a:lnTo>
                    <a:lnTo>
                      <a:pt x="250" y="2592"/>
                    </a:lnTo>
                    <a:lnTo>
                      <a:pt x="262" y="2591"/>
                    </a:lnTo>
                    <a:lnTo>
                      <a:pt x="274" y="2591"/>
                    </a:lnTo>
                    <a:lnTo>
                      <a:pt x="285" y="2590"/>
                    </a:lnTo>
                    <a:lnTo>
                      <a:pt x="297" y="2588"/>
                    </a:lnTo>
                    <a:lnTo>
                      <a:pt x="309" y="2586"/>
                    </a:lnTo>
                    <a:lnTo>
                      <a:pt x="320" y="2583"/>
                    </a:lnTo>
                    <a:lnTo>
                      <a:pt x="333" y="2579"/>
                    </a:lnTo>
                    <a:lnTo>
                      <a:pt x="344" y="2576"/>
                    </a:lnTo>
                    <a:lnTo>
                      <a:pt x="355" y="2571"/>
                    </a:lnTo>
                    <a:lnTo>
                      <a:pt x="366" y="2566"/>
                    </a:lnTo>
                    <a:lnTo>
                      <a:pt x="377" y="2560"/>
                    </a:lnTo>
                    <a:lnTo>
                      <a:pt x="388" y="2554"/>
                    </a:lnTo>
                    <a:lnTo>
                      <a:pt x="398" y="2548"/>
                    </a:lnTo>
                    <a:lnTo>
                      <a:pt x="408" y="2540"/>
                    </a:lnTo>
                    <a:lnTo>
                      <a:pt x="418" y="2533"/>
                    </a:lnTo>
                    <a:lnTo>
                      <a:pt x="427" y="2524"/>
                    </a:lnTo>
                    <a:lnTo>
                      <a:pt x="429" y="2525"/>
                    </a:lnTo>
                    <a:lnTo>
                      <a:pt x="488" y="2479"/>
                    </a:lnTo>
                    <a:lnTo>
                      <a:pt x="547" y="2434"/>
                    </a:lnTo>
                    <a:lnTo>
                      <a:pt x="606" y="2388"/>
                    </a:lnTo>
                    <a:lnTo>
                      <a:pt x="664" y="2341"/>
                    </a:lnTo>
                    <a:lnTo>
                      <a:pt x="722" y="2293"/>
                    </a:lnTo>
                    <a:lnTo>
                      <a:pt x="780" y="2246"/>
                    </a:lnTo>
                    <a:lnTo>
                      <a:pt x="837" y="2199"/>
                    </a:lnTo>
                    <a:lnTo>
                      <a:pt x="894" y="2150"/>
                    </a:lnTo>
                    <a:lnTo>
                      <a:pt x="951" y="2101"/>
                    </a:lnTo>
                    <a:lnTo>
                      <a:pt x="1007" y="2052"/>
                    </a:lnTo>
                    <a:lnTo>
                      <a:pt x="1063" y="2003"/>
                    </a:lnTo>
                    <a:lnTo>
                      <a:pt x="1119" y="1951"/>
                    </a:lnTo>
                    <a:lnTo>
                      <a:pt x="1173" y="1901"/>
                    </a:lnTo>
                    <a:lnTo>
                      <a:pt x="1228" y="1849"/>
                    </a:lnTo>
                    <a:lnTo>
                      <a:pt x="1282" y="1796"/>
                    </a:lnTo>
                    <a:lnTo>
                      <a:pt x="1336" y="1744"/>
                    </a:lnTo>
                    <a:lnTo>
                      <a:pt x="1387" y="1693"/>
                    </a:lnTo>
                    <a:lnTo>
                      <a:pt x="1438" y="1640"/>
                    </a:lnTo>
                    <a:lnTo>
                      <a:pt x="1487" y="1589"/>
                    </a:lnTo>
                    <a:lnTo>
                      <a:pt x="1536" y="1537"/>
                    </a:lnTo>
                    <a:lnTo>
                      <a:pt x="1585" y="1483"/>
                    </a:lnTo>
                    <a:lnTo>
                      <a:pt x="1632" y="1431"/>
                    </a:lnTo>
                    <a:lnTo>
                      <a:pt x="1680" y="1378"/>
                    </a:lnTo>
                    <a:lnTo>
                      <a:pt x="1726" y="1325"/>
                    </a:lnTo>
                    <a:lnTo>
                      <a:pt x="1772" y="1271"/>
                    </a:lnTo>
                    <a:lnTo>
                      <a:pt x="1817" y="1217"/>
                    </a:lnTo>
                    <a:lnTo>
                      <a:pt x="1861" y="1164"/>
                    </a:lnTo>
                    <a:lnTo>
                      <a:pt x="1905" y="1109"/>
                    </a:lnTo>
                    <a:lnTo>
                      <a:pt x="1948" y="1055"/>
                    </a:lnTo>
                    <a:lnTo>
                      <a:pt x="1990" y="1000"/>
                    </a:lnTo>
                    <a:lnTo>
                      <a:pt x="2031" y="945"/>
                    </a:lnTo>
                    <a:lnTo>
                      <a:pt x="2073" y="890"/>
                    </a:lnTo>
                    <a:lnTo>
                      <a:pt x="2418" y="418"/>
                    </a:lnTo>
                    <a:lnTo>
                      <a:pt x="2417" y="417"/>
                    </a:lnTo>
                    <a:lnTo>
                      <a:pt x="2424" y="408"/>
                    </a:lnTo>
                    <a:lnTo>
                      <a:pt x="2432" y="398"/>
                    </a:lnTo>
                    <a:lnTo>
                      <a:pt x="2438" y="388"/>
                    </a:lnTo>
                    <a:lnTo>
                      <a:pt x="2444" y="378"/>
                    </a:lnTo>
                    <a:lnTo>
                      <a:pt x="2450" y="367"/>
                    </a:lnTo>
                    <a:lnTo>
                      <a:pt x="2455" y="357"/>
                    </a:lnTo>
                    <a:lnTo>
                      <a:pt x="2460" y="346"/>
                    </a:lnTo>
                    <a:lnTo>
                      <a:pt x="2464" y="335"/>
                    </a:lnTo>
                    <a:lnTo>
                      <a:pt x="2467" y="324"/>
                    </a:lnTo>
                    <a:lnTo>
                      <a:pt x="2470" y="313"/>
                    </a:lnTo>
                    <a:lnTo>
                      <a:pt x="2473" y="301"/>
                    </a:lnTo>
                    <a:lnTo>
                      <a:pt x="2475" y="289"/>
                    </a:lnTo>
                    <a:lnTo>
                      <a:pt x="2476" y="278"/>
                    </a:lnTo>
                    <a:lnTo>
                      <a:pt x="2477" y="266"/>
                    </a:lnTo>
                    <a:lnTo>
                      <a:pt x="2478" y="255"/>
                    </a:lnTo>
                    <a:lnTo>
                      <a:pt x="2478" y="243"/>
                    </a:lnTo>
                    <a:lnTo>
                      <a:pt x="2477" y="232"/>
                    </a:lnTo>
                    <a:lnTo>
                      <a:pt x="2476" y="220"/>
                    </a:lnTo>
                    <a:lnTo>
                      <a:pt x="2474" y="209"/>
                    </a:lnTo>
                    <a:lnTo>
                      <a:pt x="2472" y="198"/>
                    </a:lnTo>
                    <a:lnTo>
                      <a:pt x="2469" y="186"/>
                    </a:lnTo>
                    <a:lnTo>
                      <a:pt x="2466" y="175"/>
                    </a:lnTo>
                    <a:lnTo>
                      <a:pt x="2462" y="164"/>
                    </a:lnTo>
                    <a:lnTo>
                      <a:pt x="2458" y="154"/>
                    </a:lnTo>
                    <a:lnTo>
                      <a:pt x="2453" y="143"/>
                    </a:lnTo>
                    <a:lnTo>
                      <a:pt x="2447" y="132"/>
                    </a:lnTo>
                    <a:lnTo>
                      <a:pt x="2441" y="121"/>
                    </a:lnTo>
                    <a:lnTo>
                      <a:pt x="2435" y="111"/>
                    </a:lnTo>
                    <a:lnTo>
                      <a:pt x="2428" y="101"/>
                    </a:lnTo>
                    <a:lnTo>
                      <a:pt x="2420" y="92"/>
                    </a:lnTo>
                    <a:lnTo>
                      <a:pt x="2412" y="83"/>
                    </a:lnTo>
                    <a:lnTo>
                      <a:pt x="2403" y="74"/>
                    </a:lnTo>
                    <a:lnTo>
                      <a:pt x="2393" y="65"/>
                    </a:lnTo>
                    <a:lnTo>
                      <a:pt x="2384" y="56"/>
                    </a:lnTo>
                    <a:lnTo>
                      <a:pt x="2374" y="49"/>
                    </a:lnTo>
                    <a:lnTo>
                      <a:pt x="2363" y="41"/>
                    </a:lnTo>
                    <a:lnTo>
                      <a:pt x="2353" y="35"/>
                    </a:lnTo>
                    <a:lnTo>
                      <a:pt x="2342" y="29"/>
                    </a:lnTo>
                    <a:lnTo>
                      <a:pt x="2331" y="23"/>
                    </a:lnTo>
                    <a:lnTo>
                      <a:pt x="2320" y="18"/>
                    </a:lnTo>
                    <a:lnTo>
                      <a:pt x="2308" y="14"/>
                    </a:lnTo>
                    <a:lnTo>
                      <a:pt x="2297" y="10"/>
                    </a:lnTo>
                    <a:lnTo>
                      <a:pt x="2284" y="7"/>
                    </a:lnTo>
                    <a:lnTo>
                      <a:pt x="2272" y="4"/>
                    </a:lnTo>
                    <a:lnTo>
                      <a:pt x="2260" y="2"/>
                    </a:lnTo>
                    <a:lnTo>
                      <a:pt x="2248" y="1"/>
                    </a:lnTo>
                    <a:lnTo>
                      <a:pt x="2236" y="0"/>
                    </a:lnTo>
                    <a:lnTo>
                      <a:pt x="2224" y="0"/>
                    </a:lnTo>
                    <a:lnTo>
                      <a:pt x="2212" y="0"/>
                    </a:lnTo>
                    <a:lnTo>
                      <a:pt x="2200" y="1"/>
                    </a:lnTo>
                    <a:lnTo>
                      <a:pt x="2188" y="2"/>
                    </a:lnTo>
                    <a:lnTo>
                      <a:pt x="2176" y="4"/>
                    </a:lnTo>
                    <a:lnTo>
                      <a:pt x="2163" y="7"/>
                    </a:lnTo>
                    <a:lnTo>
                      <a:pt x="2151" y="10"/>
                    </a:lnTo>
                    <a:lnTo>
                      <a:pt x="2139" y="14"/>
                    </a:lnTo>
                    <a:lnTo>
                      <a:pt x="2128" y="18"/>
                    </a:lnTo>
                    <a:lnTo>
                      <a:pt x="2117" y="23"/>
                    </a:lnTo>
                    <a:lnTo>
                      <a:pt x="2105" y="29"/>
                    </a:lnTo>
                    <a:lnTo>
                      <a:pt x="2095" y="35"/>
                    </a:lnTo>
                    <a:lnTo>
                      <a:pt x="2084" y="41"/>
                    </a:lnTo>
                    <a:lnTo>
                      <a:pt x="2074" y="49"/>
                    </a:lnTo>
                    <a:lnTo>
                      <a:pt x="2063" y="56"/>
                    </a:lnTo>
                    <a:lnTo>
                      <a:pt x="2054" y="65"/>
                    </a:lnTo>
                    <a:lnTo>
                      <a:pt x="2044" y="74"/>
                    </a:lnTo>
                    <a:lnTo>
                      <a:pt x="2031" y="88"/>
                    </a:lnTo>
                    <a:lnTo>
                      <a:pt x="2019" y="103"/>
                    </a:lnTo>
                    <a:lnTo>
                      <a:pt x="2009" y="119"/>
                    </a:lnTo>
                    <a:lnTo>
                      <a:pt x="2000" y="136"/>
                    </a:lnTo>
                    <a:lnTo>
                      <a:pt x="1664" y="593"/>
                    </a:lnTo>
                    <a:lnTo>
                      <a:pt x="1627" y="645"/>
                    </a:lnTo>
                    <a:lnTo>
                      <a:pt x="1589" y="696"/>
                    </a:lnTo>
                    <a:lnTo>
                      <a:pt x="1549" y="746"/>
                    </a:lnTo>
                    <a:lnTo>
                      <a:pt x="1509" y="797"/>
                    </a:lnTo>
                    <a:lnTo>
                      <a:pt x="1469" y="848"/>
                    </a:lnTo>
                    <a:lnTo>
                      <a:pt x="1427" y="898"/>
                    </a:lnTo>
                    <a:lnTo>
                      <a:pt x="1386" y="948"/>
                    </a:lnTo>
                    <a:lnTo>
                      <a:pt x="1343" y="998"/>
                    </a:lnTo>
                    <a:lnTo>
                      <a:pt x="1299" y="1048"/>
                    </a:lnTo>
                    <a:lnTo>
                      <a:pt x="1256" y="1097"/>
                    </a:lnTo>
                    <a:lnTo>
                      <a:pt x="1212" y="1146"/>
                    </a:lnTo>
                    <a:lnTo>
                      <a:pt x="1166" y="1195"/>
                    </a:lnTo>
                    <a:lnTo>
                      <a:pt x="1120" y="1244"/>
                    </a:lnTo>
                    <a:lnTo>
                      <a:pt x="1074" y="1292"/>
                    </a:lnTo>
                    <a:lnTo>
                      <a:pt x="1027" y="1341"/>
                    </a:lnTo>
                    <a:lnTo>
                      <a:pt x="980" y="13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8" tIns="45708" rIns="91418" bIns="45708" numCol="1" anchor="t" anchorCtr="0" compatLnSpc="1"/>
              <a:lstStyle/>
              <a:p>
                <a:pPr>
                  <a:lnSpc>
                    <a:spcPct val="130000"/>
                  </a:lnSpc>
                </a:pPr>
                <a:endParaRPr lang="id-ID" sz="1895">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0"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91"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92"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3" name="组合 92"/>
          <p:cNvGrpSpPr/>
          <p:nvPr/>
        </p:nvGrpSpPr>
        <p:grpSpPr>
          <a:xfrm>
            <a:off x="816735" y="4254057"/>
            <a:ext cx="2294974" cy="1376980"/>
            <a:chOff x="-23363" y="2362948"/>
            <a:chExt cx="2294974" cy="1376980"/>
          </a:xfrm>
        </p:grpSpPr>
        <p:sp>
          <p:nvSpPr>
            <p:cNvPr id="94" name="矩形 93"/>
            <p:cNvSpPr/>
            <p:nvPr/>
          </p:nvSpPr>
          <p:spPr>
            <a:xfrm>
              <a:off x="-23363" y="2947723"/>
              <a:ext cx="2294974" cy="792205"/>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95" name="文本框 94"/>
            <p:cNvSpPr txBox="1"/>
            <p:nvPr/>
          </p:nvSpPr>
          <p:spPr>
            <a:xfrm>
              <a:off x="211053" y="2362948"/>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3609095" y="4254057"/>
            <a:ext cx="2294974" cy="1376980"/>
            <a:chOff x="-23363" y="2362948"/>
            <a:chExt cx="2294974" cy="1376980"/>
          </a:xfrm>
        </p:grpSpPr>
        <p:sp>
          <p:nvSpPr>
            <p:cNvPr id="178" name="矩形 177"/>
            <p:cNvSpPr/>
            <p:nvPr/>
          </p:nvSpPr>
          <p:spPr>
            <a:xfrm>
              <a:off x="-23363" y="2947723"/>
              <a:ext cx="2294974" cy="792205"/>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179" name="文本框 178"/>
            <p:cNvSpPr txBox="1"/>
            <p:nvPr/>
          </p:nvSpPr>
          <p:spPr>
            <a:xfrm>
              <a:off x="211053" y="2362948"/>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80" name="组合 179"/>
          <p:cNvGrpSpPr/>
          <p:nvPr/>
        </p:nvGrpSpPr>
        <p:grpSpPr>
          <a:xfrm>
            <a:off x="6310651" y="4254057"/>
            <a:ext cx="2294974" cy="1376980"/>
            <a:chOff x="-23363" y="2362948"/>
            <a:chExt cx="2294974" cy="1376980"/>
          </a:xfrm>
        </p:grpSpPr>
        <p:sp>
          <p:nvSpPr>
            <p:cNvPr id="181" name="矩形 180"/>
            <p:cNvSpPr/>
            <p:nvPr/>
          </p:nvSpPr>
          <p:spPr>
            <a:xfrm>
              <a:off x="-23363" y="2947723"/>
              <a:ext cx="2294974" cy="792205"/>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182" name="文本框 181"/>
            <p:cNvSpPr txBox="1"/>
            <p:nvPr/>
          </p:nvSpPr>
          <p:spPr>
            <a:xfrm>
              <a:off x="211053" y="2362948"/>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83" name="组合 182"/>
          <p:cNvGrpSpPr/>
          <p:nvPr/>
        </p:nvGrpSpPr>
        <p:grpSpPr>
          <a:xfrm>
            <a:off x="9103011" y="4254057"/>
            <a:ext cx="2294974" cy="1376980"/>
            <a:chOff x="-23363" y="2362948"/>
            <a:chExt cx="2294974" cy="1376980"/>
          </a:xfrm>
        </p:grpSpPr>
        <p:sp>
          <p:nvSpPr>
            <p:cNvPr id="184" name="矩形 183"/>
            <p:cNvSpPr/>
            <p:nvPr/>
          </p:nvSpPr>
          <p:spPr>
            <a:xfrm>
              <a:off x="-23363" y="2947723"/>
              <a:ext cx="2294974" cy="792205"/>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185" name="文本框 184"/>
            <p:cNvSpPr txBox="1"/>
            <p:nvPr/>
          </p:nvSpPr>
          <p:spPr>
            <a:xfrm>
              <a:off x="211053" y="2362948"/>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nodeType="after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1000"/>
                                        <p:tgtEl>
                                          <p:spTgt spid="93"/>
                                        </p:tgtEl>
                                      </p:cBhvr>
                                    </p:animEffect>
                                    <p:anim calcmode="lin" valueType="num">
                                      <p:cBhvr>
                                        <p:cTn id="29" dur="1000" fill="hold"/>
                                        <p:tgtEl>
                                          <p:spTgt spid="93"/>
                                        </p:tgtEl>
                                        <p:attrNameLst>
                                          <p:attrName>ppt_x</p:attrName>
                                        </p:attrNameLst>
                                      </p:cBhvr>
                                      <p:tavLst>
                                        <p:tav tm="0">
                                          <p:val>
                                            <p:strVal val="#ppt_x"/>
                                          </p:val>
                                        </p:tav>
                                        <p:tav tm="100000">
                                          <p:val>
                                            <p:strVal val="#ppt_x"/>
                                          </p:val>
                                        </p:tav>
                                      </p:tavLst>
                                    </p:anim>
                                    <p:anim calcmode="lin" valueType="num">
                                      <p:cBhvr>
                                        <p:cTn id="30" dur="1000" fill="hold"/>
                                        <p:tgtEl>
                                          <p:spTgt spid="93"/>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1000"/>
                                        <p:tgtEl>
                                          <p:spTgt spid="96"/>
                                        </p:tgtEl>
                                      </p:cBhvr>
                                    </p:animEffect>
                                    <p:anim calcmode="lin" valueType="num">
                                      <p:cBhvr>
                                        <p:cTn id="34" dur="1000" fill="hold"/>
                                        <p:tgtEl>
                                          <p:spTgt spid="96"/>
                                        </p:tgtEl>
                                        <p:attrNameLst>
                                          <p:attrName>ppt_x</p:attrName>
                                        </p:attrNameLst>
                                      </p:cBhvr>
                                      <p:tavLst>
                                        <p:tav tm="0">
                                          <p:val>
                                            <p:strVal val="#ppt_x"/>
                                          </p:val>
                                        </p:tav>
                                        <p:tav tm="100000">
                                          <p:val>
                                            <p:strVal val="#ppt_x"/>
                                          </p:val>
                                        </p:tav>
                                      </p:tavLst>
                                    </p:anim>
                                    <p:anim calcmode="lin" valueType="num">
                                      <p:cBhvr>
                                        <p:cTn id="35" dur="1000" fill="hold"/>
                                        <p:tgtEl>
                                          <p:spTgt spid="96"/>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00"/>
                                  </p:stCondLst>
                                  <p:childTnLst>
                                    <p:set>
                                      <p:cBhvr>
                                        <p:cTn id="37" dur="1" fill="hold">
                                          <p:stCondLst>
                                            <p:cond delay="0"/>
                                          </p:stCondLst>
                                        </p:cTn>
                                        <p:tgtEl>
                                          <p:spTgt spid="180"/>
                                        </p:tgtEl>
                                        <p:attrNameLst>
                                          <p:attrName>style.visibility</p:attrName>
                                        </p:attrNameLst>
                                      </p:cBhvr>
                                      <p:to>
                                        <p:strVal val="visible"/>
                                      </p:to>
                                    </p:set>
                                    <p:animEffect transition="in" filter="fade">
                                      <p:cBhvr>
                                        <p:cTn id="38" dur="1000"/>
                                        <p:tgtEl>
                                          <p:spTgt spid="180"/>
                                        </p:tgtEl>
                                      </p:cBhvr>
                                    </p:animEffect>
                                    <p:anim calcmode="lin" valueType="num">
                                      <p:cBhvr>
                                        <p:cTn id="39" dur="1000" fill="hold"/>
                                        <p:tgtEl>
                                          <p:spTgt spid="180"/>
                                        </p:tgtEl>
                                        <p:attrNameLst>
                                          <p:attrName>ppt_x</p:attrName>
                                        </p:attrNameLst>
                                      </p:cBhvr>
                                      <p:tavLst>
                                        <p:tav tm="0">
                                          <p:val>
                                            <p:strVal val="#ppt_x"/>
                                          </p:val>
                                        </p:tav>
                                        <p:tav tm="100000">
                                          <p:val>
                                            <p:strVal val="#ppt_x"/>
                                          </p:val>
                                        </p:tav>
                                      </p:tavLst>
                                    </p:anim>
                                    <p:anim calcmode="lin" valueType="num">
                                      <p:cBhvr>
                                        <p:cTn id="40" dur="1000" fill="hold"/>
                                        <p:tgtEl>
                                          <p:spTgt spid="18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750"/>
                                  </p:stCondLst>
                                  <p:childTnLst>
                                    <p:set>
                                      <p:cBhvr>
                                        <p:cTn id="42" dur="1" fill="hold">
                                          <p:stCondLst>
                                            <p:cond delay="0"/>
                                          </p:stCondLst>
                                        </p:cTn>
                                        <p:tgtEl>
                                          <p:spTgt spid="183"/>
                                        </p:tgtEl>
                                        <p:attrNameLst>
                                          <p:attrName>style.visibility</p:attrName>
                                        </p:attrNameLst>
                                      </p:cBhvr>
                                      <p:to>
                                        <p:strVal val="visible"/>
                                      </p:to>
                                    </p:set>
                                    <p:animEffect transition="in" filter="fade">
                                      <p:cBhvr>
                                        <p:cTn id="43" dur="1000"/>
                                        <p:tgtEl>
                                          <p:spTgt spid="183"/>
                                        </p:tgtEl>
                                      </p:cBhvr>
                                    </p:animEffect>
                                    <p:anim calcmode="lin" valueType="num">
                                      <p:cBhvr>
                                        <p:cTn id="44" dur="1000" fill="hold"/>
                                        <p:tgtEl>
                                          <p:spTgt spid="183"/>
                                        </p:tgtEl>
                                        <p:attrNameLst>
                                          <p:attrName>ppt_x</p:attrName>
                                        </p:attrNameLst>
                                      </p:cBhvr>
                                      <p:tavLst>
                                        <p:tav tm="0">
                                          <p:val>
                                            <p:strVal val="#ppt_x"/>
                                          </p:val>
                                        </p:tav>
                                        <p:tav tm="100000">
                                          <p:val>
                                            <p:strVal val="#ppt_x"/>
                                          </p:val>
                                        </p:tav>
                                      </p:tavLst>
                                    </p:anim>
                                    <p:anim calcmode="lin" valueType="num">
                                      <p:cBhvr>
                                        <p:cTn id="45"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9521" y="943497"/>
            <a:ext cx="3693736" cy="4722708"/>
            <a:chOff x="1726448" y="1164922"/>
            <a:chExt cx="3826168" cy="4892035"/>
          </a:xfrm>
        </p:grpSpPr>
        <p:sp>
          <p:nvSpPr>
            <p:cNvPr id="13" name="Freeform 33"/>
            <p:cNvSpPr/>
            <p:nvPr/>
          </p:nvSpPr>
          <p:spPr bwMode="auto">
            <a:xfrm rot="20192702" flipH="1">
              <a:off x="3729003" y="1529845"/>
              <a:ext cx="733349" cy="608759"/>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14" name="Freeform 36"/>
            <p:cNvSpPr/>
            <p:nvPr/>
          </p:nvSpPr>
          <p:spPr bwMode="auto">
            <a:xfrm rot="1695130">
              <a:off x="5020822" y="2233439"/>
              <a:ext cx="346861" cy="445170"/>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15" name="Freeform 30"/>
            <p:cNvSpPr/>
            <p:nvPr/>
          </p:nvSpPr>
          <p:spPr bwMode="auto">
            <a:xfrm rot="19798984">
              <a:off x="4284905" y="1394401"/>
              <a:ext cx="1267711" cy="952955"/>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dirty="0"/>
            </a:p>
          </p:txBody>
        </p:sp>
        <p:sp>
          <p:nvSpPr>
            <p:cNvPr id="16" name="Freeform 36"/>
            <p:cNvSpPr/>
            <p:nvPr/>
          </p:nvSpPr>
          <p:spPr bwMode="auto">
            <a:xfrm rot="20742510">
              <a:off x="3215944" y="2836769"/>
              <a:ext cx="346861" cy="445170"/>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17" name="Freeform 30"/>
            <p:cNvSpPr/>
            <p:nvPr/>
          </p:nvSpPr>
          <p:spPr bwMode="auto">
            <a:xfrm rot="1666479" flipH="1">
              <a:off x="1959272" y="1164922"/>
              <a:ext cx="1147442" cy="862547"/>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18" name="Freeform 29"/>
            <p:cNvSpPr/>
            <p:nvPr/>
          </p:nvSpPr>
          <p:spPr bwMode="auto">
            <a:xfrm>
              <a:off x="3952711" y="2950121"/>
              <a:ext cx="1300123" cy="885346"/>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20" name="Freeform 24"/>
            <p:cNvSpPr/>
            <p:nvPr/>
          </p:nvSpPr>
          <p:spPr bwMode="auto">
            <a:xfrm>
              <a:off x="2914553" y="3600183"/>
              <a:ext cx="172217" cy="1707625"/>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21" name="Freeform 25"/>
            <p:cNvSpPr/>
            <p:nvPr/>
          </p:nvSpPr>
          <p:spPr bwMode="auto">
            <a:xfrm>
              <a:off x="4200123" y="3927639"/>
              <a:ext cx="147961" cy="1380169"/>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22" name="Freeform 26"/>
            <p:cNvSpPr/>
            <p:nvPr/>
          </p:nvSpPr>
          <p:spPr bwMode="auto">
            <a:xfrm>
              <a:off x="3916326" y="3541969"/>
              <a:ext cx="116429" cy="1511152"/>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23" name="Freeform 27"/>
            <p:cNvSpPr>
              <a:spLocks noEditPoints="1"/>
            </p:cNvSpPr>
            <p:nvPr/>
          </p:nvSpPr>
          <p:spPr bwMode="auto">
            <a:xfrm>
              <a:off x="2989746" y="4936328"/>
              <a:ext cx="1302549" cy="1120629"/>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24" name="Freeform 28"/>
            <p:cNvSpPr/>
            <p:nvPr/>
          </p:nvSpPr>
          <p:spPr bwMode="auto">
            <a:xfrm>
              <a:off x="1726448" y="2410510"/>
              <a:ext cx="1450434" cy="1334848"/>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25" name="Freeform 30"/>
            <p:cNvSpPr/>
            <p:nvPr/>
          </p:nvSpPr>
          <p:spPr bwMode="auto">
            <a:xfrm>
              <a:off x="4129780" y="2475065"/>
              <a:ext cx="1416552" cy="1064841"/>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26" name="Freeform 32"/>
            <p:cNvSpPr/>
            <p:nvPr/>
          </p:nvSpPr>
          <p:spPr bwMode="auto">
            <a:xfrm>
              <a:off x="3271117" y="3194858"/>
              <a:ext cx="87322" cy="1858263"/>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27" name="Freeform 33"/>
            <p:cNvSpPr/>
            <p:nvPr/>
          </p:nvSpPr>
          <p:spPr bwMode="auto">
            <a:xfrm>
              <a:off x="3202542" y="3396609"/>
              <a:ext cx="871215" cy="723202"/>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28" name="Freeform 34"/>
            <p:cNvSpPr/>
            <p:nvPr/>
          </p:nvSpPr>
          <p:spPr bwMode="auto">
            <a:xfrm>
              <a:off x="2643048" y="2186530"/>
              <a:ext cx="448736" cy="599125"/>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29" name="Freeform 35"/>
            <p:cNvSpPr/>
            <p:nvPr/>
          </p:nvSpPr>
          <p:spPr bwMode="auto">
            <a:xfrm>
              <a:off x="4187269" y="3758210"/>
              <a:ext cx="536057" cy="511803"/>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30" name="Freeform 36"/>
            <p:cNvSpPr/>
            <p:nvPr/>
          </p:nvSpPr>
          <p:spPr bwMode="auto">
            <a:xfrm>
              <a:off x="3908688" y="2241845"/>
              <a:ext cx="453587" cy="582145"/>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31" name="Freeform 37"/>
            <p:cNvSpPr/>
            <p:nvPr/>
          </p:nvSpPr>
          <p:spPr bwMode="auto">
            <a:xfrm>
              <a:off x="2986959" y="1561950"/>
              <a:ext cx="637933" cy="834408"/>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sp>
          <p:nvSpPr>
            <p:cNvPr id="32" name="Freeform 33"/>
            <p:cNvSpPr/>
            <p:nvPr/>
          </p:nvSpPr>
          <p:spPr bwMode="auto">
            <a:xfrm>
              <a:off x="1918740" y="2067496"/>
              <a:ext cx="642137" cy="533044"/>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a:p>
          </p:txBody>
        </p:sp>
      </p:grpSp>
      <p:grpSp>
        <p:nvGrpSpPr>
          <p:cNvPr id="50" name="Group 11"/>
          <p:cNvGrpSpPr/>
          <p:nvPr/>
        </p:nvGrpSpPr>
        <p:grpSpPr>
          <a:xfrm>
            <a:off x="6473107" y="2050152"/>
            <a:ext cx="692414" cy="692414"/>
            <a:chOff x="3962400" y="2419350"/>
            <a:chExt cx="685800" cy="685800"/>
          </a:xfrm>
          <a:solidFill>
            <a:srgbClr val="212E3C"/>
          </a:solidFill>
        </p:grpSpPr>
        <p:sp>
          <p:nvSpPr>
            <p:cNvPr id="51" name="Rounded Rectangle 12"/>
            <p:cNvSpPr/>
            <p:nvPr/>
          </p:nvSpPr>
          <p:spPr bwMode="auto">
            <a:xfrm>
              <a:off x="3962400" y="2419350"/>
              <a:ext cx="685800" cy="685800"/>
            </a:xfrm>
            <a:prstGeom prst="roundRect">
              <a:avLst/>
            </a:prstGeom>
            <a:solidFill>
              <a:srgbClr val="B24747"/>
            </a:solidFill>
            <a:ln w="19050">
              <a:noFill/>
              <a:round/>
            </a:ln>
          </p:spPr>
          <p:txBody>
            <a:bodyPr vert="horz" wrap="none" lIns="121913" tIns="60956" rIns="121913" bIns="60956" numCol="1" rtlCol="0" anchor="ctr" anchorCtr="1" compatLnSpc="1"/>
            <a:lstStyle/>
            <a:p>
              <a:pPr algn="ctr"/>
              <a:endParaRPr lang="en-US" sz="1600" b="1" dirty="0">
                <a:solidFill>
                  <a:schemeClr val="tx1">
                    <a:lumMod val="75000"/>
                    <a:lumOff val="25000"/>
                  </a:schemeClr>
                </a:solidFill>
              </a:endParaRPr>
            </a:p>
          </p:txBody>
        </p:sp>
        <p:sp>
          <p:nvSpPr>
            <p:cNvPr id="52" name="Oval 13"/>
            <p:cNvSpPr/>
            <p:nvPr/>
          </p:nvSpPr>
          <p:spPr bwMode="auto">
            <a:xfrm>
              <a:off x="4038600" y="2495550"/>
              <a:ext cx="533400" cy="533400"/>
            </a:xfrm>
            <a:prstGeom prst="ellipse">
              <a:avLst/>
            </a:prstGeom>
            <a:solidFill>
              <a:schemeClr val="bg1"/>
            </a:solidFill>
            <a:ln w="19050">
              <a:noFill/>
              <a:round/>
            </a:ln>
          </p:spPr>
          <p:txBody>
            <a:bodyPr vert="horz" wrap="none" lIns="121913" tIns="60956" rIns="121913" bIns="60956" numCol="1" rtlCol="0" anchor="ctr" anchorCtr="1" compatLnSpc="1"/>
            <a:lstStyle/>
            <a:p>
              <a:pPr algn="ctr"/>
              <a:endParaRPr lang="en-US" sz="1600" b="1" dirty="0">
                <a:solidFill>
                  <a:schemeClr val="tx1">
                    <a:lumMod val="75000"/>
                    <a:lumOff val="25000"/>
                  </a:schemeClr>
                </a:solidFill>
              </a:endParaRPr>
            </a:p>
          </p:txBody>
        </p:sp>
      </p:grpSp>
      <p:grpSp>
        <p:nvGrpSpPr>
          <p:cNvPr id="53" name="Group 14"/>
          <p:cNvGrpSpPr/>
          <p:nvPr/>
        </p:nvGrpSpPr>
        <p:grpSpPr>
          <a:xfrm>
            <a:off x="6682040" y="2224141"/>
            <a:ext cx="274551" cy="344438"/>
            <a:chOff x="3740150" y="1146175"/>
            <a:chExt cx="174625" cy="219075"/>
          </a:xfrm>
          <a:solidFill>
            <a:schemeClr val="tx1">
              <a:lumMod val="85000"/>
              <a:lumOff val="15000"/>
            </a:schemeClr>
          </a:solidFill>
        </p:grpSpPr>
        <p:sp>
          <p:nvSpPr>
            <p:cNvPr id="54" name="Freeform 53"/>
            <p:cNvSpPr>
              <a:spLocks noEditPoints="1"/>
            </p:cNvSpPr>
            <p:nvPr/>
          </p:nvSpPr>
          <p:spPr bwMode="auto">
            <a:xfrm>
              <a:off x="3740150" y="1146175"/>
              <a:ext cx="174625" cy="219075"/>
            </a:xfrm>
            <a:custGeom>
              <a:avLst/>
              <a:gdLst/>
              <a:ahLst/>
              <a:cxnLst>
                <a:cxn ang="0">
                  <a:pos x="57" y="5"/>
                </a:cxn>
                <a:cxn ang="0">
                  <a:pos x="55" y="0"/>
                </a:cxn>
                <a:cxn ang="0">
                  <a:pos x="53" y="5"/>
                </a:cxn>
                <a:cxn ang="0">
                  <a:pos x="49" y="1"/>
                </a:cxn>
                <a:cxn ang="0">
                  <a:pos x="45" y="1"/>
                </a:cxn>
                <a:cxn ang="0">
                  <a:pos x="40" y="5"/>
                </a:cxn>
                <a:cxn ang="0">
                  <a:pos x="38" y="0"/>
                </a:cxn>
                <a:cxn ang="0">
                  <a:pos x="36" y="5"/>
                </a:cxn>
                <a:cxn ang="0">
                  <a:pos x="31" y="1"/>
                </a:cxn>
                <a:cxn ang="0">
                  <a:pos x="28" y="1"/>
                </a:cxn>
                <a:cxn ang="0">
                  <a:pos x="23" y="5"/>
                </a:cxn>
                <a:cxn ang="0">
                  <a:pos x="21" y="0"/>
                </a:cxn>
                <a:cxn ang="0">
                  <a:pos x="19" y="5"/>
                </a:cxn>
                <a:cxn ang="0">
                  <a:pos x="14" y="1"/>
                </a:cxn>
                <a:cxn ang="0">
                  <a:pos x="11" y="1"/>
                </a:cxn>
                <a:cxn ang="0">
                  <a:pos x="6" y="5"/>
                </a:cxn>
                <a:cxn ang="0">
                  <a:pos x="0" y="80"/>
                </a:cxn>
                <a:cxn ang="0">
                  <a:pos x="62" y="85"/>
                </a:cxn>
                <a:cxn ang="0">
                  <a:pos x="68" y="10"/>
                </a:cxn>
                <a:cxn ang="0">
                  <a:pos x="6" y="80"/>
                </a:cxn>
                <a:cxn ang="0">
                  <a:pos x="44" y="24"/>
                </a:cxn>
                <a:cxn ang="0">
                  <a:pos x="44" y="20"/>
                </a:cxn>
                <a:cxn ang="0">
                  <a:pos x="6" y="10"/>
                </a:cxn>
                <a:cxn ang="0">
                  <a:pos x="11" y="14"/>
                </a:cxn>
                <a:cxn ang="0">
                  <a:pos x="14" y="14"/>
                </a:cxn>
                <a:cxn ang="0">
                  <a:pos x="19" y="10"/>
                </a:cxn>
                <a:cxn ang="0">
                  <a:pos x="21" y="16"/>
                </a:cxn>
                <a:cxn ang="0">
                  <a:pos x="23" y="10"/>
                </a:cxn>
                <a:cxn ang="0">
                  <a:pos x="28" y="14"/>
                </a:cxn>
                <a:cxn ang="0">
                  <a:pos x="31" y="14"/>
                </a:cxn>
                <a:cxn ang="0">
                  <a:pos x="36" y="10"/>
                </a:cxn>
                <a:cxn ang="0">
                  <a:pos x="38" y="16"/>
                </a:cxn>
                <a:cxn ang="0">
                  <a:pos x="40" y="10"/>
                </a:cxn>
                <a:cxn ang="0">
                  <a:pos x="45" y="14"/>
                </a:cxn>
                <a:cxn ang="0">
                  <a:pos x="49" y="14"/>
                </a:cxn>
                <a:cxn ang="0">
                  <a:pos x="53" y="10"/>
                </a:cxn>
                <a:cxn ang="0">
                  <a:pos x="55" y="16"/>
                </a:cxn>
                <a:cxn ang="0">
                  <a:pos x="57" y="10"/>
                </a:cxn>
                <a:cxn ang="0">
                  <a:pos x="62" y="20"/>
                </a:cxn>
                <a:cxn ang="0">
                  <a:pos x="52" y="22"/>
                </a:cxn>
                <a:cxn ang="0">
                  <a:pos x="62" y="24"/>
                </a:cxn>
                <a:cxn ang="0">
                  <a:pos x="6" y="80"/>
                </a:cxn>
              </a:cxnLst>
              <a:rect l="0" t="0" r="r" b="b"/>
              <a:pathLst>
                <a:path w="68" h="85">
                  <a:moveTo>
                    <a:pt x="62" y="5"/>
                  </a:moveTo>
                  <a:cubicBezTo>
                    <a:pt x="57" y="5"/>
                    <a:pt x="57" y="5"/>
                    <a:pt x="57" y="5"/>
                  </a:cubicBezTo>
                  <a:cubicBezTo>
                    <a:pt x="57" y="1"/>
                    <a:pt x="57" y="1"/>
                    <a:pt x="57" y="1"/>
                  </a:cubicBezTo>
                  <a:cubicBezTo>
                    <a:pt x="57" y="0"/>
                    <a:pt x="56" y="0"/>
                    <a:pt x="55" y="0"/>
                  </a:cubicBezTo>
                  <a:cubicBezTo>
                    <a:pt x="54" y="0"/>
                    <a:pt x="53" y="0"/>
                    <a:pt x="53" y="1"/>
                  </a:cubicBezTo>
                  <a:cubicBezTo>
                    <a:pt x="53" y="5"/>
                    <a:pt x="53" y="5"/>
                    <a:pt x="53" y="5"/>
                  </a:cubicBezTo>
                  <a:cubicBezTo>
                    <a:pt x="49" y="5"/>
                    <a:pt x="49" y="5"/>
                    <a:pt x="49" y="5"/>
                  </a:cubicBezTo>
                  <a:cubicBezTo>
                    <a:pt x="49" y="1"/>
                    <a:pt x="49" y="1"/>
                    <a:pt x="49" y="1"/>
                  </a:cubicBezTo>
                  <a:cubicBezTo>
                    <a:pt x="49" y="0"/>
                    <a:pt x="48" y="0"/>
                    <a:pt x="47" y="0"/>
                  </a:cubicBezTo>
                  <a:cubicBezTo>
                    <a:pt x="46" y="0"/>
                    <a:pt x="45" y="0"/>
                    <a:pt x="45" y="1"/>
                  </a:cubicBezTo>
                  <a:cubicBezTo>
                    <a:pt x="45" y="5"/>
                    <a:pt x="45" y="5"/>
                    <a:pt x="45" y="5"/>
                  </a:cubicBezTo>
                  <a:cubicBezTo>
                    <a:pt x="40" y="5"/>
                    <a:pt x="40" y="5"/>
                    <a:pt x="40" y="5"/>
                  </a:cubicBezTo>
                  <a:cubicBezTo>
                    <a:pt x="40" y="1"/>
                    <a:pt x="40" y="1"/>
                    <a:pt x="40" y="1"/>
                  </a:cubicBezTo>
                  <a:cubicBezTo>
                    <a:pt x="40" y="0"/>
                    <a:pt x="39" y="0"/>
                    <a:pt x="38" y="0"/>
                  </a:cubicBezTo>
                  <a:cubicBezTo>
                    <a:pt x="37" y="0"/>
                    <a:pt x="36" y="0"/>
                    <a:pt x="36" y="1"/>
                  </a:cubicBezTo>
                  <a:cubicBezTo>
                    <a:pt x="36" y="5"/>
                    <a:pt x="36" y="5"/>
                    <a:pt x="36" y="5"/>
                  </a:cubicBezTo>
                  <a:cubicBezTo>
                    <a:pt x="31" y="5"/>
                    <a:pt x="31" y="5"/>
                    <a:pt x="31" y="5"/>
                  </a:cubicBezTo>
                  <a:cubicBezTo>
                    <a:pt x="31" y="1"/>
                    <a:pt x="31" y="1"/>
                    <a:pt x="31" y="1"/>
                  </a:cubicBezTo>
                  <a:cubicBezTo>
                    <a:pt x="31" y="0"/>
                    <a:pt x="31" y="0"/>
                    <a:pt x="30" y="0"/>
                  </a:cubicBezTo>
                  <a:cubicBezTo>
                    <a:pt x="29" y="0"/>
                    <a:pt x="28" y="0"/>
                    <a:pt x="28" y="1"/>
                  </a:cubicBezTo>
                  <a:cubicBezTo>
                    <a:pt x="28" y="5"/>
                    <a:pt x="28" y="5"/>
                    <a:pt x="28" y="5"/>
                  </a:cubicBezTo>
                  <a:cubicBezTo>
                    <a:pt x="23" y="5"/>
                    <a:pt x="23" y="5"/>
                    <a:pt x="23" y="5"/>
                  </a:cubicBezTo>
                  <a:cubicBezTo>
                    <a:pt x="23" y="1"/>
                    <a:pt x="23" y="1"/>
                    <a:pt x="23" y="1"/>
                  </a:cubicBezTo>
                  <a:cubicBezTo>
                    <a:pt x="23" y="0"/>
                    <a:pt x="22" y="0"/>
                    <a:pt x="21" y="0"/>
                  </a:cubicBezTo>
                  <a:cubicBezTo>
                    <a:pt x="20" y="0"/>
                    <a:pt x="19" y="0"/>
                    <a:pt x="19" y="1"/>
                  </a:cubicBezTo>
                  <a:cubicBezTo>
                    <a:pt x="19" y="5"/>
                    <a:pt x="19" y="5"/>
                    <a:pt x="19" y="5"/>
                  </a:cubicBezTo>
                  <a:cubicBezTo>
                    <a:pt x="14" y="5"/>
                    <a:pt x="14" y="5"/>
                    <a:pt x="14" y="5"/>
                  </a:cubicBezTo>
                  <a:cubicBezTo>
                    <a:pt x="14" y="1"/>
                    <a:pt x="14" y="1"/>
                    <a:pt x="14" y="1"/>
                  </a:cubicBezTo>
                  <a:cubicBezTo>
                    <a:pt x="14" y="0"/>
                    <a:pt x="13" y="0"/>
                    <a:pt x="12" y="0"/>
                  </a:cubicBezTo>
                  <a:cubicBezTo>
                    <a:pt x="11" y="0"/>
                    <a:pt x="11" y="0"/>
                    <a:pt x="11" y="1"/>
                  </a:cubicBezTo>
                  <a:cubicBezTo>
                    <a:pt x="11" y="5"/>
                    <a:pt x="11" y="5"/>
                    <a:pt x="11" y="5"/>
                  </a:cubicBezTo>
                  <a:cubicBezTo>
                    <a:pt x="6" y="5"/>
                    <a:pt x="6" y="5"/>
                    <a:pt x="6" y="5"/>
                  </a:cubicBezTo>
                  <a:cubicBezTo>
                    <a:pt x="3" y="5"/>
                    <a:pt x="0" y="7"/>
                    <a:pt x="0" y="10"/>
                  </a:cubicBezTo>
                  <a:cubicBezTo>
                    <a:pt x="0" y="80"/>
                    <a:pt x="0" y="80"/>
                    <a:pt x="0" y="80"/>
                  </a:cubicBezTo>
                  <a:cubicBezTo>
                    <a:pt x="0" y="83"/>
                    <a:pt x="3" y="85"/>
                    <a:pt x="6" y="85"/>
                  </a:cubicBezTo>
                  <a:cubicBezTo>
                    <a:pt x="62" y="85"/>
                    <a:pt x="62" y="85"/>
                    <a:pt x="62" y="85"/>
                  </a:cubicBezTo>
                  <a:cubicBezTo>
                    <a:pt x="65" y="85"/>
                    <a:pt x="68" y="83"/>
                    <a:pt x="68" y="80"/>
                  </a:cubicBezTo>
                  <a:cubicBezTo>
                    <a:pt x="68" y="10"/>
                    <a:pt x="68" y="10"/>
                    <a:pt x="68" y="10"/>
                  </a:cubicBezTo>
                  <a:cubicBezTo>
                    <a:pt x="68" y="7"/>
                    <a:pt x="65" y="5"/>
                    <a:pt x="62" y="5"/>
                  </a:cubicBezTo>
                  <a:close/>
                  <a:moveTo>
                    <a:pt x="6" y="80"/>
                  </a:moveTo>
                  <a:cubicBezTo>
                    <a:pt x="6" y="24"/>
                    <a:pt x="6" y="24"/>
                    <a:pt x="6" y="24"/>
                  </a:cubicBezTo>
                  <a:cubicBezTo>
                    <a:pt x="44" y="24"/>
                    <a:pt x="44" y="24"/>
                    <a:pt x="44" y="24"/>
                  </a:cubicBezTo>
                  <a:cubicBezTo>
                    <a:pt x="45" y="24"/>
                    <a:pt x="46" y="23"/>
                    <a:pt x="46" y="22"/>
                  </a:cubicBezTo>
                  <a:cubicBezTo>
                    <a:pt x="46" y="21"/>
                    <a:pt x="45" y="20"/>
                    <a:pt x="44" y="20"/>
                  </a:cubicBezTo>
                  <a:cubicBezTo>
                    <a:pt x="6" y="20"/>
                    <a:pt x="6" y="20"/>
                    <a:pt x="6" y="20"/>
                  </a:cubicBezTo>
                  <a:cubicBezTo>
                    <a:pt x="6" y="10"/>
                    <a:pt x="6" y="10"/>
                    <a:pt x="6" y="10"/>
                  </a:cubicBezTo>
                  <a:cubicBezTo>
                    <a:pt x="11" y="10"/>
                    <a:pt x="11" y="10"/>
                    <a:pt x="11" y="10"/>
                  </a:cubicBezTo>
                  <a:cubicBezTo>
                    <a:pt x="11" y="14"/>
                    <a:pt x="11" y="14"/>
                    <a:pt x="11" y="14"/>
                  </a:cubicBezTo>
                  <a:cubicBezTo>
                    <a:pt x="11" y="15"/>
                    <a:pt x="11" y="16"/>
                    <a:pt x="12" y="16"/>
                  </a:cubicBezTo>
                  <a:cubicBezTo>
                    <a:pt x="13" y="16"/>
                    <a:pt x="14" y="15"/>
                    <a:pt x="14" y="14"/>
                  </a:cubicBezTo>
                  <a:cubicBezTo>
                    <a:pt x="14" y="10"/>
                    <a:pt x="14" y="10"/>
                    <a:pt x="14" y="10"/>
                  </a:cubicBezTo>
                  <a:cubicBezTo>
                    <a:pt x="19" y="10"/>
                    <a:pt x="19" y="10"/>
                    <a:pt x="19" y="10"/>
                  </a:cubicBezTo>
                  <a:cubicBezTo>
                    <a:pt x="19" y="14"/>
                    <a:pt x="19" y="14"/>
                    <a:pt x="19" y="14"/>
                  </a:cubicBezTo>
                  <a:cubicBezTo>
                    <a:pt x="19" y="15"/>
                    <a:pt x="20" y="16"/>
                    <a:pt x="21" y="16"/>
                  </a:cubicBezTo>
                  <a:cubicBezTo>
                    <a:pt x="22" y="16"/>
                    <a:pt x="23" y="15"/>
                    <a:pt x="23" y="14"/>
                  </a:cubicBezTo>
                  <a:cubicBezTo>
                    <a:pt x="23" y="10"/>
                    <a:pt x="23" y="10"/>
                    <a:pt x="23" y="10"/>
                  </a:cubicBezTo>
                  <a:cubicBezTo>
                    <a:pt x="28" y="10"/>
                    <a:pt x="28" y="10"/>
                    <a:pt x="28" y="10"/>
                  </a:cubicBezTo>
                  <a:cubicBezTo>
                    <a:pt x="28" y="14"/>
                    <a:pt x="28" y="14"/>
                    <a:pt x="28" y="14"/>
                  </a:cubicBezTo>
                  <a:cubicBezTo>
                    <a:pt x="28" y="15"/>
                    <a:pt x="29" y="16"/>
                    <a:pt x="30" y="16"/>
                  </a:cubicBezTo>
                  <a:cubicBezTo>
                    <a:pt x="31" y="16"/>
                    <a:pt x="31" y="15"/>
                    <a:pt x="31" y="14"/>
                  </a:cubicBezTo>
                  <a:cubicBezTo>
                    <a:pt x="31" y="10"/>
                    <a:pt x="31" y="10"/>
                    <a:pt x="31" y="10"/>
                  </a:cubicBezTo>
                  <a:cubicBezTo>
                    <a:pt x="36" y="10"/>
                    <a:pt x="36" y="10"/>
                    <a:pt x="36" y="10"/>
                  </a:cubicBezTo>
                  <a:cubicBezTo>
                    <a:pt x="36" y="14"/>
                    <a:pt x="36" y="14"/>
                    <a:pt x="36" y="14"/>
                  </a:cubicBezTo>
                  <a:cubicBezTo>
                    <a:pt x="36" y="15"/>
                    <a:pt x="37" y="16"/>
                    <a:pt x="38" y="16"/>
                  </a:cubicBezTo>
                  <a:cubicBezTo>
                    <a:pt x="39" y="16"/>
                    <a:pt x="40" y="15"/>
                    <a:pt x="40" y="14"/>
                  </a:cubicBezTo>
                  <a:cubicBezTo>
                    <a:pt x="40" y="10"/>
                    <a:pt x="40" y="10"/>
                    <a:pt x="40" y="10"/>
                  </a:cubicBezTo>
                  <a:cubicBezTo>
                    <a:pt x="45" y="10"/>
                    <a:pt x="45" y="10"/>
                    <a:pt x="45" y="10"/>
                  </a:cubicBezTo>
                  <a:cubicBezTo>
                    <a:pt x="45" y="14"/>
                    <a:pt x="45" y="14"/>
                    <a:pt x="45" y="14"/>
                  </a:cubicBezTo>
                  <a:cubicBezTo>
                    <a:pt x="45" y="15"/>
                    <a:pt x="46" y="16"/>
                    <a:pt x="47" y="16"/>
                  </a:cubicBezTo>
                  <a:cubicBezTo>
                    <a:pt x="48" y="16"/>
                    <a:pt x="49" y="15"/>
                    <a:pt x="49" y="14"/>
                  </a:cubicBezTo>
                  <a:cubicBezTo>
                    <a:pt x="49" y="10"/>
                    <a:pt x="49" y="10"/>
                    <a:pt x="49" y="10"/>
                  </a:cubicBezTo>
                  <a:cubicBezTo>
                    <a:pt x="53" y="10"/>
                    <a:pt x="53" y="10"/>
                    <a:pt x="53" y="10"/>
                  </a:cubicBezTo>
                  <a:cubicBezTo>
                    <a:pt x="53" y="14"/>
                    <a:pt x="53" y="14"/>
                    <a:pt x="53" y="14"/>
                  </a:cubicBezTo>
                  <a:cubicBezTo>
                    <a:pt x="53" y="15"/>
                    <a:pt x="54" y="16"/>
                    <a:pt x="55" y="16"/>
                  </a:cubicBezTo>
                  <a:cubicBezTo>
                    <a:pt x="56" y="16"/>
                    <a:pt x="57" y="15"/>
                    <a:pt x="57" y="14"/>
                  </a:cubicBezTo>
                  <a:cubicBezTo>
                    <a:pt x="57" y="10"/>
                    <a:pt x="57" y="10"/>
                    <a:pt x="57" y="10"/>
                  </a:cubicBezTo>
                  <a:cubicBezTo>
                    <a:pt x="62" y="10"/>
                    <a:pt x="62" y="10"/>
                    <a:pt x="62" y="10"/>
                  </a:cubicBezTo>
                  <a:cubicBezTo>
                    <a:pt x="62" y="20"/>
                    <a:pt x="62" y="20"/>
                    <a:pt x="62" y="20"/>
                  </a:cubicBezTo>
                  <a:cubicBezTo>
                    <a:pt x="54" y="20"/>
                    <a:pt x="54" y="20"/>
                    <a:pt x="54" y="20"/>
                  </a:cubicBezTo>
                  <a:cubicBezTo>
                    <a:pt x="53" y="20"/>
                    <a:pt x="52" y="21"/>
                    <a:pt x="52" y="22"/>
                  </a:cubicBezTo>
                  <a:cubicBezTo>
                    <a:pt x="52" y="23"/>
                    <a:pt x="53" y="24"/>
                    <a:pt x="54" y="24"/>
                  </a:cubicBezTo>
                  <a:cubicBezTo>
                    <a:pt x="62" y="24"/>
                    <a:pt x="62" y="24"/>
                    <a:pt x="62" y="24"/>
                  </a:cubicBezTo>
                  <a:cubicBezTo>
                    <a:pt x="62" y="80"/>
                    <a:pt x="62" y="80"/>
                    <a:pt x="62" y="80"/>
                  </a:cubicBezTo>
                  <a:lnTo>
                    <a:pt x="6" y="80"/>
                  </a:lnTo>
                  <a:close/>
                </a:path>
              </a:pathLst>
            </a:custGeom>
            <a:grpFill/>
            <a:ln w="9525">
              <a:noFill/>
              <a:round/>
            </a:ln>
          </p:spPr>
          <p:txBody>
            <a:bodyPr vert="horz" wrap="square" lIns="121913" tIns="60956" rIns="121913" bIns="60956" numCol="1" anchor="t" anchorCtr="0" compatLnSpc="1"/>
            <a:lstStyle/>
            <a:p>
              <a:endParaRPr lang="en-US" sz="1705"/>
            </a:p>
          </p:txBody>
        </p:sp>
        <p:sp>
          <p:nvSpPr>
            <p:cNvPr id="55" name="Freeform 54"/>
            <p:cNvSpPr/>
            <p:nvPr/>
          </p:nvSpPr>
          <p:spPr bwMode="auto">
            <a:xfrm>
              <a:off x="3816350" y="1236663"/>
              <a:ext cx="65088" cy="11113"/>
            </a:xfrm>
            <a:custGeom>
              <a:avLst/>
              <a:gdLst/>
              <a:ahLst/>
              <a:cxnLst>
                <a:cxn ang="0">
                  <a:pos x="23" y="0"/>
                </a:cxn>
                <a:cxn ang="0">
                  <a:pos x="1" y="0"/>
                </a:cxn>
                <a:cxn ang="0">
                  <a:pos x="0" y="2"/>
                </a:cxn>
                <a:cxn ang="0">
                  <a:pos x="1" y="4"/>
                </a:cxn>
                <a:cxn ang="0">
                  <a:pos x="23" y="4"/>
                </a:cxn>
                <a:cxn ang="0">
                  <a:pos x="25" y="2"/>
                </a:cxn>
                <a:cxn ang="0">
                  <a:pos x="23" y="0"/>
                </a:cxn>
              </a:cxnLst>
              <a:rect l="0" t="0" r="r" b="b"/>
              <a:pathLst>
                <a:path w="25" h="4">
                  <a:moveTo>
                    <a:pt x="23" y="0"/>
                  </a:moveTo>
                  <a:cubicBezTo>
                    <a:pt x="1" y="0"/>
                    <a:pt x="1" y="0"/>
                    <a:pt x="1" y="0"/>
                  </a:cubicBezTo>
                  <a:cubicBezTo>
                    <a:pt x="0" y="0"/>
                    <a:pt x="0" y="1"/>
                    <a:pt x="0" y="2"/>
                  </a:cubicBezTo>
                  <a:cubicBezTo>
                    <a:pt x="0" y="3"/>
                    <a:pt x="0" y="4"/>
                    <a:pt x="1" y="4"/>
                  </a:cubicBezTo>
                  <a:cubicBezTo>
                    <a:pt x="23" y="4"/>
                    <a:pt x="23" y="4"/>
                    <a:pt x="23" y="4"/>
                  </a:cubicBezTo>
                  <a:cubicBezTo>
                    <a:pt x="24" y="4"/>
                    <a:pt x="25" y="3"/>
                    <a:pt x="25" y="2"/>
                  </a:cubicBezTo>
                  <a:cubicBezTo>
                    <a:pt x="25" y="1"/>
                    <a:pt x="24" y="0"/>
                    <a:pt x="23" y="0"/>
                  </a:cubicBezTo>
                  <a:close/>
                </a:path>
              </a:pathLst>
            </a:custGeom>
            <a:grpFill/>
            <a:ln w="9525">
              <a:noFill/>
              <a:round/>
            </a:ln>
          </p:spPr>
          <p:txBody>
            <a:bodyPr vert="horz" wrap="square" lIns="121913" tIns="60956" rIns="121913" bIns="60956" numCol="1" anchor="t" anchorCtr="0" compatLnSpc="1"/>
            <a:lstStyle/>
            <a:p>
              <a:endParaRPr lang="en-US" sz="1705"/>
            </a:p>
          </p:txBody>
        </p:sp>
        <p:sp>
          <p:nvSpPr>
            <p:cNvPr id="56" name="Freeform 55"/>
            <p:cNvSpPr/>
            <p:nvPr/>
          </p:nvSpPr>
          <p:spPr bwMode="auto">
            <a:xfrm>
              <a:off x="3773488" y="1236663"/>
              <a:ext cx="25400" cy="11113"/>
            </a:xfrm>
            <a:custGeom>
              <a:avLst/>
              <a:gdLst/>
              <a:ahLst/>
              <a:cxnLst>
                <a:cxn ang="0">
                  <a:pos x="8" y="0"/>
                </a:cxn>
                <a:cxn ang="0">
                  <a:pos x="1" y="0"/>
                </a:cxn>
                <a:cxn ang="0">
                  <a:pos x="0" y="2"/>
                </a:cxn>
                <a:cxn ang="0">
                  <a:pos x="1" y="4"/>
                </a:cxn>
                <a:cxn ang="0">
                  <a:pos x="8" y="4"/>
                </a:cxn>
                <a:cxn ang="0">
                  <a:pos x="10" y="2"/>
                </a:cxn>
                <a:cxn ang="0">
                  <a:pos x="8" y="0"/>
                </a:cxn>
              </a:cxnLst>
              <a:rect l="0" t="0" r="r" b="b"/>
              <a:pathLst>
                <a:path w="10" h="4">
                  <a:moveTo>
                    <a:pt x="8" y="0"/>
                  </a:moveTo>
                  <a:cubicBezTo>
                    <a:pt x="1" y="0"/>
                    <a:pt x="1" y="0"/>
                    <a:pt x="1" y="0"/>
                  </a:cubicBezTo>
                  <a:cubicBezTo>
                    <a:pt x="0" y="0"/>
                    <a:pt x="0" y="1"/>
                    <a:pt x="0" y="2"/>
                  </a:cubicBezTo>
                  <a:cubicBezTo>
                    <a:pt x="0" y="3"/>
                    <a:pt x="0" y="4"/>
                    <a:pt x="1" y="4"/>
                  </a:cubicBezTo>
                  <a:cubicBezTo>
                    <a:pt x="8" y="4"/>
                    <a:pt x="8" y="4"/>
                    <a:pt x="8" y="4"/>
                  </a:cubicBezTo>
                  <a:cubicBezTo>
                    <a:pt x="9" y="4"/>
                    <a:pt x="10" y="3"/>
                    <a:pt x="10" y="2"/>
                  </a:cubicBezTo>
                  <a:cubicBezTo>
                    <a:pt x="10" y="1"/>
                    <a:pt x="9" y="0"/>
                    <a:pt x="8" y="0"/>
                  </a:cubicBezTo>
                  <a:close/>
                </a:path>
              </a:pathLst>
            </a:custGeom>
            <a:grpFill/>
            <a:ln w="9525">
              <a:noFill/>
              <a:round/>
            </a:ln>
          </p:spPr>
          <p:txBody>
            <a:bodyPr vert="horz" wrap="square" lIns="121913" tIns="60956" rIns="121913" bIns="60956" numCol="1" anchor="t" anchorCtr="0" compatLnSpc="1"/>
            <a:lstStyle/>
            <a:p>
              <a:endParaRPr lang="en-US" sz="1705"/>
            </a:p>
          </p:txBody>
        </p:sp>
        <p:sp>
          <p:nvSpPr>
            <p:cNvPr id="57" name="Freeform 56"/>
            <p:cNvSpPr/>
            <p:nvPr/>
          </p:nvSpPr>
          <p:spPr bwMode="auto">
            <a:xfrm>
              <a:off x="3816350" y="1262063"/>
              <a:ext cx="65088" cy="7938"/>
            </a:xfrm>
            <a:custGeom>
              <a:avLst/>
              <a:gdLst/>
              <a:ahLst/>
              <a:cxnLst>
                <a:cxn ang="0">
                  <a:pos x="23" y="0"/>
                </a:cxn>
                <a:cxn ang="0">
                  <a:pos x="1" y="0"/>
                </a:cxn>
                <a:cxn ang="0">
                  <a:pos x="0" y="2"/>
                </a:cxn>
                <a:cxn ang="0">
                  <a:pos x="1" y="3"/>
                </a:cxn>
                <a:cxn ang="0">
                  <a:pos x="23" y="3"/>
                </a:cxn>
                <a:cxn ang="0">
                  <a:pos x="25" y="2"/>
                </a:cxn>
                <a:cxn ang="0">
                  <a:pos x="23" y="0"/>
                </a:cxn>
              </a:cxnLst>
              <a:rect l="0" t="0" r="r" b="b"/>
              <a:pathLst>
                <a:path w="25" h="3">
                  <a:moveTo>
                    <a:pt x="23" y="0"/>
                  </a:moveTo>
                  <a:cubicBezTo>
                    <a:pt x="1" y="0"/>
                    <a:pt x="1" y="0"/>
                    <a:pt x="1" y="0"/>
                  </a:cubicBezTo>
                  <a:cubicBezTo>
                    <a:pt x="0" y="0"/>
                    <a:pt x="0" y="1"/>
                    <a:pt x="0" y="2"/>
                  </a:cubicBezTo>
                  <a:cubicBezTo>
                    <a:pt x="0" y="3"/>
                    <a:pt x="0" y="3"/>
                    <a:pt x="1" y="3"/>
                  </a:cubicBezTo>
                  <a:cubicBezTo>
                    <a:pt x="23" y="3"/>
                    <a:pt x="23" y="3"/>
                    <a:pt x="23" y="3"/>
                  </a:cubicBezTo>
                  <a:cubicBezTo>
                    <a:pt x="24" y="3"/>
                    <a:pt x="25" y="3"/>
                    <a:pt x="25" y="2"/>
                  </a:cubicBezTo>
                  <a:cubicBezTo>
                    <a:pt x="25" y="1"/>
                    <a:pt x="24" y="0"/>
                    <a:pt x="23" y="0"/>
                  </a:cubicBezTo>
                  <a:close/>
                </a:path>
              </a:pathLst>
            </a:custGeom>
            <a:grpFill/>
            <a:ln w="9525">
              <a:noFill/>
              <a:round/>
            </a:ln>
          </p:spPr>
          <p:txBody>
            <a:bodyPr vert="horz" wrap="square" lIns="121913" tIns="60956" rIns="121913" bIns="60956" numCol="1" anchor="t" anchorCtr="0" compatLnSpc="1"/>
            <a:lstStyle/>
            <a:p>
              <a:endParaRPr lang="en-US" sz="1705"/>
            </a:p>
          </p:txBody>
        </p:sp>
        <p:sp>
          <p:nvSpPr>
            <p:cNvPr id="58" name="Freeform 57"/>
            <p:cNvSpPr/>
            <p:nvPr/>
          </p:nvSpPr>
          <p:spPr bwMode="auto">
            <a:xfrm>
              <a:off x="3773488" y="1262063"/>
              <a:ext cx="25400" cy="7938"/>
            </a:xfrm>
            <a:custGeom>
              <a:avLst/>
              <a:gdLst/>
              <a:ahLst/>
              <a:cxnLst>
                <a:cxn ang="0">
                  <a:pos x="8" y="0"/>
                </a:cxn>
                <a:cxn ang="0">
                  <a:pos x="1" y="0"/>
                </a:cxn>
                <a:cxn ang="0">
                  <a:pos x="0" y="2"/>
                </a:cxn>
                <a:cxn ang="0">
                  <a:pos x="1" y="3"/>
                </a:cxn>
                <a:cxn ang="0">
                  <a:pos x="8" y="3"/>
                </a:cxn>
                <a:cxn ang="0">
                  <a:pos x="10" y="2"/>
                </a:cxn>
                <a:cxn ang="0">
                  <a:pos x="8" y="0"/>
                </a:cxn>
              </a:cxnLst>
              <a:rect l="0" t="0" r="r" b="b"/>
              <a:pathLst>
                <a:path w="10" h="3">
                  <a:moveTo>
                    <a:pt x="8" y="0"/>
                  </a:moveTo>
                  <a:cubicBezTo>
                    <a:pt x="1" y="0"/>
                    <a:pt x="1" y="0"/>
                    <a:pt x="1" y="0"/>
                  </a:cubicBezTo>
                  <a:cubicBezTo>
                    <a:pt x="0" y="0"/>
                    <a:pt x="0" y="1"/>
                    <a:pt x="0" y="2"/>
                  </a:cubicBezTo>
                  <a:cubicBezTo>
                    <a:pt x="0" y="3"/>
                    <a:pt x="0" y="3"/>
                    <a:pt x="1" y="3"/>
                  </a:cubicBezTo>
                  <a:cubicBezTo>
                    <a:pt x="8" y="3"/>
                    <a:pt x="8" y="3"/>
                    <a:pt x="8" y="3"/>
                  </a:cubicBezTo>
                  <a:cubicBezTo>
                    <a:pt x="9" y="3"/>
                    <a:pt x="10" y="3"/>
                    <a:pt x="10" y="2"/>
                  </a:cubicBezTo>
                  <a:cubicBezTo>
                    <a:pt x="10" y="1"/>
                    <a:pt x="9" y="0"/>
                    <a:pt x="8" y="0"/>
                  </a:cubicBezTo>
                  <a:close/>
                </a:path>
              </a:pathLst>
            </a:custGeom>
            <a:grpFill/>
            <a:ln w="9525">
              <a:noFill/>
              <a:round/>
            </a:ln>
          </p:spPr>
          <p:txBody>
            <a:bodyPr vert="horz" wrap="square" lIns="121913" tIns="60956" rIns="121913" bIns="60956" numCol="1" anchor="t" anchorCtr="0" compatLnSpc="1"/>
            <a:lstStyle/>
            <a:p>
              <a:endParaRPr lang="en-US" sz="1705"/>
            </a:p>
          </p:txBody>
        </p:sp>
        <p:sp>
          <p:nvSpPr>
            <p:cNvPr id="59" name="Freeform 58"/>
            <p:cNvSpPr/>
            <p:nvPr/>
          </p:nvSpPr>
          <p:spPr bwMode="auto">
            <a:xfrm>
              <a:off x="3816350" y="1287463"/>
              <a:ext cx="65088" cy="7938"/>
            </a:xfrm>
            <a:custGeom>
              <a:avLst/>
              <a:gdLst/>
              <a:ahLst/>
              <a:cxnLst>
                <a:cxn ang="0">
                  <a:pos x="23" y="0"/>
                </a:cxn>
                <a:cxn ang="0">
                  <a:pos x="1" y="0"/>
                </a:cxn>
                <a:cxn ang="0">
                  <a:pos x="0" y="2"/>
                </a:cxn>
                <a:cxn ang="0">
                  <a:pos x="1" y="3"/>
                </a:cxn>
                <a:cxn ang="0">
                  <a:pos x="23" y="3"/>
                </a:cxn>
                <a:cxn ang="0">
                  <a:pos x="25" y="2"/>
                </a:cxn>
                <a:cxn ang="0">
                  <a:pos x="23" y="0"/>
                </a:cxn>
              </a:cxnLst>
              <a:rect l="0" t="0" r="r" b="b"/>
              <a:pathLst>
                <a:path w="25" h="3">
                  <a:moveTo>
                    <a:pt x="23" y="0"/>
                  </a:moveTo>
                  <a:cubicBezTo>
                    <a:pt x="1" y="0"/>
                    <a:pt x="1" y="0"/>
                    <a:pt x="1" y="0"/>
                  </a:cubicBezTo>
                  <a:cubicBezTo>
                    <a:pt x="0" y="0"/>
                    <a:pt x="0" y="1"/>
                    <a:pt x="0" y="2"/>
                  </a:cubicBezTo>
                  <a:cubicBezTo>
                    <a:pt x="0" y="3"/>
                    <a:pt x="0" y="3"/>
                    <a:pt x="1" y="3"/>
                  </a:cubicBezTo>
                  <a:cubicBezTo>
                    <a:pt x="23" y="3"/>
                    <a:pt x="23" y="3"/>
                    <a:pt x="23" y="3"/>
                  </a:cubicBezTo>
                  <a:cubicBezTo>
                    <a:pt x="24" y="3"/>
                    <a:pt x="25" y="3"/>
                    <a:pt x="25" y="2"/>
                  </a:cubicBezTo>
                  <a:cubicBezTo>
                    <a:pt x="25" y="1"/>
                    <a:pt x="24" y="0"/>
                    <a:pt x="23" y="0"/>
                  </a:cubicBezTo>
                  <a:close/>
                </a:path>
              </a:pathLst>
            </a:custGeom>
            <a:grpFill/>
            <a:ln w="9525">
              <a:noFill/>
              <a:round/>
            </a:ln>
          </p:spPr>
          <p:txBody>
            <a:bodyPr vert="horz" wrap="square" lIns="121913" tIns="60956" rIns="121913" bIns="60956" numCol="1" anchor="t" anchorCtr="0" compatLnSpc="1"/>
            <a:lstStyle/>
            <a:p>
              <a:endParaRPr lang="en-US" sz="1705"/>
            </a:p>
          </p:txBody>
        </p:sp>
        <p:sp>
          <p:nvSpPr>
            <p:cNvPr id="60" name="Freeform 59"/>
            <p:cNvSpPr/>
            <p:nvPr/>
          </p:nvSpPr>
          <p:spPr bwMode="auto">
            <a:xfrm>
              <a:off x="3773488" y="1287463"/>
              <a:ext cx="25400" cy="7938"/>
            </a:xfrm>
            <a:custGeom>
              <a:avLst/>
              <a:gdLst/>
              <a:ahLst/>
              <a:cxnLst>
                <a:cxn ang="0">
                  <a:pos x="8" y="0"/>
                </a:cxn>
                <a:cxn ang="0">
                  <a:pos x="1" y="0"/>
                </a:cxn>
                <a:cxn ang="0">
                  <a:pos x="0" y="2"/>
                </a:cxn>
                <a:cxn ang="0">
                  <a:pos x="1" y="3"/>
                </a:cxn>
                <a:cxn ang="0">
                  <a:pos x="8" y="3"/>
                </a:cxn>
                <a:cxn ang="0">
                  <a:pos x="10" y="2"/>
                </a:cxn>
                <a:cxn ang="0">
                  <a:pos x="8" y="0"/>
                </a:cxn>
              </a:cxnLst>
              <a:rect l="0" t="0" r="r" b="b"/>
              <a:pathLst>
                <a:path w="10" h="3">
                  <a:moveTo>
                    <a:pt x="8" y="0"/>
                  </a:moveTo>
                  <a:cubicBezTo>
                    <a:pt x="1" y="0"/>
                    <a:pt x="1" y="0"/>
                    <a:pt x="1" y="0"/>
                  </a:cubicBezTo>
                  <a:cubicBezTo>
                    <a:pt x="0" y="0"/>
                    <a:pt x="0" y="1"/>
                    <a:pt x="0" y="2"/>
                  </a:cubicBezTo>
                  <a:cubicBezTo>
                    <a:pt x="0" y="3"/>
                    <a:pt x="0" y="3"/>
                    <a:pt x="1" y="3"/>
                  </a:cubicBezTo>
                  <a:cubicBezTo>
                    <a:pt x="8" y="3"/>
                    <a:pt x="8" y="3"/>
                    <a:pt x="8" y="3"/>
                  </a:cubicBezTo>
                  <a:cubicBezTo>
                    <a:pt x="9" y="3"/>
                    <a:pt x="10" y="3"/>
                    <a:pt x="10" y="2"/>
                  </a:cubicBezTo>
                  <a:cubicBezTo>
                    <a:pt x="10" y="1"/>
                    <a:pt x="9" y="0"/>
                    <a:pt x="8" y="0"/>
                  </a:cubicBezTo>
                  <a:close/>
                </a:path>
              </a:pathLst>
            </a:custGeom>
            <a:grpFill/>
            <a:ln w="9525">
              <a:noFill/>
              <a:round/>
            </a:ln>
          </p:spPr>
          <p:txBody>
            <a:bodyPr vert="horz" wrap="square" lIns="121913" tIns="60956" rIns="121913" bIns="60956" numCol="1" anchor="t" anchorCtr="0" compatLnSpc="1"/>
            <a:lstStyle/>
            <a:p>
              <a:endParaRPr lang="en-US" sz="1705"/>
            </a:p>
          </p:txBody>
        </p:sp>
        <p:sp>
          <p:nvSpPr>
            <p:cNvPr id="61" name="Freeform 60"/>
            <p:cNvSpPr/>
            <p:nvPr/>
          </p:nvSpPr>
          <p:spPr bwMode="auto">
            <a:xfrm>
              <a:off x="3816350" y="1314450"/>
              <a:ext cx="65088" cy="9525"/>
            </a:xfrm>
            <a:custGeom>
              <a:avLst/>
              <a:gdLst/>
              <a:ahLst/>
              <a:cxnLst>
                <a:cxn ang="0">
                  <a:pos x="23" y="0"/>
                </a:cxn>
                <a:cxn ang="0">
                  <a:pos x="1" y="0"/>
                </a:cxn>
                <a:cxn ang="0">
                  <a:pos x="0" y="2"/>
                </a:cxn>
                <a:cxn ang="0">
                  <a:pos x="1" y="4"/>
                </a:cxn>
                <a:cxn ang="0">
                  <a:pos x="23" y="4"/>
                </a:cxn>
                <a:cxn ang="0">
                  <a:pos x="25" y="2"/>
                </a:cxn>
                <a:cxn ang="0">
                  <a:pos x="23" y="0"/>
                </a:cxn>
              </a:cxnLst>
              <a:rect l="0" t="0" r="r" b="b"/>
              <a:pathLst>
                <a:path w="25" h="4">
                  <a:moveTo>
                    <a:pt x="23" y="0"/>
                  </a:moveTo>
                  <a:cubicBezTo>
                    <a:pt x="1" y="0"/>
                    <a:pt x="1" y="0"/>
                    <a:pt x="1" y="0"/>
                  </a:cubicBezTo>
                  <a:cubicBezTo>
                    <a:pt x="0" y="0"/>
                    <a:pt x="0" y="1"/>
                    <a:pt x="0" y="2"/>
                  </a:cubicBezTo>
                  <a:cubicBezTo>
                    <a:pt x="0" y="3"/>
                    <a:pt x="0" y="4"/>
                    <a:pt x="1" y="4"/>
                  </a:cubicBezTo>
                  <a:cubicBezTo>
                    <a:pt x="23" y="4"/>
                    <a:pt x="23" y="4"/>
                    <a:pt x="23" y="4"/>
                  </a:cubicBezTo>
                  <a:cubicBezTo>
                    <a:pt x="24" y="4"/>
                    <a:pt x="25" y="3"/>
                    <a:pt x="25" y="2"/>
                  </a:cubicBezTo>
                  <a:cubicBezTo>
                    <a:pt x="25" y="1"/>
                    <a:pt x="24" y="0"/>
                    <a:pt x="23" y="0"/>
                  </a:cubicBezTo>
                  <a:close/>
                </a:path>
              </a:pathLst>
            </a:custGeom>
            <a:grpFill/>
            <a:ln w="9525">
              <a:noFill/>
              <a:round/>
            </a:ln>
          </p:spPr>
          <p:txBody>
            <a:bodyPr vert="horz" wrap="square" lIns="121913" tIns="60956" rIns="121913" bIns="60956" numCol="1" anchor="t" anchorCtr="0" compatLnSpc="1"/>
            <a:lstStyle/>
            <a:p>
              <a:endParaRPr lang="en-US" sz="1705"/>
            </a:p>
          </p:txBody>
        </p:sp>
        <p:sp>
          <p:nvSpPr>
            <p:cNvPr id="62" name="Freeform 61"/>
            <p:cNvSpPr/>
            <p:nvPr/>
          </p:nvSpPr>
          <p:spPr bwMode="auto">
            <a:xfrm>
              <a:off x="3773488" y="1314450"/>
              <a:ext cx="25400" cy="9525"/>
            </a:xfrm>
            <a:custGeom>
              <a:avLst/>
              <a:gdLst/>
              <a:ahLst/>
              <a:cxnLst>
                <a:cxn ang="0">
                  <a:pos x="8" y="0"/>
                </a:cxn>
                <a:cxn ang="0">
                  <a:pos x="1" y="0"/>
                </a:cxn>
                <a:cxn ang="0">
                  <a:pos x="0" y="2"/>
                </a:cxn>
                <a:cxn ang="0">
                  <a:pos x="1" y="4"/>
                </a:cxn>
                <a:cxn ang="0">
                  <a:pos x="8" y="4"/>
                </a:cxn>
                <a:cxn ang="0">
                  <a:pos x="10" y="2"/>
                </a:cxn>
                <a:cxn ang="0">
                  <a:pos x="8" y="0"/>
                </a:cxn>
              </a:cxnLst>
              <a:rect l="0" t="0" r="r" b="b"/>
              <a:pathLst>
                <a:path w="10" h="4">
                  <a:moveTo>
                    <a:pt x="8" y="0"/>
                  </a:moveTo>
                  <a:cubicBezTo>
                    <a:pt x="1" y="0"/>
                    <a:pt x="1" y="0"/>
                    <a:pt x="1" y="0"/>
                  </a:cubicBezTo>
                  <a:cubicBezTo>
                    <a:pt x="0" y="0"/>
                    <a:pt x="0" y="1"/>
                    <a:pt x="0" y="2"/>
                  </a:cubicBezTo>
                  <a:cubicBezTo>
                    <a:pt x="0" y="3"/>
                    <a:pt x="0" y="4"/>
                    <a:pt x="1" y="4"/>
                  </a:cubicBezTo>
                  <a:cubicBezTo>
                    <a:pt x="8" y="4"/>
                    <a:pt x="8" y="4"/>
                    <a:pt x="8" y="4"/>
                  </a:cubicBezTo>
                  <a:cubicBezTo>
                    <a:pt x="9" y="4"/>
                    <a:pt x="10" y="3"/>
                    <a:pt x="10" y="2"/>
                  </a:cubicBezTo>
                  <a:cubicBezTo>
                    <a:pt x="10" y="1"/>
                    <a:pt x="9" y="0"/>
                    <a:pt x="8" y="0"/>
                  </a:cubicBezTo>
                  <a:close/>
                </a:path>
              </a:pathLst>
            </a:custGeom>
            <a:grpFill/>
            <a:ln w="9525">
              <a:noFill/>
              <a:round/>
            </a:ln>
          </p:spPr>
          <p:txBody>
            <a:bodyPr vert="horz" wrap="square" lIns="121913" tIns="60956" rIns="121913" bIns="60956" numCol="1" anchor="t" anchorCtr="0" compatLnSpc="1"/>
            <a:lstStyle/>
            <a:p>
              <a:endParaRPr lang="en-US" sz="1705"/>
            </a:p>
          </p:txBody>
        </p:sp>
      </p:grpSp>
      <p:grpSp>
        <p:nvGrpSpPr>
          <p:cNvPr id="63" name="Group 27"/>
          <p:cNvGrpSpPr/>
          <p:nvPr/>
        </p:nvGrpSpPr>
        <p:grpSpPr>
          <a:xfrm>
            <a:off x="6473107" y="3115572"/>
            <a:ext cx="692414" cy="692414"/>
            <a:chOff x="3962400" y="2419350"/>
            <a:chExt cx="685800" cy="685800"/>
          </a:xfrm>
          <a:solidFill>
            <a:srgbClr val="FBBF09"/>
          </a:solidFill>
        </p:grpSpPr>
        <p:sp>
          <p:nvSpPr>
            <p:cNvPr id="64" name="Rounded Rectangle 28"/>
            <p:cNvSpPr/>
            <p:nvPr/>
          </p:nvSpPr>
          <p:spPr bwMode="auto">
            <a:xfrm>
              <a:off x="3962400" y="2419350"/>
              <a:ext cx="685800" cy="685800"/>
            </a:xfrm>
            <a:prstGeom prst="roundRect">
              <a:avLst/>
            </a:prstGeom>
            <a:solidFill>
              <a:srgbClr val="292948"/>
            </a:solidFill>
            <a:ln w="19050">
              <a:noFill/>
              <a:round/>
            </a:ln>
          </p:spPr>
          <p:txBody>
            <a:bodyPr vert="horz" wrap="none" lIns="121913" tIns="60956" rIns="121913" bIns="60956" numCol="1" rtlCol="0" anchor="ctr" anchorCtr="1" compatLnSpc="1"/>
            <a:lstStyle/>
            <a:p>
              <a:pPr algn="ctr"/>
              <a:endParaRPr lang="en-US" sz="1600" b="1" dirty="0">
                <a:solidFill>
                  <a:schemeClr val="tx1">
                    <a:lumMod val="75000"/>
                    <a:lumOff val="25000"/>
                  </a:schemeClr>
                </a:solidFill>
              </a:endParaRPr>
            </a:p>
          </p:txBody>
        </p:sp>
        <p:sp>
          <p:nvSpPr>
            <p:cNvPr id="65" name="Oval 29"/>
            <p:cNvSpPr/>
            <p:nvPr/>
          </p:nvSpPr>
          <p:spPr bwMode="auto">
            <a:xfrm>
              <a:off x="4038600" y="2495550"/>
              <a:ext cx="533400" cy="533400"/>
            </a:xfrm>
            <a:prstGeom prst="ellipse">
              <a:avLst/>
            </a:prstGeom>
            <a:solidFill>
              <a:schemeClr val="bg1"/>
            </a:solidFill>
            <a:ln w="19050">
              <a:noFill/>
              <a:round/>
            </a:ln>
          </p:spPr>
          <p:txBody>
            <a:bodyPr vert="horz" wrap="none" lIns="121913" tIns="60956" rIns="121913" bIns="60956" numCol="1" rtlCol="0" anchor="ctr" anchorCtr="1" compatLnSpc="1"/>
            <a:lstStyle/>
            <a:p>
              <a:pPr algn="ctr"/>
              <a:endParaRPr lang="en-US" sz="1600" b="1" dirty="0">
                <a:solidFill>
                  <a:schemeClr val="tx1">
                    <a:lumMod val="75000"/>
                    <a:lumOff val="25000"/>
                  </a:schemeClr>
                </a:solidFill>
              </a:endParaRPr>
            </a:p>
          </p:txBody>
        </p:sp>
      </p:grpSp>
      <p:grpSp>
        <p:nvGrpSpPr>
          <p:cNvPr id="66" name="Group 30"/>
          <p:cNvGrpSpPr/>
          <p:nvPr/>
        </p:nvGrpSpPr>
        <p:grpSpPr>
          <a:xfrm>
            <a:off x="6473107" y="4180992"/>
            <a:ext cx="692414" cy="692414"/>
            <a:chOff x="3962400" y="2419350"/>
            <a:chExt cx="685800" cy="685800"/>
          </a:xfrm>
          <a:solidFill>
            <a:srgbClr val="212E3C"/>
          </a:solidFill>
        </p:grpSpPr>
        <p:sp>
          <p:nvSpPr>
            <p:cNvPr id="67" name="Rounded Rectangle 31"/>
            <p:cNvSpPr/>
            <p:nvPr/>
          </p:nvSpPr>
          <p:spPr bwMode="auto">
            <a:xfrm>
              <a:off x="3962400" y="2419350"/>
              <a:ext cx="685800" cy="685800"/>
            </a:xfrm>
            <a:prstGeom prst="roundRect">
              <a:avLst/>
            </a:prstGeom>
            <a:solidFill>
              <a:srgbClr val="B24747"/>
            </a:solidFill>
            <a:ln w="19050">
              <a:noFill/>
              <a:round/>
            </a:ln>
          </p:spPr>
          <p:txBody>
            <a:bodyPr vert="horz" wrap="none" lIns="121913" tIns="60956" rIns="121913" bIns="60956" numCol="1" rtlCol="0" anchor="ctr" anchorCtr="1" compatLnSpc="1"/>
            <a:lstStyle/>
            <a:p>
              <a:pPr algn="ctr"/>
              <a:endParaRPr lang="en-US" sz="1600" b="1" dirty="0">
                <a:solidFill>
                  <a:schemeClr val="tx1">
                    <a:lumMod val="75000"/>
                    <a:lumOff val="25000"/>
                  </a:schemeClr>
                </a:solidFill>
              </a:endParaRPr>
            </a:p>
          </p:txBody>
        </p:sp>
        <p:sp>
          <p:nvSpPr>
            <p:cNvPr id="68" name="Oval 32"/>
            <p:cNvSpPr/>
            <p:nvPr/>
          </p:nvSpPr>
          <p:spPr bwMode="auto">
            <a:xfrm>
              <a:off x="4038600" y="2495550"/>
              <a:ext cx="533400" cy="533400"/>
            </a:xfrm>
            <a:prstGeom prst="ellipse">
              <a:avLst/>
            </a:prstGeom>
            <a:solidFill>
              <a:schemeClr val="bg1"/>
            </a:solidFill>
            <a:ln w="19050">
              <a:noFill/>
              <a:round/>
            </a:ln>
          </p:spPr>
          <p:txBody>
            <a:bodyPr vert="horz" wrap="none" lIns="121913" tIns="60956" rIns="121913" bIns="60956" numCol="1" rtlCol="0" anchor="ctr" anchorCtr="1" compatLnSpc="1"/>
            <a:lstStyle/>
            <a:p>
              <a:pPr algn="ctr"/>
              <a:endParaRPr lang="en-US" sz="1600" b="1" dirty="0">
                <a:solidFill>
                  <a:schemeClr val="tx1">
                    <a:lumMod val="75000"/>
                    <a:lumOff val="25000"/>
                  </a:schemeClr>
                </a:solidFill>
              </a:endParaRPr>
            </a:p>
          </p:txBody>
        </p:sp>
      </p:grpSp>
      <p:sp>
        <p:nvSpPr>
          <p:cNvPr id="69" name="Freeform 122"/>
          <p:cNvSpPr>
            <a:spLocks noEditPoints="1"/>
          </p:cNvSpPr>
          <p:nvPr/>
        </p:nvSpPr>
        <p:spPr bwMode="auto">
          <a:xfrm>
            <a:off x="6640400" y="3304851"/>
            <a:ext cx="357829" cy="318934"/>
          </a:xfrm>
          <a:custGeom>
            <a:avLst/>
            <a:gdLst/>
            <a:ahLst/>
            <a:cxnLst>
              <a:cxn ang="0">
                <a:pos x="84" y="19"/>
              </a:cxn>
              <a:cxn ang="0">
                <a:pos x="74" y="3"/>
              </a:cxn>
              <a:cxn ang="0">
                <a:pos x="69" y="0"/>
              </a:cxn>
              <a:cxn ang="0">
                <a:pos x="16" y="0"/>
              </a:cxn>
              <a:cxn ang="0">
                <a:pos x="11" y="3"/>
              </a:cxn>
              <a:cxn ang="0">
                <a:pos x="1" y="19"/>
              </a:cxn>
              <a:cxn ang="0">
                <a:pos x="1" y="25"/>
              </a:cxn>
              <a:cxn ang="0">
                <a:pos x="38" y="74"/>
              </a:cxn>
              <a:cxn ang="0">
                <a:pos x="43" y="76"/>
              </a:cxn>
              <a:cxn ang="0">
                <a:pos x="47" y="74"/>
              </a:cxn>
              <a:cxn ang="0">
                <a:pos x="84" y="25"/>
              </a:cxn>
              <a:cxn ang="0">
                <a:pos x="84" y="19"/>
              </a:cxn>
              <a:cxn ang="0">
                <a:pos x="43" y="6"/>
              </a:cxn>
              <a:cxn ang="0">
                <a:pos x="53" y="20"/>
              </a:cxn>
              <a:cxn ang="0">
                <a:pos x="32" y="20"/>
              </a:cxn>
              <a:cxn ang="0">
                <a:pos x="42" y="6"/>
              </a:cxn>
              <a:cxn ang="0">
                <a:pos x="43" y="6"/>
              </a:cxn>
              <a:cxn ang="0">
                <a:pos x="54" y="23"/>
              </a:cxn>
              <a:cxn ang="0">
                <a:pos x="43" y="64"/>
              </a:cxn>
              <a:cxn ang="0">
                <a:pos x="31" y="23"/>
              </a:cxn>
              <a:cxn ang="0">
                <a:pos x="54" y="23"/>
              </a:cxn>
              <a:cxn ang="0">
                <a:pos x="47" y="6"/>
              </a:cxn>
              <a:cxn ang="0">
                <a:pos x="65" y="6"/>
              </a:cxn>
              <a:cxn ang="0">
                <a:pos x="56" y="18"/>
              </a:cxn>
              <a:cxn ang="0">
                <a:pos x="47" y="6"/>
              </a:cxn>
              <a:cxn ang="0">
                <a:pos x="16" y="6"/>
              </a:cxn>
              <a:cxn ang="0">
                <a:pos x="38" y="6"/>
              </a:cxn>
              <a:cxn ang="0">
                <a:pos x="29" y="18"/>
              </a:cxn>
              <a:cxn ang="0">
                <a:pos x="23" y="10"/>
              </a:cxn>
              <a:cxn ang="0">
                <a:pos x="20" y="10"/>
              </a:cxn>
              <a:cxn ang="0">
                <a:pos x="20" y="12"/>
              </a:cxn>
              <a:cxn ang="0">
                <a:pos x="26" y="20"/>
              </a:cxn>
              <a:cxn ang="0">
                <a:pos x="7" y="20"/>
              </a:cxn>
              <a:cxn ang="0">
                <a:pos x="16" y="6"/>
              </a:cxn>
              <a:cxn ang="0">
                <a:pos x="7" y="23"/>
              </a:cxn>
              <a:cxn ang="0">
                <a:pos x="28" y="23"/>
              </a:cxn>
              <a:cxn ang="0">
                <a:pos x="40" y="67"/>
              </a:cxn>
              <a:cxn ang="0">
                <a:pos x="7" y="23"/>
              </a:cxn>
              <a:cxn ang="0">
                <a:pos x="46" y="67"/>
              </a:cxn>
              <a:cxn ang="0">
                <a:pos x="58" y="23"/>
              </a:cxn>
              <a:cxn ang="0">
                <a:pos x="61" y="23"/>
              </a:cxn>
              <a:cxn ang="0">
                <a:pos x="63" y="22"/>
              </a:cxn>
              <a:cxn ang="0">
                <a:pos x="61" y="20"/>
              </a:cxn>
              <a:cxn ang="0">
                <a:pos x="60" y="20"/>
              </a:cxn>
              <a:cxn ang="0">
                <a:pos x="70" y="6"/>
              </a:cxn>
              <a:cxn ang="0">
                <a:pos x="79" y="20"/>
              </a:cxn>
              <a:cxn ang="0">
                <a:pos x="72" y="20"/>
              </a:cxn>
              <a:cxn ang="0">
                <a:pos x="71" y="22"/>
              </a:cxn>
              <a:cxn ang="0">
                <a:pos x="72" y="23"/>
              </a:cxn>
              <a:cxn ang="0">
                <a:pos x="78" y="23"/>
              </a:cxn>
              <a:cxn ang="0">
                <a:pos x="46" y="67"/>
              </a:cxn>
            </a:cxnLst>
            <a:rect l="0" t="0" r="r" b="b"/>
            <a:pathLst>
              <a:path w="85" h="76">
                <a:moveTo>
                  <a:pt x="84" y="19"/>
                </a:moveTo>
                <a:cubicBezTo>
                  <a:pt x="74" y="3"/>
                  <a:pt x="74" y="3"/>
                  <a:pt x="74" y="3"/>
                </a:cubicBezTo>
                <a:cubicBezTo>
                  <a:pt x="73" y="1"/>
                  <a:pt x="71" y="0"/>
                  <a:pt x="69" y="0"/>
                </a:cubicBezTo>
                <a:cubicBezTo>
                  <a:pt x="16" y="0"/>
                  <a:pt x="16" y="0"/>
                  <a:pt x="16" y="0"/>
                </a:cubicBezTo>
                <a:cubicBezTo>
                  <a:pt x="14" y="0"/>
                  <a:pt x="12" y="1"/>
                  <a:pt x="11" y="3"/>
                </a:cubicBezTo>
                <a:cubicBezTo>
                  <a:pt x="1" y="19"/>
                  <a:pt x="1" y="19"/>
                  <a:pt x="1" y="19"/>
                </a:cubicBezTo>
                <a:cubicBezTo>
                  <a:pt x="0" y="20"/>
                  <a:pt x="0" y="23"/>
                  <a:pt x="1" y="25"/>
                </a:cubicBezTo>
                <a:cubicBezTo>
                  <a:pt x="38" y="74"/>
                  <a:pt x="38" y="74"/>
                  <a:pt x="38" y="74"/>
                </a:cubicBezTo>
                <a:cubicBezTo>
                  <a:pt x="39" y="76"/>
                  <a:pt x="41" y="76"/>
                  <a:pt x="43" y="76"/>
                </a:cubicBezTo>
                <a:cubicBezTo>
                  <a:pt x="44" y="76"/>
                  <a:pt x="46" y="76"/>
                  <a:pt x="47" y="74"/>
                </a:cubicBezTo>
                <a:cubicBezTo>
                  <a:pt x="84" y="25"/>
                  <a:pt x="84" y="25"/>
                  <a:pt x="84" y="25"/>
                </a:cubicBezTo>
                <a:cubicBezTo>
                  <a:pt x="85" y="23"/>
                  <a:pt x="85" y="20"/>
                  <a:pt x="84" y="19"/>
                </a:cubicBezTo>
                <a:close/>
                <a:moveTo>
                  <a:pt x="43" y="6"/>
                </a:moveTo>
                <a:cubicBezTo>
                  <a:pt x="53" y="20"/>
                  <a:pt x="53" y="20"/>
                  <a:pt x="53" y="20"/>
                </a:cubicBezTo>
                <a:cubicBezTo>
                  <a:pt x="32" y="20"/>
                  <a:pt x="32" y="20"/>
                  <a:pt x="32" y="20"/>
                </a:cubicBezTo>
                <a:cubicBezTo>
                  <a:pt x="42" y="6"/>
                  <a:pt x="42" y="6"/>
                  <a:pt x="42" y="6"/>
                </a:cubicBezTo>
                <a:lnTo>
                  <a:pt x="43" y="6"/>
                </a:lnTo>
                <a:close/>
                <a:moveTo>
                  <a:pt x="54" y="23"/>
                </a:moveTo>
                <a:cubicBezTo>
                  <a:pt x="43" y="64"/>
                  <a:pt x="43" y="64"/>
                  <a:pt x="43" y="64"/>
                </a:cubicBezTo>
                <a:cubicBezTo>
                  <a:pt x="31" y="23"/>
                  <a:pt x="31" y="23"/>
                  <a:pt x="31" y="23"/>
                </a:cubicBezTo>
                <a:lnTo>
                  <a:pt x="54" y="23"/>
                </a:lnTo>
                <a:close/>
                <a:moveTo>
                  <a:pt x="47" y="6"/>
                </a:moveTo>
                <a:cubicBezTo>
                  <a:pt x="65" y="6"/>
                  <a:pt x="65" y="6"/>
                  <a:pt x="65" y="6"/>
                </a:cubicBezTo>
                <a:cubicBezTo>
                  <a:pt x="56" y="18"/>
                  <a:pt x="56" y="18"/>
                  <a:pt x="56" y="18"/>
                </a:cubicBezTo>
                <a:lnTo>
                  <a:pt x="47" y="6"/>
                </a:lnTo>
                <a:close/>
                <a:moveTo>
                  <a:pt x="16" y="6"/>
                </a:moveTo>
                <a:cubicBezTo>
                  <a:pt x="38" y="6"/>
                  <a:pt x="38" y="6"/>
                  <a:pt x="38" y="6"/>
                </a:cubicBezTo>
                <a:cubicBezTo>
                  <a:pt x="29" y="18"/>
                  <a:pt x="29" y="18"/>
                  <a:pt x="29" y="18"/>
                </a:cubicBezTo>
                <a:cubicBezTo>
                  <a:pt x="23" y="10"/>
                  <a:pt x="23" y="10"/>
                  <a:pt x="23" y="10"/>
                </a:cubicBezTo>
                <a:cubicBezTo>
                  <a:pt x="22" y="9"/>
                  <a:pt x="21" y="9"/>
                  <a:pt x="20" y="10"/>
                </a:cubicBezTo>
                <a:cubicBezTo>
                  <a:pt x="20" y="10"/>
                  <a:pt x="19" y="11"/>
                  <a:pt x="20" y="12"/>
                </a:cubicBezTo>
                <a:cubicBezTo>
                  <a:pt x="26" y="20"/>
                  <a:pt x="26" y="20"/>
                  <a:pt x="26" y="20"/>
                </a:cubicBezTo>
                <a:cubicBezTo>
                  <a:pt x="7" y="20"/>
                  <a:pt x="7" y="20"/>
                  <a:pt x="7" y="20"/>
                </a:cubicBezTo>
                <a:lnTo>
                  <a:pt x="16" y="6"/>
                </a:lnTo>
                <a:close/>
                <a:moveTo>
                  <a:pt x="7" y="23"/>
                </a:moveTo>
                <a:cubicBezTo>
                  <a:pt x="28" y="23"/>
                  <a:pt x="28" y="23"/>
                  <a:pt x="28" y="23"/>
                </a:cubicBezTo>
                <a:cubicBezTo>
                  <a:pt x="40" y="67"/>
                  <a:pt x="40" y="67"/>
                  <a:pt x="40" y="67"/>
                </a:cubicBezTo>
                <a:lnTo>
                  <a:pt x="7" y="23"/>
                </a:lnTo>
                <a:close/>
                <a:moveTo>
                  <a:pt x="46" y="67"/>
                </a:moveTo>
                <a:cubicBezTo>
                  <a:pt x="58" y="23"/>
                  <a:pt x="58" y="23"/>
                  <a:pt x="58" y="23"/>
                </a:cubicBezTo>
                <a:cubicBezTo>
                  <a:pt x="61" y="23"/>
                  <a:pt x="61" y="23"/>
                  <a:pt x="61" y="23"/>
                </a:cubicBezTo>
                <a:cubicBezTo>
                  <a:pt x="62" y="23"/>
                  <a:pt x="63" y="22"/>
                  <a:pt x="63" y="22"/>
                </a:cubicBezTo>
                <a:cubicBezTo>
                  <a:pt x="63" y="21"/>
                  <a:pt x="62" y="20"/>
                  <a:pt x="61" y="20"/>
                </a:cubicBezTo>
                <a:cubicBezTo>
                  <a:pt x="60" y="20"/>
                  <a:pt x="60" y="20"/>
                  <a:pt x="60" y="20"/>
                </a:cubicBezTo>
                <a:cubicBezTo>
                  <a:pt x="70" y="6"/>
                  <a:pt x="70" y="6"/>
                  <a:pt x="70" y="6"/>
                </a:cubicBezTo>
                <a:cubicBezTo>
                  <a:pt x="79" y="20"/>
                  <a:pt x="79" y="20"/>
                  <a:pt x="79" y="20"/>
                </a:cubicBezTo>
                <a:cubicBezTo>
                  <a:pt x="72" y="20"/>
                  <a:pt x="72" y="20"/>
                  <a:pt x="72" y="20"/>
                </a:cubicBezTo>
                <a:cubicBezTo>
                  <a:pt x="71" y="20"/>
                  <a:pt x="71" y="21"/>
                  <a:pt x="71" y="22"/>
                </a:cubicBezTo>
                <a:cubicBezTo>
                  <a:pt x="71" y="22"/>
                  <a:pt x="71" y="23"/>
                  <a:pt x="72" y="23"/>
                </a:cubicBezTo>
                <a:cubicBezTo>
                  <a:pt x="78" y="23"/>
                  <a:pt x="78" y="23"/>
                  <a:pt x="78" y="23"/>
                </a:cubicBezTo>
                <a:lnTo>
                  <a:pt x="46" y="67"/>
                </a:lnTo>
                <a:close/>
              </a:path>
            </a:pathLst>
          </a:custGeom>
          <a:solidFill>
            <a:schemeClr val="tx1">
              <a:lumMod val="85000"/>
              <a:lumOff val="15000"/>
            </a:schemeClr>
          </a:solidFill>
          <a:ln w="9525">
            <a:noFill/>
            <a:round/>
          </a:ln>
        </p:spPr>
        <p:txBody>
          <a:bodyPr vert="horz" wrap="square" lIns="121913" tIns="60956" rIns="121913" bIns="60956" numCol="1" anchor="t" anchorCtr="0" compatLnSpc="1"/>
          <a:lstStyle/>
          <a:p>
            <a:endParaRPr lang="en-US" sz="1705"/>
          </a:p>
        </p:txBody>
      </p:sp>
      <p:grpSp>
        <p:nvGrpSpPr>
          <p:cNvPr id="70" name="Group 37"/>
          <p:cNvGrpSpPr/>
          <p:nvPr/>
        </p:nvGrpSpPr>
        <p:grpSpPr>
          <a:xfrm>
            <a:off x="6650421" y="4359383"/>
            <a:ext cx="337785" cy="340251"/>
            <a:chOff x="1905000" y="3457575"/>
            <a:chExt cx="217488" cy="219075"/>
          </a:xfrm>
          <a:solidFill>
            <a:schemeClr val="tx1">
              <a:lumMod val="85000"/>
              <a:lumOff val="15000"/>
            </a:schemeClr>
          </a:solidFill>
        </p:grpSpPr>
        <p:sp>
          <p:nvSpPr>
            <p:cNvPr id="71" name="Freeform 44"/>
            <p:cNvSpPr>
              <a:spLocks noEditPoints="1"/>
            </p:cNvSpPr>
            <p:nvPr/>
          </p:nvSpPr>
          <p:spPr bwMode="auto">
            <a:xfrm>
              <a:off x="1905000" y="3457575"/>
              <a:ext cx="217488" cy="219075"/>
            </a:xfrm>
            <a:custGeom>
              <a:avLst/>
              <a:gdLst/>
              <a:ahLst/>
              <a:cxnLst>
                <a:cxn ang="0">
                  <a:pos x="76" y="9"/>
                </a:cxn>
                <a:cxn ang="0">
                  <a:pos x="53" y="0"/>
                </a:cxn>
                <a:cxn ang="0">
                  <a:pos x="30" y="9"/>
                </a:cxn>
                <a:cxn ang="0">
                  <a:pos x="21" y="32"/>
                </a:cxn>
                <a:cxn ang="0">
                  <a:pos x="25" y="48"/>
                </a:cxn>
                <a:cxn ang="0">
                  <a:pos x="1" y="73"/>
                </a:cxn>
                <a:cxn ang="0">
                  <a:pos x="0" y="75"/>
                </a:cxn>
                <a:cxn ang="0">
                  <a:pos x="1" y="77"/>
                </a:cxn>
                <a:cxn ang="0">
                  <a:pos x="8" y="85"/>
                </a:cxn>
                <a:cxn ang="0">
                  <a:pos x="10" y="85"/>
                </a:cxn>
                <a:cxn ang="0">
                  <a:pos x="12" y="85"/>
                </a:cxn>
                <a:cxn ang="0">
                  <a:pos x="37" y="60"/>
                </a:cxn>
                <a:cxn ang="0">
                  <a:pos x="53" y="64"/>
                </a:cxn>
                <a:cxn ang="0">
                  <a:pos x="76" y="55"/>
                </a:cxn>
                <a:cxn ang="0">
                  <a:pos x="85" y="32"/>
                </a:cxn>
                <a:cxn ang="0">
                  <a:pos x="76" y="9"/>
                </a:cxn>
                <a:cxn ang="0">
                  <a:pos x="10" y="79"/>
                </a:cxn>
                <a:cxn ang="0">
                  <a:pos x="6" y="75"/>
                </a:cxn>
                <a:cxn ang="0">
                  <a:pos x="28" y="53"/>
                </a:cxn>
                <a:cxn ang="0">
                  <a:pos x="30" y="55"/>
                </a:cxn>
                <a:cxn ang="0">
                  <a:pos x="32" y="57"/>
                </a:cxn>
                <a:cxn ang="0">
                  <a:pos x="10" y="79"/>
                </a:cxn>
                <a:cxn ang="0">
                  <a:pos x="72" y="51"/>
                </a:cxn>
                <a:cxn ang="0">
                  <a:pos x="53" y="59"/>
                </a:cxn>
                <a:cxn ang="0">
                  <a:pos x="34" y="51"/>
                </a:cxn>
                <a:cxn ang="0">
                  <a:pos x="26" y="32"/>
                </a:cxn>
                <a:cxn ang="0">
                  <a:pos x="34" y="13"/>
                </a:cxn>
                <a:cxn ang="0">
                  <a:pos x="53" y="5"/>
                </a:cxn>
                <a:cxn ang="0">
                  <a:pos x="72" y="13"/>
                </a:cxn>
                <a:cxn ang="0">
                  <a:pos x="80" y="32"/>
                </a:cxn>
                <a:cxn ang="0">
                  <a:pos x="72" y="51"/>
                </a:cxn>
              </a:cxnLst>
              <a:rect l="0" t="0" r="r" b="b"/>
              <a:pathLst>
                <a:path w="85" h="85">
                  <a:moveTo>
                    <a:pt x="76" y="9"/>
                  </a:moveTo>
                  <a:cubicBezTo>
                    <a:pt x="70" y="3"/>
                    <a:pt x="62" y="0"/>
                    <a:pt x="53" y="0"/>
                  </a:cubicBezTo>
                  <a:cubicBezTo>
                    <a:pt x="44" y="0"/>
                    <a:pt x="36" y="3"/>
                    <a:pt x="30" y="9"/>
                  </a:cubicBezTo>
                  <a:cubicBezTo>
                    <a:pt x="24" y="15"/>
                    <a:pt x="21" y="23"/>
                    <a:pt x="21" y="32"/>
                  </a:cubicBezTo>
                  <a:cubicBezTo>
                    <a:pt x="21" y="38"/>
                    <a:pt x="22" y="43"/>
                    <a:pt x="25" y="48"/>
                  </a:cubicBezTo>
                  <a:cubicBezTo>
                    <a:pt x="1" y="73"/>
                    <a:pt x="1" y="73"/>
                    <a:pt x="1" y="73"/>
                  </a:cubicBezTo>
                  <a:cubicBezTo>
                    <a:pt x="0" y="74"/>
                    <a:pt x="0" y="74"/>
                    <a:pt x="0" y="75"/>
                  </a:cubicBezTo>
                  <a:cubicBezTo>
                    <a:pt x="0" y="76"/>
                    <a:pt x="0" y="76"/>
                    <a:pt x="1" y="77"/>
                  </a:cubicBezTo>
                  <a:cubicBezTo>
                    <a:pt x="8" y="85"/>
                    <a:pt x="8" y="85"/>
                    <a:pt x="8" y="85"/>
                  </a:cubicBezTo>
                  <a:cubicBezTo>
                    <a:pt x="9" y="85"/>
                    <a:pt x="9" y="85"/>
                    <a:pt x="10" y="85"/>
                  </a:cubicBezTo>
                  <a:cubicBezTo>
                    <a:pt x="11" y="85"/>
                    <a:pt x="12" y="85"/>
                    <a:pt x="12" y="85"/>
                  </a:cubicBezTo>
                  <a:cubicBezTo>
                    <a:pt x="37" y="60"/>
                    <a:pt x="37" y="60"/>
                    <a:pt x="37" y="60"/>
                  </a:cubicBezTo>
                  <a:cubicBezTo>
                    <a:pt x="42" y="63"/>
                    <a:pt x="47" y="64"/>
                    <a:pt x="53" y="64"/>
                  </a:cubicBezTo>
                  <a:cubicBezTo>
                    <a:pt x="62" y="64"/>
                    <a:pt x="70" y="61"/>
                    <a:pt x="76" y="55"/>
                  </a:cubicBezTo>
                  <a:cubicBezTo>
                    <a:pt x="82" y="49"/>
                    <a:pt x="85" y="41"/>
                    <a:pt x="85" y="32"/>
                  </a:cubicBezTo>
                  <a:cubicBezTo>
                    <a:pt x="85" y="23"/>
                    <a:pt x="82" y="15"/>
                    <a:pt x="76" y="9"/>
                  </a:cubicBezTo>
                  <a:close/>
                  <a:moveTo>
                    <a:pt x="10" y="79"/>
                  </a:moveTo>
                  <a:cubicBezTo>
                    <a:pt x="6" y="75"/>
                    <a:pt x="6" y="75"/>
                    <a:pt x="6" y="75"/>
                  </a:cubicBezTo>
                  <a:cubicBezTo>
                    <a:pt x="28" y="53"/>
                    <a:pt x="28" y="53"/>
                    <a:pt x="28" y="53"/>
                  </a:cubicBezTo>
                  <a:cubicBezTo>
                    <a:pt x="29" y="53"/>
                    <a:pt x="30" y="54"/>
                    <a:pt x="30" y="55"/>
                  </a:cubicBezTo>
                  <a:cubicBezTo>
                    <a:pt x="31" y="56"/>
                    <a:pt x="32" y="56"/>
                    <a:pt x="32" y="57"/>
                  </a:cubicBezTo>
                  <a:lnTo>
                    <a:pt x="10" y="79"/>
                  </a:lnTo>
                  <a:close/>
                  <a:moveTo>
                    <a:pt x="72" y="51"/>
                  </a:moveTo>
                  <a:cubicBezTo>
                    <a:pt x="67" y="56"/>
                    <a:pt x="60" y="59"/>
                    <a:pt x="53" y="59"/>
                  </a:cubicBezTo>
                  <a:cubicBezTo>
                    <a:pt x="46" y="59"/>
                    <a:pt x="39" y="56"/>
                    <a:pt x="34" y="51"/>
                  </a:cubicBezTo>
                  <a:cubicBezTo>
                    <a:pt x="29" y="46"/>
                    <a:pt x="26" y="39"/>
                    <a:pt x="26" y="32"/>
                  </a:cubicBezTo>
                  <a:cubicBezTo>
                    <a:pt x="26" y="25"/>
                    <a:pt x="29" y="18"/>
                    <a:pt x="34" y="13"/>
                  </a:cubicBezTo>
                  <a:cubicBezTo>
                    <a:pt x="39" y="8"/>
                    <a:pt x="46" y="5"/>
                    <a:pt x="53" y="5"/>
                  </a:cubicBezTo>
                  <a:cubicBezTo>
                    <a:pt x="60" y="5"/>
                    <a:pt x="67" y="8"/>
                    <a:pt x="72" y="13"/>
                  </a:cubicBezTo>
                  <a:cubicBezTo>
                    <a:pt x="77" y="18"/>
                    <a:pt x="80" y="25"/>
                    <a:pt x="80" y="32"/>
                  </a:cubicBezTo>
                  <a:cubicBezTo>
                    <a:pt x="80" y="39"/>
                    <a:pt x="77" y="46"/>
                    <a:pt x="72" y="51"/>
                  </a:cubicBezTo>
                  <a:close/>
                </a:path>
              </a:pathLst>
            </a:custGeom>
            <a:grpFill/>
            <a:ln w="9525">
              <a:noFill/>
              <a:round/>
            </a:ln>
          </p:spPr>
          <p:txBody>
            <a:bodyPr vert="horz" wrap="square" lIns="121913" tIns="60956" rIns="121913" bIns="60956" numCol="1" anchor="t" anchorCtr="0" compatLnSpc="1"/>
            <a:lstStyle/>
            <a:p>
              <a:endParaRPr lang="en-US" sz="1705"/>
            </a:p>
          </p:txBody>
        </p:sp>
        <p:sp>
          <p:nvSpPr>
            <p:cNvPr id="72" name="Freeform 45"/>
            <p:cNvSpPr/>
            <p:nvPr/>
          </p:nvSpPr>
          <p:spPr bwMode="auto">
            <a:xfrm>
              <a:off x="1992313" y="3548063"/>
              <a:ext cx="107950" cy="50800"/>
            </a:xfrm>
            <a:custGeom>
              <a:avLst/>
              <a:gdLst/>
              <a:ahLst/>
              <a:cxnLst>
                <a:cxn ang="0">
                  <a:pos x="40" y="0"/>
                </a:cxn>
                <a:cxn ang="0">
                  <a:pos x="38" y="2"/>
                </a:cxn>
                <a:cxn ang="0">
                  <a:pos x="33" y="11"/>
                </a:cxn>
                <a:cxn ang="0">
                  <a:pos x="19" y="17"/>
                </a:cxn>
                <a:cxn ang="0">
                  <a:pos x="5" y="11"/>
                </a:cxn>
                <a:cxn ang="0">
                  <a:pos x="3" y="9"/>
                </a:cxn>
                <a:cxn ang="0">
                  <a:pos x="1" y="8"/>
                </a:cxn>
                <a:cxn ang="0">
                  <a:pos x="1" y="11"/>
                </a:cxn>
                <a:cxn ang="0">
                  <a:pos x="3" y="13"/>
                </a:cxn>
                <a:cxn ang="0">
                  <a:pos x="19" y="20"/>
                </a:cxn>
                <a:cxn ang="0">
                  <a:pos x="35" y="13"/>
                </a:cxn>
                <a:cxn ang="0">
                  <a:pos x="42" y="2"/>
                </a:cxn>
                <a:cxn ang="0">
                  <a:pos x="40" y="0"/>
                </a:cxn>
              </a:cxnLst>
              <a:rect l="0" t="0" r="r" b="b"/>
              <a:pathLst>
                <a:path w="42" h="20">
                  <a:moveTo>
                    <a:pt x="40" y="0"/>
                  </a:moveTo>
                  <a:cubicBezTo>
                    <a:pt x="39" y="0"/>
                    <a:pt x="38" y="1"/>
                    <a:pt x="38" y="2"/>
                  </a:cubicBezTo>
                  <a:cubicBezTo>
                    <a:pt x="37" y="5"/>
                    <a:pt x="35" y="8"/>
                    <a:pt x="33" y="11"/>
                  </a:cubicBezTo>
                  <a:cubicBezTo>
                    <a:pt x="29" y="15"/>
                    <a:pt x="24" y="17"/>
                    <a:pt x="19" y="17"/>
                  </a:cubicBezTo>
                  <a:cubicBezTo>
                    <a:pt x="14" y="17"/>
                    <a:pt x="9" y="15"/>
                    <a:pt x="5" y="11"/>
                  </a:cubicBezTo>
                  <a:cubicBezTo>
                    <a:pt x="5" y="10"/>
                    <a:pt x="4" y="9"/>
                    <a:pt x="3" y="9"/>
                  </a:cubicBezTo>
                  <a:cubicBezTo>
                    <a:pt x="3" y="8"/>
                    <a:pt x="2" y="8"/>
                    <a:pt x="1" y="8"/>
                  </a:cubicBezTo>
                  <a:cubicBezTo>
                    <a:pt x="0" y="9"/>
                    <a:pt x="0" y="10"/>
                    <a:pt x="1" y="11"/>
                  </a:cubicBezTo>
                  <a:cubicBezTo>
                    <a:pt x="1" y="12"/>
                    <a:pt x="2" y="13"/>
                    <a:pt x="3" y="13"/>
                  </a:cubicBezTo>
                  <a:cubicBezTo>
                    <a:pt x="7" y="18"/>
                    <a:pt x="13" y="20"/>
                    <a:pt x="19" y="20"/>
                  </a:cubicBezTo>
                  <a:cubicBezTo>
                    <a:pt x="25" y="20"/>
                    <a:pt x="31" y="18"/>
                    <a:pt x="35" y="13"/>
                  </a:cubicBezTo>
                  <a:cubicBezTo>
                    <a:pt x="38" y="10"/>
                    <a:pt x="41" y="7"/>
                    <a:pt x="42" y="2"/>
                  </a:cubicBezTo>
                  <a:cubicBezTo>
                    <a:pt x="42" y="1"/>
                    <a:pt x="41" y="0"/>
                    <a:pt x="40" y="0"/>
                  </a:cubicBezTo>
                  <a:close/>
                </a:path>
              </a:pathLst>
            </a:custGeom>
            <a:grpFill/>
            <a:ln w="9525">
              <a:noFill/>
              <a:round/>
            </a:ln>
          </p:spPr>
          <p:txBody>
            <a:bodyPr vert="horz" wrap="square" lIns="121913" tIns="60956" rIns="121913" bIns="60956" numCol="1" anchor="t" anchorCtr="0" compatLnSpc="1"/>
            <a:lstStyle/>
            <a:p>
              <a:endParaRPr lang="en-US" sz="1705"/>
            </a:p>
          </p:txBody>
        </p:sp>
        <p:sp>
          <p:nvSpPr>
            <p:cNvPr id="73" name="Freeform 46"/>
            <p:cNvSpPr/>
            <p:nvPr/>
          </p:nvSpPr>
          <p:spPr bwMode="auto">
            <a:xfrm>
              <a:off x="1976438" y="3481388"/>
              <a:ext cx="123825" cy="79375"/>
            </a:xfrm>
            <a:custGeom>
              <a:avLst/>
              <a:gdLst/>
              <a:ahLst/>
              <a:cxnLst>
                <a:cxn ang="0">
                  <a:pos x="6" y="29"/>
                </a:cxn>
                <a:cxn ang="0">
                  <a:pos x="11" y="9"/>
                </a:cxn>
                <a:cxn ang="0">
                  <a:pos x="25" y="3"/>
                </a:cxn>
                <a:cxn ang="0">
                  <a:pos x="39" y="9"/>
                </a:cxn>
                <a:cxn ang="0">
                  <a:pos x="44" y="18"/>
                </a:cxn>
                <a:cxn ang="0">
                  <a:pos x="46" y="19"/>
                </a:cxn>
                <a:cxn ang="0">
                  <a:pos x="47" y="17"/>
                </a:cxn>
                <a:cxn ang="0">
                  <a:pos x="41" y="7"/>
                </a:cxn>
                <a:cxn ang="0">
                  <a:pos x="25" y="0"/>
                </a:cxn>
                <a:cxn ang="0">
                  <a:pos x="9" y="7"/>
                </a:cxn>
                <a:cxn ang="0">
                  <a:pos x="3" y="30"/>
                </a:cxn>
                <a:cxn ang="0">
                  <a:pos x="5" y="31"/>
                </a:cxn>
                <a:cxn ang="0">
                  <a:pos x="5" y="31"/>
                </a:cxn>
                <a:cxn ang="0">
                  <a:pos x="6" y="29"/>
                </a:cxn>
              </a:cxnLst>
              <a:rect l="0" t="0" r="r" b="b"/>
              <a:pathLst>
                <a:path w="48" h="31">
                  <a:moveTo>
                    <a:pt x="6" y="29"/>
                  </a:moveTo>
                  <a:cubicBezTo>
                    <a:pt x="4" y="22"/>
                    <a:pt x="6" y="14"/>
                    <a:pt x="11" y="9"/>
                  </a:cubicBezTo>
                  <a:cubicBezTo>
                    <a:pt x="15" y="6"/>
                    <a:pt x="20" y="3"/>
                    <a:pt x="25" y="3"/>
                  </a:cubicBezTo>
                  <a:cubicBezTo>
                    <a:pt x="30" y="3"/>
                    <a:pt x="35" y="6"/>
                    <a:pt x="39" y="9"/>
                  </a:cubicBezTo>
                  <a:cubicBezTo>
                    <a:pt x="41" y="12"/>
                    <a:pt x="43" y="15"/>
                    <a:pt x="44" y="18"/>
                  </a:cubicBezTo>
                  <a:cubicBezTo>
                    <a:pt x="44" y="19"/>
                    <a:pt x="45" y="20"/>
                    <a:pt x="46" y="19"/>
                  </a:cubicBezTo>
                  <a:cubicBezTo>
                    <a:pt x="47" y="19"/>
                    <a:pt x="48" y="18"/>
                    <a:pt x="47" y="17"/>
                  </a:cubicBezTo>
                  <a:cubicBezTo>
                    <a:pt x="46" y="13"/>
                    <a:pt x="44" y="10"/>
                    <a:pt x="41" y="7"/>
                  </a:cubicBezTo>
                  <a:cubicBezTo>
                    <a:pt x="37" y="2"/>
                    <a:pt x="31" y="0"/>
                    <a:pt x="25" y="0"/>
                  </a:cubicBezTo>
                  <a:cubicBezTo>
                    <a:pt x="19" y="0"/>
                    <a:pt x="13" y="2"/>
                    <a:pt x="9" y="7"/>
                  </a:cubicBezTo>
                  <a:cubicBezTo>
                    <a:pt x="3" y="13"/>
                    <a:pt x="0" y="22"/>
                    <a:pt x="3" y="30"/>
                  </a:cubicBezTo>
                  <a:cubicBezTo>
                    <a:pt x="3" y="31"/>
                    <a:pt x="4" y="31"/>
                    <a:pt x="5" y="31"/>
                  </a:cubicBezTo>
                  <a:cubicBezTo>
                    <a:pt x="5" y="31"/>
                    <a:pt x="5" y="31"/>
                    <a:pt x="5" y="31"/>
                  </a:cubicBezTo>
                  <a:cubicBezTo>
                    <a:pt x="6" y="31"/>
                    <a:pt x="7" y="30"/>
                    <a:pt x="6" y="29"/>
                  </a:cubicBezTo>
                  <a:close/>
                </a:path>
              </a:pathLst>
            </a:custGeom>
            <a:grpFill/>
            <a:ln w="9525">
              <a:noFill/>
              <a:round/>
            </a:ln>
          </p:spPr>
          <p:txBody>
            <a:bodyPr vert="horz" wrap="square" lIns="121913" tIns="60956" rIns="121913" bIns="60956" numCol="1" anchor="t" anchorCtr="0" compatLnSpc="1"/>
            <a:lstStyle/>
            <a:p>
              <a:endParaRPr lang="en-US" sz="1705"/>
            </a:p>
          </p:txBody>
        </p:sp>
        <p:sp>
          <p:nvSpPr>
            <p:cNvPr id="74" name="Freeform 47"/>
            <p:cNvSpPr/>
            <p:nvPr/>
          </p:nvSpPr>
          <p:spPr bwMode="auto">
            <a:xfrm>
              <a:off x="2043113" y="3498850"/>
              <a:ext cx="28575" cy="20638"/>
            </a:xfrm>
            <a:custGeom>
              <a:avLst/>
              <a:gdLst/>
              <a:ahLst/>
              <a:cxnLst>
                <a:cxn ang="0">
                  <a:pos x="3" y="1"/>
                </a:cxn>
                <a:cxn ang="0">
                  <a:pos x="0" y="2"/>
                </a:cxn>
                <a:cxn ang="0">
                  <a:pos x="2" y="4"/>
                </a:cxn>
                <a:cxn ang="0">
                  <a:pos x="8" y="7"/>
                </a:cxn>
                <a:cxn ang="0">
                  <a:pos x="9" y="8"/>
                </a:cxn>
                <a:cxn ang="0">
                  <a:pos x="10" y="7"/>
                </a:cxn>
                <a:cxn ang="0">
                  <a:pos x="10" y="5"/>
                </a:cxn>
                <a:cxn ang="0">
                  <a:pos x="3" y="1"/>
                </a:cxn>
              </a:cxnLst>
              <a:rect l="0" t="0" r="r" b="b"/>
              <a:pathLst>
                <a:path w="11" h="8">
                  <a:moveTo>
                    <a:pt x="3" y="1"/>
                  </a:moveTo>
                  <a:cubicBezTo>
                    <a:pt x="2" y="0"/>
                    <a:pt x="1" y="1"/>
                    <a:pt x="0" y="2"/>
                  </a:cubicBezTo>
                  <a:cubicBezTo>
                    <a:pt x="0" y="3"/>
                    <a:pt x="1" y="4"/>
                    <a:pt x="2" y="4"/>
                  </a:cubicBezTo>
                  <a:cubicBezTo>
                    <a:pt x="4" y="5"/>
                    <a:pt x="6" y="6"/>
                    <a:pt x="8" y="7"/>
                  </a:cubicBezTo>
                  <a:cubicBezTo>
                    <a:pt x="8" y="8"/>
                    <a:pt x="8" y="8"/>
                    <a:pt x="9" y="8"/>
                  </a:cubicBezTo>
                  <a:cubicBezTo>
                    <a:pt x="9" y="8"/>
                    <a:pt x="10" y="8"/>
                    <a:pt x="10" y="7"/>
                  </a:cubicBezTo>
                  <a:cubicBezTo>
                    <a:pt x="11" y="7"/>
                    <a:pt x="11" y="6"/>
                    <a:pt x="10" y="5"/>
                  </a:cubicBezTo>
                  <a:cubicBezTo>
                    <a:pt x="8" y="3"/>
                    <a:pt x="5" y="1"/>
                    <a:pt x="3" y="1"/>
                  </a:cubicBezTo>
                  <a:close/>
                </a:path>
              </a:pathLst>
            </a:custGeom>
            <a:grpFill/>
            <a:ln w="9525">
              <a:noFill/>
              <a:round/>
            </a:ln>
          </p:spPr>
          <p:txBody>
            <a:bodyPr vert="horz" wrap="square" lIns="121913" tIns="60956" rIns="121913" bIns="60956" numCol="1" anchor="t" anchorCtr="0" compatLnSpc="1"/>
            <a:lstStyle/>
            <a:p>
              <a:endParaRPr lang="en-US" sz="1705"/>
            </a:p>
          </p:txBody>
        </p:sp>
        <p:sp>
          <p:nvSpPr>
            <p:cNvPr id="75" name="Freeform 48"/>
            <p:cNvSpPr/>
            <p:nvPr/>
          </p:nvSpPr>
          <p:spPr bwMode="auto">
            <a:xfrm>
              <a:off x="2070100" y="3522663"/>
              <a:ext cx="12700" cy="17463"/>
            </a:xfrm>
            <a:custGeom>
              <a:avLst/>
              <a:gdLst/>
              <a:ahLst/>
              <a:cxnLst>
                <a:cxn ang="0">
                  <a:pos x="1" y="6"/>
                </a:cxn>
                <a:cxn ang="0">
                  <a:pos x="3" y="7"/>
                </a:cxn>
                <a:cxn ang="0">
                  <a:pos x="3" y="7"/>
                </a:cxn>
                <a:cxn ang="0">
                  <a:pos x="5" y="5"/>
                </a:cxn>
                <a:cxn ang="0">
                  <a:pos x="4" y="2"/>
                </a:cxn>
                <a:cxn ang="0">
                  <a:pos x="2" y="1"/>
                </a:cxn>
                <a:cxn ang="0">
                  <a:pos x="1" y="3"/>
                </a:cxn>
                <a:cxn ang="0">
                  <a:pos x="1" y="6"/>
                </a:cxn>
              </a:cxnLst>
              <a:rect l="0" t="0" r="r" b="b"/>
              <a:pathLst>
                <a:path w="5" h="7">
                  <a:moveTo>
                    <a:pt x="1" y="6"/>
                  </a:moveTo>
                  <a:cubicBezTo>
                    <a:pt x="1" y="7"/>
                    <a:pt x="2" y="7"/>
                    <a:pt x="3" y="7"/>
                  </a:cubicBezTo>
                  <a:cubicBezTo>
                    <a:pt x="3" y="7"/>
                    <a:pt x="3" y="7"/>
                    <a:pt x="3" y="7"/>
                  </a:cubicBezTo>
                  <a:cubicBezTo>
                    <a:pt x="4" y="7"/>
                    <a:pt x="5" y="6"/>
                    <a:pt x="5" y="5"/>
                  </a:cubicBezTo>
                  <a:cubicBezTo>
                    <a:pt x="5" y="4"/>
                    <a:pt x="4" y="3"/>
                    <a:pt x="4" y="2"/>
                  </a:cubicBezTo>
                  <a:cubicBezTo>
                    <a:pt x="4" y="1"/>
                    <a:pt x="3" y="0"/>
                    <a:pt x="2" y="1"/>
                  </a:cubicBezTo>
                  <a:cubicBezTo>
                    <a:pt x="1" y="1"/>
                    <a:pt x="0" y="2"/>
                    <a:pt x="1" y="3"/>
                  </a:cubicBezTo>
                  <a:cubicBezTo>
                    <a:pt x="1" y="4"/>
                    <a:pt x="1" y="5"/>
                    <a:pt x="1" y="6"/>
                  </a:cubicBezTo>
                  <a:close/>
                </a:path>
              </a:pathLst>
            </a:custGeom>
            <a:grpFill/>
            <a:ln w="9525">
              <a:noFill/>
              <a:round/>
            </a:ln>
          </p:spPr>
          <p:txBody>
            <a:bodyPr vert="horz" wrap="square" lIns="121913" tIns="60956" rIns="121913" bIns="60956" numCol="1" anchor="t" anchorCtr="0" compatLnSpc="1"/>
            <a:lstStyle/>
            <a:p>
              <a:endParaRPr lang="en-US" sz="1705"/>
            </a:p>
          </p:txBody>
        </p:sp>
      </p:grpSp>
      <p:sp>
        <p:nvSpPr>
          <p:cNvPr id="76"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77"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78"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7377856" y="1980859"/>
            <a:ext cx="3267949"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80" name="矩形 79"/>
          <p:cNvSpPr/>
          <p:nvPr/>
        </p:nvSpPr>
        <p:spPr>
          <a:xfrm>
            <a:off x="7377856" y="3096642"/>
            <a:ext cx="3267949"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81" name="矩形 80"/>
          <p:cNvSpPr/>
          <p:nvPr/>
        </p:nvSpPr>
        <p:spPr>
          <a:xfrm>
            <a:off x="7377856" y="4084423"/>
            <a:ext cx="3267949"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84" name="文本框 83"/>
          <p:cNvSpPr txBox="1"/>
          <p:nvPr/>
        </p:nvSpPr>
        <p:spPr>
          <a:xfrm>
            <a:off x="2090147" y="5774931"/>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p:cTn id="37" dur="500" fill="hold"/>
                                        <p:tgtEl>
                                          <p:spTgt spid="69"/>
                                        </p:tgtEl>
                                        <p:attrNameLst>
                                          <p:attrName>ppt_w</p:attrName>
                                        </p:attrNameLst>
                                      </p:cBhvr>
                                      <p:tavLst>
                                        <p:tav tm="0">
                                          <p:val>
                                            <p:fltVal val="0"/>
                                          </p:val>
                                        </p:tav>
                                        <p:tav tm="100000">
                                          <p:val>
                                            <p:strVal val="#ppt_w"/>
                                          </p:val>
                                        </p:tav>
                                      </p:tavLst>
                                    </p:anim>
                                    <p:anim calcmode="lin" valueType="num">
                                      <p:cBhvr>
                                        <p:cTn id="38" dur="500" fill="hold"/>
                                        <p:tgtEl>
                                          <p:spTgt spid="69"/>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left)">
                                      <p:cBhvr>
                                        <p:cTn id="42" dur="500"/>
                                        <p:tgtEl>
                                          <p:spTgt spid="80"/>
                                        </p:tgtEl>
                                      </p:cBhvr>
                                    </p:animEffect>
                                  </p:childTnLst>
                                </p:cTn>
                              </p:par>
                            </p:childTnLst>
                          </p:cTn>
                        </p:par>
                        <p:par>
                          <p:cTn id="43" fill="hold">
                            <p:stCondLst>
                              <p:cond delay="40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4500"/>
                            </p:stCondLst>
                            <p:childTnLst>
                              <p:par>
                                <p:cTn id="49" presetID="23" presetClass="entr" presetSubtype="16"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wipe(left)">
                                      <p:cBhvr>
                                        <p:cTn id="5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9" grpId="0"/>
      <p:bldP spid="80" grpId="0"/>
      <p:bldP spid="81" grpId="0"/>
      <p:bldP spid="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0"/>
            <a:ext cx="12192000" cy="6858000"/>
          </a:xfrm>
          <a:prstGeom prst="rect">
            <a:avLst/>
          </a:prstGeom>
          <a:solidFill>
            <a:srgbClr val="29294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p:cNvGrpSpPr/>
          <p:nvPr/>
        </p:nvGrpSpPr>
        <p:grpSpPr>
          <a:xfrm>
            <a:off x="0" y="1078523"/>
            <a:ext cx="12203061" cy="5776978"/>
            <a:chOff x="0" y="1078523"/>
            <a:chExt cx="12203061" cy="5776978"/>
          </a:xfrm>
        </p:grpSpPr>
        <p:sp>
          <p:nvSpPr>
            <p:cNvPr id="11" name="Freeform 8"/>
            <p:cNvSpPr/>
            <p:nvPr/>
          </p:nvSpPr>
          <p:spPr bwMode="auto">
            <a:xfrm>
              <a:off x="3940644" y="2760993"/>
              <a:ext cx="7542516" cy="2933174"/>
            </a:xfrm>
            <a:custGeom>
              <a:avLst/>
              <a:gdLst>
                <a:gd name="T0" fmla="*/ 172 w 2132"/>
                <a:gd name="T1" fmla="*/ 372 h 856"/>
                <a:gd name="T2" fmla="*/ 798 w 2132"/>
                <a:gd name="T3" fmla="*/ 341 h 856"/>
                <a:gd name="T4" fmla="*/ 1528 w 2132"/>
                <a:gd name="T5" fmla="*/ 96 h 856"/>
                <a:gd name="T6" fmla="*/ 2132 w 2132"/>
                <a:gd name="T7" fmla="*/ 284 h 856"/>
                <a:gd name="T8" fmla="*/ 2064 w 2132"/>
                <a:gd name="T9" fmla="*/ 856 h 856"/>
                <a:gd name="T10" fmla="*/ 708 w 2132"/>
                <a:gd name="T11" fmla="*/ 788 h 856"/>
                <a:gd name="T12" fmla="*/ 0 w 2132"/>
                <a:gd name="T13" fmla="*/ 684 h 856"/>
                <a:gd name="T14" fmla="*/ 172 w 2132"/>
                <a:gd name="T15" fmla="*/ 372 h 8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2" h="856">
                  <a:moveTo>
                    <a:pt x="172" y="372"/>
                  </a:moveTo>
                  <a:cubicBezTo>
                    <a:pt x="172" y="372"/>
                    <a:pt x="596" y="465"/>
                    <a:pt x="798" y="341"/>
                  </a:cubicBezTo>
                  <a:cubicBezTo>
                    <a:pt x="798" y="341"/>
                    <a:pt x="1204" y="0"/>
                    <a:pt x="1528" y="96"/>
                  </a:cubicBezTo>
                  <a:cubicBezTo>
                    <a:pt x="1852" y="192"/>
                    <a:pt x="2132" y="284"/>
                    <a:pt x="2132" y="284"/>
                  </a:cubicBezTo>
                  <a:cubicBezTo>
                    <a:pt x="2064" y="856"/>
                    <a:pt x="2064" y="856"/>
                    <a:pt x="2064" y="856"/>
                  </a:cubicBezTo>
                  <a:cubicBezTo>
                    <a:pt x="708" y="788"/>
                    <a:pt x="708" y="788"/>
                    <a:pt x="708" y="788"/>
                  </a:cubicBezTo>
                  <a:cubicBezTo>
                    <a:pt x="0" y="684"/>
                    <a:pt x="0" y="684"/>
                    <a:pt x="0" y="684"/>
                  </a:cubicBezTo>
                  <a:lnTo>
                    <a:pt x="172" y="372"/>
                  </a:lnTo>
                  <a:close/>
                </a:path>
              </a:pathLst>
            </a:custGeom>
            <a:gradFill>
              <a:gsLst>
                <a:gs pos="0">
                  <a:srgbClr val="B24747"/>
                </a:gs>
                <a:gs pos="100000">
                  <a:srgbClr val="182848">
                    <a:alpha val="70000"/>
                  </a:srgbClr>
                </a:gs>
              </a:gsLst>
              <a:lin ang="5400000" scaled="0"/>
            </a:gradFill>
            <a:ln>
              <a:noFill/>
            </a:ln>
          </p:spPr>
          <p:txBody>
            <a:bodyPr vert="horz" wrap="square" lIns="91440" tIns="45720" rIns="91440" bIns="45720" numCol="1" anchor="t" anchorCtr="0" compatLnSpc="1"/>
            <a:lstStyle/>
            <a:p>
              <a:endParaRPr lang="zh-CN" altLang="en-US"/>
            </a:p>
          </p:txBody>
        </p:sp>
        <p:sp>
          <p:nvSpPr>
            <p:cNvPr id="29" name="任意多边形: 形状 28"/>
            <p:cNvSpPr/>
            <p:nvPr/>
          </p:nvSpPr>
          <p:spPr bwMode="auto">
            <a:xfrm>
              <a:off x="0" y="2683404"/>
              <a:ext cx="2085030" cy="1817171"/>
            </a:xfrm>
            <a:custGeom>
              <a:avLst/>
              <a:gdLst>
                <a:gd name="connsiteX0" fmla="*/ 1078857 w 1268258"/>
                <a:gd name="connsiteY0" fmla="*/ 0 h 1138886"/>
                <a:gd name="connsiteX1" fmla="*/ 1268258 w 1268258"/>
                <a:gd name="connsiteY1" fmla="*/ 1015245 h 1138886"/>
                <a:gd name="connsiteX2" fmla="*/ 0 w 1268258"/>
                <a:gd name="connsiteY2" fmla="*/ 1138886 h 1138886"/>
                <a:gd name="connsiteX3" fmla="*/ 0 w 1268258"/>
                <a:gd name="connsiteY3" fmla="*/ 524705 h 1138886"/>
                <a:gd name="connsiteX4" fmla="*/ 11055 w 1268258"/>
                <a:gd name="connsiteY4" fmla="*/ 513425 h 1138886"/>
                <a:gd name="connsiteX5" fmla="*/ 1078857 w 1268258"/>
                <a:gd name="connsiteY5" fmla="*/ 0 h 113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8258" h="1138886">
                  <a:moveTo>
                    <a:pt x="1078857" y="0"/>
                  </a:moveTo>
                  <a:cubicBezTo>
                    <a:pt x="1268258" y="1015245"/>
                    <a:pt x="1268258" y="1015245"/>
                    <a:pt x="1268258" y="1015245"/>
                  </a:cubicBezTo>
                  <a:lnTo>
                    <a:pt x="0" y="1138886"/>
                  </a:lnTo>
                  <a:lnTo>
                    <a:pt x="0" y="524705"/>
                  </a:lnTo>
                  <a:lnTo>
                    <a:pt x="11055" y="513425"/>
                  </a:lnTo>
                  <a:cubicBezTo>
                    <a:pt x="178126" y="347716"/>
                    <a:pt x="575223" y="14488"/>
                    <a:pt x="1078857" y="0"/>
                  </a:cubicBezTo>
                  <a:close/>
                </a:path>
              </a:pathLst>
            </a:custGeom>
            <a:gradFill>
              <a:gsLst>
                <a:gs pos="21400">
                  <a:srgbClr val="B24747"/>
                </a:gs>
                <a:gs pos="0">
                  <a:srgbClr val="E65245"/>
                </a:gs>
                <a:gs pos="100000">
                  <a:srgbClr val="182848">
                    <a:alpha val="70000"/>
                  </a:srgbClr>
                </a:gs>
              </a:gsLst>
              <a:lin ang="5400000" scaled="0"/>
            </a:gradFill>
            <a:ln>
              <a:noFill/>
            </a:ln>
          </p:spPr>
          <p:txBody>
            <a:bodyPr vert="horz" wrap="square" lIns="91440" tIns="45720" rIns="91440" bIns="45720" numCol="1" anchor="t" anchorCtr="0" compatLnSpc="1">
              <a:noAutofit/>
            </a:bodyPr>
            <a:lstStyle/>
            <a:p>
              <a:endParaRPr lang="zh-CN" altLang="en-US"/>
            </a:p>
          </p:txBody>
        </p:sp>
        <p:sp>
          <p:nvSpPr>
            <p:cNvPr id="27" name="任意多边形: 形状 26"/>
            <p:cNvSpPr/>
            <p:nvPr/>
          </p:nvSpPr>
          <p:spPr bwMode="auto">
            <a:xfrm>
              <a:off x="9660851" y="1298325"/>
              <a:ext cx="2531149" cy="2665905"/>
            </a:xfrm>
            <a:custGeom>
              <a:avLst/>
              <a:gdLst>
                <a:gd name="connsiteX0" fmla="*/ 1539618 w 1539618"/>
                <a:gd name="connsiteY0" fmla="*/ 0 h 1670818"/>
                <a:gd name="connsiteX1" fmla="*/ 1539618 w 1539618"/>
                <a:gd name="connsiteY1" fmla="*/ 1670818 h 1670818"/>
                <a:gd name="connsiteX2" fmla="*/ 0 w 1539618"/>
                <a:gd name="connsiteY2" fmla="*/ 1415778 h 1670818"/>
                <a:gd name="connsiteX3" fmla="*/ 861054 w 1539618"/>
                <a:gd name="connsiteY3" fmla="*/ 229292 h 1670818"/>
                <a:gd name="connsiteX4" fmla="*/ 1485857 w 1539618"/>
                <a:gd name="connsiteY4" fmla="*/ 781 h 1670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18" h="1670818">
                  <a:moveTo>
                    <a:pt x="1539618" y="0"/>
                  </a:moveTo>
                  <a:lnTo>
                    <a:pt x="1539618" y="1670818"/>
                  </a:lnTo>
                  <a:lnTo>
                    <a:pt x="0" y="1415778"/>
                  </a:lnTo>
                  <a:cubicBezTo>
                    <a:pt x="25832" y="1364192"/>
                    <a:pt x="327201" y="478626"/>
                    <a:pt x="861054" y="229292"/>
                  </a:cubicBezTo>
                  <a:cubicBezTo>
                    <a:pt x="861054" y="229292"/>
                    <a:pt x="1127443" y="35843"/>
                    <a:pt x="1485857" y="781"/>
                  </a:cubicBezTo>
                  <a:close/>
                </a:path>
              </a:pathLst>
            </a:custGeom>
            <a:gradFill>
              <a:gsLst>
                <a:gs pos="0">
                  <a:srgbClr val="B24747"/>
                </a:gs>
                <a:gs pos="100000">
                  <a:srgbClr val="182848"/>
                </a:gs>
              </a:gsLst>
              <a:lin ang="5400000" scaled="0"/>
            </a:gradFill>
            <a:ln>
              <a:noFill/>
            </a:ln>
          </p:spPr>
          <p:txBody>
            <a:bodyPr vert="horz" wrap="square" lIns="91440" tIns="45720" rIns="91440" bIns="45720" numCol="1" anchor="t" anchorCtr="0" compatLnSpc="1">
              <a:noAutofit/>
            </a:bodyPr>
            <a:lstStyle/>
            <a:p>
              <a:endParaRPr lang="zh-CN" altLang="en-US"/>
            </a:p>
          </p:txBody>
        </p:sp>
        <p:sp>
          <p:nvSpPr>
            <p:cNvPr id="32" name="任意多边形: 形状 31"/>
            <p:cNvSpPr/>
            <p:nvPr/>
          </p:nvSpPr>
          <p:spPr bwMode="auto">
            <a:xfrm>
              <a:off x="664974" y="1078523"/>
              <a:ext cx="11528257" cy="5776978"/>
            </a:xfrm>
            <a:custGeom>
              <a:avLst/>
              <a:gdLst>
                <a:gd name="connsiteX0" fmla="*/ 1411928 w 7012276"/>
                <a:gd name="connsiteY0" fmla="*/ 617 h 3620639"/>
                <a:gd name="connsiteX1" fmla="*/ 1467599 w 7012276"/>
                <a:gd name="connsiteY1" fmla="*/ 1576 h 3620639"/>
                <a:gd name="connsiteX2" fmla="*/ 1796577 w 7012276"/>
                <a:gd name="connsiteY2" fmla="*/ 177692 h 3620639"/>
                <a:gd name="connsiteX3" fmla="*/ 2140922 w 7012276"/>
                <a:gd name="connsiteY3" fmla="*/ 787771 h 3620639"/>
                <a:gd name="connsiteX4" fmla="*/ 2476659 w 7012276"/>
                <a:gd name="connsiteY4" fmla="*/ 1750149 h 3620639"/>
                <a:gd name="connsiteX5" fmla="*/ 3974562 w 7012276"/>
                <a:gd name="connsiteY5" fmla="*/ 2154004 h 3620639"/>
                <a:gd name="connsiteX6" fmla="*/ 5007599 w 7012276"/>
                <a:gd name="connsiteY6" fmla="*/ 1793112 h 3620639"/>
                <a:gd name="connsiteX7" fmla="*/ 5463857 w 7012276"/>
                <a:gd name="connsiteY7" fmla="*/ 1397850 h 3620639"/>
                <a:gd name="connsiteX8" fmla="*/ 6023418 w 7012276"/>
                <a:gd name="connsiteY8" fmla="*/ 1457999 h 3620639"/>
                <a:gd name="connsiteX9" fmla="*/ 7008418 w 7012276"/>
                <a:gd name="connsiteY9" fmla="*/ 1395735 h 3620639"/>
                <a:gd name="connsiteX10" fmla="*/ 7012276 w 7012276"/>
                <a:gd name="connsiteY10" fmla="*/ 1391093 h 3620639"/>
                <a:gd name="connsiteX11" fmla="*/ 7012276 w 7012276"/>
                <a:gd name="connsiteY11" fmla="*/ 3620639 h 3620639"/>
                <a:gd name="connsiteX12" fmla="*/ 0 w 7012276"/>
                <a:gd name="connsiteY12" fmla="*/ 3620639 h 3620639"/>
                <a:gd name="connsiteX13" fmla="*/ 203979 w 7012276"/>
                <a:gd name="connsiteY13" fmla="*/ 2076670 h 3620639"/>
                <a:gd name="connsiteX14" fmla="*/ 488064 w 7012276"/>
                <a:gd name="connsiteY14" fmla="*/ 1303331 h 3620639"/>
                <a:gd name="connsiteX15" fmla="*/ 1211189 w 7012276"/>
                <a:gd name="connsiteY15" fmla="*/ 74580 h 3620639"/>
                <a:gd name="connsiteX16" fmla="*/ 1411928 w 7012276"/>
                <a:gd name="connsiteY16" fmla="*/ 617 h 3620639"/>
                <a:gd name="connsiteX0-1" fmla="*/ 1411928 w 7012276"/>
                <a:gd name="connsiteY0-2" fmla="*/ 617 h 3620639"/>
                <a:gd name="connsiteX1-3" fmla="*/ 1467599 w 7012276"/>
                <a:gd name="connsiteY1-4" fmla="*/ 1576 h 3620639"/>
                <a:gd name="connsiteX2-5" fmla="*/ 1796577 w 7012276"/>
                <a:gd name="connsiteY2-6" fmla="*/ 177692 h 3620639"/>
                <a:gd name="connsiteX3-7" fmla="*/ 2140922 w 7012276"/>
                <a:gd name="connsiteY3-8" fmla="*/ 787771 h 3620639"/>
                <a:gd name="connsiteX4-9" fmla="*/ 2476659 w 7012276"/>
                <a:gd name="connsiteY4-10" fmla="*/ 1750149 h 3620639"/>
                <a:gd name="connsiteX5-11" fmla="*/ 3974562 w 7012276"/>
                <a:gd name="connsiteY5-12" fmla="*/ 2154004 h 3620639"/>
                <a:gd name="connsiteX6-13" fmla="*/ 5007599 w 7012276"/>
                <a:gd name="connsiteY6-14" fmla="*/ 1793112 h 3620639"/>
                <a:gd name="connsiteX7-15" fmla="*/ 5463857 w 7012276"/>
                <a:gd name="connsiteY7-16" fmla="*/ 1397850 h 3620639"/>
                <a:gd name="connsiteX8-17" fmla="*/ 6023418 w 7012276"/>
                <a:gd name="connsiteY8-18" fmla="*/ 1457999 h 3620639"/>
                <a:gd name="connsiteX9-19" fmla="*/ 7008418 w 7012276"/>
                <a:gd name="connsiteY9-20" fmla="*/ 1395735 h 3620639"/>
                <a:gd name="connsiteX10-21" fmla="*/ 7012276 w 7012276"/>
                <a:gd name="connsiteY10-22" fmla="*/ 1391093 h 3620639"/>
                <a:gd name="connsiteX11-23" fmla="*/ 7012276 w 7012276"/>
                <a:gd name="connsiteY11-24" fmla="*/ 3620639 h 3620639"/>
                <a:gd name="connsiteX12-25" fmla="*/ 0 w 7012276"/>
                <a:gd name="connsiteY12-26" fmla="*/ 3620639 h 3620639"/>
                <a:gd name="connsiteX13-27" fmla="*/ 203979 w 7012276"/>
                <a:gd name="connsiteY13-28" fmla="*/ 2076670 h 3620639"/>
                <a:gd name="connsiteX14-29" fmla="*/ 488064 w 7012276"/>
                <a:gd name="connsiteY14-30" fmla="*/ 1303331 h 3620639"/>
                <a:gd name="connsiteX15-31" fmla="*/ 1211189 w 7012276"/>
                <a:gd name="connsiteY15-32" fmla="*/ 74580 h 3620639"/>
                <a:gd name="connsiteX16-33" fmla="*/ 1411928 w 7012276"/>
                <a:gd name="connsiteY16-34" fmla="*/ 617 h 3620639"/>
                <a:gd name="connsiteX0-35" fmla="*/ 1411928 w 7012276"/>
                <a:gd name="connsiteY0-36" fmla="*/ 617 h 3620639"/>
                <a:gd name="connsiteX1-37" fmla="*/ 1467599 w 7012276"/>
                <a:gd name="connsiteY1-38" fmla="*/ 1576 h 3620639"/>
                <a:gd name="connsiteX2-39" fmla="*/ 1796577 w 7012276"/>
                <a:gd name="connsiteY2-40" fmla="*/ 177692 h 3620639"/>
                <a:gd name="connsiteX3-41" fmla="*/ 2140922 w 7012276"/>
                <a:gd name="connsiteY3-42" fmla="*/ 787771 h 3620639"/>
                <a:gd name="connsiteX4-43" fmla="*/ 2476659 w 7012276"/>
                <a:gd name="connsiteY4-44" fmla="*/ 1750149 h 3620639"/>
                <a:gd name="connsiteX5-45" fmla="*/ 3974562 w 7012276"/>
                <a:gd name="connsiteY5-46" fmla="*/ 2154004 h 3620639"/>
                <a:gd name="connsiteX6-47" fmla="*/ 5007599 w 7012276"/>
                <a:gd name="connsiteY6-48" fmla="*/ 1793112 h 3620639"/>
                <a:gd name="connsiteX7-49" fmla="*/ 5463857 w 7012276"/>
                <a:gd name="connsiteY7-50" fmla="*/ 1397850 h 3620639"/>
                <a:gd name="connsiteX8-51" fmla="*/ 6023418 w 7012276"/>
                <a:gd name="connsiteY8-52" fmla="*/ 1457999 h 3620639"/>
                <a:gd name="connsiteX9-53" fmla="*/ 7008418 w 7012276"/>
                <a:gd name="connsiteY9-54" fmla="*/ 1395735 h 3620639"/>
                <a:gd name="connsiteX10-55" fmla="*/ 7012276 w 7012276"/>
                <a:gd name="connsiteY10-56" fmla="*/ 1391093 h 3620639"/>
                <a:gd name="connsiteX11-57" fmla="*/ 7012276 w 7012276"/>
                <a:gd name="connsiteY11-58" fmla="*/ 3620639 h 3620639"/>
                <a:gd name="connsiteX12-59" fmla="*/ 0 w 7012276"/>
                <a:gd name="connsiteY12-60" fmla="*/ 3620639 h 3620639"/>
                <a:gd name="connsiteX13-61" fmla="*/ 203979 w 7012276"/>
                <a:gd name="connsiteY13-62" fmla="*/ 2076670 h 3620639"/>
                <a:gd name="connsiteX14-63" fmla="*/ 488064 w 7012276"/>
                <a:gd name="connsiteY14-64" fmla="*/ 1303331 h 3620639"/>
                <a:gd name="connsiteX15-65" fmla="*/ 1211189 w 7012276"/>
                <a:gd name="connsiteY15-66" fmla="*/ 74580 h 3620639"/>
                <a:gd name="connsiteX16-67" fmla="*/ 1411928 w 7012276"/>
                <a:gd name="connsiteY16-68" fmla="*/ 617 h 36206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012276" h="3620639">
                  <a:moveTo>
                    <a:pt x="1411928" y="617"/>
                  </a:moveTo>
                  <a:cubicBezTo>
                    <a:pt x="1429571" y="-404"/>
                    <a:pt x="1448158" y="-207"/>
                    <a:pt x="1467599" y="1576"/>
                  </a:cubicBezTo>
                  <a:cubicBezTo>
                    <a:pt x="1560915" y="10135"/>
                    <a:pt x="1673904" y="55247"/>
                    <a:pt x="1796577" y="177692"/>
                  </a:cubicBezTo>
                  <a:cubicBezTo>
                    <a:pt x="1796577" y="177692"/>
                    <a:pt x="2015772" y="454658"/>
                    <a:pt x="2140922" y="787771"/>
                  </a:cubicBezTo>
                  <a:cubicBezTo>
                    <a:pt x="2140922" y="787771"/>
                    <a:pt x="2356138" y="1612666"/>
                    <a:pt x="2476659" y="1750149"/>
                  </a:cubicBezTo>
                  <a:cubicBezTo>
                    <a:pt x="2476659" y="1750149"/>
                    <a:pt x="2631615" y="2274301"/>
                    <a:pt x="3974562" y="2154004"/>
                  </a:cubicBezTo>
                  <a:cubicBezTo>
                    <a:pt x="3974562" y="2154004"/>
                    <a:pt x="4516907" y="2145411"/>
                    <a:pt x="5007599" y="1793112"/>
                  </a:cubicBezTo>
                  <a:cubicBezTo>
                    <a:pt x="5007599" y="1793112"/>
                    <a:pt x="5386379" y="1415035"/>
                    <a:pt x="5463857" y="1397850"/>
                  </a:cubicBezTo>
                  <a:cubicBezTo>
                    <a:pt x="5541335" y="1380665"/>
                    <a:pt x="5730725" y="1251775"/>
                    <a:pt x="6023418" y="1457999"/>
                  </a:cubicBezTo>
                  <a:cubicBezTo>
                    <a:pt x="6279525" y="1638444"/>
                    <a:pt x="6759726" y="1621528"/>
                    <a:pt x="7008418" y="1395735"/>
                  </a:cubicBezTo>
                  <a:lnTo>
                    <a:pt x="7012276" y="1391093"/>
                  </a:lnTo>
                  <a:lnTo>
                    <a:pt x="7012276" y="3620639"/>
                  </a:lnTo>
                  <a:lnTo>
                    <a:pt x="0" y="3620639"/>
                  </a:lnTo>
                  <a:lnTo>
                    <a:pt x="203979" y="2076670"/>
                  </a:lnTo>
                  <a:cubicBezTo>
                    <a:pt x="203979" y="2076670"/>
                    <a:pt x="427803" y="1397850"/>
                    <a:pt x="488064" y="1303331"/>
                  </a:cubicBezTo>
                  <a:cubicBezTo>
                    <a:pt x="488064" y="1303331"/>
                    <a:pt x="779308" y="370866"/>
                    <a:pt x="1211189" y="74580"/>
                  </a:cubicBezTo>
                  <a:cubicBezTo>
                    <a:pt x="1211189" y="74580"/>
                    <a:pt x="1288428" y="7765"/>
                    <a:pt x="1411928" y="617"/>
                  </a:cubicBezTo>
                  <a:close/>
                </a:path>
              </a:pathLst>
            </a:custGeom>
            <a:gradFill>
              <a:gsLst>
                <a:gs pos="0">
                  <a:srgbClr val="D94F46"/>
                </a:gs>
                <a:gs pos="100000">
                  <a:srgbClr val="182848"/>
                </a:gs>
              </a:gsLst>
              <a:lin ang="5400000" scaled="1"/>
            </a:gradFill>
            <a:ln>
              <a:noFill/>
            </a:ln>
          </p:spPr>
          <p:txBody>
            <a:bodyPr vert="horz" wrap="square" lIns="91440" tIns="45720" rIns="91440" bIns="45720" numCol="1" anchor="t" anchorCtr="0" compatLnSpc="1">
              <a:noAutofit/>
            </a:bodyPr>
            <a:lstStyle/>
            <a:p>
              <a:endParaRPr lang="zh-CN" altLang="en-US" dirty="0"/>
            </a:p>
          </p:txBody>
        </p:sp>
        <p:sp>
          <p:nvSpPr>
            <p:cNvPr id="33" name="任意多边形: 形状 32"/>
            <p:cNvSpPr/>
            <p:nvPr/>
          </p:nvSpPr>
          <p:spPr bwMode="auto">
            <a:xfrm>
              <a:off x="2" y="4091604"/>
              <a:ext cx="4392654" cy="2763895"/>
            </a:xfrm>
            <a:custGeom>
              <a:avLst/>
              <a:gdLst>
                <a:gd name="connsiteX0" fmla="*/ 734800 w 2671913"/>
                <a:gd name="connsiteY0" fmla="*/ 173 h 1732232"/>
                <a:gd name="connsiteX1" fmla="*/ 1905760 w 2671913"/>
                <a:gd name="connsiteY1" fmla="*/ 927976 h 1732232"/>
                <a:gd name="connsiteX2" fmla="*/ 2658162 w 2671913"/>
                <a:gd name="connsiteY2" fmla="*/ 1723008 h 1732232"/>
                <a:gd name="connsiteX3" fmla="*/ 2671913 w 2671913"/>
                <a:gd name="connsiteY3" fmla="*/ 1732232 h 1732232"/>
                <a:gd name="connsiteX4" fmla="*/ 0 w 2671913"/>
                <a:gd name="connsiteY4" fmla="*/ 1732232 h 1732232"/>
                <a:gd name="connsiteX5" fmla="*/ 0 w 2671913"/>
                <a:gd name="connsiteY5" fmla="*/ 264113 h 1732232"/>
                <a:gd name="connsiteX6" fmla="*/ 26610 w 2671913"/>
                <a:gd name="connsiteY6" fmla="*/ 241096 h 1732232"/>
                <a:gd name="connsiteX7" fmla="*/ 577515 w 2671913"/>
                <a:gd name="connsiteY7" fmla="*/ 10911 h 1732232"/>
                <a:gd name="connsiteX8" fmla="*/ 631334 w 2671913"/>
                <a:gd name="connsiteY8" fmla="*/ 8764 h 1732232"/>
                <a:gd name="connsiteX9" fmla="*/ 734800 w 2671913"/>
                <a:gd name="connsiteY9" fmla="*/ 173 h 173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913" h="1732232">
                  <a:moveTo>
                    <a:pt x="734800" y="173"/>
                  </a:moveTo>
                  <a:cubicBezTo>
                    <a:pt x="933795" y="5005"/>
                    <a:pt x="1395559" y="116148"/>
                    <a:pt x="1905760" y="927976"/>
                  </a:cubicBezTo>
                  <a:cubicBezTo>
                    <a:pt x="1905760" y="927976"/>
                    <a:pt x="2373848" y="1513356"/>
                    <a:pt x="2658162" y="1723008"/>
                  </a:cubicBezTo>
                  <a:lnTo>
                    <a:pt x="2671913" y="1732232"/>
                  </a:lnTo>
                  <a:lnTo>
                    <a:pt x="0" y="1732232"/>
                  </a:lnTo>
                  <a:lnTo>
                    <a:pt x="0" y="264113"/>
                  </a:lnTo>
                  <a:lnTo>
                    <a:pt x="26610" y="241096"/>
                  </a:lnTo>
                  <a:cubicBezTo>
                    <a:pt x="136034" y="152692"/>
                    <a:pt x="328604" y="31046"/>
                    <a:pt x="577515" y="10911"/>
                  </a:cubicBezTo>
                  <a:cubicBezTo>
                    <a:pt x="596890" y="10911"/>
                    <a:pt x="614112" y="8764"/>
                    <a:pt x="631334" y="8764"/>
                  </a:cubicBezTo>
                  <a:cubicBezTo>
                    <a:pt x="631334" y="8764"/>
                    <a:pt x="668469" y="-1438"/>
                    <a:pt x="734800" y="173"/>
                  </a:cubicBezTo>
                  <a:close/>
                </a:path>
              </a:pathLst>
            </a:custGeom>
            <a:gradFill>
              <a:gsLst>
                <a:gs pos="28600">
                  <a:srgbClr val="E65245"/>
                </a:gs>
                <a:gs pos="0">
                  <a:srgbClr val="E65245"/>
                </a:gs>
                <a:gs pos="100000">
                  <a:srgbClr val="182848"/>
                </a:gs>
              </a:gsLst>
              <a:lin ang="3600000" scaled="0"/>
            </a:gradFill>
            <a:ln>
              <a:noFill/>
            </a:ln>
          </p:spPr>
          <p:txBody>
            <a:bodyPr vert="horz" wrap="square" lIns="91440" tIns="45720" rIns="91440" bIns="45720" numCol="1" anchor="t" anchorCtr="0" compatLnSpc="1">
              <a:noAutofit/>
            </a:bodyPr>
            <a:lstStyle/>
            <a:p>
              <a:endParaRPr lang="zh-CN" altLang="en-US"/>
            </a:p>
          </p:txBody>
        </p:sp>
        <p:sp>
          <p:nvSpPr>
            <p:cNvPr id="36" name="任意多边形: 形状 35"/>
            <p:cNvSpPr/>
            <p:nvPr/>
          </p:nvSpPr>
          <p:spPr bwMode="auto">
            <a:xfrm>
              <a:off x="7051580" y="3577031"/>
              <a:ext cx="5151481" cy="3278469"/>
            </a:xfrm>
            <a:custGeom>
              <a:avLst/>
              <a:gdLst>
                <a:gd name="connsiteX0" fmla="*/ 5151481 w 5151481"/>
                <a:gd name="connsiteY0" fmla="*/ 0 h 3443866"/>
                <a:gd name="connsiteX1" fmla="*/ 5151481 w 5151481"/>
                <a:gd name="connsiteY1" fmla="*/ 3443866 h 3443866"/>
                <a:gd name="connsiteX2" fmla="*/ 0 w 5151481"/>
                <a:gd name="connsiteY2" fmla="*/ 3443866 h 3443866"/>
                <a:gd name="connsiteX3" fmla="*/ 68505 w 5151481"/>
                <a:gd name="connsiteY3" fmla="*/ 3409693 h 3443866"/>
                <a:gd name="connsiteX4" fmla="*/ 1134718 w 5151481"/>
                <a:gd name="connsiteY4" fmla="*/ 2657350 h 3443866"/>
                <a:gd name="connsiteX5" fmla="*/ 3724809 w 5151481"/>
                <a:gd name="connsiteY5" fmla="*/ 569349 h 3443866"/>
                <a:gd name="connsiteX6" fmla="*/ 5070913 w 5151481"/>
                <a:gd name="connsiteY6" fmla="*/ 13881 h 344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1481" h="3443866">
                  <a:moveTo>
                    <a:pt x="5151481" y="0"/>
                  </a:moveTo>
                  <a:lnTo>
                    <a:pt x="5151481" y="3443866"/>
                  </a:lnTo>
                  <a:lnTo>
                    <a:pt x="0" y="3443866"/>
                  </a:lnTo>
                  <a:lnTo>
                    <a:pt x="68505" y="3409693"/>
                  </a:lnTo>
                  <a:cubicBezTo>
                    <a:pt x="336371" y="3270474"/>
                    <a:pt x="763188" y="3017350"/>
                    <a:pt x="1134718" y="2657350"/>
                  </a:cubicBezTo>
                  <a:cubicBezTo>
                    <a:pt x="1134718" y="2657350"/>
                    <a:pt x="2564221" y="1073350"/>
                    <a:pt x="3724809" y="569349"/>
                  </a:cubicBezTo>
                  <a:cubicBezTo>
                    <a:pt x="4450176" y="254350"/>
                    <a:pt x="4766420" y="85600"/>
                    <a:pt x="5070913" y="13881"/>
                  </a:cubicBez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grpSp>
      <p:sp>
        <p:nvSpPr>
          <p:cNvPr id="3" name="矩形 2"/>
          <p:cNvSpPr/>
          <p:nvPr/>
        </p:nvSpPr>
        <p:spPr>
          <a:xfrm>
            <a:off x="1412738" y="1719966"/>
            <a:ext cx="9366524" cy="3418068"/>
          </a:xfrm>
          <a:prstGeom prst="rect">
            <a:avLst/>
          </a:prstGeom>
          <a:gradFill>
            <a:gsLst>
              <a:gs pos="0">
                <a:srgbClr val="E65245">
                  <a:alpha val="50000"/>
                </a:srgbClr>
              </a:gs>
              <a:gs pos="100000">
                <a:srgbClr val="29294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118360" y="2069984"/>
            <a:ext cx="7955280" cy="1569660"/>
          </a:xfrm>
          <a:prstGeom prst="rect">
            <a:avLst/>
          </a:prstGeom>
          <a:noFill/>
        </p:spPr>
        <p:txBody>
          <a:bodyPr wrap="square" rtlCol="0">
            <a:spAutoFit/>
          </a:bodyPr>
          <a:lstStyle/>
          <a:p>
            <a:pPr algn="dist"/>
            <a:r>
              <a:rPr lang="en-US" altLang="zh-CN" sz="9600" b="1" dirty="0">
                <a:solidFill>
                  <a:schemeClr val="bg1"/>
                </a:solidFill>
                <a:latin typeface="微软雅黑" panose="020B0503020204020204" pitchFamily="34" charset="-122"/>
                <a:ea typeface="微软雅黑" panose="020B0503020204020204" pitchFamily="34" charset="-122"/>
              </a:rPr>
              <a:t>THANKS</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2118360" y="3604144"/>
            <a:ext cx="7955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096737" y="3922422"/>
            <a:ext cx="8236406" cy="523220"/>
          </a:xfrm>
          <a:prstGeom prst="rect">
            <a:avLst/>
          </a:prstGeom>
          <a:noFill/>
        </p:spPr>
        <p:txBody>
          <a:bodyPr wrap="square" rtlCol="0">
            <a:spAutoFit/>
          </a:bodyPr>
          <a:lstStyle/>
          <a:p>
            <a:pPr algn="dist"/>
            <a:r>
              <a:rPr lang="zh-CN" altLang="en-US" sz="2800" dirty="0">
                <a:solidFill>
                  <a:schemeClr val="bg1"/>
                </a:solidFill>
                <a:latin typeface="微软雅黑" panose="020B0503020204020204" pitchFamily="34" charset="-122"/>
                <a:ea typeface="微软雅黑" panose="020B0503020204020204" pitchFamily="34" charset="-122"/>
              </a:rPr>
              <a:t>计划总结</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工作汇报</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商务通用汇报</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1402264" y="6478046"/>
            <a:ext cx="793750" cy="368300"/>
          </a:xfrm>
          <a:prstGeom prst="rect">
            <a:avLst/>
          </a:prstGeom>
          <a:noFill/>
        </p:spPr>
        <p:txBody>
          <a:bodyPr wrap="none">
            <a:spAutoFit/>
          </a:bodyPr>
          <a:lstStyle/>
          <a:p>
            <a:r>
              <a:rPr lang="en-US" altLang="zh-CN" dirty="0">
                <a:gradFill>
                  <a:gsLst>
                    <a:gs pos="16900">
                      <a:srgbClr val="E65245"/>
                    </a:gs>
                    <a:gs pos="100000">
                      <a:srgbClr val="E65245">
                        <a:alpha val="60000"/>
                      </a:srgbClr>
                    </a:gs>
                    <a:gs pos="0">
                      <a:srgbClr val="292948"/>
                    </a:gs>
                  </a:gsLst>
                  <a:lin ang="0" scaled="0"/>
                </a:gradFill>
                <a:latin typeface="微软雅黑" panose="020B0503020204020204" pitchFamily="34" charset="-122"/>
                <a:ea typeface="微软雅黑" panose="020B0503020204020204" pitchFamily="34" charset="-122"/>
              </a:rPr>
              <a:t>202X.</a:t>
            </a:r>
            <a:endParaRPr lang="zh-CN" altLang="en-US" dirty="0">
              <a:gradFill>
                <a:gsLst>
                  <a:gs pos="16900">
                    <a:srgbClr val="E65245"/>
                  </a:gs>
                  <a:gs pos="100000">
                    <a:srgbClr val="E65245">
                      <a:alpha val="60000"/>
                    </a:srgbClr>
                  </a:gs>
                  <a:gs pos="0">
                    <a:srgbClr val="292948"/>
                  </a:gs>
                </a:gsLst>
                <a:lin ang="0" scaled="0"/>
              </a:gra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37160" y="139548"/>
            <a:ext cx="385230" cy="513521"/>
            <a:chOff x="137160" y="131348"/>
            <a:chExt cx="385230" cy="621360"/>
          </a:xfrm>
        </p:grpSpPr>
        <p:sp>
          <p:nvSpPr>
            <p:cNvPr id="8" name="矩形: 圆角 7"/>
            <p:cNvSpPr/>
            <p:nvPr/>
          </p:nvSpPr>
          <p:spPr>
            <a:xfrm rot="5400000">
              <a:off x="-125368" y="393876"/>
              <a:ext cx="621359" cy="96304"/>
            </a:xfrm>
            <a:prstGeom prst="roundRect">
              <a:avLst>
                <a:gd name="adj" fmla="val 50000"/>
              </a:avLst>
            </a:prstGeom>
            <a:gradFill>
              <a:gsLst>
                <a:gs pos="0">
                  <a:srgbClr val="E65245">
                    <a:alpha val="50000"/>
                  </a:srgbClr>
                </a:gs>
                <a:gs pos="100000">
                  <a:srgbClr val="29294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矩形: 圆角 17"/>
            <p:cNvSpPr/>
            <p:nvPr/>
          </p:nvSpPr>
          <p:spPr>
            <a:xfrm rot="5400000">
              <a:off x="154405" y="529186"/>
              <a:ext cx="350740" cy="96304"/>
            </a:xfrm>
            <a:prstGeom prst="roundRect">
              <a:avLst>
                <a:gd name="adj" fmla="val 50000"/>
              </a:avLst>
            </a:prstGeom>
            <a:gradFill>
              <a:gsLst>
                <a:gs pos="0">
                  <a:srgbClr val="E65245">
                    <a:alpha val="50000"/>
                  </a:srgbClr>
                </a:gs>
                <a:gs pos="100000">
                  <a:srgbClr val="29294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圆角 18"/>
            <p:cNvSpPr/>
            <p:nvPr/>
          </p:nvSpPr>
          <p:spPr>
            <a:xfrm rot="5400000">
              <a:off x="384245" y="614563"/>
              <a:ext cx="179986" cy="96304"/>
            </a:xfrm>
            <a:prstGeom prst="roundRect">
              <a:avLst>
                <a:gd name="adj" fmla="val 50000"/>
              </a:avLst>
            </a:prstGeom>
            <a:gradFill>
              <a:gsLst>
                <a:gs pos="0">
                  <a:srgbClr val="E65245">
                    <a:alpha val="50000"/>
                  </a:srgbClr>
                </a:gs>
                <a:gs pos="100000">
                  <a:srgbClr val="292948">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6" presetClass="entr" presetSubtype="37"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outVertical)">
                                      <p:cBhvr>
                                        <p:cTn id="32" dur="500"/>
                                        <p:tgtEl>
                                          <p:spTgt spid="5"/>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animBg="1"/>
      <p:bldP spid="2"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srcRect t="20646" r="697" b="23518"/>
          <a:stretch>
            <a:fillRect/>
          </a:stretch>
        </p:blipFill>
        <p:spPr>
          <a:xfrm>
            <a:off x="0" y="0"/>
            <a:ext cx="12192000" cy="3825434"/>
          </a:xfrm>
          <a:prstGeom prst="rect">
            <a:avLst/>
          </a:prstGeom>
        </p:spPr>
      </p:pic>
      <p:sp>
        <p:nvSpPr>
          <p:cNvPr id="2" name="文本框 1"/>
          <p:cNvSpPr txBox="1"/>
          <p:nvPr/>
        </p:nvSpPr>
        <p:spPr>
          <a:xfrm>
            <a:off x="1654629" y="1756229"/>
            <a:ext cx="2810385" cy="2646878"/>
          </a:xfrm>
          <a:prstGeom prst="rect">
            <a:avLst/>
          </a:prstGeom>
          <a:noFill/>
        </p:spPr>
        <p:txBody>
          <a:bodyPr wrap="none" rtlCol="0">
            <a:spAutoFit/>
          </a:bodyPr>
          <a:lstStyle/>
          <a:p>
            <a:r>
              <a:rPr lang="en-US" altLang="zh-CN" sz="16600" b="1" dirty="0">
                <a:solidFill>
                  <a:schemeClr val="bg1"/>
                </a:solidFill>
                <a:latin typeface="微软雅黑" panose="020B0503020204020204" pitchFamily="34" charset="-122"/>
                <a:ea typeface="微软雅黑" panose="020B0503020204020204" pitchFamily="34" charset="-122"/>
              </a:rPr>
              <a:t>01</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4" name="TextBox 7"/>
          <p:cNvSpPr txBox="1"/>
          <p:nvPr/>
        </p:nvSpPr>
        <p:spPr>
          <a:xfrm>
            <a:off x="4465014" y="2694947"/>
            <a:ext cx="4997594" cy="769441"/>
          </a:xfrm>
          <a:prstGeom prst="rect">
            <a:avLst/>
          </a:prstGeom>
          <a:noFill/>
        </p:spPr>
        <p:txBody>
          <a:bodyPr wrap="square" rtlCol="0">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第一章标题内容</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849874" y="271061"/>
            <a:ext cx="4342126" cy="396596"/>
            <a:chOff x="7849874" y="271061"/>
            <a:chExt cx="4342126" cy="396596"/>
          </a:xfrm>
        </p:grpSpPr>
        <p:grpSp>
          <p:nvGrpSpPr>
            <p:cNvPr id="6" name="组合 5"/>
            <p:cNvGrpSpPr/>
            <p:nvPr/>
          </p:nvGrpSpPr>
          <p:grpSpPr>
            <a:xfrm>
              <a:off x="7849874" y="271061"/>
              <a:ext cx="396596" cy="396596"/>
              <a:chOff x="7271658" y="592731"/>
              <a:chExt cx="508000" cy="508000"/>
            </a:xfrm>
          </p:grpSpPr>
          <p:sp>
            <p:nvSpPr>
              <p:cNvPr id="3" name="椭圆 2"/>
              <p:cNvSpPr/>
              <p:nvPr/>
            </p:nvSpPr>
            <p:spPr>
              <a:xfrm>
                <a:off x="7271658" y="592731"/>
                <a:ext cx="508000" cy="508000"/>
              </a:xfrm>
              <a:prstGeom prst="ellipse">
                <a:avLst/>
              </a:prstGeom>
              <a:noFill/>
              <a:ln w="38100">
                <a:solidFill>
                  <a:schemeClr val="bg1">
                    <a:alpha val="6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半闭框 4"/>
              <p:cNvSpPr/>
              <p:nvPr/>
            </p:nvSpPr>
            <p:spPr>
              <a:xfrm rot="8100000">
                <a:off x="7357849" y="726547"/>
                <a:ext cx="240368" cy="240368"/>
              </a:xfrm>
              <a:prstGeom prst="halfFram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8" name="直接连接符 7"/>
            <p:cNvCxnSpPr/>
            <p:nvPr/>
          </p:nvCxnSpPr>
          <p:spPr>
            <a:xfrm>
              <a:off x="8432800" y="469358"/>
              <a:ext cx="3759200" cy="0"/>
            </a:xfrm>
            <a:prstGeom prst="line">
              <a:avLst/>
            </a:prstGeom>
            <a:ln>
              <a:solidFill>
                <a:schemeClr val="bg1">
                  <a:alpha val="66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3671720" y="4704155"/>
            <a:ext cx="4848560" cy="787523"/>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单击此处添加文字阐述，添加简短问题说明文字，具体添加文字在此处添加单击</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 presetClass="entr" presetSubtype="1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750"/>
                                        <p:tgtEl>
                                          <p:spTgt spid="11"/>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l="2364" t="-115" r="34626" b="15"/>
          <a:stretch>
            <a:fillRect/>
          </a:stretch>
        </p:blipFill>
        <p:spPr>
          <a:xfrm>
            <a:off x="3853545" y="0"/>
            <a:ext cx="8548912" cy="6858000"/>
          </a:xfrm>
          <a:custGeom>
            <a:avLst/>
            <a:gdLst>
              <a:gd name="connsiteX0" fmla="*/ 4310321 w 7736113"/>
              <a:gd name="connsiteY0" fmla="*/ 0 h 6858000"/>
              <a:gd name="connsiteX1" fmla="*/ 7736113 w 7736113"/>
              <a:gd name="connsiteY1" fmla="*/ 0 h 6858000"/>
              <a:gd name="connsiteX2" fmla="*/ 3425791 w 7736113"/>
              <a:gd name="connsiteY2" fmla="*/ 6858000 h 6858000"/>
              <a:gd name="connsiteX3" fmla="*/ 0 w 77361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36113" h="6858000">
                <a:moveTo>
                  <a:pt x="4310321" y="0"/>
                </a:moveTo>
                <a:lnTo>
                  <a:pt x="7736113" y="0"/>
                </a:lnTo>
                <a:lnTo>
                  <a:pt x="3425791" y="6858000"/>
                </a:lnTo>
                <a:lnTo>
                  <a:pt x="0" y="6858000"/>
                </a:lnTo>
                <a:close/>
              </a:path>
            </a:pathLst>
          </a:custGeom>
        </p:spPr>
      </p:pic>
      <p:sp>
        <p:nvSpPr>
          <p:cNvPr id="6" name="矩形 5"/>
          <p:cNvSpPr/>
          <p:nvPr/>
        </p:nvSpPr>
        <p:spPr>
          <a:xfrm>
            <a:off x="888328" y="3028160"/>
            <a:ext cx="4058192" cy="1161536"/>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单击此处添加文字阐述，添加简短问题说明文字，具体添加文字在此处添加单击单击此处添加文字阐述</a:t>
            </a:r>
            <a:endParaRPr lang="zh-CN" altLang="en-US" sz="1600" dirty="0"/>
          </a:p>
        </p:txBody>
      </p:sp>
      <p:grpSp>
        <p:nvGrpSpPr>
          <p:cNvPr id="9" name="组合 8"/>
          <p:cNvGrpSpPr/>
          <p:nvPr/>
        </p:nvGrpSpPr>
        <p:grpSpPr>
          <a:xfrm>
            <a:off x="888328" y="2113403"/>
            <a:ext cx="1826142" cy="625968"/>
            <a:chOff x="888328" y="1980053"/>
            <a:chExt cx="1826142" cy="625968"/>
          </a:xfrm>
        </p:grpSpPr>
        <p:sp>
          <p:nvSpPr>
            <p:cNvPr id="7" name="文本框 6"/>
            <p:cNvSpPr txBox="1"/>
            <p:nvPr/>
          </p:nvSpPr>
          <p:spPr>
            <a:xfrm>
              <a:off x="888328" y="1980053"/>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010152" y="2542685"/>
              <a:ext cx="1045029" cy="63336"/>
            </a:xfrm>
            <a:prstGeom prst="roundRect">
              <a:avLst>
                <a:gd name="adj" fmla="val 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7053943" y="1331732"/>
            <a:ext cx="1074058" cy="1074058"/>
          </a:xfrm>
          <a:prstGeom prst="ellipse">
            <a:avLst/>
          </a:prstGeom>
          <a:gradFill>
            <a:gsLst>
              <a:gs pos="0">
                <a:srgbClr val="B81E13"/>
              </a:gs>
              <a:gs pos="100000">
                <a:srgbClr val="AE140D"/>
              </a:gs>
            </a:gsLst>
            <a:lin ang="5400000" scaled="1"/>
          </a:gradFill>
          <a:ln>
            <a:noFill/>
          </a:ln>
          <a:effectLst>
            <a:outerShdw blurRad="139700" dist="165100" dir="5400000" sx="102000" sy="102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添加文本</a:t>
            </a:r>
            <a:endParaRPr lang="zh-CN" altLang="en-US" sz="1600" dirty="0">
              <a:latin typeface="微软雅黑" panose="020B0503020204020204" pitchFamily="34" charset="-122"/>
              <a:ea typeface="微软雅黑" panose="020B0503020204020204" pitchFamily="34" charset="-122"/>
            </a:endParaRPr>
          </a:p>
        </p:txBody>
      </p:sp>
      <p:sp>
        <p:nvSpPr>
          <p:cNvPr id="12" name="椭圆 11"/>
          <p:cNvSpPr/>
          <p:nvPr/>
        </p:nvSpPr>
        <p:spPr>
          <a:xfrm>
            <a:off x="9811657" y="2601683"/>
            <a:ext cx="1074058" cy="1074058"/>
          </a:xfrm>
          <a:prstGeom prst="ellipse">
            <a:avLst/>
          </a:prstGeom>
          <a:gradFill>
            <a:gsLst>
              <a:gs pos="0">
                <a:schemeClr val="bg1">
                  <a:lumMod val="95000"/>
                </a:schemeClr>
              </a:gs>
              <a:gs pos="100000">
                <a:schemeClr val="bg1"/>
              </a:gs>
            </a:gsLst>
            <a:lin ang="5400000" scaled="1"/>
          </a:gradFill>
          <a:ln>
            <a:noFill/>
          </a:ln>
          <a:effectLst>
            <a:outerShdw blurRad="139700" dist="165100" dir="5400000" sx="102000" sy="102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8128001" y="4982026"/>
            <a:ext cx="1074058" cy="1074058"/>
          </a:xfrm>
          <a:prstGeom prst="ellipse">
            <a:avLst/>
          </a:prstGeom>
          <a:gradFill>
            <a:gsLst>
              <a:gs pos="0">
                <a:schemeClr val="bg1">
                  <a:lumMod val="95000"/>
                </a:schemeClr>
              </a:gs>
              <a:gs pos="100000">
                <a:schemeClr val="bg1"/>
              </a:gs>
            </a:gsLst>
            <a:lin ang="5400000" scaled="1"/>
          </a:gradFill>
          <a:ln>
            <a:noFill/>
          </a:ln>
          <a:effectLst>
            <a:outerShdw blurRad="139700" dist="165100" dir="5400000" sx="102000" sy="102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添加文本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16"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17"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descr="001e90bc453a118d6b4237"/>
          <p:cNvSpPr>
            <a:spLocks noChangeArrowheads="1"/>
          </p:cNvSpPr>
          <p:nvPr/>
        </p:nvSpPr>
        <p:spPr bwMode="auto">
          <a:xfrm>
            <a:off x="3062818" y="1386266"/>
            <a:ext cx="2484967" cy="2489200"/>
          </a:xfrm>
          <a:prstGeom prst="rect">
            <a:avLst/>
          </a:prstGeom>
          <a:blipFill dpi="0" rotWithShape="1">
            <a:blip r:embed="rId1"/>
            <a:srcRect/>
            <a:tile tx="0" ty="0" sx="100000" sy="100000" flip="none" algn="tl"/>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29" name="Rectangle 15" descr="160621-20121008053110-8"/>
          <p:cNvSpPr>
            <a:spLocks noChangeArrowheads="1"/>
          </p:cNvSpPr>
          <p:nvPr/>
        </p:nvSpPr>
        <p:spPr bwMode="auto">
          <a:xfrm>
            <a:off x="5706533" y="3151566"/>
            <a:ext cx="3412067" cy="2525184"/>
          </a:xfrm>
          <a:prstGeom prst="rect">
            <a:avLst/>
          </a:prstGeom>
          <a:blipFill dpi="0" rotWithShape="1">
            <a:blip r:embed="rId1"/>
            <a:srcRect/>
            <a:tile tx="0" ty="0" sx="100000" sy="100000" flip="none" algn="ctr"/>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nvGrpSpPr>
          <p:cNvPr id="6" name="组合 5"/>
          <p:cNvGrpSpPr/>
          <p:nvPr/>
        </p:nvGrpSpPr>
        <p:grpSpPr>
          <a:xfrm>
            <a:off x="9266768" y="3151566"/>
            <a:ext cx="1640417" cy="1608667"/>
            <a:chOff x="9266768" y="3607859"/>
            <a:chExt cx="1640417" cy="1608667"/>
          </a:xfrm>
        </p:grpSpPr>
        <p:sp>
          <p:nvSpPr>
            <p:cNvPr id="27" name="Rectangle 13"/>
            <p:cNvSpPr>
              <a:spLocks noChangeArrowheads="1"/>
            </p:cNvSpPr>
            <p:nvPr/>
          </p:nvSpPr>
          <p:spPr bwMode="auto">
            <a:xfrm>
              <a:off x="9266768" y="3607859"/>
              <a:ext cx="1640417" cy="1608667"/>
            </a:xfrm>
            <a:prstGeom prst="rect">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grpSp>
          <p:nvGrpSpPr>
            <p:cNvPr id="31" name="Group 17"/>
            <p:cNvGrpSpPr/>
            <p:nvPr/>
          </p:nvGrpSpPr>
          <p:grpSpPr bwMode="auto">
            <a:xfrm>
              <a:off x="9846733" y="4107393"/>
              <a:ext cx="476251" cy="613833"/>
              <a:chOff x="0" y="0"/>
              <a:chExt cx="225" cy="290"/>
            </a:xfrm>
          </p:grpSpPr>
          <p:sp>
            <p:nvSpPr>
              <p:cNvPr id="32" name="Freeform 18"/>
              <p:cNvSpPr/>
              <p:nvPr/>
            </p:nvSpPr>
            <p:spPr bwMode="auto">
              <a:xfrm>
                <a:off x="0" y="0"/>
                <a:ext cx="225" cy="290"/>
              </a:xfrm>
              <a:custGeom>
                <a:avLst/>
                <a:gdLst>
                  <a:gd name="T0" fmla="*/ 21 w 95"/>
                  <a:gd name="T1" fmla="*/ 112 h 123"/>
                  <a:gd name="T2" fmla="*/ 11 w 95"/>
                  <a:gd name="T3" fmla="*/ 112 h 123"/>
                  <a:gd name="T4" fmla="*/ 11 w 95"/>
                  <a:gd name="T5" fmla="*/ 10 h 123"/>
                  <a:gd name="T6" fmla="*/ 90 w 95"/>
                  <a:gd name="T7" fmla="*/ 10 h 123"/>
                  <a:gd name="T8" fmla="*/ 95 w 95"/>
                  <a:gd name="T9" fmla="*/ 5 h 123"/>
                  <a:gd name="T10" fmla="*/ 90 w 95"/>
                  <a:gd name="T11" fmla="*/ 0 h 123"/>
                  <a:gd name="T12" fmla="*/ 5 w 95"/>
                  <a:gd name="T13" fmla="*/ 0 h 123"/>
                  <a:gd name="T14" fmla="*/ 0 w 95"/>
                  <a:gd name="T15" fmla="*/ 5 h 123"/>
                  <a:gd name="T16" fmla="*/ 0 w 95"/>
                  <a:gd name="T17" fmla="*/ 118 h 123"/>
                  <a:gd name="T18" fmla="*/ 5 w 95"/>
                  <a:gd name="T19" fmla="*/ 123 h 123"/>
                  <a:gd name="T20" fmla="*/ 21 w 95"/>
                  <a:gd name="T21" fmla="*/ 123 h 123"/>
                  <a:gd name="T22" fmla="*/ 26 w 95"/>
                  <a:gd name="T23" fmla="*/ 118 h 123"/>
                  <a:gd name="T24" fmla="*/ 21 w 95"/>
                  <a:gd name="T25"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3" name="Freeform 19"/>
              <p:cNvSpPr/>
              <p:nvPr/>
            </p:nvSpPr>
            <p:spPr bwMode="auto">
              <a:xfrm>
                <a:off x="142" y="170"/>
                <a:ext cx="83" cy="120"/>
              </a:xfrm>
              <a:custGeom>
                <a:avLst/>
                <a:gdLst>
                  <a:gd name="T0" fmla="*/ 30 w 35"/>
                  <a:gd name="T1" fmla="*/ 0 h 51"/>
                  <a:gd name="T2" fmla="*/ 25 w 35"/>
                  <a:gd name="T3" fmla="*/ 5 h 51"/>
                  <a:gd name="T4" fmla="*/ 25 w 35"/>
                  <a:gd name="T5" fmla="*/ 40 h 51"/>
                  <a:gd name="T6" fmla="*/ 5 w 35"/>
                  <a:gd name="T7" fmla="*/ 40 h 51"/>
                  <a:gd name="T8" fmla="*/ 0 w 35"/>
                  <a:gd name="T9" fmla="*/ 46 h 51"/>
                  <a:gd name="T10" fmla="*/ 5 w 35"/>
                  <a:gd name="T11" fmla="*/ 51 h 51"/>
                  <a:gd name="T12" fmla="*/ 30 w 35"/>
                  <a:gd name="T13" fmla="*/ 51 h 51"/>
                  <a:gd name="T14" fmla="*/ 34 w 35"/>
                  <a:gd name="T15" fmla="*/ 49 h 51"/>
                  <a:gd name="T16" fmla="*/ 35 w 35"/>
                  <a:gd name="T17" fmla="*/ 46 h 51"/>
                  <a:gd name="T18" fmla="*/ 35 w 35"/>
                  <a:gd name="T19" fmla="*/ 5 h 51"/>
                  <a:gd name="T20" fmla="*/ 30 w 3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1">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4" name="Freeform 20"/>
              <p:cNvSpPr>
                <a:spLocks noEditPoints="1"/>
              </p:cNvSpPr>
              <p:nvPr/>
            </p:nvSpPr>
            <p:spPr bwMode="auto">
              <a:xfrm>
                <a:off x="81" y="59"/>
                <a:ext cx="141" cy="205"/>
              </a:xfrm>
              <a:custGeom>
                <a:avLst/>
                <a:gdLst>
                  <a:gd name="T0" fmla="*/ 52 w 60"/>
                  <a:gd name="T1" fmla="*/ 2 h 87"/>
                  <a:gd name="T2" fmla="*/ 46 w 60"/>
                  <a:gd name="T3" fmla="*/ 0 h 87"/>
                  <a:gd name="T4" fmla="*/ 35 w 60"/>
                  <a:gd name="T5" fmla="*/ 7 h 87"/>
                  <a:gd name="T6" fmla="*/ 1 w 60"/>
                  <a:gd name="T7" fmla="*/ 66 h 87"/>
                  <a:gd name="T8" fmla="*/ 0 w 60"/>
                  <a:gd name="T9" fmla="*/ 69 h 87"/>
                  <a:gd name="T10" fmla="*/ 0 w 60"/>
                  <a:gd name="T11" fmla="*/ 82 h 87"/>
                  <a:gd name="T12" fmla="*/ 3 w 60"/>
                  <a:gd name="T13" fmla="*/ 87 h 87"/>
                  <a:gd name="T14" fmla="*/ 6 w 60"/>
                  <a:gd name="T15" fmla="*/ 87 h 87"/>
                  <a:gd name="T16" fmla="*/ 8 w 60"/>
                  <a:gd name="T17" fmla="*/ 87 h 87"/>
                  <a:gd name="T18" fmla="*/ 20 w 60"/>
                  <a:gd name="T19" fmla="*/ 80 h 87"/>
                  <a:gd name="T20" fmla="*/ 22 w 60"/>
                  <a:gd name="T21" fmla="*/ 78 h 87"/>
                  <a:gd name="T22" fmla="*/ 56 w 60"/>
                  <a:gd name="T23" fmla="*/ 19 h 87"/>
                  <a:gd name="T24" fmla="*/ 52 w 60"/>
                  <a:gd name="T25" fmla="*/ 2 h 87"/>
                  <a:gd name="T26" fmla="*/ 47 w 60"/>
                  <a:gd name="T27" fmla="*/ 14 h 87"/>
                  <a:gd name="T28" fmla="*/ 14 w 60"/>
                  <a:gd name="T29" fmla="*/ 72 h 87"/>
                  <a:gd name="T30" fmla="*/ 11 w 60"/>
                  <a:gd name="T31" fmla="*/ 73 h 87"/>
                  <a:gd name="T32" fmla="*/ 11 w 60"/>
                  <a:gd name="T33" fmla="*/ 70 h 87"/>
                  <a:gd name="T34" fmla="*/ 44 w 60"/>
                  <a:gd name="T35" fmla="*/ 12 h 87"/>
                  <a:gd name="T36" fmla="*/ 47 w 60"/>
                  <a:gd name="T37" fmla="*/ 11 h 87"/>
                  <a:gd name="T38" fmla="*/ 47 w 60"/>
                  <a:gd name="T3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5" name="Freeform 21"/>
              <p:cNvSpPr/>
              <p:nvPr/>
            </p:nvSpPr>
            <p:spPr bwMode="auto">
              <a:xfrm>
                <a:off x="41" y="83"/>
                <a:ext cx="89" cy="23"/>
              </a:xfrm>
              <a:custGeom>
                <a:avLst/>
                <a:gdLst>
                  <a:gd name="T0" fmla="*/ 38 w 38"/>
                  <a:gd name="T1" fmla="*/ 5 h 10"/>
                  <a:gd name="T2" fmla="*/ 32 w 38"/>
                  <a:gd name="T3" fmla="*/ 0 h 10"/>
                  <a:gd name="T4" fmla="*/ 6 w 38"/>
                  <a:gd name="T5" fmla="*/ 0 h 10"/>
                  <a:gd name="T6" fmla="*/ 0 w 38"/>
                  <a:gd name="T7" fmla="*/ 5 h 10"/>
                  <a:gd name="T8" fmla="*/ 6 w 38"/>
                  <a:gd name="T9" fmla="*/ 10 h 10"/>
                  <a:gd name="T10" fmla="*/ 32 w 38"/>
                  <a:gd name="T11" fmla="*/ 10 h 10"/>
                  <a:gd name="T12" fmla="*/ 38 w 38"/>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6" name="Freeform 22"/>
              <p:cNvSpPr/>
              <p:nvPr/>
            </p:nvSpPr>
            <p:spPr bwMode="auto">
              <a:xfrm>
                <a:off x="41" y="132"/>
                <a:ext cx="56" cy="24"/>
              </a:xfrm>
              <a:custGeom>
                <a:avLst/>
                <a:gdLst>
                  <a:gd name="T0" fmla="*/ 6 w 24"/>
                  <a:gd name="T1" fmla="*/ 0 h 10"/>
                  <a:gd name="T2" fmla="*/ 0 w 24"/>
                  <a:gd name="T3" fmla="*/ 5 h 10"/>
                  <a:gd name="T4" fmla="*/ 6 w 24"/>
                  <a:gd name="T5" fmla="*/ 10 h 10"/>
                  <a:gd name="T6" fmla="*/ 19 w 24"/>
                  <a:gd name="T7" fmla="*/ 10 h 10"/>
                  <a:gd name="T8" fmla="*/ 24 w 24"/>
                  <a:gd name="T9" fmla="*/ 5 h 10"/>
                  <a:gd name="T10" fmla="*/ 19 w 24"/>
                  <a:gd name="T11" fmla="*/ 0 h 10"/>
                  <a:gd name="T12" fmla="*/ 6 w 2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grpSp>
        <p:nvGrpSpPr>
          <p:cNvPr id="7" name="组合 6"/>
          <p:cNvGrpSpPr/>
          <p:nvPr/>
        </p:nvGrpSpPr>
        <p:grpSpPr>
          <a:xfrm>
            <a:off x="8362951" y="1386266"/>
            <a:ext cx="1634067" cy="1608667"/>
            <a:chOff x="8362951" y="1842559"/>
            <a:chExt cx="1634067" cy="1608667"/>
          </a:xfrm>
        </p:grpSpPr>
        <p:sp>
          <p:nvSpPr>
            <p:cNvPr id="26" name="Rectangle 12"/>
            <p:cNvSpPr>
              <a:spLocks noChangeArrowheads="1"/>
            </p:cNvSpPr>
            <p:nvPr/>
          </p:nvSpPr>
          <p:spPr bwMode="auto">
            <a:xfrm>
              <a:off x="8362951" y="1842559"/>
              <a:ext cx="1634067" cy="1608667"/>
            </a:xfrm>
            <a:prstGeom prst="rect">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zh-CN" dirty="0"/>
            </a:p>
          </p:txBody>
        </p:sp>
        <p:grpSp>
          <p:nvGrpSpPr>
            <p:cNvPr id="37" name="Group 23"/>
            <p:cNvGrpSpPr/>
            <p:nvPr/>
          </p:nvGrpSpPr>
          <p:grpSpPr bwMode="auto">
            <a:xfrm>
              <a:off x="8881534" y="2301876"/>
              <a:ext cx="590551" cy="590549"/>
              <a:chOff x="0" y="0"/>
              <a:chExt cx="279" cy="279"/>
            </a:xfrm>
          </p:grpSpPr>
          <p:sp>
            <p:nvSpPr>
              <p:cNvPr id="38" name="Freeform 24"/>
              <p:cNvSpPr>
                <a:spLocks noEditPoints="1"/>
              </p:cNvSpPr>
              <p:nvPr/>
            </p:nvSpPr>
            <p:spPr bwMode="auto">
              <a:xfrm>
                <a:off x="0" y="0"/>
                <a:ext cx="279" cy="27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9" name="Freeform 25"/>
              <p:cNvSpPr>
                <a:spLocks noEditPoints="1"/>
              </p:cNvSpPr>
              <p:nvPr/>
            </p:nvSpPr>
            <p:spPr bwMode="auto">
              <a:xfrm>
                <a:off x="86" y="80"/>
                <a:ext cx="111" cy="111"/>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grpSp>
        <p:nvGrpSpPr>
          <p:cNvPr id="3" name="组合 2"/>
          <p:cNvGrpSpPr/>
          <p:nvPr/>
        </p:nvGrpSpPr>
        <p:grpSpPr>
          <a:xfrm>
            <a:off x="1282700" y="3151566"/>
            <a:ext cx="1608667" cy="1608667"/>
            <a:chOff x="1282700" y="3607859"/>
            <a:chExt cx="1608667" cy="1608667"/>
          </a:xfrm>
        </p:grpSpPr>
        <p:sp>
          <p:nvSpPr>
            <p:cNvPr id="30" name="Rectangle 16"/>
            <p:cNvSpPr>
              <a:spLocks noChangeArrowheads="1"/>
            </p:cNvSpPr>
            <p:nvPr/>
          </p:nvSpPr>
          <p:spPr bwMode="auto">
            <a:xfrm>
              <a:off x="1282700" y="3607859"/>
              <a:ext cx="1608667" cy="1608667"/>
            </a:xfrm>
            <a:prstGeom prst="rect">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grpSp>
          <p:nvGrpSpPr>
            <p:cNvPr id="40" name="Group 26"/>
            <p:cNvGrpSpPr/>
            <p:nvPr/>
          </p:nvGrpSpPr>
          <p:grpSpPr bwMode="auto">
            <a:xfrm>
              <a:off x="1792818" y="4111626"/>
              <a:ext cx="594783" cy="601133"/>
              <a:chOff x="0" y="0"/>
              <a:chExt cx="281" cy="284"/>
            </a:xfrm>
          </p:grpSpPr>
          <p:sp>
            <p:nvSpPr>
              <p:cNvPr id="41" name="Freeform 27"/>
              <p:cNvSpPr/>
              <p:nvPr/>
            </p:nvSpPr>
            <p:spPr bwMode="auto">
              <a:xfrm>
                <a:off x="0" y="0"/>
                <a:ext cx="281" cy="206"/>
              </a:xfrm>
              <a:custGeom>
                <a:avLst/>
                <a:gdLst>
                  <a:gd name="T0" fmla="*/ 91 w 119"/>
                  <a:gd name="T1" fmla="*/ 32 h 87"/>
                  <a:gd name="T2" fmla="*/ 86 w 119"/>
                  <a:gd name="T3" fmla="*/ 32 h 87"/>
                  <a:gd name="T4" fmla="*/ 86 w 119"/>
                  <a:gd name="T5" fmla="*/ 30 h 87"/>
                  <a:gd name="T6" fmla="*/ 56 w 119"/>
                  <a:gd name="T7" fmla="*/ 0 h 87"/>
                  <a:gd name="T8" fmla="*/ 27 w 119"/>
                  <a:gd name="T9" fmla="*/ 25 h 87"/>
                  <a:gd name="T10" fmla="*/ 19 w 119"/>
                  <a:gd name="T11" fmla="*/ 26 h 87"/>
                  <a:gd name="T12" fmla="*/ 19 w 119"/>
                  <a:gd name="T13" fmla="*/ 26 h 87"/>
                  <a:gd name="T14" fmla="*/ 7 w 119"/>
                  <a:gd name="T15" fmla="*/ 43 h 87"/>
                  <a:gd name="T16" fmla="*/ 9 w 119"/>
                  <a:gd name="T17" fmla="*/ 52 h 87"/>
                  <a:gd name="T18" fmla="*/ 0 w 119"/>
                  <a:gd name="T19" fmla="*/ 68 h 87"/>
                  <a:gd name="T20" fmla="*/ 19 w 119"/>
                  <a:gd name="T21" fmla="*/ 87 h 87"/>
                  <a:gd name="T22" fmla="*/ 39 w 119"/>
                  <a:gd name="T23" fmla="*/ 87 h 87"/>
                  <a:gd name="T24" fmla="*/ 44 w 119"/>
                  <a:gd name="T25" fmla="*/ 81 h 87"/>
                  <a:gd name="T26" fmla="*/ 39 w 119"/>
                  <a:gd name="T27" fmla="*/ 76 h 87"/>
                  <a:gd name="T28" fmla="*/ 19 w 119"/>
                  <a:gd name="T29" fmla="*/ 76 h 87"/>
                  <a:gd name="T30" fmla="*/ 10 w 119"/>
                  <a:gd name="T31" fmla="*/ 68 h 87"/>
                  <a:gd name="T32" fmla="*/ 18 w 119"/>
                  <a:gd name="T33" fmla="*/ 59 h 87"/>
                  <a:gd name="T34" fmla="*/ 22 w 119"/>
                  <a:gd name="T35" fmla="*/ 55 h 87"/>
                  <a:gd name="T36" fmla="*/ 20 w 119"/>
                  <a:gd name="T37" fmla="*/ 50 h 87"/>
                  <a:gd name="T38" fmla="*/ 17 w 119"/>
                  <a:gd name="T39" fmla="*/ 43 h 87"/>
                  <a:gd name="T40" fmla="*/ 22 w 119"/>
                  <a:gd name="T41" fmla="*/ 35 h 87"/>
                  <a:gd name="T42" fmla="*/ 22 w 119"/>
                  <a:gd name="T43" fmla="*/ 35 h 87"/>
                  <a:gd name="T44" fmla="*/ 30 w 119"/>
                  <a:gd name="T45" fmla="*/ 36 h 87"/>
                  <a:gd name="T46" fmla="*/ 35 w 119"/>
                  <a:gd name="T47" fmla="*/ 36 h 87"/>
                  <a:gd name="T48" fmla="*/ 37 w 119"/>
                  <a:gd name="T49" fmla="*/ 31 h 87"/>
                  <a:gd name="T50" fmla="*/ 37 w 119"/>
                  <a:gd name="T51" fmla="*/ 30 h 87"/>
                  <a:gd name="T52" fmla="*/ 37 w 119"/>
                  <a:gd name="T53" fmla="*/ 30 h 87"/>
                  <a:gd name="T54" fmla="*/ 56 w 119"/>
                  <a:gd name="T55" fmla="*/ 11 h 87"/>
                  <a:gd name="T56" fmla="*/ 75 w 119"/>
                  <a:gd name="T57" fmla="*/ 30 h 87"/>
                  <a:gd name="T58" fmla="*/ 73 w 119"/>
                  <a:gd name="T59" fmla="*/ 40 h 87"/>
                  <a:gd name="T60" fmla="*/ 74 w 119"/>
                  <a:gd name="T61" fmla="*/ 46 h 87"/>
                  <a:gd name="T62" fmla="*/ 80 w 119"/>
                  <a:gd name="T63" fmla="*/ 46 h 87"/>
                  <a:gd name="T64" fmla="*/ 91 w 119"/>
                  <a:gd name="T65" fmla="*/ 42 h 87"/>
                  <a:gd name="T66" fmla="*/ 108 w 119"/>
                  <a:gd name="T67" fmla="*/ 59 h 87"/>
                  <a:gd name="T68" fmla="*/ 91 w 119"/>
                  <a:gd name="T69" fmla="*/ 76 h 87"/>
                  <a:gd name="T70" fmla="*/ 80 w 119"/>
                  <a:gd name="T71" fmla="*/ 76 h 87"/>
                  <a:gd name="T72" fmla="*/ 75 w 119"/>
                  <a:gd name="T73" fmla="*/ 81 h 87"/>
                  <a:gd name="T74" fmla="*/ 80 w 119"/>
                  <a:gd name="T75" fmla="*/ 87 h 87"/>
                  <a:gd name="T76" fmla="*/ 91 w 119"/>
                  <a:gd name="T77" fmla="*/ 87 h 87"/>
                  <a:gd name="T78" fmla="*/ 119 w 119"/>
                  <a:gd name="T79" fmla="*/ 59 h 87"/>
                  <a:gd name="T80" fmla="*/ 91 w 119"/>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87">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42" name="Freeform 28"/>
              <p:cNvSpPr/>
              <p:nvPr/>
            </p:nvSpPr>
            <p:spPr bwMode="auto">
              <a:xfrm>
                <a:off x="85" y="116"/>
                <a:ext cx="108" cy="168"/>
              </a:xfrm>
              <a:custGeom>
                <a:avLst/>
                <a:gdLst>
                  <a:gd name="T0" fmla="*/ 37 w 46"/>
                  <a:gd name="T1" fmla="*/ 45 h 71"/>
                  <a:gd name="T2" fmla="*/ 28 w 46"/>
                  <a:gd name="T3" fmla="*/ 54 h 71"/>
                  <a:gd name="T4" fmla="*/ 28 w 46"/>
                  <a:gd name="T5" fmla="*/ 5 h 71"/>
                  <a:gd name="T6" fmla="*/ 23 w 46"/>
                  <a:gd name="T7" fmla="*/ 0 h 71"/>
                  <a:gd name="T8" fmla="*/ 18 w 46"/>
                  <a:gd name="T9" fmla="*/ 5 h 71"/>
                  <a:gd name="T10" fmla="*/ 18 w 46"/>
                  <a:gd name="T11" fmla="*/ 54 h 71"/>
                  <a:gd name="T12" fmla="*/ 9 w 46"/>
                  <a:gd name="T13" fmla="*/ 45 h 71"/>
                  <a:gd name="T14" fmla="*/ 2 w 46"/>
                  <a:gd name="T15" fmla="*/ 45 h 71"/>
                  <a:gd name="T16" fmla="*/ 2 w 46"/>
                  <a:gd name="T17" fmla="*/ 52 h 71"/>
                  <a:gd name="T18" fmla="*/ 20 w 46"/>
                  <a:gd name="T19" fmla="*/ 70 h 71"/>
                  <a:gd name="T20" fmla="*/ 23 w 46"/>
                  <a:gd name="T21" fmla="*/ 71 h 71"/>
                  <a:gd name="T22" fmla="*/ 27 w 46"/>
                  <a:gd name="T23" fmla="*/ 70 h 71"/>
                  <a:gd name="T24" fmla="*/ 44 w 46"/>
                  <a:gd name="T25" fmla="*/ 52 h 71"/>
                  <a:gd name="T26" fmla="*/ 44 w 46"/>
                  <a:gd name="T27" fmla="*/ 45 h 71"/>
                  <a:gd name="T28" fmla="*/ 37 w 46"/>
                  <a:gd name="T2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1">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grpSp>
        <p:nvGrpSpPr>
          <p:cNvPr id="2" name="组合 1"/>
          <p:cNvGrpSpPr/>
          <p:nvPr/>
        </p:nvGrpSpPr>
        <p:grpSpPr>
          <a:xfrm>
            <a:off x="1282700" y="1386266"/>
            <a:ext cx="1608667" cy="1608667"/>
            <a:chOff x="1282700" y="1842559"/>
            <a:chExt cx="1608667" cy="1608667"/>
          </a:xfrm>
        </p:grpSpPr>
        <p:sp>
          <p:nvSpPr>
            <p:cNvPr id="16" name="Rectangle 9"/>
            <p:cNvSpPr>
              <a:spLocks noChangeArrowheads="1"/>
            </p:cNvSpPr>
            <p:nvPr/>
          </p:nvSpPr>
          <p:spPr bwMode="auto">
            <a:xfrm>
              <a:off x="1282700" y="1842559"/>
              <a:ext cx="1608667" cy="1608667"/>
            </a:xfrm>
            <a:prstGeom prst="rect">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p>
          </p:txBody>
        </p:sp>
        <p:grpSp>
          <p:nvGrpSpPr>
            <p:cNvPr id="43" name="Group 29"/>
            <p:cNvGrpSpPr/>
            <p:nvPr/>
          </p:nvGrpSpPr>
          <p:grpSpPr bwMode="auto">
            <a:xfrm>
              <a:off x="1816100" y="2367492"/>
              <a:ext cx="541867" cy="533400"/>
              <a:chOff x="0" y="0"/>
              <a:chExt cx="256" cy="252"/>
            </a:xfrm>
          </p:grpSpPr>
          <p:sp>
            <p:nvSpPr>
              <p:cNvPr id="44" name="Freeform 30"/>
              <p:cNvSpPr>
                <a:spLocks noEditPoints="1"/>
              </p:cNvSpPr>
              <p:nvPr/>
            </p:nvSpPr>
            <p:spPr bwMode="auto">
              <a:xfrm>
                <a:off x="0" y="0"/>
                <a:ext cx="256" cy="252"/>
              </a:xfrm>
              <a:custGeom>
                <a:avLst/>
                <a:gdLst>
                  <a:gd name="T0" fmla="*/ 234 w 256"/>
                  <a:gd name="T1" fmla="*/ 186 h 252"/>
                  <a:gd name="T2" fmla="*/ 69 w 256"/>
                  <a:gd name="T3" fmla="*/ 186 h 252"/>
                  <a:gd name="T4" fmla="*/ 69 w 256"/>
                  <a:gd name="T5" fmla="*/ 21 h 252"/>
                  <a:gd name="T6" fmla="*/ 126 w 256"/>
                  <a:gd name="T7" fmla="*/ 21 h 252"/>
                  <a:gd name="T8" fmla="*/ 126 w 256"/>
                  <a:gd name="T9" fmla="*/ 0 h 252"/>
                  <a:gd name="T10" fmla="*/ 48 w 256"/>
                  <a:gd name="T11" fmla="*/ 0 h 252"/>
                  <a:gd name="T12" fmla="*/ 48 w 256"/>
                  <a:gd name="T13" fmla="*/ 45 h 252"/>
                  <a:gd name="T14" fmla="*/ 0 w 256"/>
                  <a:gd name="T15" fmla="*/ 45 h 252"/>
                  <a:gd name="T16" fmla="*/ 0 w 256"/>
                  <a:gd name="T17" fmla="*/ 252 h 252"/>
                  <a:gd name="T18" fmla="*/ 208 w 256"/>
                  <a:gd name="T19" fmla="*/ 252 h 252"/>
                  <a:gd name="T20" fmla="*/ 208 w 256"/>
                  <a:gd name="T21" fmla="*/ 208 h 252"/>
                  <a:gd name="T22" fmla="*/ 256 w 256"/>
                  <a:gd name="T23" fmla="*/ 208 h 252"/>
                  <a:gd name="T24" fmla="*/ 256 w 256"/>
                  <a:gd name="T25" fmla="*/ 130 h 252"/>
                  <a:gd name="T26" fmla="*/ 234 w 256"/>
                  <a:gd name="T27" fmla="*/ 130 h 252"/>
                  <a:gd name="T28" fmla="*/ 234 w 256"/>
                  <a:gd name="T29" fmla="*/ 186 h 252"/>
                  <a:gd name="T30" fmla="*/ 187 w 256"/>
                  <a:gd name="T31" fmla="*/ 231 h 252"/>
                  <a:gd name="T32" fmla="*/ 24 w 256"/>
                  <a:gd name="T33" fmla="*/ 231 h 252"/>
                  <a:gd name="T34" fmla="*/ 24 w 256"/>
                  <a:gd name="T35" fmla="*/ 68 h 252"/>
                  <a:gd name="T36" fmla="*/ 48 w 256"/>
                  <a:gd name="T37" fmla="*/ 68 h 252"/>
                  <a:gd name="T38" fmla="*/ 48 w 256"/>
                  <a:gd name="T39" fmla="*/ 208 h 252"/>
                  <a:gd name="T40" fmla="*/ 187 w 256"/>
                  <a:gd name="T41" fmla="*/ 208 h 252"/>
                  <a:gd name="T42" fmla="*/ 187 w 256"/>
                  <a:gd name="T43" fmla="*/ 2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52">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45" name="Freeform 31"/>
              <p:cNvSpPr/>
              <p:nvPr/>
            </p:nvSpPr>
            <p:spPr bwMode="auto">
              <a:xfrm>
                <a:off x="145" y="0"/>
                <a:ext cx="111" cy="111"/>
              </a:xfrm>
              <a:custGeom>
                <a:avLst/>
                <a:gdLst>
                  <a:gd name="T0" fmla="*/ 18 w 111"/>
                  <a:gd name="T1" fmla="*/ 0 h 111"/>
                  <a:gd name="T2" fmla="*/ 18 w 111"/>
                  <a:gd name="T3" fmla="*/ 21 h 111"/>
                  <a:gd name="T4" fmla="*/ 73 w 111"/>
                  <a:gd name="T5" fmla="*/ 21 h 111"/>
                  <a:gd name="T6" fmla="*/ 0 w 111"/>
                  <a:gd name="T7" fmla="*/ 94 h 111"/>
                  <a:gd name="T8" fmla="*/ 14 w 111"/>
                  <a:gd name="T9" fmla="*/ 111 h 111"/>
                  <a:gd name="T10" fmla="*/ 89 w 111"/>
                  <a:gd name="T11" fmla="*/ 37 h 111"/>
                  <a:gd name="T12" fmla="*/ 89 w 111"/>
                  <a:gd name="T13" fmla="*/ 92 h 111"/>
                  <a:gd name="T14" fmla="*/ 111 w 111"/>
                  <a:gd name="T15" fmla="*/ 92 h 111"/>
                  <a:gd name="T16" fmla="*/ 111 w 111"/>
                  <a:gd name="T17" fmla="*/ 0 h 111"/>
                  <a:gd name="T18" fmla="*/ 18 w 111"/>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sp>
        <p:nvSpPr>
          <p:cNvPr id="25" name="Rectangle 11"/>
          <p:cNvSpPr>
            <a:spLocks noChangeArrowheads="1"/>
          </p:cNvSpPr>
          <p:nvPr/>
        </p:nvSpPr>
        <p:spPr bwMode="auto">
          <a:xfrm>
            <a:off x="5706534" y="1386266"/>
            <a:ext cx="2491317" cy="1608667"/>
          </a:xfrm>
          <a:prstGeom prst="rect">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sp>
        <p:nvSpPr>
          <p:cNvPr id="28" name="Rectangle 14"/>
          <p:cNvSpPr>
            <a:spLocks noChangeArrowheads="1"/>
          </p:cNvSpPr>
          <p:nvPr/>
        </p:nvSpPr>
        <p:spPr bwMode="auto">
          <a:xfrm>
            <a:off x="3062818" y="4044800"/>
            <a:ext cx="2484967" cy="1631951"/>
          </a:xfrm>
          <a:prstGeom prst="rect">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dirty="0"/>
          </a:p>
        </p:txBody>
      </p:sp>
      <p:sp>
        <p:nvSpPr>
          <p:cNvPr id="67" name="矩形 66"/>
          <p:cNvSpPr/>
          <p:nvPr/>
        </p:nvSpPr>
        <p:spPr>
          <a:xfrm>
            <a:off x="3137774" y="4411285"/>
            <a:ext cx="2316506" cy="792205"/>
          </a:xfrm>
          <a:prstGeom prst="rect">
            <a:avLst/>
          </a:prstGeom>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solidFill>
                <a:schemeClr val="bg1"/>
              </a:solidFill>
            </a:endParaRPr>
          </a:p>
        </p:txBody>
      </p:sp>
      <p:sp>
        <p:nvSpPr>
          <p:cNvPr id="71" name="矩形 70"/>
          <p:cNvSpPr/>
          <p:nvPr/>
        </p:nvSpPr>
        <p:spPr>
          <a:xfrm>
            <a:off x="5787154" y="1737085"/>
            <a:ext cx="2316506" cy="792205"/>
          </a:xfrm>
          <a:prstGeom prst="rect">
            <a:avLst/>
          </a:prstGeom>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solidFill>
                <a:schemeClr val="bg1"/>
              </a:solidFill>
            </a:endParaRPr>
          </a:p>
        </p:txBody>
      </p:sp>
      <p:sp>
        <p:nvSpPr>
          <p:cNvPr id="73"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74"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75"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3000"/>
                            </p:stCondLst>
                            <p:childTnLst>
                              <p:par>
                                <p:cTn id="51" presetID="55" presetClass="entr" presetSubtype="0"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750" fill="hold"/>
                                        <p:tgtEl>
                                          <p:spTgt spid="67"/>
                                        </p:tgtEl>
                                        <p:attrNameLst>
                                          <p:attrName>ppt_w</p:attrName>
                                        </p:attrNameLst>
                                      </p:cBhvr>
                                      <p:tavLst>
                                        <p:tav tm="0">
                                          <p:val>
                                            <p:strVal val="#ppt_w*0.70"/>
                                          </p:val>
                                        </p:tav>
                                        <p:tav tm="100000">
                                          <p:val>
                                            <p:strVal val="#ppt_w"/>
                                          </p:val>
                                        </p:tav>
                                      </p:tavLst>
                                    </p:anim>
                                    <p:anim calcmode="lin" valueType="num">
                                      <p:cBhvr>
                                        <p:cTn id="54" dur="750" fill="hold"/>
                                        <p:tgtEl>
                                          <p:spTgt spid="67"/>
                                        </p:tgtEl>
                                        <p:attrNameLst>
                                          <p:attrName>ppt_h</p:attrName>
                                        </p:attrNameLst>
                                      </p:cBhvr>
                                      <p:tavLst>
                                        <p:tav tm="0">
                                          <p:val>
                                            <p:strVal val="#ppt_h"/>
                                          </p:val>
                                        </p:tav>
                                        <p:tav tm="100000">
                                          <p:val>
                                            <p:strVal val="#ppt_h"/>
                                          </p:val>
                                        </p:tav>
                                      </p:tavLst>
                                    </p:anim>
                                    <p:animEffect transition="in" filter="fade">
                                      <p:cBhvr>
                                        <p:cTn id="55" dur="750"/>
                                        <p:tgtEl>
                                          <p:spTgt spid="67"/>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p:cTn id="58" dur="750" fill="hold"/>
                                        <p:tgtEl>
                                          <p:spTgt spid="71"/>
                                        </p:tgtEl>
                                        <p:attrNameLst>
                                          <p:attrName>ppt_w</p:attrName>
                                        </p:attrNameLst>
                                      </p:cBhvr>
                                      <p:tavLst>
                                        <p:tav tm="0">
                                          <p:val>
                                            <p:strVal val="#ppt_w*0.70"/>
                                          </p:val>
                                        </p:tav>
                                        <p:tav tm="100000">
                                          <p:val>
                                            <p:strVal val="#ppt_w"/>
                                          </p:val>
                                        </p:tav>
                                      </p:tavLst>
                                    </p:anim>
                                    <p:anim calcmode="lin" valueType="num">
                                      <p:cBhvr>
                                        <p:cTn id="59" dur="750" fill="hold"/>
                                        <p:tgtEl>
                                          <p:spTgt spid="71"/>
                                        </p:tgtEl>
                                        <p:attrNameLst>
                                          <p:attrName>ppt_h</p:attrName>
                                        </p:attrNameLst>
                                      </p:cBhvr>
                                      <p:tavLst>
                                        <p:tav tm="0">
                                          <p:val>
                                            <p:strVal val="#ppt_h"/>
                                          </p:val>
                                        </p:tav>
                                        <p:tav tm="100000">
                                          <p:val>
                                            <p:strVal val="#ppt_h"/>
                                          </p:val>
                                        </p:tav>
                                      </p:tavLst>
                                    </p:anim>
                                    <p:animEffect transition="in" filter="fade">
                                      <p:cBhvr>
                                        <p:cTn id="60"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animBg="1"/>
      <p:bldP spid="25" grpId="0" animBg="1"/>
      <p:bldP spid="28" grpId="0" animBg="1"/>
      <p:bldP spid="67"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87705" y="3481132"/>
            <a:ext cx="1592771" cy="1576648"/>
          </a:xfrm>
          <a:prstGeom prst="rect">
            <a:avLst/>
          </a:prstGeom>
          <a:blipFill dpi="0" rotWithShape="1">
            <a:blip r:embed="rId1"/>
            <a:srcRect/>
            <a:tile tx="0" ty="0" sx="100000" sy="100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5" name="矩形 4"/>
          <p:cNvSpPr/>
          <p:nvPr/>
        </p:nvSpPr>
        <p:spPr>
          <a:xfrm>
            <a:off x="7375773" y="3481132"/>
            <a:ext cx="1592771" cy="1576648"/>
          </a:xfrm>
          <a:prstGeom prst="rect">
            <a:avLst/>
          </a:prstGeom>
          <a:blipFill dpi="0" rotWithShape="1">
            <a:blip r:embed="rId1"/>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6" name="矩形 5"/>
          <p:cNvSpPr/>
          <p:nvPr/>
        </p:nvSpPr>
        <p:spPr>
          <a:xfrm>
            <a:off x="9196485" y="3481132"/>
            <a:ext cx="1592771" cy="1576648"/>
          </a:xfrm>
          <a:prstGeom prst="rect">
            <a:avLst/>
          </a:prstGeom>
          <a:blipFill dpi="0" rotWithShape="1">
            <a:blip r:embed="rId1"/>
            <a:srcRect/>
            <a:tile tx="0" ty="0" sx="100000" sy="10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2400">
              <a:solidFill>
                <a:schemeClr val="tx2"/>
              </a:solidFill>
              <a:latin typeface="微软雅黑" panose="020B0503020204020204" pitchFamily="34" charset="-122"/>
              <a:ea typeface="微软雅黑" panose="020B0503020204020204" pitchFamily="34" charset="-122"/>
            </a:endParaRPr>
          </a:p>
        </p:txBody>
      </p:sp>
      <p:sp>
        <p:nvSpPr>
          <p:cNvPr id="17" name="Rounded Rectangle 43"/>
          <p:cNvSpPr/>
          <p:nvPr/>
        </p:nvSpPr>
        <p:spPr>
          <a:xfrm>
            <a:off x="5697569" y="5184004"/>
            <a:ext cx="1095007" cy="279495"/>
          </a:xfrm>
          <a:prstGeom prst="roundRect">
            <a:avLst>
              <a:gd name="adj" fmla="val 46832"/>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dirty="0">
              <a:solidFill>
                <a:schemeClr val="tx1"/>
              </a:solidFill>
            </a:endParaRPr>
          </a:p>
        </p:txBody>
      </p:sp>
      <p:sp>
        <p:nvSpPr>
          <p:cNvPr id="18" name="Rounded Rectangle 43"/>
          <p:cNvSpPr/>
          <p:nvPr/>
        </p:nvSpPr>
        <p:spPr>
          <a:xfrm>
            <a:off x="7605723" y="5176258"/>
            <a:ext cx="1095007" cy="279495"/>
          </a:xfrm>
          <a:prstGeom prst="roundRect">
            <a:avLst>
              <a:gd name="adj" fmla="val 46832"/>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dirty="0">
              <a:solidFill>
                <a:schemeClr val="tx1"/>
              </a:solidFill>
            </a:endParaRPr>
          </a:p>
        </p:txBody>
      </p:sp>
      <p:sp>
        <p:nvSpPr>
          <p:cNvPr id="19" name="Rounded Rectangle 43"/>
          <p:cNvSpPr/>
          <p:nvPr/>
        </p:nvSpPr>
        <p:spPr>
          <a:xfrm>
            <a:off x="9514851" y="5171201"/>
            <a:ext cx="1095007" cy="279495"/>
          </a:xfrm>
          <a:prstGeom prst="roundRect">
            <a:avLst>
              <a:gd name="adj" fmla="val 46832"/>
            </a:avLst>
          </a:pr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id-ID" dirty="0">
              <a:solidFill>
                <a:schemeClr val="tx1"/>
              </a:solidFill>
            </a:endParaRPr>
          </a:p>
        </p:txBody>
      </p:sp>
      <p:sp>
        <p:nvSpPr>
          <p:cNvPr id="20" name="TextBox 71"/>
          <p:cNvSpPr txBox="1"/>
          <p:nvPr/>
        </p:nvSpPr>
        <p:spPr>
          <a:xfrm>
            <a:off x="6004166" y="5178948"/>
            <a:ext cx="532613" cy="289607"/>
          </a:xfrm>
          <a:prstGeom prst="rect">
            <a:avLst/>
          </a:prstGeom>
          <a:noFill/>
        </p:spPr>
        <p:txBody>
          <a:bodyPr wrap="square" lIns="42964" tIns="21483" rIns="42964" bIns="21483"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文本</a:t>
            </a:r>
            <a:endParaRPr lang="id-ID" sz="1600" dirty="0">
              <a:solidFill>
                <a:schemeClr val="bg1"/>
              </a:solidFill>
              <a:latin typeface="微软雅黑" panose="020B0503020204020204" pitchFamily="34" charset="-122"/>
              <a:ea typeface="微软雅黑" panose="020B0503020204020204" pitchFamily="34" charset="-122"/>
            </a:endParaRPr>
          </a:p>
        </p:txBody>
      </p:sp>
      <p:sp>
        <p:nvSpPr>
          <p:cNvPr id="21" name="TextBox 72"/>
          <p:cNvSpPr txBox="1"/>
          <p:nvPr/>
        </p:nvSpPr>
        <p:spPr>
          <a:xfrm>
            <a:off x="7912320" y="5171202"/>
            <a:ext cx="532613" cy="289607"/>
          </a:xfrm>
          <a:prstGeom prst="rect">
            <a:avLst/>
          </a:prstGeom>
          <a:noFill/>
        </p:spPr>
        <p:txBody>
          <a:bodyPr wrap="square" lIns="42964" tIns="21483" rIns="42964" bIns="21483"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文本</a:t>
            </a:r>
            <a:endParaRPr lang="id-ID" sz="1600" dirty="0">
              <a:solidFill>
                <a:schemeClr val="bg1"/>
              </a:solidFill>
              <a:latin typeface="微软雅黑" panose="020B0503020204020204" pitchFamily="34" charset="-122"/>
              <a:ea typeface="微软雅黑" panose="020B0503020204020204" pitchFamily="34" charset="-122"/>
            </a:endParaRPr>
          </a:p>
        </p:txBody>
      </p:sp>
      <p:sp>
        <p:nvSpPr>
          <p:cNvPr id="22" name="TextBox 73"/>
          <p:cNvSpPr txBox="1"/>
          <p:nvPr/>
        </p:nvSpPr>
        <p:spPr>
          <a:xfrm>
            <a:off x="9821448" y="5171202"/>
            <a:ext cx="532613" cy="289607"/>
          </a:xfrm>
          <a:prstGeom prst="rect">
            <a:avLst/>
          </a:prstGeom>
          <a:noFill/>
        </p:spPr>
        <p:txBody>
          <a:bodyPr wrap="square" lIns="42964" tIns="21483" rIns="42964" bIns="21483"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文本</a:t>
            </a:r>
            <a:endParaRPr lang="id-ID" sz="1600" dirty="0">
              <a:solidFill>
                <a:schemeClr val="bg1"/>
              </a:solidFill>
              <a:latin typeface="微软雅黑" panose="020B0503020204020204" pitchFamily="34" charset="-122"/>
              <a:ea typeface="微软雅黑" panose="020B0503020204020204" pitchFamily="34" charset="-122"/>
            </a:endParaRPr>
          </a:p>
        </p:txBody>
      </p:sp>
      <p:sp>
        <p:nvSpPr>
          <p:cNvPr id="23"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24"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25"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888328" y="3332960"/>
            <a:ext cx="4058192" cy="120032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单击此处添加文字阐述，添加简短问题说明文字，具体添加文字在此处添加单击单击此处添加文字阐述</a:t>
            </a:r>
            <a:endParaRPr lang="zh-CN" altLang="en-US" sz="1600" dirty="0"/>
          </a:p>
        </p:txBody>
      </p:sp>
      <p:grpSp>
        <p:nvGrpSpPr>
          <p:cNvPr id="27" name="组合 26"/>
          <p:cNvGrpSpPr/>
          <p:nvPr/>
        </p:nvGrpSpPr>
        <p:grpSpPr>
          <a:xfrm>
            <a:off x="888328" y="2360146"/>
            <a:ext cx="1826142" cy="625968"/>
            <a:chOff x="888328" y="1980053"/>
            <a:chExt cx="1826142" cy="625968"/>
          </a:xfrm>
        </p:grpSpPr>
        <p:sp>
          <p:nvSpPr>
            <p:cNvPr id="28" name="文本框 27"/>
            <p:cNvSpPr txBox="1"/>
            <p:nvPr/>
          </p:nvSpPr>
          <p:spPr>
            <a:xfrm>
              <a:off x="888328" y="1980053"/>
              <a:ext cx="1826142" cy="584775"/>
            </a:xfrm>
            <a:prstGeom prst="rect">
              <a:avLst/>
            </a:prstGeom>
            <a:noFill/>
          </p:spPr>
          <p:txBody>
            <a:bodyPr wrap="none" rtlCol="0">
              <a:spAutoFit/>
            </a:bodyPr>
            <a:lstStyle/>
            <a:p>
              <a:pPr algn="ctr"/>
              <a:r>
                <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rPr>
                <a:t>标题内容</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圆角矩形 28"/>
            <p:cNvSpPr/>
            <p:nvPr/>
          </p:nvSpPr>
          <p:spPr>
            <a:xfrm>
              <a:off x="1010152" y="2542685"/>
              <a:ext cx="1045029" cy="63336"/>
            </a:xfrm>
            <a:prstGeom prst="roundRect">
              <a:avLst>
                <a:gd name="adj" fmla="val 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5487705" y="2248925"/>
            <a:ext cx="5456066" cy="830997"/>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单击此处添加文字阐述，添加简短问题说明文字，具体添加文字在此处添加单击单击此处添加文字阐述</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55" presetClass="entr" presetSubtype="0" fill="hold" grpId="0" nodeType="withEffect">
                                  <p:stCondLst>
                                    <p:cond delay="1000"/>
                                  </p:stCondLst>
                                  <p:childTnLst>
                                    <p:set>
                                      <p:cBhvr>
                                        <p:cTn id="67" dur="1" fill="hold">
                                          <p:stCondLst>
                                            <p:cond delay="0"/>
                                          </p:stCondLst>
                                        </p:cTn>
                                        <p:tgtEl>
                                          <p:spTgt spid="31"/>
                                        </p:tgtEl>
                                        <p:attrNameLst>
                                          <p:attrName>style.visibility</p:attrName>
                                        </p:attrNameLst>
                                      </p:cBhvr>
                                      <p:to>
                                        <p:strVal val="visible"/>
                                      </p:to>
                                    </p:set>
                                    <p:anim calcmode="lin" valueType="num">
                                      <p:cBhvr>
                                        <p:cTn id="68" dur="750" fill="hold"/>
                                        <p:tgtEl>
                                          <p:spTgt spid="31"/>
                                        </p:tgtEl>
                                        <p:attrNameLst>
                                          <p:attrName>ppt_w</p:attrName>
                                        </p:attrNameLst>
                                      </p:cBhvr>
                                      <p:tavLst>
                                        <p:tav tm="0">
                                          <p:val>
                                            <p:strVal val="#ppt_w*0.70"/>
                                          </p:val>
                                        </p:tav>
                                        <p:tav tm="100000">
                                          <p:val>
                                            <p:strVal val="#ppt_w"/>
                                          </p:val>
                                        </p:tav>
                                      </p:tavLst>
                                    </p:anim>
                                    <p:anim calcmode="lin" valueType="num">
                                      <p:cBhvr>
                                        <p:cTn id="69" dur="750" fill="hold"/>
                                        <p:tgtEl>
                                          <p:spTgt spid="31"/>
                                        </p:tgtEl>
                                        <p:attrNameLst>
                                          <p:attrName>ppt_h</p:attrName>
                                        </p:attrNameLst>
                                      </p:cBhvr>
                                      <p:tavLst>
                                        <p:tav tm="0">
                                          <p:val>
                                            <p:strVal val="#ppt_h"/>
                                          </p:val>
                                        </p:tav>
                                        <p:tav tm="100000">
                                          <p:val>
                                            <p:strVal val="#ppt_h"/>
                                          </p:val>
                                        </p:tav>
                                      </p:tavLst>
                                    </p:anim>
                                    <p:animEffect transition="in" filter="fade">
                                      <p:cBhvr>
                                        <p:cTn id="70"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7" grpId="0" animBg="1"/>
      <p:bldP spid="18" grpId="0" animBg="1"/>
      <p:bldP spid="19" grpId="0" animBg="1"/>
      <p:bldP spid="20" grpId="0"/>
      <p:bldP spid="21" grpId="0"/>
      <p:bldP spid="22" grpId="0"/>
      <p:bldP spid="26"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p:cNvSpPr/>
          <p:nvPr/>
        </p:nvSpPr>
        <p:spPr>
          <a:xfrm>
            <a:off x="0" y="-1"/>
            <a:ext cx="381000" cy="723901"/>
          </a:xfrm>
          <a:custGeom>
            <a:avLst/>
            <a:gdLst>
              <a:gd name="connsiteX0" fmla="*/ 0 w 4455888"/>
              <a:gd name="connsiteY0" fmla="*/ 0 h 400050"/>
              <a:gd name="connsiteX1" fmla="*/ 4455888 w 4455888"/>
              <a:gd name="connsiteY1" fmla="*/ 0 h 400050"/>
              <a:gd name="connsiteX2" fmla="*/ 4455888 w 4455888"/>
              <a:gd name="connsiteY2" fmla="*/ 400050 h 400050"/>
              <a:gd name="connsiteX3" fmla="*/ 0 w 4455888"/>
              <a:gd name="connsiteY3" fmla="*/ 400050 h 400050"/>
              <a:gd name="connsiteX4" fmla="*/ 0 w 4455888"/>
              <a:gd name="connsiteY4" fmla="*/ 0 h 400050"/>
              <a:gd name="connsiteX0-1" fmla="*/ 0 w 4455888"/>
              <a:gd name="connsiteY0-2" fmla="*/ 0 h 400050"/>
              <a:gd name="connsiteX1-3" fmla="*/ 4455888 w 4455888"/>
              <a:gd name="connsiteY1-4" fmla="*/ 0 h 400050"/>
              <a:gd name="connsiteX2-5" fmla="*/ 3922488 w 4455888"/>
              <a:gd name="connsiteY2-6" fmla="*/ 400050 h 400050"/>
              <a:gd name="connsiteX3-7" fmla="*/ 0 w 4455888"/>
              <a:gd name="connsiteY3-8" fmla="*/ 400050 h 400050"/>
              <a:gd name="connsiteX4-9" fmla="*/ 0 w 4455888"/>
              <a:gd name="connsiteY4-10" fmla="*/ 0 h 400050"/>
              <a:gd name="connsiteX0-11" fmla="*/ 0 w 4455888"/>
              <a:gd name="connsiteY0-12" fmla="*/ 0 h 400050"/>
              <a:gd name="connsiteX1-13" fmla="*/ 4455888 w 4455888"/>
              <a:gd name="connsiteY1-14" fmla="*/ 0 h 400050"/>
              <a:gd name="connsiteX2-15" fmla="*/ 3179843 w 4455888"/>
              <a:gd name="connsiteY2-16" fmla="*/ 400050 h 400050"/>
              <a:gd name="connsiteX3-17" fmla="*/ 0 w 4455888"/>
              <a:gd name="connsiteY3-18" fmla="*/ 400050 h 400050"/>
              <a:gd name="connsiteX4-19" fmla="*/ 0 w 4455888"/>
              <a:gd name="connsiteY4-20" fmla="*/ 0 h 400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55888" h="400050">
                <a:moveTo>
                  <a:pt x="0" y="0"/>
                </a:moveTo>
                <a:lnTo>
                  <a:pt x="4455888" y="0"/>
                </a:lnTo>
                <a:lnTo>
                  <a:pt x="3179843" y="400050"/>
                </a:lnTo>
                <a:lnTo>
                  <a:pt x="0" y="400050"/>
                </a:lnTo>
                <a:lnTo>
                  <a:pt x="0" y="0"/>
                </a:lnTo>
                <a:close/>
              </a:path>
            </a:pathLst>
          </a:custGeom>
          <a:gradFill>
            <a:gsLst>
              <a:gs pos="32000">
                <a:srgbClr val="E65245"/>
              </a:gs>
              <a:gs pos="0">
                <a:srgbClr val="E65245"/>
              </a:gs>
              <a:gs pos="100000">
                <a:srgbClr val="182848"/>
              </a:gs>
            </a:gsLst>
            <a:lin ang="48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5" name="TextBox 7"/>
          <p:cNvSpPr txBox="1"/>
          <p:nvPr/>
        </p:nvSpPr>
        <p:spPr>
          <a:xfrm>
            <a:off x="548450" y="185213"/>
            <a:ext cx="1415772"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添加页面标题内容</a:t>
            </a:r>
            <a:endParaRPr lang="zh-CN" altLang="en-US" sz="1200" dirty="0">
              <a:latin typeface="微软雅黑" panose="020B0503020204020204" pitchFamily="34" charset="-122"/>
              <a:ea typeface="微软雅黑" panose="020B0503020204020204" pitchFamily="34" charset="-122"/>
            </a:endParaRPr>
          </a:p>
        </p:txBody>
      </p:sp>
      <p:sp>
        <p:nvSpPr>
          <p:cNvPr id="6" name="TextBox 8"/>
          <p:cNvSpPr txBox="1"/>
          <p:nvPr/>
        </p:nvSpPr>
        <p:spPr>
          <a:xfrm>
            <a:off x="548450" y="387528"/>
            <a:ext cx="1261884" cy="230832"/>
          </a:xfrm>
          <a:prstGeom prst="rect">
            <a:avLst/>
          </a:prstGeom>
          <a:noFill/>
        </p:spPr>
        <p:txBody>
          <a:bodyPr wrap="none" rtlCol="0">
            <a:spAutoFit/>
          </a:bodyPr>
          <a:lstStyle/>
          <a:p>
            <a:r>
              <a:rPr lang="en-US" altLang="zh-CN" sz="900" dirty="0">
                <a:solidFill>
                  <a:schemeClr val="tx1">
                    <a:lumMod val="65000"/>
                    <a:lumOff val="35000"/>
                  </a:schemeClr>
                </a:solidFill>
              </a:rPr>
              <a:t>Add Page Title Content</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圆角矩形 6"/>
          <p:cNvSpPr/>
          <p:nvPr/>
        </p:nvSpPr>
        <p:spPr>
          <a:xfrm>
            <a:off x="0" y="3947886"/>
            <a:ext cx="12192000" cy="2910115"/>
          </a:xfrm>
          <a:prstGeom prst="roundRect">
            <a:avLst>
              <a:gd name="adj" fmla="val 8253"/>
            </a:avLst>
          </a:prstGeom>
          <a:gradFill>
            <a:gsLst>
              <a:gs pos="32000">
                <a:srgbClr val="E65245"/>
              </a:gs>
              <a:gs pos="0">
                <a:srgbClr val="E65245"/>
              </a:gs>
              <a:gs pos="100000">
                <a:srgbClr val="182848"/>
              </a:gs>
            </a:gsLst>
            <a:lin ang="2400000" scaled="0"/>
          </a:gra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9" name="圆角矩形 8"/>
          <p:cNvSpPr/>
          <p:nvPr/>
        </p:nvSpPr>
        <p:spPr>
          <a:xfrm>
            <a:off x="2216118" y="3990772"/>
            <a:ext cx="2676398" cy="1973943"/>
          </a:xfrm>
          <a:prstGeom prst="roundRect">
            <a:avLst>
              <a:gd name="adj" fmla="val 10785"/>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79392" y="1344715"/>
            <a:ext cx="3505438" cy="3505438"/>
          </a:xfrm>
          <a:prstGeom prst="roundRect">
            <a:avLst>
              <a:gd name="adj" fmla="val 10785"/>
            </a:avLst>
          </a:prstGeom>
          <a:blipFill dpi="0" rotWithShape="1">
            <a:blip r:embed="rId1"/>
            <a:srcRect/>
            <a:tile tx="0" ty="0" sx="100000" sy="100000" flip="none" algn="tl"/>
          </a:blipFill>
          <a:ln w="28575">
            <a:noFill/>
          </a:ln>
          <a:effectLst>
            <a:outerShdw blurRad="101600" dist="152400" dir="5400000" algn="t"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274620" y="4537912"/>
            <a:ext cx="5456066" cy="792205"/>
          </a:xfrm>
          <a:prstGeom prst="rect">
            <a:avLst/>
          </a:prstGeom>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单击此处添加文字阐述，添加简短问题说明文字，具体添加文字在此处添加单击单击此处添加文字阐述</a:t>
            </a:r>
            <a:endParaRPr lang="zh-CN" altLang="en-US" sz="1600" dirty="0">
              <a:solidFill>
                <a:schemeClr val="bg1"/>
              </a:solidFill>
            </a:endParaRPr>
          </a:p>
        </p:txBody>
      </p:sp>
      <p:sp>
        <p:nvSpPr>
          <p:cNvPr id="13" name="圆角矩形 12"/>
          <p:cNvSpPr/>
          <p:nvPr/>
        </p:nvSpPr>
        <p:spPr>
          <a:xfrm>
            <a:off x="5353124" y="5686856"/>
            <a:ext cx="1451428" cy="320746"/>
          </a:xfrm>
          <a:prstGeom prst="roundRect">
            <a:avLst>
              <a:gd name="adj" fmla="val 50000"/>
            </a:avLst>
          </a:prstGeom>
          <a:gradFill>
            <a:gsLst>
              <a:gs pos="0">
                <a:schemeClr val="bg1">
                  <a:lumMod val="95000"/>
                </a:schemeClr>
              </a:gs>
              <a:gs pos="100000">
                <a:schemeClr val="bg1"/>
              </a:gs>
            </a:gsLst>
            <a:lin ang="5400000" scaled="1"/>
          </a:gradFill>
          <a:ln>
            <a:noFill/>
          </a:ln>
          <a:effectLst>
            <a:outerShdw blurRad="139700" dist="165100" dir="5400000" sx="102000" sy="102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5353124" y="1676908"/>
            <a:ext cx="5456066" cy="1530868"/>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单击此处添加文字阐述，添加简短问题说明文字，具体添加文字在此处添加单击单击此处添加文字阐述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单击此处添加文字阐述，添加简短问题说明文字，具体添加文字在此处添加单击单击此处添加文字阐述</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5"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strVal val="#ppt_w*0.70"/>
                                          </p:val>
                                        </p:tav>
                                        <p:tav tm="100000">
                                          <p:val>
                                            <p:strVal val="#ppt_w"/>
                                          </p:val>
                                        </p:tav>
                                      </p:tavLst>
                                    </p:anim>
                                    <p:anim calcmode="lin" valueType="num">
                                      <p:cBhvr>
                                        <p:cTn id="23" dur="750" fill="hold"/>
                                        <p:tgtEl>
                                          <p:spTgt spid="12"/>
                                        </p:tgtEl>
                                        <p:attrNameLst>
                                          <p:attrName>ppt_h</p:attrName>
                                        </p:attrNameLst>
                                      </p:cBhvr>
                                      <p:tavLst>
                                        <p:tav tm="0">
                                          <p:val>
                                            <p:strVal val="#ppt_h"/>
                                          </p:val>
                                        </p:tav>
                                        <p:tav tm="100000">
                                          <p:val>
                                            <p:strVal val="#ppt_h"/>
                                          </p:val>
                                        </p:tav>
                                      </p:tavLst>
                                    </p:anim>
                                    <p:animEffect transition="in" filter="fade">
                                      <p:cBhvr>
                                        <p:cTn id="24" dur="750"/>
                                        <p:tgtEl>
                                          <p:spTgt spid="1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750" fill="hold"/>
                                        <p:tgtEl>
                                          <p:spTgt spid="14"/>
                                        </p:tgtEl>
                                        <p:attrNameLst>
                                          <p:attrName>ppt_w</p:attrName>
                                        </p:attrNameLst>
                                      </p:cBhvr>
                                      <p:tavLst>
                                        <p:tav tm="0">
                                          <p:val>
                                            <p:strVal val="#ppt_w*0.70"/>
                                          </p:val>
                                        </p:tav>
                                        <p:tav tm="100000">
                                          <p:val>
                                            <p:strVal val="#ppt_w"/>
                                          </p:val>
                                        </p:tav>
                                      </p:tavLst>
                                    </p:anim>
                                    <p:anim calcmode="lin" valueType="num">
                                      <p:cBhvr>
                                        <p:cTn id="28" dur="750" fill="hold"/>
                                        <p:tgtEl>
                                          <p:spTgt spid="14"/>
                                        </p:tgtEl>
                                        <p:attrNameLst>
                                          <p:attrName>ppt_h</p:attrName>
                                        </p:attrNameLst>
                                      </p:cBhvr>
                                      <p:tavLst>
                                        <p:tav tm="0">
                                          <p:val>
                                            <p:strVal val="#ppt_h"/>
                                          </p:val>
                                        </p:tav>
                                        <p:tav tm="100000">
                                          <p:val>
                                            <p:strVal val="#ppt_h"/>
                                          </p:val>
                                        </p:tav>
                                      </p:tavLst>
                                    </p:anim>
                                    <p:animEffect transition="in" filter="fade">
                                      <p:cBhvr>
                                        <p:cTn id="29" dur="750"/>
                                        <p:tgtEl>
                                          <p:spTgt spid="14"/>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srcRect t="20646" r="697" b="23518"/>
          <a:stretch>
            <a:fillRect/>
          </a:stretch>
        </p:blipFill>
        <p:spPr>
          <a:xfrm>
            <a:off x="0" y="0"/>
            <a:ext cx="12192000" cy="3825434"/>
          </a:xfrm>
          <a:prstGeom prst="rect">
            <a:avLst/>
          </a:prstGeom>
        </p:spPr>
      </p:pic>
      <p:sp>
        <p:nvSpPr>
          <p:cNvPr id="2" name="文本框 1"/>
          <p:cNvSpPr txBox="1"/>
          <p:nvPr/>
        </p:nvSpPr>
        <p:spPr>
          <a:xfrm>
            <a:off x="1654629" y="1756229"/>
            <a:ext cx="2810385" cy="2646878"/>
          </a:xfrm>
          <a:prstGeom prst="rect">
            <a:avLst/>
          </a:prstGeom>
          <a:noFill/>
        </p:spPr>
        <p:txBody>
          <a:bodyPr wrap="none" rtlCol="0">
            <a:spAutoFit/>
          </a:bodyPr>
          <a:lstStyle/>
          <a:p>
            <a:r>
              <a:rPr lang="en-US" altLang="zh-CN" sz="16600" b="1" dirty="0">
                <a:solidFill>
                  <a:schemeClr val="bg1"/>
                </a:solidFill>
                <a:latin typeface="微软雅黑" panose="020B0503020204020204" pitchFamily="34" charset="-122"/>
                <a:ea typeface="微软雅黑" panose="020B0503020204020204" pitchFamily="34" charset="-122"/>
              </a:rPr>
              <a:t>02</a:t>
            </a:r>
            <a:endParaRPr lang="zh-CN" altLang="en-US" sz="16600" b="1" dirty="0">
              <a:solidFill>
                <a:schemeClr val="bg1"/>
              </a:solidFill>
              <a:latin typeface="微软雅黑" panose="020B0503020204020204" pitchFamily="34" charset="-122"/>
              <a:ea typeface="微软雅黑" panose="020B0503020204020204" pitchFamily="34" charset="-122"/>
            </a:endParaRPr>
          </a:p>
        </p:txBody>
      </p:sp>
      <p:sp>
        <p:nvSpPr>
          <p:cNvPr id="4" name="TextBox 7"/>
          <p:cNvSpPr txBox="1"/>
          <p:nvPr/>
        </p:nvSpPr>
        <p:spPr>
          <a:xfrm>
            <a:off x="4465014" y="2694947"/>
            <a:ext cx="4997594" cy="769441"/>
          </a:xfrm>
          <a:prstGeom prst="rect">
            <a:avLst/>
          </a:prstGeom>
          <a:noFill/>
        </p:spPr>
        <p:txBody>
          <a:bodyPr wrap="square" rtlCol="0">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第一章标题内容</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849874" y="271061"/>
            <a:ext cx="4342126" cy="396596"/>
            <a:chOff x="7849874" y="271061"/>
            <a:chExt cx="4342126" cy="396596"/>
          </a:xfrm>
        </p:grpSpPr>
        <p:grpSp>
          <p:nvGrpSpPr>
            <p:cNvPr id="6" name="组合 5"/>
            <p:cNvGrpSpPr/>
            <p:nvPr/>
          </p:nvGrpSpPr>
          <p:grpSpPr>
            <a:xfrm>
              <a:off x="7849874" y="271061"/>
              <a:ext cx="396596" cy="396596"/>
              <a:chOff x="7271658" y="592731"/>
              <a:chExt cx="508000" cy="508000"/>
            </a:xfrm>
          </p:grpSpPr>
          <p:sp>
            <p:nvSpPr>
              <p:cNvPr id="3" name="椭圆 2"/>
              <p:cNvSpPr/>
              <p:nvPr/>
            </p:nvSpPr>
            <p:spPr>
              <a:xfrm>
                <a:off x="7271658" y="592731"/>
                <a:ext cx="508000" cy="508000"/>
              </a:xfrm>
              <a:prstGeom prst="ellipse">
                <a:avLst/>
              </a:prstGeom>
              <a:noFill/>
              <a:ln w="38100">
                <a:solidFill>
                  <a:schemeClr val="bg1">
                    <a:alpha val="6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半闭框 4"/>
              <p:cNvSpPr/>
              <p:nvPr/>
            </p:nvSpPr>
            <p:spPr>
              <a:xfrm rot="8100000">
                <a:off x="7357849" y="726547"/>
                <a:ext cx="240368" cy="240368"/>
              </a:xfrm>
              <a:prstGeom prst="halfFram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8" name="直接连接符 7"/>
            <p:cNvCxnSpPr/>
            <p:nvPr/>
          </p:nvCxnSpPr>
          <p:spPr>
            <a:xfrm>
              <a:off x="8432800" y="469358"/>
              <a:ext cx="3759200" cy="0"/>
            </a:xfrm>
            <a:prstGeom prst="line">
              <a:avLst/>
            </a:prstGeom>
            <a:ln>
              <a:solidFill>
                <a:schemeClr val="bg1">
                  <a:alpha val="66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3671720" y="4704155"/>
            <a:ext cx="4848560" cy="787523"/>
          </a:xfrm>
          <a:prstGeom prst="rect">
            <a:avLst/>
          </a:prstGeom>
        </p:spPr>
        <p:txBody>
          <a:bodyPr wrap="square">
            <a:spAutoFit/>
          </a:bodyPr>
          <a:lstStyle/>
          <a:p>
            <a:pPr algn="ct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单击此处添加文字阐述，添加简短问题说明文字，具体添加文字在此处添加单击</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 presetClass="entr" presetSubtype="1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750"/>
                                        <p:tgtEl>
                                          <p:spTgt spid="11"/>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l="13758" t="852" r="54887" b="3723"/>
          <a:stretch>
            <a:fillRect/>
          </a:stretch>
        </p:blipFill>
        <p:spPr>
          <a:xfrm>
            <a:off x="0" y="0"/>
            <a:ext cx="4049486" cy="6876992"/>
          </a:xfrm>
          <a:prstGeom prst="rect">
            <a:avLst/>
          </a:prstGeom>
        </p:spPr>
      </p:pic>
      <p:grpSp>
        <p:nvGrpSpPr>
          <p:cNvPr id="13" name="组合 12"/>
          <p:cNvGrpSpPr/>
          <p:nvPr/>
        </p:nvGrpSpPr>
        <p:grpSpPr>
          <a:xfrm>
            <a:off x="4457916" y="841829"/>
            <a:ext cx="3363254" cy="2206172"/>
            <a:chOff x="4788395" y="1117600"/>
            <a:chExt cx="2876467" cy="1886857"/>
          </a:xfrm>
        </p:grpSpPr>
        <p:sp>
          <p:nvSpPr>
            <p:cNvPr id="5" name="圆角矩形 4"/>
            <p:cNvSpPr/>
            <p:nvPr/>
          </p:nvSpPr>
          <p:spPr>
            <a:xfrm>
              <a:off x="4788395" y="1349828"/>
              <a:ext cx="2876467" cy="1654629"/>
            </a:xfrm>
            <a:prstGeom prst="roundRect">
              <a:avLst/>
            </a:prstGeom>
            <a:noFill/>
            <a:ln w="28575">
              <a:solidFill>
                <a:srgbClr val="AE1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921828" y="1117600"/>
              <a:ext cx="609600" cy="609600"/>
              <a:chOff x="5921828" y="1117600"/>
              <a:chExt cx="609600" cy="609600"/>
            </a:xfrm>
          </p:grpSpPr>
          <p:sp>
            <p:nvSpPr>
              <p:cNvPr id="8" name="椭圆 7"/>
              <p:cNvSpPr/>
              <p:nvPr/>
            </p:nvSpPr>
            <p:spPr>
              <a:xfrm>
                <a:off x="5921828" y="1117600"/>
                <a:ext cx="609600" cy="609600"/>
              </a:xfrm>
              <a:prstGeom prst="ellipse">
                <a:avLst/>
              </a:prstGeom>
              <a:gradFill>
                <a:gsLst>
                  <a:gs pos="0">
                    <a:srgbClr val="B81E13"/>
                  </a:gs>
                  <a:gs pos="100000">
                    <a:srgbClr val="AE140D"/>
                  </a:gs>
                </a:gsLst>
                <a:lin ang="5400000" scaled="1"/>
              </a:gradFill>
              <a:ln>
                <a:noFill/>
              </a:ln>
              <a:effectLst>
                <a:outerShdw blurRad="139700" dist="165100" dir="5400000" sx="102000" sy="102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106244" y="1303897"/>
                <a:ext cx="240768" cy="237006"/>
                <a:chOff x="1816100" y="1911199"/>
                <a:chExt cx="541867" cy="533400"/>
              </a:xfrm>
            </p:grpSpPr>
            <p:sp>
              <p:nvSpPr>
                <p:cNvPr id="9" name="Freeform 30"/>
                <p:cNvSpPr>
                  <a:spLocks noEditPoints="1"/>
                </p:cNvSpPr>
                <p:nvPr/>
              </p:nvSpPr>
              <p:spPr bwMode="auto">
                <a:xfrm>
                  <a:off x="1816100" y="1911199"/>
                  <a:ext cx="541867" cy="533400"/>
                </a:xfrm>
                <a:custGeom>
                  <a:avLst/>
                  <a:gdLst>
                    <a:gd name="T0" fmla="*/ 234 w 256"/>
                    <a:gd name="T1" fmla="*/ 186 h 252"/>
                    <a:gd name="T2" fmla="*/ 69 w 256"/>
                    <a:gd name="T3" fmla="*/ 186 h 252"/>
                    <a:gd name="T4" fmla="*/ 69 w 256"/>
                    <a:gd name="T5" fmla="*/ 21 h 252"/>
                    <a:gd name="T6" fmla="*/ 126 w 256"/>
                    <a:gd name="T7" fmla="*/ 21 h 252"/>
                    <a:gd name="T8" fmla="*/ 126 w 256"/>
                    <a:gd name="T9" fmla="*/ 0 h 252"/>
                    <a:gd name="T10" fmla="*/ 48 w 256"/>
                    <a:gd name="T11" fmla="*/ 0 h 252"/>
                    <a:gd name="T12" fmla="*/ 48 w 256"/>
                    <a:gd name="T13" fmla="*/ 45 h 252"/>
                    <a:gd name="T14" fmla="*/ 0 w 256"/>
                    <a:gd name="T15" fmla="*/ 45 h 252"/>
                    <a:gd name="T16" fmla="*/ 0 w 256"/>
                    <a:gd name="T17" fmla="*/ 252 h 252"/>
                    <a:gd name="T18" fmla="*/ 208 w 256"/>
                    <a:gd name="T19" fmla="*/ 252 h 252"/>
                    <a:gd name="T20" fmla="*/ 208 w 256"/>
                    <a:gd name="T21" fmla="*/ 208 h 252"/>
                    <a:gd name="T22" fmla="*/ 256 w 256"/>
                    <a:gd name="T23" fmla="*/ 208 h 252"/>
                    <a:gd name="T24" fmla="*/ 256 w 256"/>
                    <a:gd name="T25" fmla="*/ 130 h 252"/>
                    <a:gd name="T26" fmla="*/ 234 w 256"/>
                    <a:gd name="T27" fmla="*/ 130 h 252"/>
                    <a:gd name="T28" fmla="*/ 234 w 256"/>
                    <a:gd name="T29" fmla="*/ 186 h 252"/>
                    <a:gd name="T30" fmla="*/ 187 w 256"/>
                    <a:gd name="T31" fmla="*/ 231 h 252"/>
                    <a:gd name="T32" fmla="*/ 24 w 256"/>
                    <a:gd name="T33" fmla="*/ 231 h 252"/>
                    <a:gd name="T34" fmla="*/ 24 w 256"/>
                    <a:gd name="T35" fmla="*/ 68 h 252"/>
                    <a:gd name="T36" fmla="*/ 48 w 256"/>
                    <a:gd name="T37" fmla="*/ 68 h 252"/>
                    <a:gd name="T38" fmla="*/ 48 w 256"/>
                    <a:gd name="T39" fmla="*/ 208 h 252"/>
                    <a:gd name="T40" fmla="*/ 187 w 256"/>
                    <a:gd name="T41" fmla="*/ 208 h 252"/>
                    <a:gd name="T42" fmla="*/ 187 w 256"/>
                    <a:gd name="T43" fmla="*/ 2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52">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10" name="Freeform 31"/>
                <p:cNvSpPr/>
                <p:nvPr/>
              </p:nvSpPr>
              <p:spPr bwMode="auto">
                <a:xfrm>
                  <a:off x="2123017" y="1911199"/>
                  <a:ext cx="234950" cy="234950"/>
                </a:xfrm>
                <a:custGeom>
                  <a:avLst/>
                  <a:gdLst>
                    <a:gd name="T0" fmla="*/ 18 w 111"/>
                    <a:gd name="T1" fmla="*/ 0 h 111"/>
                    <a:gd name="T2" fmla="*/ 18 w 111"/>
                    <a:gd name="T3" fmla="*/ 21 h 111"/>
                    <a:gd name="T4" fmla="*/ 73 w 111"/>
                    <a:gd name="T5" fmla="*/ 21 h 111"/>
                    <a:gd name="T6" fmla="*/ 0 w 111"/>
                    <a:gd name="T7" fmla="*/ 94 h 111"/>
                    <a:gd name="T8" fmla="*/ 14 w 111"/>
                    <a:gd name="T9" fmla="*/ 111 h 111"/>
                    <a:gd name="T10" fmla="*/ 89 w 111"/>
                    <a:gd name="T11" fmla="*/ 37 h 111"/>
                    <a:gd name="T12" fmla="*/ 89 w 111"/>
                    <a:gd name="T13" fmla="*/ 92 h 111"/>
                    <a:gd name="T14" fmla="*/ 111 w 111"/>
                    <a:gd name="T15" fmla="*/ 92 h 111"/>
                    <a:gd name="T16" fmla="*/ 111 w 111"/>
                    <a:gd name="T17" fmla="*/ 0 h 111"/>
                    <a:gd name="T18" fmla="*/ 18 w 111"/>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grpSp>
      <p:grpSp>
        <p:nvGrpSpPr>
          <p:cNvPr id="65" name="组合 64"/>
          <p:cNvGrpSpPr/>
          <p:nvPr/>
        </p:nvGrpSpPr>
        <p:grpSpPr>
          <a:xfrm>
            <a:off x="4457916" y="3483429"/>
            <a:ext cx="3363254" cy="2206172"/>
            <a:chOff x="4457916" y="3483429"/>
            <a:chExt cx="3363254" cy="2206172"/>
          </a:xfrm>
        </p:grpSpPr>
        <p:sp>
          <p:nvSpPr>
            <p:cNvPr id="22" name="圆角矩形 21"/>
            <p:cNvSpPr/>
            <p:nvPr/>
          </p:nvSpPr>
          <p:spPr>
            <a:xfrm>
              <a:off x="4457916" y="3754957"/>
              <a:ext cx="3363254" cy="1934644"/>
            </a:xfrm>
            <a:prstGeom prst="roundRect">
              <a:avLst/>
            </a:prstGeom>
            <a:noFill/>
            <a:ln w="28575">
              <a:solidFill>
                <a:srgbClr val="AE1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5783161" y="3483429"/>
              <a:ext cx="712763" cy="712763"/>
              <a:chOff x="5783161" y="3483429"/>
              <a:chExt cx="712763" cy="712763"/>
            </a:xfrm>
          </p:grpSpPr>
          <p:sp>
            <p:nvSpPr>
              <p:cNvPr id="24" name="椭圆 23"/>
              <p:cNvSpPr/>
              <p:nvPr/>
            </p:nvSpPr>
            <p:spPr>
              <a:xfrm>
                <a:off x="5783161" y="3483429"/>
                <a:ext cx="712763" cy="712763"/>
              </a:xfrm>
              <a:prstGeom prst="ellipse">
                <a:avLst/>
              </a:prstGeom>
              <a:gradFill>
                <a:gsLst>
                  <a:gs pos="0">
                    <a:srgbClr val="B81E13"/>
                  </a:gs>
                  <a:gs pos="100000">
                    <a:srgbClr val="AE140D"/>
                  </a:gs>
                </a:gsLst>
                <a:lin ang="5400000" scaled="1"/>
              </a:gradFill>
              <a:ln>
                <a:noFill/>
              </a:ln>
              <a:effectLst>
                <a:outerShdw blurRad="139700" dist="165100" dir="5400000" sx="102000" sy="102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7" name="组合 36"/>
              <p:cNvGrpSpPr/>
              <p:nvPr/>
            </p:nvGrpSpPr>
            <p:grpSpPr>
              <a:xfrm>
                <a:off x="5938148" y="3636266"/>
                <a:ext cx="402789" cy="407088"/>
                <a:chOff x="1792818" y="3655333"/>
                <a:chExt cx="594783" cy="601133"/>
              </a:xfrm>
            </p:grpSpPr>
            <p:sp>
              <p:nvSpPr>
                <p:cNvPr id="35" name="Freeform 27"/>
                <p:cNvSpPr/>
                <p:nvPr/>
              </p:nvSpPr>
              <p:spPr bwMode="auto">
                <a:xfrm>
                  <a:off x="1792818" y="3655333"/>
                  <a:ext cx="594783" cy="436033"/>
                </a:xfrm>
                <a:custGeom>
                  <a:avLst/>
                  <a:gdLst>
                    <a:gd name="T0" fmla="*/ 91 w 119"/>
                    <a:gd name="T1" fmla="*/ 32 h 87"/>
                    <a:gd name="T2" fmla="*/ 86 w 119"/>
                    <a:gd name="T3" fmla="*/ 32 h 87"/>
                    <a:gd name="T4" fmla="*/ 86 w 119"/>
                    <a:gd name="T5" fmla="*/ 30 h 87"/>
                    <a:gd name="T6" fmla="*/ 56 w 119"/>
                    <a:gd name="T7" fmla="*/ 0 h 87"/>
                    <a:gd name="T8" fmla="*/ 27 w 119"/>
                    <a:gd name="T9" fmla="*/ 25 h 87"/>
                    <a:gd name="T10" fmla="*/ 19 w 119"/>
                    <a:gd name="T11" fmla="*/ 26 h 87"/>
                    <a:gd name="T12" fmla="*/ 19 w 119"/>
                    <a:gd name="T13" fmla="*/ 26 h 87"/>
                    <a:gd name="T14" fmla="*/ 7 w 119"/>
                    <a:gd name="T15" fmla="*/ 43 h 87"/>
                    <a:gd name="T16" fmla="*/ 9 w 119"/>
                    <a:gd name="T17" fmla="*/ 52 h 87"/>
                    <a:gd name="T18" fmla="*/ 0 w 119"/>
                    <a:gd name="T19" fmla="*/ 68 h 87"/>
                    <a:gd name="T20" fmla="*/ 19 w 119"/>
                    <a:gd name="T21" fmla="*/ 87 h 87"/>
                    <a:gd name="T22" fmla="*/ 39 w 119"/>
                    <a:gd name="T23" fmla="*/ 87 h 87"/>
                    <a:gd name="T24" fmla="*/ 44 w 119"/>
                    <a:gd name="T25" fmla="*/ 81 h 87"/>
                    <a:gd name="T26" fmla="*/ 39 w 119"/>
                    <a:gd name="T27" fmla="*/ 76 h 87"/>
                    <a:gd name="T28" fmla="*/ 19 w 119"/>
                    <a:gd name="T29" fmla="*/ 76 h 87"/>
                    <a:gd name="T30" fmla="*/ 10 w 119"/>
                    <a:gd name="T31" fmla="*/ 68 h 87"/>
                    <a:gd name="T32" fmla="*/ 18 w 119"/>
                    <a:gd name="T33" fmla="*/ 59 h 87"/>
                    <a:gd name="T34" fmla="*/ 22 w 119"/>
                    <a:gd name="T35" fmla="*/ 55 h 87"/>
                    <a:gd name="T36" fmla="*/ 20 w 119"/>
                    <a:gd name="T37" fmla="*/ 50 h 87"/>
                    <a:gd name="T38" fmla="*/ 17 w 119"/>
                    <a:gd name="T39" fmla="*/ 43 h 87"/>
                    <a:gd name="T40" fmla="*/ 22 w 119"/>
                    <a:gd name="T41" fmla="*/ 35 h 87"/>
                    <a:gd name="T42" fmla="*/ 22 w 119"/>
                    <a:gd name="T43" fmla="*/ 35 h 87"/>
                    <a:gd name="T44" fmla="*/ 30 w 119"/>
                    <a:gd name="T45" fmla="*/ 36 h 87"/>
                    <a:gd name="T46" fmla="*/ 35 w 119"/>
                    <a:gd name="T47" fmla="*/ 36 h 87"/>
                    <a:gd name="T48" fmla="*/ 37 w 119"/>
                    <a:gd name="T49" fmla="*/ 31 h 87"/>
                    <a:gd name="T50" fmla="*/ 37 w 119"/>
                    <a:gd name="T51" fmla="*/ 30 h 87"/>
                    <a:gd name="T52" fmla="*/ 37 w 119"/>
                    <a:gd name="T53" fmla="*/ 30 h 87"/>
                    <a:gd name="T54" fmla="*/ 56 w 119"/>
                    <a:gd name="T55" fmla="*/ 11 h 87"/>
                    <a:gd name="T56" fmla="*/ 75 w 119"/>
                    <a:gd name="T57" fmla="*/ 30 h 87"/>
                    <a:gd name="T58" fmla="*/ 73 w 119"/>
                    <a:gd name="T59" fmla="*/ 40 h 87"/>
                    <a:gd name="T60" fmla="*/ 74 w 119"/>
                    <a:gd name="T61" fmla="*/ 46 h 87"/>
                    <a:gd name="T62" fmla="*/ 80 w 119"/>
                    <a:gd name="T63" fmla="*/ 46 h 87"/>
                    <a:gd name="T64" fmla="*/ 91 w 119"/>
                    <a:gd name="T65" fmla="*/ 42 h 87"/>
                    <a:gd name="T66" fmla="*/ 108 w 119"/>
                    <a:gd name="T67" fmla="*/ 59 h 87"/>
                    <a:gd name="T68" fmla="*/ 91 w 119"/>
                    <a:gd name="T69" fmla="*/ 76 h 87"/>
                    <a:gd name="T70" fmla="*/ 80 w 119"/>
                    <a:gd name="T71" fmla="*/ 76 h 87"/>
                    <a:gd name="T72" fmla="*/ 75 w 119"/>
                    <a:gd name="T73" fmla="*/ 81 h 87"/>
                    <a:gd name="T74" fmla="*/ 80 w 119"/>
                    <a:gd name="T75" fmla="*/ 87 h 87"/>
                    <a:gd name="T76" fmla="*/ 91 w 119"/>
                    <a:gd name="T77" fmla="*/ 87 h 87"/>
                    <a:gd name="T78" fmla="*/ 119 w 119"/>
                    <a:gd name="T79" fmla="*/ 59 h 87"/>
                    <a:gd name="T80" fmla="*/ 91 w 119"/>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87">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6" name="Freeform 28"/>
                <p:cNvSpPr/>
                <p:nvPr/>
              </p:nvSpPr>
              <p:spPr bwMode="auto">
                <a:xfrm>
                  <a:off x="1972735" y="3900866"/>
                  <a:ext cx="228600" cy="355600"/>
                </a:xfrm>
                <a:custGeom>
                  <a:avLst/>
                  <a:gdLst>
                    <a:gd name="T0" fmla="*/ 37 w 46"/>
                    <a:gd name="T1" fmla="*/ 45 h 71"/>
                    <a:gd name="T2" fmla="*/ 28 w 46"/>
                    <a:gd name="T3" fmla="*/ 54 h 71"/>
                    <a:gd name="T4" fmla="*/ 28 w 46"/>
                    <a:gd name="T5" fmla="*/ 5 h 71"/>
                    <a:gd name="T6" fmla="*/ 23 w 46"/>
                    <a:gd name="T7" fmla="*/ 0 h 71"/>
                    <a:gd name="T8" fmla="*/ 18 w 46"/>
                    <a:gd name="T9" fmla="*/ 5 h 71"/>
                    <a:gd name="T10" fmla="*/ 18 w 46"/>
                    <a:gd name="T11" fmla="*/ 54 h 71"/>
                    <a:gd name="T12" fmla="*/ 9 w 46"/>
                    <a:gd name="T13" fmla="*/ 45 h 71"/>
                    <a:gd name="T14" fmla="*/ 2 w 46"/>
                    <a:gd name="T15" fmla="*/ 45 h 71"/>
                    <a:gd name="T16" fmla="*/ 2 w 46"/>
                    <a:gd name="T17" fmla="*/ 52 h 71"/>
                    <a:gd name="T18" fmla="*/ 20 w 46"/>
                    <a:gd name="T19" fmla="*/ 70 h 71"/>
                    <a:gd name="T20" fmla="*/ 23 w 46"/>
                    <a:gd name="T21" fmla="*/ 71 h 71"/>
                    <a:gd name="T22" fmla="*/ 27 w 46"/>
                    <a:gd name="T23" fmla="*/ 70 h 71"/>
                    <a:gd name="T24" fmla="*/ 44 w 46"/>
                    <a:gd name="T25" fmla="*/ 52 h 71"/>
                    <a:gd name="T26" fmla="*/ 44 w 46"/>
                    <a:gd name="T27" fmla="*/ 45 h 71"/>
                    <a:gd name="T28" fmla="*/ 37 w 46"/>
                    <a:gd name="T2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1">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grpSp>
      <p:grpSp>
        <p:nvGrpSpPr>
          <p:cNvPr id="64" name="组合 63"/>
          <p:cNvGrpSpPr/>
          <p:nvPr/>
        </p:nvGrpSpPr>
        <p:grpSpPr>
          <a:xfrm>
            <a:off x="8362258" y="841829"/>
            <a:ext cx="3363254" cy="2206172"/>
            <a:chOff x="8362258" y="841829"/>
            <a:chExt cx="3363254" cy="2206172"/>
          </a:xfrm>
        </p:grpSpPr>
        <p:sp>
          <p:nvSpPr>
            <p:cNvPr id="15" name="圆角矩形 14"/>
            <p:cNvSpPr/>
            <p:nvPr/>
          </p:nvSpPr>
          <p:spPr>
            <a:xfrm>
              <a:off x="8362258" y="1113357"/>
              <a:ext cx="3363254" cy="1934644"/>
            </a:xfrm>
            <a:prstGeom prst="roundRect">
              <a:avLst/>
            </a:prstGeom>
            <a:noFill/>
            <a:ln w="28575">
              <a:solidFill>
                <a:srgbClr val="AE1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9687503" y="841829"/>
              <a:ext cx="712763" cy="712763"/>
              <a:chOff x="9687503" y="841829"/>
              <a:chExt cx="712763" cy="712763"/>
            </a:xfrm>
          </p:grpSpPr>
          <p:sp>
            <p:nvSpPr>
              <p:cNvPr id="17" name="椭圆 16"/>
              <p:cNvSpPr/>
              <p:nvPr/>
            </p:nvSpPr>
            <p:spPr>
              <a:xfrm>
                <a:off x="9687503" y="841829"/>
                <a:ext cx="712763" cy="712763"/>
              </a:xfrm>
              <a:prstGeom prst="ellipse">
                <a:avLst/>
              </a:prstGeom>
              <a:gradFill>
                <a:gsLst>
                  <a:gs pos="0">
                    <a:srgbClr val="B81E13"/>
                  </a:gs>
                  <a:gs pos="100000">
                    <a:srgbClr val="AE140D"/>
                  </a:gs>
                </a:gsLst>
                <a:lin ang="5400000" scaled="1"/>
              </a:gradFill>
              <a:ln>
                <a:noFill/>
              </a:ln>
              <a:effectLst>
                <a:outerShdw blurRad="139700" dist="165100" dir="5400000" sx="102000" sy="102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0" name="组合 39"/>
              <p:cNvGrpSpPr/>
              <p:nvPr/>
            </p:nvGrpSpPr>
            <p:grpSpPr>
              <a:xfrm>
                <a:off x="9843923" y="998250"/>
                <a:ext cx="399923" cy="399921"/>
                <a:chOff x="8881534" y="1845583"/>
                <a:chExt cx="590551" cy="590549"/>
              </a:xfrm>
            </p:grpSpPr>
            <p:sp>
              <p:nvSpPr>
                <p:cNvPr id="38" name="Freeform 24"/>
                <p:cNvSpPr>
                  <a:spLocks noEditPoints="1"/>
                </p:cNvSpPr>
                <p:nvPr/>
              </p:nvSpPr>
              <p:spPr bwMode="auto">
                <a:xfrm>
                  <a:off x="8881534" y="1845583"/>
                  <a:ext cx="590551" cy="59054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39" name="Freeform 25"/>
                <p:cNvSpPr>
                  <a:spLocks noEditPoints="1"/>
                </p:cNvSpPr>
                <p:nvPr/>
              </p:nvSpPr>
              <p:spPr bwMode="auto">
                <a:xfrm>
                  <a:off x="9063568" y="2014916"/>
                  <a:ext cx="234950" cy="234950"/>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grpSp>
      <p:grpSp>
        <p:nvGrpSpPr>
          <p:cNvPr id="66" name="组合 65"/>
          <p:cNvGrpSpPr/>
          <p:nvPr/>
        </p:nvGrpSpPr>
        <p:grpSpPr>
          <a:xfrm>
            <a:off x="8362258" y="3483429"/>
            <a:ext cx="3363254" cy="2206172"/>
            <a:chOff x="8362258" y="3483429"/>
            <a:chExt cx="3363254" cy="2206172"/>
          </a:xfrm>
        </p:grpSpPr>
        <p:sp>
          <p:nvSpPr>
            <p:cNvPr id="29" name="圆角矩形 28"/>
            <p:cNvSpPr/>
            <p:nvPr/>
          </p:nvSpPr>
          <p:spPr>
            <a:xfrm>
              <a:off x="8362258" y="3754957"/>
              <a:ext cx="3363254" cy="1934644"/>
            </a:xfrm>
            <a:prstGeom prst="roundRect">
              <a:avLst/>
            </a:prstGeom>
            <a:noFill/>
            <a:ln w="28575">
              <a:solidFill>
                <a:srgbClr val="AE1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9687503" y="3483429"/>
              <a:ext cx="712763" cy="712763"/>
              <a:chOff x="9687503" y="3483429"/>
              <a:chExt cx="712763" cy="712763"/>
            </a:xfrm>
          </p:grpSpPr>
          <p:sp>
            <p:nvSpPr>
              <p:cNvPr id="31" name="椭圆 30"/>
              <p:cNvSpPr/>
              <p:nvPr/>
            </p:nvSpPr>
            <p:spPr>
              <a:xfrm>
                <a:off x="9687503" y="3483429"/>
                <a:ext cx="712763" cy="712763"/>
              </a:xfrm>
              <a:prstGeom prst="ellipse">
                <a:avLst/>
              </a:prstGeom>
              <a:gradFill>
                <a:gsLst>
                  <a:gs pos="0">
                    <a:srgbClr val="B81E13"/>
                  </a:gs>
                  <a:gs pos="100000">
                    <a:srgbClr val="AE140D"/>
                  </a:gs>
                </a:gsLst>
                <a:lin ang="5400000" scaled="1"/>
              </a:gradFill>
              <a:ln>
                <a:noFill/>
              </a:ln>
              <a:effectLst>
                <a:outerShdw blurRad="139700" dist="165100" dir="5400000" sx="102000" sy="102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9" name="Group 17"/>
              <p:cNvGrpSpPr/>
              <p:nvPr/>
            </p:nvGrpSpPr>
            <p:grpSpPr bwMode="auto">
              <a:xfrm>
                <a:off x="9882625" y="3631966"/>
                <a:ext cx="322519" cy="415689"/>
                <a:chOff x="0" y="0"/>
                <a:chExt cx="225" cy="290"/>
              </a:xfrm>
            </p:grpSpPr>
            <p:sp>
              <p:nvSpPr>
                <p:cNvPr id="50" name="Freeform 18"/>
                <p:cNvSpPr/>
                <p:nvPr/>
              </p:nvSpPr>
              <p:spPr bwMode="auto">
                <a:xfrm>
                  <a:off x="0" y="0"/>
                  <a:ext cx="225" cy="290"/>
                </a:xfrm>
                <a:custGeom>
                  <a:avLst/>
                  <a:gdLst>
                    <a:gd name="T0" fmla="*/ 21 w 95"/>
                    <a:gd name="T1" fmla="*/ 112 h 123"/>
                    <a:gd name="T2" fmla="*/ 11 w 95"/>
                    <a:gd name="T3" fmla="*/ 112 h 123"/>
                    <a:gd name="T4" fmla="*/ 11 w 95"/>
                    <a:gd name="T5" fmla="*/ 10 h 123"/>
                    <a:gd name="T6" fmla="*/ 90 w 95"/>
                    <a:gd name="T7" fmla="*/ 10 h 123"/>
                    <a:gd name="T8" fmla="*/ 95 w 95"/>
                    <a:gd name="T9" fmla="*/ 5 h 123"/>
                    <a:gd name="T10" fmla="*/ 90 w 95"/>
                    <a:gd name="T11" fmla="*/ 0 h 123"/>
                    <a:gd name="T12" fmla="*/ 5 w 95"/>
                    <a:gd name="T13" fmla="*/ 0 h 123"/>
                    <a:gd name="T14" fmla="*/ 0 w 95"/>
                    <a:gd name="T15" fmla="*/ 5 h 123"/>
                    <a:gd name="T16" fmla="*/ 0 w 95"/>
                    <a:gd name="T17" fmla="*/ 118 h 123"/>
                    <a:gd name="T18" fmla="*/ 5 w 95"/>
                    <a:gd name="T19" fmla="*/ 123 h 123"/>
                    <a:gd name="T20" fmla="*/ 21 w 95"/>
                    <a:gd name="T21" fmla="*/ 123 h 123"/>
                    <a:gd name="T22" fmla="*/ 26 w 95"/>
                    <a:gd name="T23" fmla="*/ 118 h 123"/>
                    <a:gd name="T24" fmla="*/ 21 w 95"/>
                    <a:gd name="T25"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51" name="Freeform 19"/>
                <p:cNvSpPr/>
                <p:nvPr/>
              </p:nvSpPr>
              <p:spPr bwMode="auto">
                <a:xfrm>
                  <a:off x="142" y="170"/>
                  <a:ext cx="83" cy="120"/>
                </a:xfrm>
                <a:custGeom>
                  <a:avLst/>
                  <a:gdLst>
                    <a:gd name="T0" fmla="*/ 30 w 35"/>
                    <a:gd name="T1" fmla="*/ 0 h 51"/>
                    <a:gd name="T2" fmla="*/ 25 w 35"/>
                    <a:gd name="T3" fmla="*/ 5 h 51"/>
                    <a:gd name="T4" fmla="*/ 25 w 35"/>
                    <a:gd name="T5" fmla="*/ 40 h 51"/>
                    <a:gd name="T6" fmla="*/ 5 w 35"/>
                    <a:gd name="T7" fmla="*/ 40 h 51"/>
                    <a:gd name="T8" fmla="*/ 0 w 35"/>
                    <a:gd name="T9" fmla="*/ 46 h 51"/>
                    <a:gd name="T10" fmla="*/ 5 w 35"/>
                    <a:gd name="T11" fmla="*/ 51 h 51"/>
                    <a:gd name="T12" fmla="*/ 30 w 35"/>
                    <a:gd name="T13" fmla="*/ 51 h 51"/>
                    <a:gd name="T14" fmla="*/ 34 w 35"/>
                    <a:gd name="T15" fmla="*/ 49 h 51"/>
                    <a:gd name="T16" fmla="*/ 35 w 35"/>
                    <a:gd name="T17" fmla="*/ 46 h 51"/>
                    <a:gd name="T18" fmla="*/ 35 w 35"/>
                    <a:gd name="T19" fmla="*/ 5 h 51"/>
                    <a:gd name="T20" fmla="*/ 30 w 3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1">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52" name="Freeform 20"/>
                <p:cNvSpPr>
                  <a:spLocks noEditPoints="1"/>
                </p:cNvSpPr>
                <p:nvPr/>
              </p:nvSpPr>
              <p:spPr bwMode="auto">
                <a:xfrm>
                  <a:off x="81" y="59"/>
                  <a:ext cx="141" cy="205"/>
                </a:xfrm>
                <a:custGeom>
                  <a:avLst/>
                  <a:gdLst>
                    <a:gd name="T0" fmla="*/ 52 w 60"/>
                    <a:gd name="T1" fmla="*/ 2 h 87"/>
                    <a:gd name="T2" fmla="*/ 46 w 60"/>
                    <a:gd name="T3" fmla="*/ 0 h 87"/>
                    <a:gd name="T4" fmla="*/ 35 w 60"/>
                    <a:gd name="T5" fmla="*/ 7 h 87"/>
                    <a:gd name="T6" fmla="*/ 1 w 60"/>
                    <a:gd name="T7" fmla="*/ 66 h 87"/>
                    <a:gd name="T8" fmla="*/ 0 w 60"/>
                    <a:gd name="T9" fmla="*/ 69 h 87"/>
                    <a:gd name="T10" fmla="*/ 0 w 60"/>
                    <a:gd name="T11" fmla="*/ 82 h 87"/>
                    <a:gd name="T12" fmla="*/ 3 w 60"/>
                    <a:gd name="T13" fmla="*/ 87 h 87"/>
                    <a:gd name="T14" fmla="*/ 6 w 60"/>
                    <a:gd name="T15" fmla="*/ 87 h 87"/>
                    <a:gd name="T16" fmla="*/ 8 w 60"/>
                    <a:gd name="T17" fmla="*/ 87 h 87"/>
                    <a:gd name="T18" fmla="*/ 20 w 60"/>
                    <a:gd name="T19" fmla="*/ 80 h 87"/>
                    <a:gd name="T20" fmla="*/ 22 w 60"/>
                    <a:gd name="T21" fmla="*/ 78 h 87"/>
                    <a:gd name="T22" fmla="*/ 56 w 60"/>
                    <a:gd name="T23" fmla="*/ 19 h 87"/>
                    <a:gd name="T24" fmla="*/ 52 w 60"/>
                    <a:gd name="T25" fmla="*/ 2 h 87"/>
                    <a:gd name="T26" fmla="*/ 47 w 60"/>
                    <a:gd name="T27" fmla="*/ 14 h 87"/>
                    <a:gd name="T28" fmla="*/ 14 w 60"/>
                    <a:gd name="T29" fmla="*/ 72 h 87"/>
                    <a:gd name="T30" fmla="*/ 11 w 60"/>
                    <a:gd name="T31" fmla="*/ 73 h 87"/>
                    <a:gd name="T32" fmla="*/ 11 w 60"/>
                    <a:gd name="T33" fmla="*/ 70 h 87"/>
                    <a:gd name="T34" fmla="*/ 44 w 60"/>
                    <a:gd name="T35" fmla="*/ 12 h 87"/>
                    <a:gd name="T36" fmla="*/ 47 w 60"/>
                    <a:gd name="T37" fmla="*/ 11 h 87"/>
                    <a:gd name="T38" fmla="*/ 47 w 60"/>
                    <a:gd name="T3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53" name="Freeform 21"/>
                <p:cNvSpPr/>
                <p:nvPr/>
              </p:nvSpPr>
              <p:spPr bwMode="auto">
                <a:xfrm>
                  <a:off x="41" y="83"/>
                  <a:ext cx="89" cy="23"/>
                </a:xfrm>
                <a:custGeom>
                  <a:avLst/>
                  <a:gdLst>
                    <a:gd name="T0" fmla="*/ 38 w 38"/>
                    <a:gd name="T1" fmla="*/ 5 h 10"/>
                    <a:gd name="T2" fmla="*/ 32 w 38"/>
                    <a:gd name="T3" fmla="*/ 0 h 10"/>
                    <a:gd name="T4" fmla="*/ 6 w 38"/>
                    <a:gd name="T5" fmla="*/ 0 h 10"/>
                    <a:gd name="T6" fmla="*/ 0 w 38"/>
                    <a:gd name="T7" fmla="*/ 5 h 10"/>
                    <a:gd name="T8" fmla="*/ 6 w 38"/>
                    <a:gd name="T9" fmla="*/ 10 h 10"/>
                    <a:gd name="T10" fmla="*/ 32 w 38"/>
                    <a:gd name="T11" fmla="*/ 10 h 10"/>
                    <a:gd name="T12" fmla="*/ 38 w 38"/>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sp>
              <p:nvSpPr>
                <p:cNvPr id="54" name="Freeform 22"/>
                <p:cNvSpPr/>
                <p:nvPr/>
              </p:nvSpPr>
              <p:spPr bwMode="auto">
                <a:xfrm>
                  <a:off x="41" y="132"/>
                  <a:ext cx="56" cy="24"/>
                </a:xfrm>
                <a:custGeom>
                  <a:avLst/>
                  <a:gdLst>
                    <a:gd name="T0" fmla="*/ 6 w 24"/>
                    <a:gd name="T1" fmla="*/ 0 h 10"/>
                    <a:gd name="T2" fmla="*/ 0 w 24"/>
                    <a:gd name="T3" fmla="*/ 5 h 10"/>
                    <a:gd name="T4" fmla="*/ 6 w 24"/>
                    <a:gd name="T5" fmla="*/ 10 h 10"/>
                    <a:gd name="T6" fmla="*/ 19 w 24"/>
                    <a:gd name="T7" fmla="*/ 10 h 10"/>
                    <a:gd name="T8" fmla="*/ 24 w 24"/>
                    <a:gd name="T9" fmla="*/ 5 h 10"/>
                    <a:gd name="T10" fmla="*/ 19 w 24"/>
                    <a:gd name="T11" fmla="*/ 0 h 10"/>
                    <a:gd name="T12" fmla="*/ 6 w 2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Agency FB" panose="020B0503020202020204" pitchFamily="34" charset="0"/>
                  </a:endParaRPr>
                </a:p>
              </p:txBody>
            </p:sp>
          </p:grpSp>
        </p:grpSp>
      </p:grpSp>
      <p:sp>
        <p:nvSpPr>
          <p:cNvPr id="58" name="矩形 57"/>
          <p:cNvSpPr/>
          <p:nvPr/>
        </p:nvSpPr>
        <p:spPr>
          <a:xfrm>
            <a:off x="4944832" y="1707429"/>
            <a:ext cx="2670934" cy="792205"/>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59" name="矩形 58"/>
          <p:cNvSpPr/>
          <p:nvPr/>
        </p:nvSpPr>
        <p:spPr>
          <a:xfrm>
            <a:off x="8764321" y="1707429"/>
            <a:ext cx="2670934" cy="792205"/>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60" name="矩形 59"/>
          <p:cNvSpPr/>
          <p:nvPr/>
        </p:nvSpPr>
        <p:spPr>
          <a:xfrm>
            <a:off x="4944832" y="4438300"/>
            <a:ext cx="2670934" cy="792205"/>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61" name="矩形 60"/>
          <p:cNvSpPr/>
          <p:nvPr/>
        </p:nvSpPr>
        <p:spPr>
          <a:xfrm>
            <a:off x="8764321" y="4438300"/>
            <a:ext cx="2670934" cy="792205"/>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单击此处添加文字阐述添加简短问题说明文字</a:t>
            </a:r>
            <a:endParaRPr lang="zh-CN" altLang="en-US" sz="1600" dirty="0"/>
          </a:p>
        </p:txBody>
      </p:sp>
      <p:sp>
        <p:nvSpPr>
          <p:cNvPr id="62" name="矩形 61"/>
          <p:cNvSpPr/>
          <p:nvPr/>
        </p:nvSpPr>
        <p:spPr>
          <a:xfrm>
            <a:off x="0" y="2740930"/>
            <a:ext cx="4049486" cy="1376140"/>
          </a:xfrm>
          <a:prstGeom prst="rect">
            <a:avLst/>
          </a:prstGeom>
          <a:solidFill>
            <a:schemeClr val="bg1"/>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sp>
        <p:nvSpPr>
          <p:cNvPr id="63" name="文本框 62"/>
          <p:cNvSpPr txBox="1"/>
          <p:nvPr/>
        </p:nvSpPr>
        <p:spPr>
          <a:xfrm>
            <a:off x="1111673" y="3136613"/>
            <a:ext cx="1826141" cy="58477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添加标题</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barn(outVertical)">
                                      <p:cBhvr>
                                        <p:cTn id="11" dur="500"/>
                                        <p:tgtEl>
                                          <p:spTgt spid="6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3">
                                            <p:txEl>
                                              <p:pRg st="0" end="0"/>
                                            </p:txEl>
                                          </p:spTgt>
                                        </p:tgtEl>
                                        <p:attrNameLst>
                                          <p:attrName>style.visibility</p:attrName>
                                        </p:attrNameLst>
                                      </p:cBhvr>
                                      <p:to>
                                        <p:strVal val="visible"/>
                                      </p:to>
                                    </p:set>
                                    <p:anim calcmode="lin" valueType="num">
                                      <p:cBhvr>
                                        <p:cTn id="15"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63">
                                            <p:txEl>
                                              <p:pRg st="0" end="0"/>
                                            </p:txEl>
                                          </p:spTgt>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1000" fill="hold"/>
                                        <p:tgtEl>
                                          <p:spTgt spid="64"/>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5"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750" fill="hold"/>
                                        <p:tgtEl>
                                          <p:spTgt spid="58"/>
                                        </p:tgtEl>
                                        <p:attrNameLst>
                                          <p:attrName>ppt_w</p:attrName>
                                        </p:attrNameLst>
                                      </p:cBhvr>
                                      <p:tavLst>
                                        <p:tav tm="0">
                                          <p:val>
                                            <p:strVal val="#ppt_w*0.70"/>
                                          </p:val>
                                        </p:tav>
                                        <p:tav tm="100000">
                                          <p:val>
                                            <p:strVal val="#ppt_w"/>
                                          </p:val>
                                        </p:tav>
                                      </p:tavLst>
                                    </p:anim>
                                    <p:anim calcmode="lin" valueType="num">
                                      <p:cBhvr>
                                        <p:cTn id="43" dur="750" fill="hold"/>
                                        <p:tgtEl>
                                          <p:spTgt spid="58"/>
                                        </p:tgtEl>
                                        <p:attrNameLst>
                                          <p:attrName>ppt_h</p:attrName>
                                        </p:attrNameLst>
                                      </p:cBhvr>
                                      <p:tavLst>
                                        <p:tav tm="0">
                                          <p:val>
                                            <p:strVal val="#ppt_h"/>
                                          </p:val>
                                        </p:tav>
                                        <p:tav tm="100000">
                                          <p:val>
                                            <p:strVal val="#ppt_h"/>
                                          </p:val>
                                        </p:tav>
                                      </p:tavLst>
                                    </p:anim>
                                    <p:animEffect transition="in" filter="fade">
                                      <p:cBhvr>
                                        <p:cTn id="44" dur="750"/>
                                        <p:tgtEl>
                                          <p:spTgt spid="58"/>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750" fill="hold"/>
                                        <p:tgtEl>
                                          <p:spTgt spid="59"/>
                                        </p:tgtEl>
                                        <p:attrNameLst>
                                          <p:attrName>ppt_w</p:attrName>
                                        </p:attrNameLst>
                                      </p:cBhvr>
                                      <p:tavLst>
                                        <p:tav tm="0">
                                          <p:val>
                                            <p:strVal val="#ppt_w*0.70"/>
                                          </p:val>
                                        </p:tav>
                                        <p:tav tm="100000">
                                          <p:val>
                                            <p:strVal val="#ppt_w"/>
                                          </p:val>
                                        </p:tav>
                                      </p:tavLst>
                                    </p:anim>
                                    <p:anim calcmode="lin" valueType="num">
                                      <p:cBhvr>
                                        <p:cTn id="48" dur="750" fill="hold"/>
                                        <p:tgtEl>
                                          <p:spTgt spid="59"/>
                                        </p:tgtEl>
                                        <p:attrNameLst>
                                          <p:attrName>ppt_h</p:attrName>
                                        </p:attrNameLst>
                                      </p:cBhvr>
                                      <p:tavLst>
                                        <p:tav tm="0">
                                          <p:val>
                                            <p:strVal val="#ppt_h"/>
                                          </p:val>
                                        </p:tav>
                                        <p:tav tm="100000">
                                          <p:val>
                                            <p:strVal val="#ppt_h"/>
                                          </p:val>
                                        </p:tav>
                                      </p:tavLst>
                                    </p:anim>
                                    <p:animEffect transition="in" filter="fade">
                                      <p:cBhvr>
                                        <p:cTn id="49" dur="750"/>
                                        <p:tgtEl>
                                          <p:spTgt spid="59"/>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750" fill="hold"/>
                                        <p:tgtEl>
                                          <p:spTgt spid="60"/>
                                        </p:tgtEl>
                                        <p:attrNameLst>
                                          <p:attrName>ppt_w</p:attrName>
                                        </p:attrNameLst>
                                      </p:cBhvr>
                                      <p:tavLst>
                                        <p:tav tm="0">
                                          <p:val>
                                            <p:strVal val="#ppt_w*0.70"/>
                                          </p:val>
                                        </p:tav>
                                        <p:tav tm="100000">
                                          <p:val>
                                            <p:strVal val="#ppt_w"/>
                                          </p:val>
                                        </p:tav>
                                      </p:tavLst>
                                    </p:anim>
                                    <p:anim calcmode="lin" valueType="num">
                                      <p:cBhvr>
                                        <p:cTn id="53" dur="750" fill="hold"/>
                                        <p:tgtEl>
                                          <p:spTgt spid="60"/>
                                        </p:tgtEl>
                                        <p:attrNameLst>
                                          <p:attrName>ppt_h</p:attrName>
                                        </p:attrNameLst>
                                      </p:cBhvr>
                                      <p:tavLst>
                                        <p:tav tm="0">
                                          <p:val>
                                            <p:strVal val="#ppt_h"/>
                                          </p:val>
                                        </p:tav>
                                        <p:tav tm="100000">
                                          <p:val>
                                            <p:strVal val="#ppt_h"/>
                                          </p:val>
                                        </p:tav>
                                      </p:tavLst>
                                    </p:anim>
                                    <p:animEffect transition="in" filter="fade">
                                      <p:cBhvr>
                                        <p:cTn id="54" dur="750"/>
                                        <p:tgtEl>
                                          <p:spTgt spid="60"/>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750" fill="hold"/>
                                        <p:tgtEl>
                                          <p:spTgt spid="61"/>
                                        </p:tgtEl>
                                        <p:attrNameLst>
                                          <p:attrName>ppt_w</p:attrName>
                                        </p:attrNameLst>
                                      </p:cBhvr>
                                      <p:tavLst>
                                        <p:tav tm="0">
                                          <p:val>
                                            <p:strVal val="#ppt_w*0.70"/>
                                          </p:val>
                                        </p:tav>
                                        <p:tav tm="100000">
                                          <p:val>
                                            <p:strVal val="#ppt_w"/>
                                          </p:val>
                                        </p:tav>
                                      </p:tavLst>
                                    </p:anim>
                                    <p:anim calcmode="lin" valueType="num">
                                      <p:cBhvr>
                                        <p:cTn id="58" dur="750" fill="hold"/>
                                        <p:tgtEl>
                                          <p:spTgt spid="61"/>
                                        </p:tgtEl>
                                        <p:attrNameLst>
                                          <p:attrName>ppt_h</p:attrName>
                                        </p:attrNameLst>
                                      </p:cBhvr>
                                      <p:tavLst>
                                        <p:tav tm="0">
                                          <p:val>
                                            <p:strVal val="#ppt_h"/>
                                          </p:val>
                                        </p:tav>
                                        <p:tav tm="100000">
                                          <p:val>
                                            <p:strVal val="#ppt_h"/>
                                          </p:val>
                                        </p:tav>
                                      </p:tavLst>
                                    </p:anim>
                                    <p:animEffect transition="in" filter="fade">
                                      <p:cBhvr>
                                        <p:cTn id="59"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animBg="1"/>
    </p:bld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2433</Words>
  <Application>WPS 演示</Application>
  <PresentationFormat>宽屏</PresentationFormat>
  <Paragraphs>372</Paragraphs>
  <Slides>24</Slides>
  <Notes>14</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宋体</vt:lpstr>
      <vt:lpstr>Wingdings</vt:lpstr>
      <vt:lpstr>微软雅黑</vt:lpstr>
      <vt:lpstr>Calibri</vt:lpstr>
      <vt:lpstr>Agency FB</vt:lpstr>
      <vt:lpstr>等线</vt:lpstr>
      <vt:lpstr>等线 Light</vt:lpstr>
      <vt:lpstr>Trebuchet MS</vt:lpstr>
      <vt:lpstr>Arial Unicode MS</vt:lpstr>
      <vt:lpstr>Gill Sans</vt:lpstr>
      <vt:lpstr>方正黑体简体</vt:lpstr>
      <vt:lpstr>Cassannet Bold</vt:lpstr>
      <vt:lpstr>Roboto Regular</vt:lpstr>
      <vt:lpstr>Hilda Sonnenschein</vt:lpstr>
      <vt:lpstr>微软雅黑 Light</vt:lpstr>
      <vt:lpstr>Lato Regular</vt:lpstr>
      <vt:lpstr>Lato</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 俊光</dc:creator>
  <cp:lastModifiedBy>一颗苹果</cp:lastModifiedBy>
  <cp:revision>62</cp:revision>
  <dcterms:created xsi:type="dcterms:W3CDTF">2018-12-24T10:09:00Z</dcterms:created>
  <dcterms:modified xsi:type="dcterms:W3CDTF">2021-09-08T09:32:42Z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378A3F1851F84917851713839BFA5731</vt:lpwstr>
  </property>
</Properties>
</file>