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5" r:id="rId5"/>
    <p:sldMasterId id="2147483697" r:id="rId6"/>
    <p:sldMasterId id="2147483709" r:id="rId7"/>
  </p:sldMasterIdLst>
  <p:notesMasterIdLst>
    <p:notesMasterId r:id="rId9"/>
  </p:notesMasterIdLst>
  <p:handoutMasterIdLst>
    <p:handoutMasterId r:id="rId29"/>
  </p:handoutMasterIdLst>
  <p:sldIdLst>
    <p:sldId id="294" r:id="rId8"/>
    <p:sldId id="295" r:id="rId10"/>
    <p:sldId id="297" r:id="rId11"/>
    <p:sldId id="298" r:id="rId12"/>
    <p:sldId id="299" r:id="rId13"/>
    <p:sldId id="300" r:id="rId14"/>
    <p:sldId id="310" r:id="rId15"/>
    <p:sldId id="301" r:id="rId16"/>
    <p:sldId id="302" r:id="rId17"/>
    <p:sldId id="303" r:id="rId18"/>
    <p:sldId id="311" r:id="rId19"/>
    <p:sldId id="304" r:id="rId20"/>
    <p:sldId id="305" r:id="rId21"/>
    <p:sldId id="306" r:id="rId22"/>
    <p:sldId id="312" r:id="rId23"/>
    <p:sldId id="307" r:id="rId24"/>
    <p:sldId id="308" r:id="rId25"/>
    <p:sldId id="309" r:id="rId26"/>
    <p:sldId id="313" r:id="rId27"/>
    <p:sldId id="314"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E05"/>
    <a:srgbClr val="21233A"/>
    <a:srgbClr val="002E73"/>
    <a:srgbClr val="036EB8"/>
    <a:srgbClr val="EFEDE8"/>
    <a:srgbClr val="CCB120"/>
    <a:srgbClr val="F7E506"/>
    <a:srgbClr val="41363A"/>
    <a:srgbClr val="EECE08"/>
    <a:srgbClr val="A29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09" autoAdjust="0"/>
    <p:restoredTop sz="94038" autoAdjust="0"/>
  </p:normalViewPr>
  <p:slideViewPr>
    <p:cSldViewPr snapToGrid="0">
      <p:cViewPr varScale="1">
        <p:scale>
          <a:sx n="109" d="100"/>
          <a:sy n="109" d="100"/>
        </p:scale>
        <p:origin x="1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gs" Target="tags/tag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AB761-7D05-4CDD-BB94-1F0972BFD0B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AFC1C-F659-4627-8394-9D812147476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AFC1C-F659-4627-8394-9D812147476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8E3451-35F8-428F-9595-67A38A65E75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48B0EA-B62F-42A2-A049-51642A7132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AFC1C-F659-4627-8394-9D812147476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2B6C808-A7F8-5946-B54C-3C74784481B7}"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B6C808-A7F8-5946-B54C-3C74784481B7}"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48B0EA-B62F-42A2-A049-51642A7132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2B6C808-A7F8-5946-B54C-3C74784481B7}"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2B6C808-A7F8-5946-B54C-3C74784481B7}"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AFC1C-F659-4627-8394-9D812147476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AFC1C-F659-4627-8394-9D812147476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3C04E3-C39B-40BB-8083-BE45F1622E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AFC1C-F659-4627-8394-9D812147476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48B0EA-B62F-42A2-A049-51642A7132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8E3451-35F8-428F-9595-67A38A65E75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8E3451-35F8-428F-9595-67A38A65E75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8E3451-35F8-428F-9595-67A38A65E75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48B0EA-B62F-42A2-A049-51642A7132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8E3451-35F8-428F-9595-67A38A65E75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AFC1C-F659-4627-8394-9D812147476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000">
        <p:split orient="vert"/>
      </p:transition>
    </mc:Choice>
    <mc:Fallback>
      <p:transition spd="slow" advClick="0" advTm="300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9" name="幻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9" name="幻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9" name="幻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DCE37B5-CD28-4483-9EA2-9FAE731A12F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FB986E8-3A28-4DA4-AEA7-54F20BEB34A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2" Type="http://schemas.openxmlformats.org/officeDocument/2006/relationships/theme" Target="../theme/theme6.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E37B5-CD28-4483-9EA2-9FAE731A12F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986E8-3A28-4DA4-AEA7-54F20BEB34A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7B11DBF-B401-4E5D-ADB6-F493D6B3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7BA79D8-3F8A-40F0-8B2E-8E7BCBD7C66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C680861-B571-9B4D-BF94-0920CE00EDB3}" type="datetimeFigureOut">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F792A5E-9524-E94D-9419-8C372FD97C4F}" type="slidenum">
              <a:rPr kumimoji="1" lang="zh-CN" altLang="en-US" sz="1200" b="0" i="0" u="none" strike="noStrike" kern="1200" cap="none" spc="0" normalizeH="0" baseline="0" noProof="0" smtClean="0">
                <a:ln>
                  <a:noFill/>
                </a:ln>
                <a:solidFill>
                  <a:prstClr val="black">
                    <a:tint val="75000"/>
                  </a:prstClr>
                </a:solidFill>
                <a:effectLst/>
                <a:uLnTx/>
                <a:uFillTx/>
                <a:latin typeface="DengXian" panose="020F0502020204030204"/>
                <a:ea typeface="DengXian" panose="02010600030101010101" pitchFamily="2"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DengXian" panose="020F0502020204030204"/>
              <a:ea typeface="DengXian"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4.xml"/><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9.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36.xml"/><Relationship Id="rId7" Type="http://schemas.openxmlformats.org/officeDocument/2006/relationships/image" Target="../media/image22.png"/><Relationship Id="rId6" Type="http://schemas.microsoft.com/office/2007/relationships/hdphoto" Target="../media/image21.wdp"/><Relationship Id="rId5" Type="http://schemas.openxmlformats.org/officeDocument/2006/relationships/image" Target="../media/image20.png"/><Relationship Id="rId4" Type="http://schemas.microsoft.com/office/2007/relationships/hdphoto" Target="../media/image19.wdp"/><Relationship Id="rId3" Type="http://schemas.openxmlformats.org/officeDocument/2006/relationships/image" Target="../media/image18.png"/><Relationship Id="rId2" Type="http://schemas.microsoft.com/office/2007/relationships/hdphoto" Target="../media/image17.wdp"/><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36.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7.xml"/><Relationship Id="rId2" Type="http://schemas.openxmlformats.org/officeDocument/2006/relationships/image" Target="../media/image27.png"/><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7.xml"/><Relationship Id="rId2" Type="http://schemas.openxmlformats.org/officeDocument/2006/relationships/image" Target="../media/image3.pn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7.xml"/><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58.xml"/><Relationship Id="rId2" Type="http://schemas.openxmlformats.org/officeDocument/2006/relationships/image" Target="../media/image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63.xml"/><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8.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4.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4.xml"/><Relationship Id="rId2" Type="http://schemas.openxmlformats.org/officeDocument/2006/relationships/image" Target="../media/image8.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4.xml"/><Relationship Id="rId2" Type="http://schemas.openxmlformats.org/officeDocument/2006/relationships/image" Target="../media/image10.jpe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4.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9.xml"/><Relationship Id="rId2" Type="http://schemas.openxmlformats.org/officeDocument/2006/relationships/image" Target="../media/image3.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grpSp>
        <p:nvGrpSpPr>
          <p:cNvPr id="30" name="组合 29"/>
          <p:cNvGrpSpPr/>
          <p:nvPr/>
        </p:nvGrpSpPr>
        <p:grpSpPr>
          <a:xfrm>
            <a:off x="2163720" y="-300863"/>
            <a:ext cx="3780858" cy="6095164"/>
            <a:chOff x="2405769" y="102700"/>
            <a:chExt cx="3780858" cy="6095164"/>
          </a:xfrm>
        </p:grpSpPr>
        <p:sp>
          <p:nvSpPr>
            <p:cNvPr id="31" name="文本框 30"/>
            <p:cNvSpPr txBox="1"/>
            <p:nvPr/>
          </p:nvSpPr>
          <p:spPr>
            <a:xfrm>
              <a:off x="2405769" y="102700"/>
              <a:ext cx="1553029" cy="4508927"/>
            </a:xfrm>
            <a:prstGeom prst="rect">
              <a:avLst/>
            </a:prstGeom>
            <a:noFill/>
          </p:spPr>
          <p:txBody>
            <a:bodyPr wrap="square" rtlCol="0">
              <a:spAutoFit/>
            </a:bodyPr>
            <a:lstStyle/>
            <a:p>
              <a:r>
                <a:rPr lang="zh-CN" altLang="en-US" sz="28700" dirty="0">
                  <a:solidFill>
                    <a:srgbClr val="F8DE05"/>
                  </a:solidFill>
                  <a:latin typeface="方正字迹-邢体草书简体" panose="03000502000000000000" pitchFamily="66" charset="-122"/>
                  <a:ea typeface="方正字迹-邢体草书简体" panose="03000502000000000000" pitchFamily="66" charset="-122"/>
                </a:rPr>
                <a:t>匠</a:t>
              </a:r>
              <a:endParaRPr lang="zh-CN" altLang="en-US" sz="28700" dirty="0">
                <a:solidFill>
                  <a:srgbClr val="F8DE05"/>
                </a:solidFill>
                <a:latin typeface="方正字迹-邢体草书简体" panose="03000502000000000000" pitchFamily="66" charset="-122"/>
                <a:ea typeface="方正字迹-邢体草书简体" panose="03000502000000000000" pitchFamily="66" charset="-122"/>
              </a:endParaRPr>
            </a:p>
          </p:txBody>
        </p:sp>
        <p:sp>
          <p:nvSpPr>
            <p:cNvPr id="32" name="文本框 31"/>
            <p:cNvSpPr txBox="1"/>
            <p:nvPr/>
          </p:nvSpPr>
          <p:spPr>
            <a:xfrm>
              <a:off x="4633598" y="1688937"/>
              <a:ext cx="1553029" cy="4508927"/>
            </a:xfrm>
            <a:prstGeom prst="rect">
              <a:avLst/>
            </a:prstGeom>
            <a:noFill/>
          </p:spPr>
          <p:txBody>
            <a:bodyPr wrap="square" rtlCol="0">
              <a:spAutoFit/>
            </a:bodyPr>
            <a:lstStyle>
              <a:defPPr>
                <a:defRPr lang="zh-CN"/>
              </a:defPPr>
              <a:lvl1pPr>
                <a:defRPr sz="23900">
                  <a:solidFill>
                    <a:schemeClr val="bg1"/>
                  </a:solidFill>
                  <a:latin typeface="方正字迹-邢体草书简体" panose="03000502000000000000" pitchFamily="66" charset="-122"/>
                  <a:ea typeface="方正字迹-邢体草书简体" panose="03000502000000000000" pitchFamily="66" charset="-122"/>
                </a:defRPr>
              </a:lvl1pPr>
            </a:lstStyle>
            <a:p>
              <a:r>
                <a:rPr lang="zh-CN" altLang="en-US" sz="28700" dirty="0">
                  <a:solidFill>
                    <a:srgbClr val="F8DE05"/>
                  </a:solidFill>
                </a:rPr>
                <a:t>心</a:t>
              </a:r>
              <a:endParaRPr lang="zh-CN" altLang="en-US" sz="28700" dirty="0">
                <a:solidFill>
                  <a:srgbClr val="F8DE05"/>
                </a:solidFill>
              </a:endParaRPr>
            </a:p>
          </p:txBody>
        </p:sp>
      </p:gr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52104" y="-1371749"/>
            <a:ext cx="5130546" cy="5010299"/>
          </a:xfrm>
          <a:prstGeom prst="rect">
            <a:avLst/>
          </a:prstGeom>
        </p:spPr>
      </p:pic>
      <p:pic>
        <p:nvPicPr>
          <p:cNvPr id="8" name="图片 7"/>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304800" y="5124450"/>
            <a:ext cx="1924050" cy="19240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976543"/>
            <a:ext cx="7466120" cy="5153487"/>
          </a:xfrm>
          <a:prstGeom prst="rect">
            <a:avLst/>
          </a:prstGeom>
          <a:solidFill>
            <a:srgbClr val="212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FangSong-Z02S" panose="02010601030101010101" pitchFamily="2" charset="-122"/>
              <a:ea typeface="FZFangSong-Z02S" panose="02010601030101010101" pitchFamily="2" charset="-122"/>
              <a:sym typeface="FZFangSong-Z02S" panose="02010601030101010101" pitchFamily="2" charset="-122"/>
            </a:endParaRPr>
          </a:p>
        </p:txBody>
      </p:sp>
      <p:grpSp>
        <p:nvGrpSpPr>
          <p:cNvPr id="14" name="组合 13"/>
          <p:cNvGrpSpPr/>
          <p:nvPr/>
        </p:nvGrpSpPr>
        <p:grpSpPr>
          <a:xfrm>
            <a:off x="266054" y="1668543"/>
            <a:ext cx="3013227" cy="955594"/>
            <a:chOff x="5156158" y="1458993"/>
            <a:chExt cx="3013227" cy="955594"/>
          </a:xfrm>
        </p:grpSpPr>
        <p:sp>
          <p:nvSpPr>
            <p:cNvPr id="16" name="文本框 15"/>
            <p:cNvSpPr txBox="1"/>
            <p:nvPr/>
          </p:nvSpPr>
          <p:spPr>
            <a:xfrm>
              <a:off x="5156158" y="1458993"/>
              <a:ext cx="3013227" cy="584775"/>
            </a:xfrm>
            <a:prstGeom prst="rect">
              <a:avLst/>
            </a:prstGeom>
            <a:noFill/>
          </p:spPr>
          <p:txBody>
            <a:bodyPr vert="horz" wrap="square" rtlCol="0" anchor="ctr">
              <a:spAutoFit/>
            </a:bodyPr>
            <a:lstStyle/>
            <a:p>
              <a:r>
                <a:rPr lang="zh-CN" altLang="en-US" sz="3200" b="1" dirty="0">
                  <a:solidFill>
                    <a:schemeClr val="bg1"/>
                  </a:solidFill>
                  <a:latin typeface="FZFangSong-Z02S" panose="02010601030101010101" pitchFamily="2" charset="-122"/>
                  <a:ea typeface="FZFangSong-Z02S" panose="02010601030101010101" pitchFamily="2" charset="-122"/>
                  <a:sym typeface="FZFangSong-Z02S" panose="02010601030101010101" pitchFamily="2" charset="-122"/>
                </a:rPr>
                <a:t>输入你的标题</a:t>
              </a:r>
              <a:endParaRPr lang="zh-CN" altLang="en-US" sz="3200" b="1" dirty="0">
                <a:solidFill>
                  <a:schemeClr val="bg1"/>
                </a:solidFill>
                <a:latin typeface="FZFangSong-Z02S" panose="02010601030101010101" pitchFamily="2" charset="-122"/>
                <a:ea typeface="FZFangSong-Z02S" panose="02010601030101010101" pitchFamily="2" charset="-122"/>
                <a:sym typeface="FZFangSong-Z02S" panose="02010601030101010101" pitchFamily="2" charset="-122"/>
              </a:endParaRPr>
            </a:p>
          </p:txBody>
        </p:sp>
        <p:sp>
          <p:nvSpPr>
            <p:cNvPr id="17" name="文本框 16"/>
            <p:cNvSpPr txBox="1"/>
            <p:nvPr/>
          </p:nvSpPr>
          <p:spPr>
            <a:xfrm>
              <a:off x="5156158" y="2046287"/>
              <a:ext cx="3013227" cy="368300"/>
            </a:xfrm>
            <a:prstGeom prst="rect">
              <a:avLst/>
            </a:prstGeom>
            <a:noFill/>
          </p:spPr>
          <p:txBody>
            <a:bodyPr vert="horz" wrap="square" rtlCol="0" anchor="ctr">
              <a:spAutoFit/>
            </a:bodyPr>
            <a:lstStyle/>
            <a:p>
              <a:r>
                <a:rPr lang="zh-CN" altLang="en-US" b="1" dirty="0">
                  <a:solidFill>
                    <a:schemeClr val="bg1"/>
                  </a:solidFill>
                  <a:latin typeface="FZFangSong-Z02S" panose="02010601030101010101" pitchFamily="2" charset="-122"/>
                  <a:ea typeface="FZFangSong-Z02S" panose="02010601030101010101" pitchFamily="2" charset="-122"/>
                  <a:sym typeface="FZFangSong-Z02S" panose="02010601030101010101" pitchFamily="2" charset="-122"/>
                </a:rPr>
                <a:t>请输入你的</a:t>
              </a:r>
              <a:r>
                <a:rPr lang="zh-CN" altLang="en-US" b="1" dirty="0">
                  <a:solidFill>
                    <a:schemeClr val="bg1"/>
                  </a:solidFill>
                  <a:latin typeface="FZFangSong-Z02S" panose="02010601030101010101" pitchFamily="2" charset="-122"/>
                  <a:ea typeface="FZFangSong-Z02S" panose="02010601030101010101" pitchFamily="2" charset="-122"/>
                  <a:sym typeface="FZFangSong-Z02S" panose="02010601030101010101" pitchFamily="2" charset="-122"/>
                </a:rPr>
                <a:t>内容</a:t>
              </a:r>
              <a:endParaRPr lang="zh-CN" altLang="en-US" b="1" dirty="0">
                <a:solidFill>
                  <a:schemeClr val="bg1"/>
                </a:solidFill>
                <a:latin typeface="FZFangSong-Z02S" panose="02010601030101010101" pitchFamily="2" charset="-122"/>
                <a:ea typeface="FZFangSong-Z02S" panose="02010601030101010101" pitchFamily="2" charset="-122"/>
                <a:sym typeface="FZFangSong-Z02S" panose="02010601030101010101" pitchFamily="2" charset="-122"/>
              </a:endParaRPr>
            </a:p>
          </p:txBody>
        </p:sp>
      </p:grpSp>
      <p:grpSp>
        <p:nvGrpSpPr>
          <p:cNvPr id="2" name="组合 1"/>
          <p:cNvGrpSpPr/>
          <p:nvPr/>
        </p:nvGrpSpPr>
        <p:grpSpPr>
          <a:xfrm>
            <a:off x="7457131" y="1647472"/>
            <a:ext cx="4204818" cy="5210528"/>
            <a:chOff x="7987182" y="1524127"/>
            <a:chExt cx="4204818" cy="5210528"/>
          </a:xfrm>
        </p:grpSpPr>
        <p:pic>
          <p:nvPicPr>
            <p:cNvPr id="18" name="图片 17" descr="5a3728b7c669c"/>
            <p:cNvPicPr>
              <a:picLocks noChangeAspect="1"/>
            </p:cNvPicPr>
            <p:nvPr/>
          </p:nvPicPr>
          <p:blipFill>
            <a:blip r:embed="rId1" cstate="email">
              <a:lum bright="12000"/>
            </a:blip>
            <a:srcRect/>
            <a:stretch>
              <a:fillRect/>
            </a:stretch>
          </p:blipFill>
          <p:spPr>
            <a:xfrm>
              <a:off x="7987182" y="1524127"/>
              <a:ext cx="4204818" cy="4206748"/>
            </a:xfrm>
            <a:prstGeom prst="rect">
              <a:avLst/>
            </a:prstGeom>
          </p:spPr>
        </p:pic>
        <p:pic>
          <p:nvPicPr>
            <p:cNvPr id="19" name="图片 18" descr="5a3728b7c669c"/>
            <p:cNvPicPr>
              <a:picLocks noChangeAspect="1"/>
            </p:cNvPicPr>
            <p:nvPr/>
          </p:nvPicPr>
          <p:blipFill>
            <a:blip r:embed="rId2"/>
            <a:stretch>
              <a:fillRect/>
            </a:stretch>
          </p:blipFill>
          <p:spPr>
            <a:xfrm>
              <a:off x="8960480" y="2869927"/>
              <a:ext cx="2640969" cy="38647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3000">
        <p:push dir="u"/>
      </p:transition>
    </mc:Choice>
    <mc:Fallback>
      <p:transition spd="slow" advClick="0" advTm="3000">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grpSp>
        <p:nvGrpSpPr>
          <p:cNvPr id="13" name="组合 12"/>
          <p:cNvGrpSpPr/>
          <p:nvPr/>
        </p:nvGrpSpPr>
        <p:grpSpPr>
          <a:xfrm>
            <a:off x="3115655" y="448655"/>
            <a:ext cx="5960690" cy="5960690"/>
            <a:chOff x="531775" y="-285740"/>
            <a:chExt cx="5960690" cy="596069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6875" y="623221"/>
              <a:ext cx="4290490" cy="4189932"/>
            </a:xfrm>
            <a:prstGeom prst="rect">
              <a:avLst/>
            </a:prstGeom>
          </p:spPr>
        </p:pic>
        <p:sp>
          <p:nvSpPr>
            <p:cNvPr id="3" name="椭圆 2"/>
            <p:cNvSpPr/>
            <p:nvPr/>
          </p:nvSpPr>
          <p:spPr>
            <a:xfrm>
              <a:off x="531775" y="-285740"/>
              <a:ext cx="5960690" cy="5960690"/>
            </a:xfrm>
            <a:prstGeom prst="ellipse">
              <a:avLst/>
            </a:prstGeom>
            <a:solidFill>
              <a:srgbClr val="21233A">
                <a:alpha val="61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6" name="组合 5"/>
          <p:cNvGrpSpPr/>
          <p:nvPr/>
        </p:nvGrpSpPr>
        <p:grpSpPr>
          <a:xfrm>
            <a:off x="4067244" y="1898486"/>
            <a:ext cx="5856037" cy="2362673"/>
            <a:chOff x="2263461" y="1062816"/>
            <a:chExt cx="5856037" cy="2362673"/>
          </a:xfrm>
        </p:grpSpPr>
        <p:cxnSp>
          <p:nvCxnSpPr>
            <p:cNvPr id="7" name="直接连接符 6"/>
            <p:cNvCxnSpPr/>
            <p:nvPr/>
          </p:nvCxnSpPr>
          <p:spPr>
            <a:xfrm>
              <a:off x="2468025" y="3425489"/>
              <a:ext cx="56514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079469" y="3094141"/>
              <a:ext cx="3192742" cy="33083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请输入你的内容</a:t>
              </a:r>
              <a:endParaRPr kumimoji="0" lang="en-US" altLang="zh-CN" sz="12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grpSp>
          <p:nvGrpSpPr>
            <p:cNvPr id="9" name="组合 8"/>
            <p:cNvGrpSpPr/>
            <p:nvPr/>
          </p:nvGrpSpPr>
          <p:grpSpPr>
            <a:xfrm>
              <a:off x="2263461" y="1062816"/>
              <a:ext cx="1954381" cy="2353480"/>
              <a:chOff x="2263461" y="1062816"/>
              <a:chExt cx="1954381" cy="2353480"/>
            </a:xfrm>
          </p:grpSpPr>
          <p:sp>
            <p:nvSpPr>
              <p:cNvPr id="10" name="文本框 9"/>
              <p:cNvSpPr txBox="1"/>
              <p:nvPr/>
            </p:nvSpPr>
            <p:spPr>
              <a:xfrm>
                <a:off x="2263461" y="1062816"/>
                <a:ext cx="1954381"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3800" noProof="0" dirty="0">
                    <a:solidFill>
                      <a:prstClr val="white"/>
                    </a:solidFill>
                    <a:latin typeface="文悦青龙体 (非商业使用) W5" pitchFamily="50" charset="-122"/>
                    <a:ea typeface="文悦青龙体 (非商业使用) W5" pitchFamily="50" charset="-122"/>
                  </a:rPr>
                  <a:t>叁</a:t>
                </a:r>
                <a:endParaRPr kumimoji="0" lang="zh-CN" altLang="en-US" sz="13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sp>
            <p:nvSpPr>
              <p:cNvPr id="11" name="文本框 10"/>
              <p:cNvSpPr txBox="1"/>
              <p:nvPr/>
            </p:nvSpPr>
            <p:spPr>
              <a:xfrm>
                <a:off x="2344749" y="3007338"/>
                <a:ext cx="1791804" cy="40895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输入您的标题</a:t>
                </a:r>
                <a:endParaRPr kumimoji="0" lang="zh-CN" altLang="en-US" sz="1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27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2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750" fill="hold"/>
                                            <p:tgtEl>
                                              <p:spTgt spid="6"/>
                                            </p:tgtEl>
                                            <p:attrNameLst>
                                              <p:attrName>ppt_x</p:attrName>
                                            </p:attrNameLst>
                                          </p:cBhvr>
                                          <p:tavLst>
                                            <p:tav tm="0">
                                              <p:val>
                                                <p:strVal val="1+#ppt_w/2"/>
                                              </p:val>
                                            </p:tav>
                                            <p:tav tm="100000">
                                              <p:val>
                                                <p:strVal val="#ppt_x"/>
                                              </p:val>
                                            </p:tav>
                                          </p:tavLst>
                                        </p:anim>
                                        <p:anim calcmode="lin" valueType="num">
                                          <p:cBhvr additive="base">
                                            <p:cTn id="8" dur="2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ackgroundRemoval t="0" b="100000" l="0" r="100000"/>
                    </a14:imgEffect>
                  </a14:imgLayer>
                </a14:imgProps>
              </a:ext>
            </a:extLst>
          </a:blip>
          <a:stretch>
            <a:fillRect/>
          </a:stretch>
        </p:blipFill>
        <p:spPr>
          <a:xfrm>
            <a:off x="7550834" y="1427044"/>
            <a:ext cx="1695437" cy="1703344"/>
          </a:xfrm>
          <a:prstGeom prst="rect">
            <a:avLst/>
          </a:prstGeom>
        </p:spPr>
      </p:pic>
      <p:sp>
        <p:nvSpPr>
          <p:cNvPr id="8" name="文本框 7"/>
          <p:cNvSpPr txBox="1"/>
          <p:nvPr/>
        </p:nvSpPr>
        <p:spPr>
          <a:xfrm>
            <a:off x="7743251" y="3634110"/>
            <a:ext cx="1415772" cy="2099153"/>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rPr>
              <a:t>单击此处输入文本内容，单击此处输入文本内容，单击此处输入文本内容，单击此处输入文本内容，单击此处输入文本内容。</a:t>
            </a:r>
            <a:endParaRPr kumimoji="0" lang="zh-CN" altLang="en-US" sz="10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endParaRPr>
          </a:p>
        </p:txBody>
      </p:sp>
      <p:sp>
        <p:nvSpPr>
          <p:cNvPr id="9" name="文本框 8"/>
          <p:cNvSpPr txBox="1"/>
          <p:nvPr/>
        </p:nvSpPr>
        <p:spPr>
          <a:xfrm>
            <a:off x="5513536" y="3634109"/>
            <a:ext cx="1415772" cy="2087375"/>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rPr>
              <a:t>单击此处输入文本内容，单击此处输入文本内容，单击此处输入文本内容，单击此处输入文本内容，单击此处输入文本内容。</a:t>
            </a:r>
            <a:endParaRPr kumimoji="0" lang="zh-CN" altLang="en-US" sz="10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endParaRPr>
          </a:p>
        </p:txBody>
      </p:sp>
      <p:pic>
        <p:nvPicPr>
          <p:cNvPr id="12" name="图片 11"/>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526" b="77347" l="0" r="99392"/>
                    </a14:imgEffect>
                  </a14:imgLayer>
                </a14:imgProps>
              </a:ext>
              <a:ext uri="{28A0092B-C50C-407E-A947-70E740481C1C}">
                <a14:useLocalDpi xmlns:a14="http://schemas.microsoft.com/office/drawing/2010/main" val="0"/>
              </a:ext>
            </a:extLst>
          </a:blip>
          <a:srcRect l="49" t="1079" r="-49" b="22582"/>
          <a:stretch>
            <a:fillRect/>
          </a:stretch>
        </p:blipFill>
        <p:spPr>
          <a:xfrm>
            <a:off x="5338690" y="1349531"/>
            <a:ext cx="1724481" cy="1765329"/>
          </a:xfrm>
          <a:prstGeom prst="rect">
            <a:avLst/>
          </a:prstGeom>
        </p:spPr>
      </p:pic>
      <p:pic>
        <p:nvPicPr>
          <p:cNvPr id="13" name="图片 12"/>
          <p:cNvPicPr>
            <a:picLocks noChangeAspect="1"/>
          </p:cNvPicPr>
          <p:nvPr/>
        </p:nvPicPr>
        <p:blipFill>
          <a:blip r:embed="rId5" cstate="hqprint">
            <a:extLst>
              <a:ext uri="{BEBA8EAE-BF5A-486C-A8C5-ECC9F3942E4B}">
                <a14:imgProps xmlns:a14="http://schemas.microsoft.com/office/drawing/2010/main">
                  <a14:imgLayer r:embed="rId6">
                    <a14:imgEffect>
                      <a14:backgroundRemoval t="0" b="99088" l="912" r="100000">
                        <a14:foregroundMark x1="42705" y1="59271" x2="42705" y2="59271"/>
                        <a14:foregroundMark x1="43769" y1="63526" x2="43769" y2="63526"/>
                        <a14:foregroundMark x1="86018" y1="26596" x2="86018" y2="26596"/>
                      </a14:backgroundRemoval>
                    </a14:imgEffect>
                  </a14:imgLayer>
                </a14:imgProps>
              </a:ext>
              <a:ext uri="{28A0092B-C50C-407E-A947-70E740481C1C}">
                <a14:useLocalDpi xmlns:a14="http://schemas.microsoft.com/office/drawing/2010/main" val="0"/>
              </a:ext>
            </a:extLst>
          </a:blip>
          <a:stretch>
            <a:fillRect/>
          </a:stretch>
        </p:blipFill>
        <p:spPr>
          <a:xfrm>
            <a:off x="9733935" y="1411517"/>
            <a:ext cx="1734398" cy="1734398"/>
          </a:xfrm>
          <a:prstGeom prst="rect">
            <a:avLst/>
          </a:prstGeom>
        </p:spPr>
      </p:pic>
      <p:sp>
        <p:nvSpPr>
          <p:cNvPr id="16" name="文本框 15"/>
          <p:cNvSpPr txBox="1"/>
          <p:nvPr/>
        </p:nvSpPr>
        <p:spPr>
          <a:xfrm>
            <a:off x="9972966" y="3653818"/>
            <a:ext cx="1415772" cy="2077817"/>
          </a:xfrm>
          <a:prstGeom prst="rect">
            <a:avLst/>
          </a:prstGeom>
          <a:noFill/>
        </p:spPr>
        <p:txBody>
          <a:bodyPr vert="eaVert"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rPr>
              <a:t>单击此处输入文本内容，单击此处输入文本内容，单击此处输入文本内容，单击此处输入文本内容，单击此处输入文本内容。</a:t>
            </a:r>
            <a:endParaRPr kumimoji="0" lang="zh-CN" altLang="en-US" sz="10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endParaRPr>
          </a:p>
        </p:txBody>
      </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811" y="449943"/>
            <a:ext cx="529711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810434" y="-3514514"/>
            <a:ext cx="4457700" cy="6858000"/>
          </a:xfrm>
          <a:prstGeom prst="rect">
            <a:avLst/>
          </a:prstGeom>
        </p:spPr>
      </p:pic>
      <p:grpSp>
        <p:nvGrpSpPr>
          <p:cNvPr id="6" name="组合 5"/>
          <p:cNvGrpSpPr/>
          <p:nvPr/>
        </p:nvGrpSpPr>
        <p:grpSpPr>
          <a:xfrm>
            <a:off x="1996874" y="1328304"/>
            <a:ext cx="8160152" cy="4327799"/>
            <a:chOff x="2015924" y="1690254"/>
            <a:chExt cx="8160152" cy="4327799"/>
          </a:xfrm>
        </p:grpSpPr>
        <p:sp>
          <p:nvSpPr>
            <p:cNvPr id="9" name="任意多边形: 形状 4"/>
            <p:cNvSpPr/>
            <p:nvPr/>
          </p:nvSpPr>
          <p:spPr>
            <a:xfrm>
              <a:off x="2015924" y="4270887"/>
              <a:ext cx="5169166" cy="1747166"/>
            </a:xfrm>
            <a:custGeom>
              <a:avLst/>
              <a:gdLst>
                <a:gd name="connsiteX0" fmla="*/ 1493135 w 5671595"/>
                <a:gd name="connsiteY0" fmla="*/ 0 h 2129742"/>
                <a:gd name="connsiteX1" fmla="*/ 0 w 5671595"/>
                <a:gd name="connsiteY1" fmla="*/ 0 h 2129742"/>
                <a:gd name="connsiteX2" fmla="*/ 0 w 5671595"/>
                <a:gd name="connsiteY2" fmla="*/ 2129742 h 2129742"/>
                <a:gd name="connsiteX3" fmla="*/ 5671595 w 5671595"/>
                <a:gd name="connsiteY3" fmla="*/ 2129742 h 2129742"/>
                <a:gd name="connsiteX4" fmla="*/ 5671595 w 5671595"/>
                <a:gd name="connsiteY4" fmla="*/ 1203767 h 2129742"/>
                <a:gd name="connsiteX5" fmla="*/ 5636871 w 5671595"/>
                <a:gd name="connsiteY5" fmla="*/ 1203767 h 2129742"/>
                <a:gd name="connsiteX0-1" fmla="*/ 1493135 w 5671595"/>
                <a:gd name="connsiteY0-2" fmla="*/ 0 h 2129742"/>
                <a:gd name="connsiteX1-3" fmla="*/ 0 w 5671595"/>
                <a:gd name="connsiteY1-4" fmla="*/ 0 h 2129742"/>
                <a:gd name="connsiteX2-5" fmla="*/ 0 w 5671595"/>
                <a:gd name="connsiteY2-6" fmla="*/ 2129742 h 2129742"/>
                <a:gd name="connsiteX3-7" fmla="*/ 5671595 w 5671595"/>
                <a:gd name="connsiteY3-8" fmla="*/ 2129742 h 2129742"/>
                <a:gd name="connsiteX4-9" fmla="*/ 5671595 w 5671595"/>
                <a:gd name="connsiteY4-10" fmla="*/ 1203767 h 21297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71595" h="2129742">
                  <a:moveTo>
                    <a:pt x="1493135" y="0"/>
                  </a:moveTo>
                  <a:lnTo>
                    <a:pt x="0" y="0"/>
                  </a:lnTo>
                  <a:lnTo>
                    <a:pt x="0" y="2129742"/>
                  </a:lnTo>
                  <a:lnTo>
                    <a:pt x="5671595" y="2129742"/>
                  </a:lnTo>
                  <a:lnTo>
                    <a:pt x="5671595" y="1203767"/>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10" name="文本框 9"/>
            <p:cNvSpPr txBox="1"/>
            <p:nvPr/>
          </p:nvSpPr>
          <p:spPr>
            <a:xfrm>
              <a:off x="3734663" y="4325363"/>
              <a:ext cx="3231654" cy="1589670"/>
            </a:xfrm>
            <a:prstGeom prst="rect">
              <a:avLst/>
            </a:prstGeom>
            <a:noFill/>
          </p:spPr>
          <p:txBody>
            <a:bodyPr vert="eaVert" wrap="square" rtlCol="0">
              <a:spAutoFit/>
            </a:bodyPr>
            <a:lstStyle/>
            <a:p>
              <a:pPr>
                <a:lnSpc>
                  <a:spcPct val="150000"/>
                </a:lnSpc>
              </a:pPr>
              <a:r>
                <a:rPr lang="zh-CN" altLang="en-US" sz="1200" dirty="0">
                  <a:solidFill>
                    <a:schemeClr val="bg1"/>
                  </a:solidFill>
                </a:rPr>
                <a:t>家住西秦，赌博艺随身。花柳上，斗尖新。偶学念奴声调，有时高遏行云。蜀锦缠头无数，不负辛勤。</a:t>
              </a:r>
              <a:endParaRPr lang="zh-CN" altLang="en-US" sz="1200" dirty="0">
                <a:solidFill>
                  <a:schemeClr val="bg1"/>
                </a:solidFill>
              </a:endParaRPr>
            </a:p>
            <a:p>
              <a:pPr>
                <a:lnSpc>
                  <a:spcPct val="150000"/>
                </a:lnSpc>
              </a:pPr>
              <a:r>
                <a:rPr lang="zh-CN" altLang="en-US" sz="1200" dirty="0">
                  <a:solidFill>
                    <a:schemeClr val="bg1"/>
                  </a:solidFill>
                </a:rPr>
                <a:t>数年来往咸京道，残杯冷炙漫销魂。衷肠事，托何人？若有知音见采，不辞遍唱阳春。一曲当筵落泪，重掩罗巾。</a:t>
              </a:r>
              <a:endParaRPr lang="zh-CN" altLang="en-US" sz="1200" dirty="0">
                <a:solidFill>
                  <a:schemeClr val="bg1"/>
                </a:solidFill>
              </a:endParaRPr>
            </a:p>
          </p:txBody>
        </p:sp>
        <p:pic>
          <p:nvPicPr>
            <p:cNvPr id="11" name="图片 10" descr="图片包含 鲜花, 花瓶, 室内, 就坐&#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546" y="4270887"/>
              <a:ext cx="1567770" cy="1747166"/>
            </a:xfrm>
            <a:prstGeom prst="rect">
              <a:avLst/>
            </a:prstGeom>
          </p:spPr>
        </p:pic>
        <p:grpSp>
          <p:nvGrpSpPr>
            <p:cNvPr id="2" name="组 1"/>
            <p:cNvGrpSpPr/>
            <p:nvPr/>
          </p:nvGrpSpPr>
          <p:grpSpPr>
            <a:xfrm>
              <a:off x="7951882" y="4226199"/>
              <a:ext cx="738909" cy="1791854"/>
              <a:chOff x="8645789" y="4460744"/>
              <a:chExt cx="738909" cy="1791854"/>
            </a:xfrm>
          </p:grpSpPr>
          <p:sp>
            <p:nvSpPr>
              <p:cNvPr id="12" name="矩形 11"/>
              <p:cNvSpPr/>
              <p:nvPr/>
            </p:nvSpPr>
            <p:spPr>
              <a:xfrm>
                <a:off x="8645789" y="4460744"/>
                <a:ext cx="738909" cy="179185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13" name="矩形 12"/>
              <p:cNvSpPr/>
              <p:nvPr/>
            </p:nvSpPr>
            <p:spPr>
              <a:xfrm>
                <a:off x="8706111" y="4511948"/>
                <a:ext cx="618264" cy="16894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pitchFamily="34" charset="-122"/>
                  <a:sym typeface="Arial" panose="020B0604020202020204"/>
                </a:endParaRPr>
              </a:p>
            </p:txBody>
          </p:sp>
        </p:grpSp>
        <p:sp>
          <p:nvSpPr>
            <p:cNvPr id="16" name="文本框 15"/>
            <p:cNvSpPr txBox="1"/>
            <p:nvPr/>
          </p:nvSpPr>
          <p:spPr>
            <a:xfrm>
              <a:off x="8044337" y="4361912"/>
              <a:ext cx="553998" cy="1516571"/>
            </a:xfrm>
            <a:prstGeom prst="rect">
              <a:avLst/>
            </a:prstGeom>
            <a:noFill/>
          </p:spPr>
          <p:txBody>
            <a:bodyPr vert="eaVert" wrap="square" rtlCol="0">
              <a:spAutoFit/>
            </a:bodyPr>
            <a:lstStyle/>
            <a:p>
              <a:pPr algn="ctr"/>
              <a:r>
                <a:rPr lang="zh-CN" altLang="en-US" sz="2400" dirty="0">
                  <a:solidFill>
                    <a:schemeClr val="bg1"/>
                  </a:solidFill>
                  <a:latin typeface="STXinwei" charset="-122"/>
                  <a:ea typeface="STXinwei" charset="-122"/>
                  <a:cs typeface="STXinwei" charset="-122"/>
                  <a:sym typeface="Arial" panose="020B0604020202020204"/>
                </a:rPr>
                <a:t>匠心营造</a:t>
              </a:r>
              <a:endParaRPr lang="zh-CN" altLang="en-US" sz="2400" dirty="0">
                <a:solidFill>
                  <a:schemeClr val="bg1"/>
                </a:solidFill>
                <a:latin typeface="STXinwei" charset="-122"/>
                <a:ea typeface="STXinwei" charset="-122"/>
                <a:cs typeface="STXinwei" charset="-122"/>
                <a:sym typeface="Arial" panose="020B0604020202020204"/>
              </a:endParaRPr>
            </a:p>
          </p:txBody>
        </p:sp>
        <p:grpSp>
          <p:nvGrpSpPr>
            <p:cNvPr id="3" name="组 2"/>
            <p:cNvGrpSpPr/>
            <p:nvPr/>
          </p:nvGrpSpPr>
          <p:grpSpPr>
            <a:xfrm>
              <a:off x="9218389" y="5215440"/>
              <a:ext cx="718682" cy="707355"/>
              <a:chOff x="9577315" y="5883131"/>
              <a:chExt cx="718682" cy="707355"/>
            </a:xfrm>
          </p:grpSpPr>
          <p:cxnSp>
            <p:nvCxnSpPr>
              <p:cNvPr id="17" name="直接连接符 18"/>
              <p:cNvCxnSpPr/>
              <p:nvPr/>
            </p:nvCxnSpPr>
            <p:spPr>
              <a:xfrm flipH="1">
                <a:off x="9588642" y="5883131"/>
                <a:ext cx="707355" cy="707355"/>
              </a:xfrm>
              <a:prstGeom prst="lin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直接连接符 19"/>
              <p:cNvCxnSpPr/>
              <p:nvPr/>
            </p:nvCxnSpPr>
            <p:spPr>
              <a:xfrm flipH="1">
                <a:off x="9577315" y="6012126"/>
                <a:ext cx="353676" cy="353677"/>
              </a:xfrm>
              <a:prstGeom prst="lin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9" name="图片 18" descr="图片包含 天空, 户外, 建筑物, 树&#10;&#10;已生成极高可信度的说明"/>
            <p:cNvPicPr>
              <a:picLocks noChangeAspect="1"/>
            </p:cNvPicPr>
            <p:nvPr/>
          </p:nvPicPr>
          <p:blipFill>
            <a:blip r:embed="rId3">
              <a:extLst>
                <a:ext uri="{28A0092B-C50C-407E-A947-70E740481C1C}">
                  <a14:useLocalDpi xmlns:a14="http://schemas.microsoft.com/office/drawing/2010/main" val="0"/>
                </a:ext>
              </a:extLst>
            </a:blip>
            <a:srcRect l="5409" t="29254" r="438" b="34527"/>
            <a:stretch>
              <a:fillRect/>
            </a:stretch>
          </p:blipFill>
          <p:spPr>
            <a:xfrm>
              <a:off x="2015924" y="1721759"/>
              <a:ext cx="8160152" cy="2106593"/>
            </a:xfrm>
            <a:custGeom>
              <a:avLst/>
              <a:gdLst>
                <a:gd name="connsiteX0" fmla="*/ 0 w 8160152"/>
                <a:gd name="connsiteY0" fmla="*/ 0 h 2106593"/>
                <a:gd name="connsiteX1" fmla="*/ 8160152 w 8160152"/>
                <a:gd name="connsiteY1" fmla="*/ 0 h 2106593"/>
                <a:gd name="connsiteX2" fmla="*/ 8160152 w 8160152"/>
                <a:gd name="connsiteY2" fmla="*/ 2106593 h 2106593"/>
                <a:gd name="connsiteX3" fmla="*/ 0 w 8160152"/>
                <a:gd name="connsiteY3" fmla="*/ 2106593 h 2106593"/>
              </a:gdLst>
              <a:ahLst/>
              <a:cxnLst>
                <a:cxn ang="0">
                  <a:pos x="connsiteX0" y="connsiteY0"/>
                </a:cxn>
                <a:cxn ang="0">
                  <a:pos x="connsiteX1" y="connsiteY1"/>
                </a:cxn>
                <a:cxn ang="0">
                  <a:pos x="connsiteX2" y="connsiteY2"/>
                </a:cxn>
                <a:cxn ang="0">
                  <a:pos x="connsiteX3" y="connsiteY3"/>
                </a:cxn>
              </a:cxnLst>
              <a:rect l="l" t="t" r="r" b="b"/>
              <a:pathLst>
                <a:path w="8160152" h="2106593">
                  <a:moveTo>
                    <a:pt x="0" y="0"/>
                  </a:moveTo>
                  <a:lnTo>
                    <a:pt x="8160152" y="0"/>
                  </a:lnTo>
                  <a:lnTo>
                    <a:pt x="8160152" y="2106593"/>
                  </a:lnTo>
                  <a:lnTo>
                    <a:pt x="0" y="2106593"/>
                  </a:lnTo>
                  <a:close/>
                </a:path>
              </a:pathLst>
            </a:cu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42898"/>
            <a:stretch>
              <a:fillRect/>
            </a:stretch>
          </p:blipFill>
          <p:spPr>
            <a:xfrm>
              <a:off x="2015924" y="1690254"/>
              <a:ext cx="8160152" cy="21380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sp>
        <p:nvSpPr>
          <p:cNvPr id="87" name="矩形 86"/>
          <p:cNvSpPr/>
          <p:nvPr/>
        </p:nvSpPr>
        <p:spPr>
          <a:xfrm>
            <a:off x="7224943" y="0"/>
            <a:ext cx="2676591" cy="6901782"/>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Arial" panose="020B0604020202020204"/>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23787" r="21526"/>
          <a:stretch>
            <a:fillRect/>
          </a:stretch>
        </p:blipFill>
        <p:spPr>
          <a:xfrm>
            <a:off x="-238353" y="889000"/>
            <a:ext cx="6667500" cy="5080000"/>
          </a:xfrm>
          <a:prstGeom prst="rect">
            <a:avLst/>
          </a:prstGeom>
        </p:spPr>
      </p:pic>
      <p:grpSp>
        <p:nvGrpSpPr>
          <p:cNvPr id="5" name="组合 4"/>
          <p:cNvGrpSpPr/>
          <p:nvPr/>
        </p:nvGrpSpPr>
        <p:grpSpPr>
          <a:xfrm>
            <a:off x="5155193" y="2019068"/>
            <a:ext cx="6513445" cy="3244644"/>
            <a:chOff x="5212343" y="1547024"/>
            <a:chExt cx="6513445" cy="3244644"/>
          </a:xfrm>
        </p:grpSpPr>
        <p:grpSp>
          <p:nvGrpSpPr>
            <p:cNvPr id="90" name="组合 32"/>
            <p:cNvGrpSpPr/>
            <p:nvPr/>
          </p:nvGrpSpPr>
          <p:grpSpPr>
            <a:xfrm>
              <a:off x="7021851" y="1700394"/>
              <a:ext cx="3091275" cy="3091274"/>
              <a:chOff x="6034" y="1276"/>
              <a:chExt cx="7132" cy="7132"/>
            </a:xfrm>
          </p:grpSpPr>
          <p:sp>
            <p:nvSpPr>
              <p:cNvPr id="91" name="椭圆 90"/>
              <p:cNvSpPr/>
              <p:nvPr/>
            </p:nvSpPr>
            <p:spPr>
              <a:xfrm>
                <a:off x="6034" y="1276"/>
                <a:ext cx="7132" cy="7132"/>
              </a:xfrm>
              <a:prstGeom prst="ellipse">
                <a:avLst/>
              </a:prstGeom>
              <a:solidFill>
                <a:schemeClr val="bg1">
                  <a:lumMod val="85000"/>
                </a:schemeClr>
              </a:solidFill>
              <a:ln>
                <a:noFill/>
              </a:ln>
              <a:effectLst>
                <a:innerShdw blurRad="3302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Arial" panose="020B0604020202020204"/>
                </a:endParaRPr>
              </a:p>
            </p:txBody>
          </p:sp>
          <p:pic>
            <p:nvPicPr>
              <p:cNvPr id="92" name="图片 91" descr="1bb9895f0e76ef47395137de9b85818a"/>
              <p:cNvPicPr>
                <a:picLocks noChangeAspect="1"/>
              </p:cNvPicPr>
              <p:nvPr/>
            </p:nvPicPr>
            <p:blipFill>
              <a:blip r:embed="rId2"/>
              <a:srcRect t="9741" r="2229"/>
              <a:stretch>
                <a:fillRect/>
              </a:stretch>
            </p:blipFill>
            <p:spPr>
              <a:xfrm>
                <a:off x="6071" y="1327"/>
                <a:ext cx="6774" cy="6928"/>
              </a:xfrm>
              <a:prstGeom prst="ellipse">
                <a:avLst/>
              </a:prstGeom>
              <a:effectLst/>
            </p:spPr>
          </p:pic>
        </p:grpSp>
        <p:sp>
          <p:nvSpPr>
            <p:cNvPr id="25" name="文本框 24"/>
            <p:cNvSpPr txBox="1"/>
            <p:nvPr/>
          </p:nvSpPr>
          <p:spPr>
            <a:xfrm>
              <a:off x="5241607" y="1547024"/>
              <a:ext cx="946413" cy="1264004"/>
            </a:xfrm>
            <a:prstGeom prst="rect">
              <a:avLst/>
            </a:prstGeom>
            <a:noFill/>
          </p:spPr>
          <p:txBody>
            <a:bodyPr vert="eaVert"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rPr>
                <a:t>单击此处输入文本内容，单击此处输入文本内容。</a:t>
              </a:r>
              <a:endParaRPr kumimoji="0" lang="zh-CN" altLang="en-US" sz="11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endParaRPr>
            </a:p>
          </p:txBody>
        </p:sp>
        <p:sp>
          <p:nvSpPr>
            <p:cNvPr id="2" name="文本框 1"/>
            <p:cNvSpPr txBox="1"/>
            <p:nvPr/>
          </p:nvSpPr>
          <p:spPr>
            <a:xfrm>
              <a:off x="6063496" y="1547940"/>
              <a:ext cx="461665" cy="112085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4A81D"/>
                  </a:solidFill>
                  <a:effectLst/>
                  <a:uLnTx/>
                  <a:uFillTx/>
                  <a:latin typeface="STXinwei" charset="-122"/>
                  <a:ea typeface="STXinwei" charset="-122"/>
                  <a:cs typeface="STXinwei" charset="-122"/>
                </a:rPr>
                <a:t>添加标题</a:t>
              </a:r>
              <a:endParaRPr kumimoji="1" lang="zh-CN" altLang="en-US" sz="1800" b="0" i="0" u="none" strike="noStrike" kern="1200" cap="none" spc="0" normalizeH="0" baseline="0" noProof="0" dirty="0">
                <a:ln>
                  <a:noFill/>
                </a:ln>
                <a:solidFill>
                  <a:prstClr val="black"/>
                </a:solidFill>
                <a:effectLst/>
                <a:uLnTx/>
                <a:uFillTx/>
                <a:latin typeface="DengXian" panose="020F0502020204030204"/>
                <a:ea typeface="DengXian" panose="02010600030101010101" pitchFamily="2" charset="-122"/>
                <a:cs typeface="+mn-cs"/>
              </a:endParaRPr>
            </a:p>
          </p:txBody>
        </p:sp>
        <p:sp>
          <p:nvSpPr>
            <p:cNvPr id="30" name="文本框 29"/>
            <p:cNvSpPr txBox="1"/>
            <p:nvPr/>
          </p:nvSpPr>
          <p:spPr>
            <a:xfrm>
              <a:off x="6024632" y="3293844"/>
              <a:ext cx="461665" cy="112085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4A81D"/>
                  </a:solidFill>
                  <a:effectLst/>
                  <a:uLnTx/>
                  <a:uFillTx/>
                  <a:latin typeface="STXinwei" charset="-122"/>
                  <a:ea typeface="STXinwei" charset="-122"/>
                  <a:cs typeface="STXinwei" charset="-122"/>
                </a:rPr>
                <a:t>添加标题</a:t>
              </a:r>
              <a:endParaRPr kumimoji="1" lang="zh-CN" altLang="en-US" sz="1800" b="0" i="0" u="none" strike="noStrike" kern="1200" cap="none" spc="0" normalizeH="0" baseline="0" noProof="0" dirty="0">
                <a:ln>
                  <a:noFill/>
                </a:ln>
                <a:solidFill>
                  <a:prstClr val="black"/>
                </a:solidFill>
                <a:effectLst/>
                <a:uLnTx/>
                <a:uFillTx/>
                <a:latin typeface="DengXian" panose="020F0502020204030204"/>
                <a:ea typeface="DengXian" panose="02010600030101010101" pitchFamily="2" charset="-122"/>
                <a:cs typeface="+mn-cs"/>
              </a:endParaRPr>
            </a:p>
          </p:txBody>
        </p:sp>
        <p:sp>
          <p:nvSpPr>
            <p:cNvPr id="31" name="文本框 30"/>
            <p:cNvSpPr txBox="1"/>
            <p:nvPr/>
          </p:nvSpPr>
          <p:spPr>
            <a:xfrm>
              <a:off x="5212343" y="3287283"/>
              <a:ext cx="946413" cy="1282631"/>
            </a:xfrm>
            <a:prstGeom prst="rect">
              <a:avLst/>
            </a:prstGeom>
            <a:noFill/>
          </p:spPr>
          <p:txBody>
            <a:bodyPr vert="eaVert"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rPr>
                <a:t>单击此处输入文本内容，单击此处输入文本内容。</a:t>
              </a:r>
              <a:endParaRPr kumimoji="0" lang="zh-CN" altLang="en-US" sz="11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endParaRPr>
            </a:p>
          </p:txBody>
        </p:sp>
        <p:sp>
          <p:nvSpPr>
            <p:cNvPr id="32" name="文本框 31"/>
            <p:cNvSpPr txBox="1"/>
            <p:nvPr/>
          </p:nvSpPr>
          <p:spPr>
            <a:xfrm>
              <a:off x="10442234" y="1547024"/>
              <a:ext cx="946413" cy="1288730"/>
            </a:xfrm>
            <a:prstGeom prst="rect">
              <a:avLst/>
            </a:prstGeom>
            <a:noFill/>
          </p:spPr>
          <p:txBody>
            <a:bodyPr vert="eaVert"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rPr>
                <a:t>单击此处输入文本内容，单击此处输入文本内容。</a:t>
              </a:r>
              <a:endParaRPr kumimoji="0" lang="zh-CN" altLang="en-US" sz="11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endParaRPr>
            </a:p>
          </p:txBody>
        </p:sp>
        <p:sp>
          <p:nvSpPr>
            <p:cNvPr id="33" name="文本框 32"/>
            <p:cNvSpPr txBox="1"/>
            <p:nvPr/>
          </p:nvSpPr>
          <p:spPr>
            <a:xfrm>
              <a:off x="11264123" y="1547940"/>
              <a:ext cx="461665" cy="112085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4A81D"/>
                  </a:solidFill>
                  <a:effectLst/>
                  <a:uLnTx/>
                  <a:uFillTx/>
                  <a:latin typeface="STXinwei" charset="-122"/>
                  <a:ea typeface="STXinwei" charset="-122"/>
                  <a:cs typeface="STXinwei" charset="-122"/>
                </a:rPr>
                <a:t>添加标题</a:t>
              </a:r>
              <a:endParaRPr kumimoji="1" lang="zh-CN" altLang="en-US" sz="1800" b="0" i="0" u="none" strike="noStrike" kern="1200" cap="none" spc="0" normalizeH="0" baseline="0" noProof="0" dirty="0">
                <a:ln>
                  <a:noFill/>
                </a:ln>
                <a:solidFill>
                  <a:prstClr val="black"/>
                </a:solidFill>
                <a:effectLst/>
                <a:uLnTx/>
                <a:uFillTx/>
                <a:latin typeface="DengXian" panose="020F0502020204030204"/>
                <a:ea typeface="DengXian" panose="02010600030101010101" pitchFamily="2" charset="-122"/>
                <a:cs typeface="+mn-cs"/>
              </a:endParaRPr>
            </a:p>
          </p:txBody>
        </p:sp>
        <p:sp>
          <p:nvSpPr>
            <p:cNvPr id="34" name="文本框 33"/>
            <p:cNvSpPr txBox="1"/>
            <p:nvPr/>
          </p:nvSpPr>
          <p:spPr>
            <a:xfrm>
              <a:off x="11242281" y="3287283"/>
              <a:ext cx="461665" cy="112085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4A81D"/>
                  </a:solidFill>
                  <a:effectLst/>
                  <a:uLnTx/>
                  <a:uFillTx/>
                  <a:latin typeface="STXinwei" charset="-122"/>
                  <a:ea typeface="STXinwei" charset="-122"/>
                  <a:cs typeface="STXinwei" charset="-122"/>
                </a:rPr>
                <a:t>添加标题</a:t>
              </a:r>
              <a:endParaRPr kumimoji="1" lang="zh-CN" altLang="en-US" sz="1800" b="0" i="0" u="none" strike="noStrike" kern="1200" cap="none" spc="0" normalizeH="0" baseline="0" noProof="0" dirty="0">
                <a:ln>
                  <a:noFill/>
                </a:ln>
                <a:solidFill>
                  <a:prstClr val="black"/>
                </a:solidFill>
                <a:effectLst/>
                <a:uLnTx/>
                <a:uFillTx/>
                <a:latin typeface="DengXian" panose="020F0502020204030204"/>
                <a:ea typeface="DengXian" panose="02010600030101010101" pitchFamily="2" charset="-122"/>
                <a:cs typeface="+mn-cs"/>
              </a:endParaRPr>
            </a:p>
          </p:txBody>
        </p:sp>
        <p:sp>
          <p:nvSpPr>
            <p:cNvPr id="35" name="文本框 34"/>
            <p:cNvSpPr txBox="1"/>
            <p:nvPr/>
          </p:nvSpPr>
          <p:spPr>
            <a:xfrm>
              <a:off x="10429992" y="3280722"/>
              <a:ext cx="946413" cy="1307721"/>
            </a:xfrm>
            <a:prstGeom prst="rect">
              <a:avLst/>
            </a:prstGeom>
            <a:noFill/>
          </p:spPr>
          <p:txBody>
            <a:bodyPr vert="eaVert"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rPr>
                <a:t>单击此处输入文本内容，单击此处输入文本内容。</a:t>
              </a:r>
              <a:endParaRPr kumimoji="0" lang="zh-CN" altLang="en-US" sz="11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grpSp>
        <p:nvGrpSpPr>
          <p:cNvPr id="13" name="组合 12"/>
          <p:cNvGrpSpPr/>
          <p:nvPr/>
        </p:nvGrpSpPr>
        <p:grpSpPr>
          <a:xfrm>
            <a:off x="3115655" y="448655"/>
            <a:ext cx="5960690" cy="5960690"/>
            <a:chOff x="531775" y="-285740"/>
            <a:chExt cx="5960690" cy="596069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6875" y="623221"/>
              <a:ext cx="4290490" cy="4189932"/>
            </a:xfrm>
            <a:prstGeom prst="rect">
              <a:avLst/>
            </a:prstGeom>
          </p:spPr>
        </p:pic>
        <p:sp>
          <p:nvSpPr>
            <p:cNvPr id="3" name="椭圆 2"/>
            <p:cNvSpPr/>
            <p:nvPr/>
          </p:nvSpPr>
          <p:spPr>
            <a:xfrm>
              <a:off x="531775" y="-285740"/>
              <a:ext cx="5960690" cy="5960690"/>
            </a:xfrm>
            <a:prstGeom prst="ellipse">
              <a:avLst/>
            </a:prstGeom>
            <a:solidFill>
              <a:srgbClr val="21233A">
                <a:alpha val="61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6" name="组合 5"/>
          <p:cNvGrpSpPr/>
          <p:nvPr/>
        </p:nvGrpSpPr>
        <p:grpSpPr>
          <a:xfrm>
            <a:off x="4067244" y="1898486"/>
            <a:ext cx="5856037" cy="2362673"/>
            <a:chOff x="2263461" y="1062816"/>
            <a:chExt cx="5856037" cy="2362673"/>
          </a:xfrm>
        </p:grpSpPr>
        <p:cxnSp>
          <p:nvCxnSpPr>
            <p:cNvPr id="7" name="直接连接符 6"/>
            <p:cNvCxnSpPr/>
            <p:nvPr/>
          </p:nvCxnSpPr>
          <p:spPr>
            <a:xfrm>
              <a:off x="2468025" y="3425489"/>
              <a:ext cx="56514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079469" y="3085251"/>
              <a:ext cx="3192742" cy="33083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请输入你的内容</a:t>
              </a:r>
              <a:endParaRPr kumimoji="0" lang="en-US" altLang="zh-CN" sz="12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grpSp>
          <p:nvGrpSpPr>
            <p:cNvPr id="9" name="组合 8"/>
            <p:cNvGrpSpPr/>
            <p:nvPr/>
          </p:nvGrpSpPr>
          <p:grpSpPr>
            <a:xfrm>
              <a:off x="2263461" y="1062816"/>
              <a:ext cx="1954381" cy="2353480"/>
              <a:chOff x="2263461" y="1062816"/>
              <a:chExt cx="1954381" cy="2353480"/>
            </a:xfrm>
          </p:grpSpPr>
          <p:sp>
            <p:nvSpPr>
              <p:cNvPr id="10" name="文本框 9"/>
              <p:cNvSpPr txBox="1"/>
              <p:nvPr/>
            </p:nvSpPr>
            <p:spPr>
              <a:xfrm>
                <a:off x="2263461" y="1062816"/>
                <a:ext cx="1954381"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3800" dirty="0">
                    <a:solidFill>
                      <a:prstClr val="white"/>
                    </a:solidFill>
                    <a:latin typeface="文悦青龙体 (非商业使用) W5" pitchFamily="50" charset="-122"/>
                    <a:ea typeface="文悦青龙体 (非商业使用) W5" pitchFamily="50" charset="-122"/>
                  </a:rPr>
                  <a:t>肆</a:t>
                </a:r>
                <a:endParaRPr kumimoji="0" lang="zh-CN" altLang="en-US" sz="13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sp>
            <p:nvSpPr>
              <p:cNvPr id="11" name="文本框 10"/>
              <p:cNvSpPr txBox="1"/>
              <p:nvPr/>
            </p:nvSpPr>
            <p:spPr>
              <a:xfrm>
                <a:off x="2344749" y="3007338"/>
                <a:ext cx="1791804" cy="40895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输入您的标题</a:t>
                </a:r>
                <a:endParaRPr kumimoji="0" lang="zh-CN" altLang="en-US" sz="1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27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2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750" fill="hold"/>
                                            <p:tgtEl>
                                              <p:spTgt spid="6"/>
                                            </p:tgtEl>
                                            <p:attrNameLst>
                                              <p:attrName>ppt_x</p:attrName>
                                            </p:attrNameLst>
                                          </p:cBhvr>
                                          <p:tavLst>
                                            <p:tav tm="0">
                                              <p:val>
                                                <p:strVal val="1+#ppt_w/2"/>
                                              </p:val>
                                            </p:tav>
                                            <p:tav tm="100000">
                                              <p:val>
                                                <p:strVal val="#ppt_x"/>
                                              </p:val>
                                            </p:tav>
                                          </p:tavLst>
                                        </p:anim>
                                        <p:anim calcmode="lin" valueType="num">
                                          <p:cBhvr additive="base">
                                            <p:cTn id="8" dur="2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84114" y="-212142"/>
            <a:ext cx="4457700" cy="6858000"/>
          </a:xfrm>
          <a:prstGeom prst="rect">
            <a:avLst/>
          </a:prstGeom>
        </p:spPr>
      </p:pic>
      <p:grpSp>
        <p:nvGrpSpPr>
          <p:cNvPr id="2" name="组合 1"/>
          <p:cNvGrpSpPr/>
          <p:nvPr/>
        </p:nvGrpSpPr>
        <p:grpSpPr>
          <a:xfrm>
            <a:off x="1140778" y="1333527"/>
            <a:ext cx="9910445" cy="3872865"/>
            <a:chOff x="1140777" y="1809777"/>
            <a:chExt cx="9910445" cy="3872865"/>
          </a:xfrm>
        </p:grpSpPr>
        <p:sp>
          <p:nvSpPr>
            <p:cNvPr id="101" name="矩形 100"/>
            <p:cNvSpPr/>
            <p:nvPr/>
          </p:nvSpPr>
          <p:spPr>
            <a:xfrm>
              <a:off x="1140777" y="1809777"/>
              <a:ext cx="9910445" cy="3872865"/>
            </a:xfrm>
            <a:prstGeom prst="rect">
              <a:avLst/>
            </a:prstGeom>
            <a:solidFill>
              <a:srgbClr val="002E73">
                <a:alpha val="64000"/>
              </a:srgbClr>
            </a:solidFill>
            <a:ln>
              <a:noFill/>
            </a:ln>
            <a:effectLst>
              <a:outerShdw blurRad="381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106" name="文本框 105"/>
            <p:cNvSpPr txBox="1"/>
            <p:nvPr/>
          </p:nvSpPr>
          <p:spPr>
            <a:xfrm>
              <a:off x="9920520" y="2656788"/>
              <a:ext cx="492443" cy="2072640"/>
            </a:xfrm>
            <a:prstGeom prst="rect">
              <a:avLst/>
            </a:prstGeom>
            <a:noFill/>
            <a:ln w="3175">
              <a:solidFill>
                <a:schemeClr val="bg1"/>
              </a:solidFill>
            </a:ln>
          </p:spPr>
          <p:txBody>
            <a:bodyPr vert="eaVert" wrap="square" rtlCol="0">
              <a:spAutoFit/>
            </a:bodyPr>
            <a:lstStyle/>
            <a:p>
              <a:pPr algn="ctr"/>
              <a:r>
                <a:rPr lang="zh-CN" altLang="en-US" sz="2000" b="1" spc="800" dirty="0">
                  <a:solidFill>
                    <a:schemeClr val="bg1"/>
                  </a:solidFill>
                  <a:latin typeface="STXinwei" charset="-122"/>
                  <a:ea typeface="STXinwei" charset="-122"/>
                  <a:cs typeface="STXinwei" charset="-122"/>
                  <a:sym typeface="Arial" panose="020B0604020202020204"/>
                </a:rPr>
                <a:t>添加标题</a:t>
              </a:r>
              <a:endParaRPr lang="zh-CN" altLang="en-US" sz="2000" b="1" spc="800" dirty="0">
                <a:solidFill>
                  <a:schemeClr val="bg1"/>
                </a:solidFill>
                <a:uFillTx/>
                <a:latin typeface="STXinwei" charset="-122"/>
                <a:ea typeface="STXinwei" charset="-122"/>
                <a:cs typeface="STXinwei" charset="-122"/>
                <a:sym typeface="Arial" panose="020B0604020202020204"/>
              </a:endParaRPr>
            </a:p>
          </p:txBody>
        </p:sp>
        <p:sp>
          <p:nvSpPr>
            <p:cNvPr id="107" name="文本框 106"/>
            <p:cNvSpPr txBox="1"/>
            <p:nvPr/>
          </p:nvSpPr>
          <p:spPr>
            <a:xfrm>
              <a:off x="4179485" y="2630275"/>
              <a:ext cx="5416868" cy="2099153"/>
            </a:xfrm>
            <a:prstGeom prst="rect">
              <a:avLst/>
            </a:prstGeom>
            <a:noFill/>
          </p:spPr>
          <p:txBody>
            <a:bodyPr vert="eaVert" wrap="square" rtlCol="0">
              <a:spAutoFit/>
            </a:bodyPr>
            <a:lstStyle/>
            <a:p>
              <a:pPr>
                <a:lnSpc>
                  <a:spcPct val="200000"/>
                </a:lnSpc>
              </a:pPr>
              <a:r>
                <a:rPr lang="zh-CN" altLang="en-US" sz="1000" dirty="0">
                  <a:solidFill>
                    <a:schemeClr val="bg1"/>
                  </a:solidFill>
                  <a:latin typeface="Hiragino Sans GB W3" charset="-122"/>
                  <a:ea typeface="Hiragino Sans GB W3" charset="-122"/>
                  <a:cs typeface="Hiragino Sans GB W3" charset="-122"/>
                  <a:sym typeface="+mn-lt"/>
                </a:rPr>
                <a:t>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a:t>
              </a:r>
              <a:endParaRPr lang="zh-CN" altLang="en-US" sz="1000" dirty="0">
                <a:solidFill>
                  <a:schemeClr val="bg1"/>
                </a:solidFill>
                <a:latin typeface="Hiragino Sans GB W3" charset="-122"/>
                <a:ea typeface="Hiragino Sans GB W3" charset="-122"/>
                <a:cs typeface="Hiragino Sans GB W3" charset="-122"/>
                <a:sym typeface="+mn-lt"/>
              </a:endParaRPr>
            </a:p>
            <a:p>
              <a:pPr>
                <a:lnSpc>
                  <a:spcPct val="200000"/>
                </a:lnSpc>
              </a:pPr>
              <a:endParaRPr lang="zh-CN" altLang="en-US" sz="1000" dirty="0">
                <a:solidFill>
                  <a:schemeClr val="bg1"/>
                </a:solidFill>
                <a:latin typeface="Hiragino Sans GB W3" charset="-122"/>
                <a:ea typeface="Hiragino Sans GB W3" charset="-122"/>
                <a:cs typeface="Hiragino Sans GB W3" charset="-122"/>
                <a:sym typeface="+mn-lt"/>
              </a:endParaRPr>
            </a:p>
            <a:p>
              <a:pPr>
                <a:lnSpc>
                  <a:spcPct val="200000"/>
                </a:lnSpc>
              </a:pPr>
              <a:endParaRPr lang="zh-CN" altLang="en-US" sz="1000" dirty="0">
                <a:solidFill>
                  <a:schemeClr val="bg1"/>
                </a:solidFill>
                <a:latin typeface="Hiragino Sans GB W3" charset="-122"/>
                <a:ea typeface="Hiragino Sans GB W3" charset="-122"/>
                <a:cs typeface="Hiragino Sans GB W3" charset="-122"/>
                <a:sym typeface="+mn-lt"/>
              </a:endParaRPr>
            </a:p>
          </p:txBody>
        </p:sp>
      </p:grpSp>
      <p:pic>
        <p:nvPicPr>
          <p:cNvPr id="14" name="图片 13"/>
          <p:cNvPicPr>
            <a:picLocks noChangeAspect="1"/>
          </p:cNvPicPr>
          <p:nvPr/>
        </p:nvPicPr>
        <p:blipFill rotWithShape="1">
          <a:blip r:embed="rId2">
            <a:biLevel thresh="25000"/>
            <a:extLst>
              <a:ext uri="{28A0092B-C50C-407E-A947-70E740481C1C}">
                <a14:useLocalDpi xmlns:a14="http://schemas.microsoft.com/office/drawing/2010/main" val="0"/>
              </a:ext>
            </a:extLst>
          </a:blip>
          <a:srcRect l="14853" t="15259"/>
          <a:stretch>
            <a:fillRect/>
          </a:stretch>
        </p:blipFill>
        <p:spPr>
          <a:xfrm>
            <a:off x="1547160" y="1720971"/>
            <a:ext cx="2983097" cy="3097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grpSp>
        <p:nvGrpSpPr>
          <p:cNvPr id="2" name="组合 1"/>
          <p:cNvGrpSpPr/>
          <p:nvPr/>
        </p:nvGrpSpPr>
        <p:grpSpPr>
          <a:xfrm>
            <a:off x="1425066" y="1401687"/>
            <a:ext cx="9428952" cy="4548112"/>
            <a:chOff x="1332260" y="1609957"/>
            <a:chExt cx="9428952" cy="4548112"/>
          </a:xfrm>
        </p:grpSpPr>
        <p:sp>
          <p:nvSpPr>
            <p:cNvPr id="202" name="文本框 201"/>
            <p:cNvSpPr txBox="1"/>
            <p:nvPr/>
          </p:nvSpPr>
          <p:spPr>
            <a:xfrm>
              <a:off x="6796811" y="2451877"/>
              <a:ext cx="849463" cy="2982188"/>
            </a:xfrm>
            <a:prstGeom prst="rect">
              <a:avLst/>
            </a:prstGeom>
            <a:noFill/>
          </p:spPr>
          <p:txBody>
            <a:bodyPr vert="eaVert" wrap="square" rtlCol="0">
              <a:spAutoFit/>
            </a:bodyPr>
            <a:lstStyle/>
            <a:p>
              <a:pPr algn="l">
                <a:lnSpc>
                  <a:spcPct val="120000"/>
                </a:lnSpc>
              </a:pPr>
              <a:r>
                <a:rPr lang="zh-CN" altLang="en-US" sz="3600" dirty="0">
                  <a:solidFill>
                    <a:schemeClr val="bg1"/>
                  </a:solidFill>
                  <a:latin typeface="STXinwei" charset="-122"/>
                  <a:ea typeface="STXinwei" charset="-122"/>
                  <a:cs typeface="STXinwei" charset="-122"/>
                  <a:sym typeface="Arial" panose="020B0604020202020204"/>
                </a:rPr>
                <a:t>添加大标题</a:t>
              </a:r>
              <a:endParaRPr lang="zh-CN" altLang="en-US" sz="3600" dirty="0">
                <a:solidFill>
                  <a:schemeClr val="bg1"/>
                </a:solidFill>
                <a:latin typeface="STXinwei" charset="-122"/>
                <a:ea typeface="STXinwei" charset="-122"/>
                <a:cs typeface="STXinwei" charset="-122"/>
                <a:sym typeface="Arial" panose="020B0604020202020204"/>
              </a:endParaRPr>
            </a:p>
          </p:txBody>
        </p:sp>
        <p:sp>
          <p:nvSpPr>
            <p:cNvPr id="203" name="矩形 202"/>
            <p:cNvSpPr/>
            <p:nvPr/>
          </p:nvSpPr>
          <p:spPr>
            <a:xfrm>
              <a:off x="7560336" y="2495419"/>
              <a:ext cx="3200876" cy="1967025"/>
            </a:xfrm>
            <a:prstGeom prst="rect">
              <a:avLst/>
            </a:prstGeom>
          </p:spPr>
          <p:txBody>
            <a:bodyPr vert="eaVert" wrap="square">
              <a:spAutoFit/>
            </a:bodyPr>
            <a:lstStyle/>
            <a:p>
              <a:pPr>
                <a:lnSpc>
                  <a:spcPct val="200000"/>
                </a:lnSpc>
              </a:pPr>
              <a:r>
                <a:rPr lang="zh-CN" altLang="en-US" sz="1400" dirty="0">
                  <a:solidFill>
                    <a:schemeClr val="bg1"/>
                  </a:solidFill>
                  <a:latin typeface="Arial" panose="020B0604020202020204"/>
                  <a:ea typeface="微软雅黑" panose="020B0503020204020204" pitchFamily="34" charset="-122"/>
                  <a:sym typeface="Arial" panose="020B0604020202020204"/>
                </a:rPr>
                <a:t>古柳垂堤风淡淡，新荷漫沼叶田田。白羽频挥闲士坐，乌纱半坠醉翁眠。游梦挥戈能断日，觉来持管莫窥天。堪笑荣华枕中客，对莲余做世外仙。</a:t>
              </a:r>
              <a:endParaRPr lang="zh-CN" altLang="en-US" sz="1400" dirty="0">
                <a:solidFill>
                  <a:schemeClr val="bg1"/>
                </a:solidFill>
                <a:latin typeface="Arial" panose="020B0604020202020204"/>
                <a:ea typeface="微软雅黑" panose="020B0503020204020204" pitchFamily="34" charset="-122"/>
                <a:sym typeface="Arial" panose="020B0604020202020204"/>
              </a:endParaRPr>
            </a:p>
          </p:txBody>
        </p:sp>
        <p:grpSp>
          <p:nvGrpSpPr>
            <p:cNvPr id="214" name="组 213"/>
            <p:cNvGrpSpPr/>
            <p:nvPr/>
          </p:nvGrpSpPr>
          <p:grpSpPr>
            <a:xfrm>
              <a:off x="1332260" y="1609957"/>
              <a:ext cx="2289048" cy="4548112"/>
              <a:chOff x="1170432" y="1609957"/>
              <a:chExt cx="2289048" cy="4548112"/>
            </a:xfrm>
          </p:grpSpPr>
          <p:sp>
            <p:nvSpPr>
              <p:cNvPr id="200" name="矩形 199"/>
              <p:cNvSpPr/>
              <p:nvPr/>
            </p:nvSpPr>
            <p:spPr bwMode="auto">
              <a:xfrm>
                <a:off x="1170432" y="1609957"/>
                <a:ext cx="2289048" cy="454811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zh-CN" altLang="en-US">
                  <a:solidFill>
                    <a:schemeClr val="tx1">
                      <a:lumMod val="95000"/>
                      <a:lumOff val="5000"/>
                    </a:schemeClr>
                  </a:solidFill>
                  <a:latin typeface="Arial" panose="020B0604020202020204"/>
                  <a:ea typeface="微软雅黑" panose="020B0503020204020204" pitchFamily="34" charset="-122"/>
                  <a:sym typeface="Arial" panose="020B0604020202020204"/>
                </a:endParaRPr>
              </a:p>
            </p:txBody>
          </p:sp>
          <p:sp>
            <p:nvSpPr>
              <p:cNvPr id="8" name="文本框 7"/>
              <p:cNvSpPr txBox="1"/>
              <p:nvPr/>
            </p:nvSpPr>
            <p:spPr>
              <a:xfrm>
                <a:off x="1282206" y="4741180"/>
                <a:ext cx="1800493" cy="1154292"/>
              </a:xfrm>
              <a:prstGeom prst="rect">
                <a:avLst/>
              </a:prstGeom>
              <a:noFill/>
            </p:spPr>
            <p:txBody>
              <a:bodyPr vert="eaVert" wrap="square" rtlCol="0">
                <a:spAutoFit/>
              </a:bodyPr>
              <a:lstStyle/>
              <a:p>
                <a:pPr>
                  <a:lnSpc>
                    <a:spcPct val="150000"/>
                  </a:lnSpc>
                </a:pPr>
                <a:r>
                  <a:rPr lang="zh-CN" altLang="en-US" sz="1400" dirty="0">
                    <a:solidFill>
                      <a:schemeClr val="tx1">
                        <a:lumMod val="95000"/>
                        <a:lumOff val="5000"/>
                      </a:schemeClr>
                    </a:solidFill>
                    <a:latin typeface="Hiragino Sans GB W3" charset="-122"/>
                    <a:ea typeface="Hiragino Sans GB W3" charset="-122"/>
                    <a:cs typeface="Hiragino Sans GB W3" charset="-122"/>
                    <a:sym typeface="Arial" panose="020B0604020202020204"/>
                  </a:rPr>
                  <a:t>棹移浮荇乱，船进倚荷来。藕丝牵作缕，莲叶捧成杯。</a:t>
                </a:r>
                <a:endParaRPr lang="en-US" altLang="zh-CN" sz="1400" dirty="0">
                  <a:solidFill>
                    <a:schemeClr val="tx1">
                      <a:lumMod val="95000"/>
                      <a:lumOff val="5000"/>
                    </a:schemeClr>
                  </a:solidFill>
                  <a:latin typeface="Hiragino Sans GB W3" charset="-122"/>
                  <a:ea typeface="Hiragino Sans GB W3" charset="-122"/>
                  <a:cs typeface="Hiragino Sans GB W3" charset="-122"/>
                  <a:sym typeface="Arial" panose="020B0604020202020204"/>
                </a:endParaRPr>
              </a:p>
              <a:p>
                <a:pPr>
                  <a:lnSpc>
                    <a:spcPct val="150000"/>
                  </a:lnSpc>
                </a:pPr>
                <a:endParaRPr kumimoji="1" lang="zh-CN" altLang="en-US" sz="1400" dirty="0">
                  <a:solidFill>
                    <a:schemeClr val="tx1">
                      <a:lumMod val="95000"/>
                      <a:lumOff val="5000"/>
                    </a:schemeClr>
                  </a:solidFill>
                  <a:latin typeface="Hiragino Sans GB W3" charset="-122"/>
                  <a:ea typeface="Hiragino Sans GB W3" charset="-122"/>
                  <a:cs typeface="Hiragino Sans GB W3" charset="-122"/>
                </a:endParaRPr>
              </a:p>
            </p:txBody>
          </p:sp>
        </p:grpSp>
        <p:grpSp>
          <p:nvGrpSpPr>
            <p:cNvPr id="213" name="组 212"/>
            <p:cNvGrpSpPr/>
            <p:nvPr/>
          </p:nvGrpSpPr>
          <p:grpSpPr>
            <a:xfrm>
              <a:off x="4200759" y="1609957"/>
              <a:ext cx="2252480" cy="4548112"/>
              <a:chOff x="3901796" y="1609957"/>
              <a:chExt cx="2252480" cy="4548112"/>
            </a:xfrm>
          </p:grpSpPr>
          <p:sp>
            <p:nvSpPr>
              <p:cNvPr id="198" name="矩形 197"/>
              <p:cNvSpPr/>
              <p:nvPr/>
            </p:nvSpPr>
            <p:spPr bwMode="auto">
              <a:xfrm>
                <a:off x="3901796" y="1609957"/>
                <a:ext cx="2252480" cy="454811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zh-CN" altLang="en-US">
                  <a:solidFill>
                    <a:schemeClr val="tx1">
                      <a:lumMod val="95000"/>
                      <a:lumOff val="5000"/>
                    </a:schemeClr>
                  </a:solidFill>
                  <a:latin typeface="Arial" panose="020B0604020202020204"/>
                  <a:ea typeface="微软雅黑" panose="020B0503020204020204" pitchFamily="34" charset="-122"/>
                  <a:sym typeface="Arial" panose="020B0604020202020204"/>
                </a:endParaRPr>
              </a:p>
            </p:txBody>
          </p:sp>
          <p:sp>
            <p:nvSpPr>
              <p:cNvPr id="212" name="文本框 211"/>
              <p:cNvSpPr txBox="1"/>
              <p:nvPr/>
            </p:nvSpPr>
            <p:spPr>
              <a:xfrm>
                <a:off x="4338155" y="4744005"/>
                <a:ext cx="1477328" cy="998427"/>
              </a:xfrm>
              <a:prstGeom prst="rect">
                <a:avLst/>
              </a:prstGeom>
              <a:noFill/>
            </p:spPr>
            <p:txBody>
              <a:bodyPr vert="eaVert" wrap="square" rtlCol="0">
                <a:spAutoFit/>
              </a:bodyPr>
              <a:lstStyle/>
              <a:p>
                <a:pPr algn="just">
                  <a:lnSpc>
                    <a:spcPct val="150000"/>
                  </a:lnSpc>
                </a:pPr>
                <a:r>
                  <a:rPr lang="zh-CN" altLang="en-US" sz="1400" dirty="0">
                    <a:solidFill>
                      <a:schemeClr val="tx1">
                        <a:lumMod val="95000"/>
                        <a:lumOff val="5000"/>
                      </a:schemeClr>
                    </a:solidFill>
                    <a:latin typeface="Hiragino Sans GB W3" charset="-122"/>
                    <a:ea typeface="Hiragino Sans GB W3" charset="-122"/>
                    <a:cs typeface="Hiragino Sans GB W3" charset="-122"/>
                    <a:sym typeface="Arial" panose="020B0604020202020204"/>
                  </a:rPr>
                  <a:t>荡舟无数伴，解缆自相催。汗粉无庸拭，风裙随意开。</a:t>
                </a:r>
                <a:endParaRPr lang="zh-CN" altLang="en-US" sz="1400" dirty="0">
                  <a:solidFill>
                    <a:schemeClr val="tx1">
                      <a:lumMod val="95000"/>
                      <a:lumOff val="5000"/>
                    </a:schemeClr>
                  </a:solidFill>
                  <a:latin typeface="Hiragino Sans GB W3" charset="-122"/>
                  <a:ea typeface="Hiragino Sans GB W3" charset="-122"/>
                  <a:cs typeface="Hiragino Sans GB W3" charset="-122"/>
                  <a:sym typeface="Arial" panose="020B0604020202020204"/>
                </a:endParaRPr>
              </a:p>
            </p:txBody>
          </p:sp>
        </p:grpSp>
      </p:grpSp>
      <p:pic>
        <p:nvPicPr>
          <p:cNvPr id="3" name="图片 2"/>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577780" y="1694554"/>
            <a:ext cx="1718611" cy="2545490"/>
          </a:xfrm>
          <a:prstGeom prst="rect">
            <a:avLst/>
          </a:prstGeom>
        </p:spPr>
      </p:pic>
      <p:pic>
        <p:nvPicPr>
          <p:cNvPr id="4" name="图片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59853" y="1401687"/>
            <a:ext cx="1238652" cy="2713601"/>
          </a:xfrm>
          <a:prstGeom prst="rect">
            <a:avLst/>
          </a:prstGeom>
        </p:spPr>
      </p:pic>
      <p:pic>
        <p:nvPicPr>
          <p:cNvPr id="5" name="图片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0396766" y="4895682"/>
            <a:ext cx="2108234" cy="2108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grpSp>
        <p:nvGrpSpPr>
          <p:cNvPr id="27" name="组合 6"/>
          <p:cNvGrpSpPr/>
          <p:nvPr/>
        </p:nvGrpSpPr>
        <p:grpSpPr>
          <a:xfrm>
            <a:off x="1911302" y="2012915"/>
            <a:ext cx="5562029" cy="3661223"/>
            <a:chOff x="3245877" y="1789421"/>
            <a:chExt cx="5562029" cy="3661223"/>
          </a:xfrm>
        </p:grpSpPr>
        <p:sp>
          <p:nvSpPr>
            <p:cNvPr id="28" name="椭圆 27"/>
            <p:cNvSpPr/>
            <p:nvPr/>
          </p:nvSpPr>
          <p:spPr>
            <a:xfrm>
              <a:off x="3245877" y="1789421"/>
              <a:ext cx="1018574" cy="1018574"/>
            </a:xfrm>
            <a:prstGeom prst="ellipse">
              <a:avLst/>
            </a:prstGeom>
            <a:noFill/>
            <a:ln w="1905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0" cap="none" spc="0" normalizeH="0" baseline="0" noProof="0" dirty="0">
                  <a:ln>
                    <a:noFill/>
                  </a:ln>
                  <a:solidFill>
                    <a:prstClr val="white"/>
                  </a:solidFill>
                  <a:effectLst/>
                  <a:uLnTx/>
                  <a:uFillTx/>
                  <a:latin typeface="STXinwei" charset="-122"/>
                  <a:ea typeface="STXinwei" charset="-122"/>
                  <a:cs typeface="STXinwei" charset="-122"/>
                  <a:sym typeface="Arial" panose="020B0604020202020204"/>
                </a:rPr>
                <a:t>大</a:t>
              </a:r>
              <a:endParaRPr kumimoji="0" lang="zh-CN" altLang="en-US" sz="4000" b="0" i="0" u="none" strike="noStrike" kern="0" cap="none" spc="0" normalizeH="0" baseline="0" noProof="0" dirty="0">
                <a:ln>
                  <a:noFill/>
                </a:ln>
                <a:solidFill>
                  <a:prstClr val="white"/>
                </a:solidFill>
                <a:effectLst/>
                <a:uLnTx/>
                <a:uFillTx/>
                <a:latin typeface="STXinwei" charset="-122"/>
                <a:ea typeface="STXinwei" charset="-122"/>
                <a:cs typeface="STXinwei" charset="-122"/>
                <a:sym typeface="Arial" panose="020B0604020202020204"/>
              </a:endParaRPr>
            </a:p>
          </p:txBody>
        </p:sp>
        <p:sp>
          <p:nvSpPr>
            <p:cNvPr id="29" name="椭圆 28"/>
            <p:cNvSpPr/>
            <p:nvPr/>
          </p:nvSpPr>
          <p:spPr>
            <a:xfrm>
              <a:off x="5449810" y="1789421"/>
              <a:ext cx="1018574" cy="1018574"/>
            </a:xfrm>
            <a:prstGeom prst="ellipse">
              <a:avLst/>
            </a:prstGeom>
            <a:noFill/>
            <a:ln w="1905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0" cap="none" spc="0" normalizeH="0" baseline="0" noProof="0" dirty="0">
                  <a:ln>
                    <a:noFill/>
                  </a:ln>
                  <a:solidFill>
                    <a:prstClr val="white"/>
                  </a:solidFill>
                  <a:effectLst/>
                  <a:uLnTx/>
                  <a:uFillTx/>
                  <a:latin typeface="STXinwei" charset="-122"/>
                  <a:ea typeface="STXinwei" charset="-122"/>
                  <a:cs typeface="STXinwei" charset="-122"/>
                  <a:sym typeface="Arial" panose="020B0604020202020204"/>
                </a:rPr>
                <a:t>标</a:t>
              </a:r>
              <a:endParaRPr kumimoji="0" lang="zh-CN" altLang="en-US" sz="4000" b="0" i="0" u="none" strike="noStrike" kern="0" cap="none" spc="0" normalizeH="0" baseline="0" noProof="0" dirty="0">
                <a:ln>
                  <a:noFill/>
                </a:ln>
                <a:solidFill>
                  <a:prstClr val="white"/>
                </a:solidFill>
                <a:effectLst/>
                <a:uLnTx/>
                <a:uFillTx/>
                <a:latin typeface="STXinwei" charset="-122"/>
                <a:ea typeface="STXinwei" charset="-122"/>
                <a:cs typeface="STXinwei" charset="-122"/>
                <a:sym typeface="Arial" panose="020B0604020202020204"/>
              </a:endParaRPr>
            </a:p>
          </p:txBody>
        </p:sp>
        <p:sp>
          <p:nvSpPr>
            <p:cNvPr id="30" name="椭圆 29"/>
            <p:cNvSpPr/>
            <p:nvPr/>
          </p:nvSpPr>
          <p:spPr>
            <a:xfrm>
              <a:off x="7653744" y="1789421"/>
              <a:ext cx="1018574" cy="1018574"/>
            </a:xfrm>
            <a:prstGeom prst="ellipse">
              <a:avLst/>
            </a:prstGeom>
            <a:noFill/>
            <a:ln w="1905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0" cap="none" spc="0" normalizeH="0" baseline="0" noProof="0" dirty="0">
                  <a:ln>
                    <a:noFill/>
                  </a:ln>
                  <a:solidFill>
                    <a:prstClr val="white"/>
                  </a:solidFill>
                  <a:effectLst/>
                  <a:uLnTx/>
                  <a:uFillTx/>
                  <a:latin typeface="STXinwei" charset="-122"/>
                  <a:ea typeface="STXinwei" charset="-122"/>
                  <a:cs typeface="STXinwei" charset="-122"/>
                  <a:sym typeface="Arial" panose="020B0604020202020204"/>
                </a:rPr>
                <a:t>题</a:t>
              </a:r>
              <a:endParaRPr kumimoji="0" lang="zh-CN" altLang="en-US" sz="4000" b="0" i="0" u="none" strike="noStrike" kern="0" cap="none" spc="0" normalizeH="0" baseline="0" noProof="0" dirty="0">
                <a:ln>
                  <a:noFill/>
                </a:ln>
                <a:solidFill>
                  <a:prstClr val="white"/>
                </a:solidFill>
                <a:effectLst/>
                <a:uLnTx/>
                <a:uFillTx/>
                <a:latin typeface="STXinwei" charset="-122"/>
                <a:ea typeface="STXinwei" charset="-122"/>
                <a:cs typeface="STXinwei" charset="-122"/>
                <a:sym typeface="Arial" panose="020B0604020202020204"/>
              </a:endParaRPr>
            </a:p>
          </p:txBody>
        </p:sp>
        <p:sp>
          <p:nvSpPr>
            <p:cNvPr id="31" name="文本框 30"/>
            <p:cNvSpPr txBox="1"/>
            <p:nvPr/>
          </p:nvSpPr>
          <p:spPr>
            <a:xfrm>
              <a:off x="3245877" y="3294958"/>
              <a:ext cx="1154162" cy="2155686"/>
            </a:xfrm>
            <a:prstGeom prst="rect">
              <a:avLst/>
            </a:prstGeom>
            <a:noFill/>
          </p:spPr>
          <p:txBody>
            <a:bodyPr vert="eaVert"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Arial" panose="020B0604020202020204"/>
                </a:rPr>
                <a:t>秋暮，乱洒衰荷，颗颗真珠雨。雨过月华生，冷彻鸳鸯浦。</a:t>
              </a:r>
              <a:endParaRPr kumimoji="0" lang="zh-CN" altLang="en-US" sz="14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Arial" panose="020B0604020202020204"/>
              </a:endParaRPr>
            </a:p>
          </p:txBody>
        </p:sp>
        <p:sp>
          <p:nvSpPr>
            <p:cNvPr id="32" name="文本框 31"/>
            <p:cNvSpPr txBox="1"/>
            <p:nvPr/>
          </p:nvSpPr>
          <p:spPr>
            <a:xfrm>
              <a:off x="5449810" y="3294958"/>
              <a:ext cx="1154162" cy="2155686"/>
            </a:xfrm>
            <a:prstGeom prst="rect">
              <a:avLst/>
            </a:prstGeom>
            <a:noFill/>
          </p:spPr>
          <p:txBody>
            <a:bodyPr vert="eaVert"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Arial" panose="020B0604020202020204"/>
                </a:rPr>
                <a:t>池上凭阑愁无侣，奈此个单栖情绪！却傍金笼共鹦鹉，念粉郎言语。</a:t>
              </a:r>
              <a:endParaRPr kumimoji="0" lang="zh-CN" altLang="en-US" sz="14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Arial" panose="020B0604020202020204"/>
              </a:endParaRPr>
            </a:p>
          </p:txBody>
        </p:sp>
        <p:sp>
          <p:nvSpPr>
            <p:cNvPr id="33" name="文本框 32"/>
            <p:cNvSpPr txBox="1"/>
            <p:nvPr/>
          </p:nvSpPr>
          <p:spPr>
            <a:xfrm>
              <a:off x="7653744" y="3294958"/>
              <a:ext cx="1154162" cy="2155686"/>
            </a:xfrm>
            <a:prstGeom prst="rect">
              <a:avLst/>
            </a:prstGeom>
            <a:noFill/>
          </p:spPr>
          <p:txBody>
            <a:bodyPr vert="eaVert"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Arial" panose="020B0604020202020204"/>
                </a:rPr>
                <a:t>雨过月华生，冷彻鸳鸯浦。池上凭阑愁无侣，奈此个单栖情绪！</a:t>
              </a:r>
              <a:endParaRPr kumimoji="0" lang="zh-CN" altLang="en-US" sz="1400" b="0" i="0" u="none" strike="noStrike" kern="1200" cap="none" spc="0" normalizeH="0" baseline="0" noProof="0" dirty="0">
                <a:ln>
                  <a:noFill/>
                </a:ln>
                <a:solidFill>
                  <a:prstClr val="white"/>
                </a:solidFill>
                <a:effectLst/>
                <a:uLnTx/>
                <a:uFillTx/>
                <a:latin typeface="Hiragino Sans GB W3" charset="-122"/>
                <a:ea typeface="Hiragino Sans GB W3" charset="-122"/>
                <a:cs typeface="Hiragino Sans GB W3" charset="-122"/>
                <a:sym typeface="Arial" panose="020B0604020202020204"/>
              </a:endParaRPr>
            </a:p>
          </p:txBody>
        </p:sp>
      </p:gr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62664" y="-2741238"/>
            <a:ext cx="7022592" cy="6858000"/>
          </a:xfrm>
          <a:prstGeom prst="rect">
            <a:avLst/>
          </a:prstGeom>
        </p:spPr>
      </p:pic>
      <p:pic>
        <p:nvPicPr>
          <p:cNvPr id="18" name="图片 17"/>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304800" y="5124450"/>
            <a:ext cx="1924050" cy="1924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l="9364" t="73429" r="59639" b="19685"/>
          <a:stretch>
            <a:fillRect/>
          </a:stretch>
        </p:blipFill>
        <p:spPr>
          <a:xfrm>
            <a:off x="6342717" y="4082518"/>
            <a:ext cx="1938766" cy="645981"/>
          </a:xfrm>
          <a:prstGeom prst="rect">
            <a:avLst/>
          </a:prstGeom>
        </p:spPr>
      </p:pic>
      <p:sp>
        <p:nvSpPr>
          <p:cNvPr id="2" name="椭圆 1"/>
          <p:cNvSpPr/>
          <p:nvPr/>
        </p:nvSpPr>
        <p:spPr>
          <a:xfrm>
            <a:off x="3688080" y="863406"/>
            <a:ext cx="4815840" cy="4815840"/>
          </a:xfrm>
          <a:prstGeom prst="ellipse">
            <a:avLst/>
          </a:prstGeom>
          <a:noFill/>
          <a:ln w="28575">
            <a:solidFill>
              <a:srgbClr val="F7E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432222" y="1881155"/>
            <a:ext cx="1292662" cy="1041311"/>
          </a:xfrm>
          <a:prstGeom prst="rect">
            <a:avLst/>
          </a:prstGeom>
          <a:noFill/>
        </p:spPr>
        <p:txBody>
          <a:bodyPr vert="eaVert" wrap="none" rtlCol="0">
            <a:spAutoFit/>
          </a:bodyPr>
          <a:lstStyle/>
          <a:p>
            <a:r>
              <a:rPr lang="zh-CN" altLang="en-US" sz="7200" b="1" dirty="0">
                <a:solidFill>
                  <a:srgbClr val="F7E506"/>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刺</a:t>
            </a:r>
            <a:endParaRPr lang="zh-CN" altLang="en-US" sz="7200" b="1" dirty="0">
              <a:solidFill>
                <a:srgbClr val="F7E506"/>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4" name="文本框 3"/>
          <p:cNvSpPr txBox="1"/>
          <p:nvPr/>
        </p:nvSpPr>
        <p:spPr>
          <a:xfrm>
            <a:off x="7216558" y="2898903"/>
            <a:ext cx="1292662" cy="1041311"/>
          </a:xfrm>
          <a:prstGeom prst="rect">
            <a:avLst/>
          </a:prstGeom>
          <a:noFill/>
        </p:spPr>
        <p:txBody>
          <a:bodyPr vert="eaVert" wrap="none" rtlCol="0">
            <a:spAutoFit/>
          </a:bodyPr>
          <a:lstStyle/>
          <a:p>
            <a:r>
              <a:rPr lang="zh-CN" altLang="en-US" sz="7200" b="1" dirty="0">
                <a:solidFill>
                  <a:srgbClr val="F7E506"/>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绣</a:t>
            </a:r>
            <a:endParaRPr lang="zh-CN" altLang="en-US" sz="7200" b="1" dirty="0">
              <a:solidFill>
                <a:srgbClr val="F7E506"/>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5" name="文本框 4"/>
          <p:cNvSpPr txBox="1"/>
          <p:nvPr/>
        </p:nvSpPr>
        <p:spPr>
          <a:xfrm>
            <a:off x="6879295" y="2990061"/>
            <a:ext cx="430887" cy="2995091"/>
          </a:xfrm>
          <a:prstGeom prst="rect">
            <a:avLst/>
          </a:prstGeom>
          <a:solidFill>
            <a:schemeClr val="accent4">
              <a:lumMod val="75000"/>
            </a:schemeClr>
          </a:solidFill>
          <a:ln>
            <a:noFill/>
          </a:ln>
        </p:spPr>
        <p:txBody>
          <a:bodyPr vert="eaVert" wrap="square" rtlCol="0">
            <a:spAutoFit/>
          </a:bodyPr>
          <a:lstStyle/>
          <a:p>
            <a:pPr algn="ctr"/>
            <a:r>
              <a:rPr lang="zh-CN" altLang="zh-CN" sz="1600" b="1" kern="1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Times New Roman" panose="02020603050405020304" pitchFamily="18" charset="0"/>
              </a:rPr>
              <a:t>四大名绣，指的是我国刺绣中</a:t>
            </a:r>
            <a:endParaRPr lang="zh-CN" altLang="en-US" sz="16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6" name="文本框 5"/>
          <p:cNvSpPr txBox="1"/>
          <p:nvPr/>
        </p:nvSpPr>
        <p:spPr>
          <a:xfrm>
            <a:off x="6342717" y="3419559"/>
            <a:ext cx="430887" cy="2995091"/>
          </a:xfrm>
          <a:prstGeom prst="rect">
            <a:avLst/>
          </a:prstGeom>
          <a:solidFill>
            <a:schemeClr val="accent4">
              <a:lumMod val="75000"/>
            </a:schemeClr>
          </a:solidFill>
          <a:ln>
            <a:noFill/>
          </a:ln>
        </p:spPr>
        <p:txBody>
          <a:bodyPr vert="eaVert" wrap="square" rtlCol="0">
            <a:spAutoFit/>
          </a:bodyPr>
          <a:lstStyle/>
          <a:p>
            <a:pPr algn="ctr"/>
            <a:r>
              <a:rPr lang="zh-CN" altLang="zh-CN" sz="1600" b="1" kern="1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Times New Roman" panose="02020603050405020304" pitchFamily="18" charset="0"/>
              </a:rPr>
              <a:t>中的苏绣、湘绣、粤绣、蜀绣</a:t>
            </a:r>
            <a:endParaRPr lang="zh-CN" altLang="en-US" sz="1600" b="1"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7" name="文本框 6"/>
          <p:cNvSpPr txBox="1"/>
          <p:nvPr/>
        </p:nvSpPr>
        <p:spPr>
          <a:xfrm>
            <a:off x="4437302" y="1936516"/>
            <a:ext cx="1908215" cy="3139439"/>
          </a:xfrm>
          <a:prstGeom prst="rect">
            <a:avLst/>
          </a:prstGeom>
          <a:noFill/>
        </p:spPr>
        <p:txBody>
          <a:bodyPr vert="eaVert" wrap="square" rtlCol="0">
            <a:spAutoFit/>
          </a:bodyPr>
          <a:lstStyle/>
          <a:p>
            <a:r>
              <a:rPr lang="zh-CN" altLang="zh-CN" sz="1600" kern="1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Times New Roman" panose="02020603050405020304" pitchFamily="18" charset="0"/>
              </a:rPr>
              <a:t>刺绣，古称针绣，是用绣针引彩线，按设计的花纹在纺织品上刺绣运针，以绣迹构成花纹图案的一种工艺。刺绣作为一个地域广泛的手工艺品，各个国家、各个民族通过长期的积累和发展，都有其自身的特长和优势。</a:t>
            </a:r>
            <a:endParaRPr lang="zh-CN" altLang="en-US" sz="1600" dirty="0">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pic>
        <p:nvPicPr>
          <p:cNvPr id="8" name="图片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12750" y="2877645"/>
            <a:ext cx="906981" cy="917059"/>
          </a:xfrm>
          <a:prstGeom prst="rect">
            <a:avLst/>
          </a:prstGeom>
        </p:spPr>
      </p:pic>
      <p:pic>
        <p:nvPicPr>
          <p:cNvPr id="9" name="图片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02749" y="2747924"/>
            <a:ext cx="906981" cy="917059"/>
          </a:xfrm>
          <a:prstGeom prst="rect">
            <a:avLst/>
          </a:prstGeom>
        </p:spPr>
      </p:pic>
      <p:grpSp>
        <p:nvGrpSpPr>
          <p:cNvPr id="10" name="组合 9"/>
          <p:cNvGrpSpPr/>
          <p:nvPr/>
        </p:nvGrpSpPr>
        <p:grpSpPr>
          <a:xfrm>
            <a:off x="11209435" y="854023"/>
            <a:ext cx="553998" cy="3396417"/>
            <a:chOff x="9846896" y="1026937"/>
            <a:chExt cx="553998" cy="3396417"/>
          </a:xfrm>
        </p:grpSpPr>
        <p:pic>
          <p:nvPicPr>
            <p:cNvPr id="11" name="图片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00116" y="1026937"/>
              <a:ext cx="460070" cy="465182"/>
            </a:xfrm>
            <a:prstGeom prst="rect">
              <a:avLst/>
            </a:prstGeom>
          </p:spPr>
        </p:pic>
        <p:sp>
          <p:nvSpPr>
            <p:cNvPr id="12" name="文本框 11"/>
            <p:cNvSpPr txBox="1"/>
            <p:nvPr/>
          </p:nvSpPr>
          <p:spPr>
            <a:xfrm>
              <a:off x="9900116" y="1492119"/>
              <a:ext cx="447558" cy="400110"/>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心</a:t>
              </a:r>
              <a:endParaRPr lang="zh-CN" altLang="en-US" sz="2000" b="1"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pic>
          <p:nvPicPr>
            <p:cNvPr id="13" name="图片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00116" y="1876839"/>
              <a:ext cx="460070" cy="465182"/>
            </a:xfrm>
            <a:prstGeom prst="rect">
              <a:avLst/>
            </a:prstGeom>
          </p:spPr>
        </p:pic>
        <p:sp>
          <p:nvSpPr>
            <p:cNvPr id="14" name="文本框 13"/>
            <p:cNvSpPr txBox="1"/>
            <p:nvPr/>
          </p:nvSpPr>
          <p:spPr>
            <a:xfrm>
              <a:off x="9846896" y="2465126"/>
              <a:ext cx="553998" cy="1958228"/>
            </a:xfrm>
            <a:prstGeom prst="rect">
              <a:avLst/>
            </a:prstGeom>
            <a:noFill/>
          </p:spPr>
          <p:txBody>
            <a:bodyPr vert="eaVert" wrap="none" rtlCol="0">
              <a:spAutoFit/>
            </a:bodyPr>
            <a:lstStyle/>
            <a:p>
              <a:r>
                <a:rPr lang="en-US" altLang="zh-CN" sz="2400" b="1" dirty="0">
                  <a:solidFill>
                    <a:srgbClr val="F7E506"/>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r>
                <a:rPr lang="zh-CN" altLang="en-US" sz="2400" b="1" dirty="0">
                  <a:solidFill>
                    <a:srgbClr val="F7E506"/>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匠心之选</a:t>
              </a:r>
              <a:endParaRPr lang="zh-CN" altLang="en-US" sz="2400" b="1" dirty="0">
                <a:solidFill>
                  <a:srgbClr val="F7E506"/>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gr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9364" t="73429" r="59639" b="19685"/>
          <a:stretch>
            <a:fillRect/>
          </a:stretch>
        </p:blipFill>
        <p:spPr>
          <a:xfrm>
            <a:off x="586020" y="4531668"/>
            <a:ext cx="3267108" cy="1088573"/>
          </a:xfrm>
          <a:prstGeom prst="rect">
            <a:avLst/>
          </a:prstGeom>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l="9364" t="73429" r="59639" b="19685"/>
          <a:stretch>
            <a:fillRect/>
          </a:stretch>
        </p:blipFill>
        <p:spPr>
          <a:xfrm>
            <a:off x="7226553" y="854024"/>
            <a:ext cx="2164598" cy="7212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advTm="3000">
        <p:wipe/>
      </p:transition>
    </mc:Choice>
    <mc:Fallback>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ppt_w</p:attrName>
                                        </p:attrNameLst>
                                      </p:cBhvr>
                                      <p:tavLst>
                                        <p:tav tm="0" fmla="#ppt_w*sin(2.5*pi*$)">
                                          <p:val>
                                            <p:fltVal val="0"/>
                                          </p:val>
                                        </p:tav>
                                        <p:tav tm="100000">
                                          <p:val>
                                            <p:fltVal val="1"/>
                                          </p:val>
                                        </p:tav>
                                      </p:tavLst>
                                    </p:anim>
                                    <p:anim calcmode="lin" valueType="num">
                                      <p:cBhvr>
                                        <p:cTn id="47" dur="500" fill="hold"/>
                                        <p:tgtEl>
                                          <p:spTgt spid="8"/>
                                        </p:tgtEl>
                                        <p:attrNameLst>
                                          <p:attrName>ppt_h</p:attrName>
                                        </p:attrNameLst>
                                      </p:cBhvr>
                                      <p:tavLst>
                                        <p:tav tm="0">
                                          <p:val>
                                            <p:strVal val="#ppt_h"/>
                                          </p:val>
                                        </p:tav>
                                        <p:tav tm="100000">
                                          <p:val>
                                            <p:strVal val="#ppt_h"/>
                                          </p:val>
                                        </p:tav>
                                      </p:tavLst>
                                    </p:anim>
                                  </p:childTnLst>
                                </p:cTn>
                              </p:par>
                              <p:par>
                                <p:cTn id="48" presetID="45"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anim calcmode="lin" valueType="num">
                                      <p:cBhvr>
                                        <p:cTn id="51" dur="500" fill="hold"/>
                                        <p:tgtEl>
                                          <p:spTgt spid="9"/>
                                        </p:tgtEl>
                                        <p:attrNameLst>
                                          <p:attrName>ppt_w</p:attrName>
                                        </p:attrNameLst>
                                      </p:cBhvr>
                                      <p:tavLst>
                                        <p:tav tm="0" fmla="#ppt_w*sin(2.5*pi*$)">
                                          <p:val>
                                            <p:fltVal val="0"/>
                                          </p:val>
                                        </p:tav>
                                        <p:tav tm="100000">
                                          <p:val>
                                            <p:fltVal val="1"/>
                                          </p:val>
                                        </p:tav>
                                      </p:tavLst>
                                    </p:anim>
                                    <p:anim calcmode="lin" valueType="num">
                                      <p:cBhvr>
                                        <p:cTn id="5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14853" t="15259"/>
          <a:stretch>
            <a:fillRect/>
          </a:stretch>
        </p:blipFill>
        <p:spPr>
          <a:xfrm>
            <a:off x="-3103269" y="652236"/>
            <a:ext cx="5596085" cy="5811590"/>
          </a:xfrm>
          <a:prstGeom prst="rect">
            <a:avLst/>
          </a:prstGeom>
        </p:spPr>
      </p:pic>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9364" t="73429" r="59639" b="19685"/>
          <a:stretch>
            <a:fillRect/>
          </a:stretch>
        </p:blipFill>
        <p:spPr>
          <a:xfrm>
            <a:off x="4520067" y="4126018"/>
            <a:ext cx="3267108" cy="1088573"/>
          </a:xfrm>
          <a:prstGeom prst="rect">
            <a:avLst/>
          </a:prstGeom>
        </p:spPr>
      </p:pic>
      <p:sp>
        <p:nvSpPr>
          <p:cNvPr id="13" name="椭圆 12"/>
          <p:cNvSpPr/>
          <p:nvPr/>
        </p:nvSpPr>
        <p:spPr>
          <a:xfrm>
            <a:off x="3704806" y="3766655"/>
            <a:ext cx="132835" cy="132835"/>
          </a:xfrm>
          <a:prstGeom prst="ellipse">
            <a:avLst/>
          </a:prstGeom>
          <a:solidFill>
            <a:srgbClr val="00A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椭圆 24"/>
          <p:cNvSpPr/>
          <p:nvPr/>
        </p:nvSpPr>
        <p:spPr>
          <a:xfrm>
            <a:off x="7997021" y="2722933"/>
            <a:ext cx="132835" cy="132835"/>
          </a:xfrm>
          <a:prstGeom prst="ellipse">
            <a:avLst/>
          </a:prstGeom>
          <a:solidFill>
            <a:srgbClr val="00A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椭圆 25"/>
          <p:cNvSpPr/>
          <p:nvPr/>
        </p:nvSpPr>
        <p:spPr>
          <a:xfrm>
            <a:off x="7997022" y="1606848"/>
            <a:ext cx="132835" cy="132835"/>
          </a:xfrm>
          <a:prstGeom prst="ellipse">
            <a:avLst/>
          </a:prstGeom>
          <a:solidFill>
            <a:srgbClr val="00A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华文楷体" pitchFamily="2" charset="-122"/>
              <a:ea typeface="华文楷体" pitchFamily="2" charset="-122"/>
              <a:cs typeface="+mn-cs"/>
            </a:endParaRPr>
          </a:p>
        </p:txBody>
      </p:sp>
      <p:pic>
        <p:nvPicPr>
          <p:cNvPr id="29" name="图片 28"/>
          <p:cNvPicPr>
            <a:picLocks noChangeAspect="1"/>
          </p:cNvPicPr>
          <p:nvPr/>
        </p:nvPicPr>
        <p:blipFill rotWithShape="1">
          <a:blip r:embed="rId2">
            <a:extLst>
              <a:ext uri="{28A0092B-C50C-407E-A947-70E740481C1C}">
                <a14:useLocalDpi xmlns:a14="http://schemas.microsoft.com/office/drawing/2010/main" val="0"/>
              </a:ext>
            </a:extLst>
          </a:blip>
          <a:srcRect l="40917" t="45509" r="39493" b="12678"/>
          <a:stretch>
            <a:fillRect/>
          </a:stretch>
        </p:blipFill>
        <p:spPr>
          <a:xfrm rot="16200000">
            <a:off x="1886148" y="-171886"/>
            <a:ext cx="2064775" cy="7459833"/>
          </a:xfrm>
          <a:prstGeom prst="rect">
            <a:avLst/>
          </a:prstGeom>
        </p:spPr>
      </p:pic>
      <p:sp>
        <p:nvSpPr>
          <p:cNvPr id="15" name="文本框 14"/>
          <p:cNvSpPr txBox="1"/>
          <p:nvPr/>
        </p:nvSpPr>
        <p:spPr>
          <a:xfrm>
            <a:off x="148483" y="2773201"/>
            <a:ext cx="6088007" cy="1569660"/>
          </a:xfrm>
          <a:prstGeom prst="rect">
            <a:avLst/>
          </a:prstGeom>
          <a:noFill/>
        </p:spPr>
        <p:txBody>
          <a:bodyPr wrap="square" rtlCol="0">
            <a:spAutoFit/>
          </a:bodyPr>
          <a:lstStyle/>
          <a:p>
            <a:pPr lvl="0"/>
            <a:r>
              <a:rPr lang="zh-CN" altLang="en-US" sz="9600" spc="300" dirty="0">
                <a:solidFill>
                  <a:schemeClr val="bg1"/>
                </a:solidFill>
                <a:latin typeface="文悦青龙体 (非商业使用) W5" pitchFamily="50" charset="-122"/>
                <a:ea typeface="文悦青龙体 (非商业使用) W5" pitchFamily="50" charset="-122"/>
              </a:rPr>
              <a:t>目录</a:t>
            </a:r>
            <a:r>
              <a:rPr lang="en-US" altLang="zh-CN" sz="9600" spc="300" dirty="0">
                <a:solidFill>
                  <a:schemeClr val="bg1"/>
                </a:solidFill>
                <a:latin typeface="文悦青龙体 (非商业使用) W5" pitchFamily="50" charset="-122"/>
                <a:ea typeface="文悦青龙体 (非商业使用) W5" pitchFamily="50" charset="-122"/>
              </a:rPr>
              <a:t>/</a:t>
            </a:r>
            <a:endParaRPr lang="zh-CN" altLang="en-US" sz="6600" spc="300" dirty="0">
              <a:solidFill>
                <a:schemeClr val="bg1"/>
              </a:solidFill>
              <a:latin typeface="文悦青龙体 (非商业使用) W5" pitchFamily="50" charset="-122"/>
              <a:ea typeface="文悦青龙体 (非商业使用) W5" pitchFamily="50" charset="-122"/>
            </a:endParaRPr>
          </a:p>
        </p:txBody>
      </p:sp>
      <p:sp>
        <p:nvSpPr>
          <p:cNvPr id="30" name="文本框 29"/>
          <p:cNvSpPr txBox="1"/>
          <p:nvPr/>
        </p:nvSpPr>
        <p:spPr>
          <a:xfrm>
            <a:off x="3330684" y="3149749"/>
            <a:ext cx="8646567" cy="830997"/>
          </a:xfrm>
          <a:prstGeom prst="rect">
            <a:avLst/>
          </a:prstGeom>
          <a:noFill/>
        </p:spPr>
        <p:txBody>
          <a:bodyPr wrap="square" rtlCol="0">
            <a:spAutoFit/>
          </a:bodyPr>
          <a:lstStyle/>
          <a:p>
            <a:pPr lvl="0"/>
            <a:r>
              <a:rPr lang="en-US" altLang="zh-CN" sz="4800" spc="300" dirty="0">
                <a:solidFill>
                  <a:prstClr val="white"/>
                </a:solidFill>
                <a:latin typeface="文悦青龙体 (非商业使用) W5" pitchFamily="50" charset="-122"/>
                <a:ea typeface="文悦青龙体 (非商业使用) W5" pitchFamily="50" charset="-122"/>
              </a:rPr>
              <a:t>contents</a:t>
            </a:r>
            <a:endParaRPr lang="zh-CN" altLang="en-US" sz="4800" spc="300" dirty="0">
              <a:solidFill>
                <a:prstClr val="white"/>
              </a:solidFill>
              <a:latin typeface="文悦青龙体 (非商业使用) W5" pitchFamily="50" charset="-122"/>
              <a:ea typeface="文悦青龙体 (非商业使用) W5" pitchFamily="50" charset="-122"/>
            </a:endParaRPr>
          </a:p>
        </p:txBody>
      </p:sp>
      <p:sp>
        <p:nvSpPr>
          <p:cNvPr id="34" name="椭圆 33"/>
          <p:cNvSpPr/>
          <p:nvPr/>
        </p:nvSpPr>
        <p:spPr>
          <a:xfrm>
            <a:off x="7997021" y="4020517"/>
            <a:ext cx="132835" cy="132835"/>
          </a:xfrm>
          <a:prstGeom prst="ellipse">
            <a:avLst/>
          </a:prstGeom>
          <a:solidFill>
            <a:srgbClr val="00A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3" name="组合 42"/>
          <p:cNvGrpSpPr/>
          <p:nvPr/>
        </p:nvGrpSpPr>
        <p:grpSpPr>
          <a:xfrm>
            <a:off x="7615440" y="1253469"/>
            <a:ext cx="3881062" cy="803854"/>
            <a:chOff x="7599511" y="1253469"/>
            <a:chExt cx="3881062" cy="803854"/>
          </a:xfrm>
        </p:grpSpPr>
        <p:grpSp>
          <p:nvGrpSpPr>
            <p:cNvPr id="19" name="组合 18"/>
            <p:cNvGrpSpPr/>
            <p:nvPr/>
          </p:nvGrpSpPr>
          <p:grpSpPr>
            <a:xfrm>
              <a:off x="8266024" y="1282848"/>
              <a:ext cx="3214549" cy="654572"/>
              <a:chOff x="4840073" y="1727771"/>
              <a:chExt cx="2410912" cy="490929"/>
            </a:xfrm>
          </p:grpSpPr>
          <p:sp>
            <p:nvSpPr>
              <p:cNvPr id="20" name="TextBox 17"/>
              <p:cNvSpPr txBox="1"/>
              <p:nvPr/>
            </p:nvSpPr>
            <p:spPr>
              <a:xfrm>
                <a:off x="4840073" y="1727771"/>
                <a:ext cx="97581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延禧攻略</a:t>
                </a:r>
                <a:endParaRPr kumimoji="0" lang="zh-CN" altLang="en-US" sz="20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sp>
            <p:nvSpPr>
              <p:cNvPr id="21" name="TextBox 18"/>
              <p:cNvSpPr txBox="1"/>
              <p:nvPr/>
            </p:nvSpPr>
            <p:spPr>
              <a:xfrm>
                <a:off x="4864336" y="1971050"/>
                <a:ext cx="2386649" cy="247650"/>
              </a:xfrm>
              <a:prstGeom prst="rect">
                <a:avLst/>
              </a:prstGeom>
              <a:noFill/>
            </p:spPr>
            <p:txBody>
              <a:bodyPr wrap="square" rtlCol="0">
                <a:spAutoFit/>
              </a:bodyPr>
              <a:lstStyle/>
              <a:p>
                <a:pPr marL="0" marR="0" lvl="0" indent="0" algn="l" defTabSz="914400" rtl="0" eaLnBrk="1" fontAlgn="auto" latinLnBrk="0" hangingPunct="1">
                  <a:lnSpc>
                    <a:spcPts val="1865"/>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Lato"/>
                  </a:rPr>
                  <a:t>请输入你的内容</a:t>
                </a:r>
                <a:endParaRPr kumimoji="0" lang="zh-CN" altLang="en-US" sz="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39" name="图片 3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99511" y="1253469"/>
              <a:ext cx="795020" cy="803854"/>
            </a:xfrm>
            <a:prstGeom prst="rect">
              <a:avLst/>
            </a:prstGeom>
          </p:spPr>
        </p:pic>
      </p:grpSp>
      <p:grpSp>
        <p:nvGrpSpPr>
          <p:cNvPr id="18" name="组合 17"/>
          <p:cNvGrpSpPr/>
          <p:nvPr/>
        </p:nvGrpSpPr>
        <p:grpSpPr>
          <a:xfrm>
            <a:off x="7627931" y="2409756"/>
            <a:ext cx="3856081" cy="803854"/>
            <a:chOff x="7608317" y="2306124"/>
            <a:chExt cx="3856081" cy="803854"/>
          </a:xfrm>
        </p:grpSpPr>
        <p:grpSp>
          <p:nvGrpSpPr>
            <p:cNvPr id="22" name="组合 21"/>
            <p:cNvGrpSpPr/>
            <p:nvPr/>
          </p:nvGrpSpPr>
          <p:grpSpPr>
            <a:xfrm>
              <a:off x="8282198" y="2395889"/>
              <a:ext cx="3182200" cy="654572"/>
              <a:chOff x="4864335" y="2758997"/>
              <a:chExt cx="2386650" cy="490929"/>
            </a:xfrm>
          </p:grpSpPr>
          <p:sp>
            <p:nvSpPr>
              <p:cNvPr id="23" name="TextBox 20"/>
              <p:cNvSpPr txBox="1"/>
              <p:nvPr/>
            </p:nvSpPr>
            <p:spPr>
              <a:xfrm>
                <a:off x="4864335" y="2758997"/>
                <a:ext cx="97581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延禧攻略</a:t>
                </a:r>
                <a:endParaRPr kumimoji="0" lang="zh-CN" altLang="en-US" sz="20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sp>
            <p:nvSpPr>
              <p:cNvPr id="24" name="TextBox 21"/>
              <p:cNvSpPr txBox="1"/>
              <p:nvPr/>
            </p:nvSpPr>
            <p:spPr>
              <a:xfrm>
                <a:off x="4864336" y="3002276"/>
                <a:ext cx="2386649" cy="247650"/>
              </a:xfrm>
              <a:prstGeom prst="rect">
                <a:avLst/>
              </a:prstGeom>
              <a:noFill/>
            </p:spPr>
            <p:txBody>
              <a:bodyPr wrap="square" rtlCol="0">
                <a:spAutoFit/>
              </a:bodyPr>
              <a:lstStyle/>
              <a:p>
                <a:pPr marL="0" marR="0" lvl="0" indent="0" algn="l" defTabSz="914400" rtl="0" eaLnBrk="1" fontAlgn="auto" latinLnBrk="0" hangingPunct="1">
                  <a:lnSpc>
                    <a:spcPts val="1865"/>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Lato"/>
                  </a:rPr>
                  <a:t>请输入你的内容</a:t>
                </a:r>
                <a:endParaRPr kumimoji="0" lang="zh-CN" altLang="en-US" sz="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40" name="图片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8317" y="2306124"/>
              <a:ext cx="795020" cy="803854"/>
            </a:xfrm>
            <a:prstGeom prst="rect">
              <a:avLst/>
            </a:prstGeom>
          </p:spPr>
        </p:pic>
      </p:grpSp>
      <p:grpSp>
        <p:nvGrpSpPr>
          <p:cNvPr id="17" name="组合 16"/>
          <p:cNvGrpSpPr/>
          <p:nvPr/>
        </p:nvGrpSpPr>
        <p:grpSpPr>
          <a:xfrm>
            <a:off x="7623528" y="3626429"/>
            <a:ext cx="3864887" cy="829920"/>
            <a:chOff x="7599511" y="3508930"/>
            <a:chExt cx="3864887" cy="829920"/>
          </a:xfrm>
        </p:grpSpPr>
        <p:grpSp>
          <p:nvGrpSpPr>
            <p:cNvPr id="31" name="组合 30"/>
            <p:cNvGrpSpPr/>
            <p:nvPr/>
          </p:nvGrpSpPr>
          <p:grpSpPr>
            <a:xfrm>
              <a:off x="8282198" y="3508930"/>
              <a:ext cx="3182200" cy="654572"/>
              <a:chOff x="4864335" y="2758997"/>
              <a:chExt cx="2386650" cy="490929"/>
            </a:xfrm>
          </p:grpSpPr>
          <p:sp>
            <p:nvSpPr>
              <p:cNvPr id="32" name="TextBox 20"/>
              <p:cNvSpPr txBox="1"/>
              <p:nvPr/>
            </p:nvSpPr>
            <p:spPr>
              <a:xfrm>
                <a:off x="4864335" y="2758997"/>
                <a:ext cx="97581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延禧攻略</a:t>
                </a:r>
                <a:endParaRPr kumimoji="0" lang="zh-CN" altLang="en-US" sz="20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sp>
            <p:nvSpPr>
              <p:cNvPr id="33" name="TextBox 21"/>
              <p:cNvSpPr txBox="1"/>
              <p:nvPr/>
            </p:nvSpPr>
            <p:spPr>
              <a:xfrm>
                <a:off x="4864336" y="3002276"/>
                <a:ext cx="2386649" cy="247650"/>
              </a:xfrm>
              <a:prstGeom prst="rect">
                <a:avLst/>
              </a:prstGeom>
              <a:noFill/>
            </p:spPr>
            <p:txBody>
              <a:bodyPr wrap="square" rtlCol="0">
                <a:spAutoFit/>
              </a:bodyPr>
              <a:lstStyle/>
              <a:p>
                <a:pPr marL="0" marR="0" lvl="0" indent="0" algn="l" defTabSz="914400" rtl="0" eaLnBrk="1" fontAlgn="auto" latinLnBrk="0" hangingPunct="1">
                  <a:lnSpc>
                    <a:spcPts val="1865"/>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Lato"/>
                  </a:rPr>
                  <a:t>请输入你的内容</a:t>
                </a:r>
                <a:endParaRPr kumimoji="0" lang="zh-CN" altLang="en-US" sz="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41" name="图片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99511" y="3534996"/>
              <a:ext cx="795020" cy="803854"/>
            </a:xfrm>
            <a:prstGeom prst="rect">
              <a:avLst/>
            </a:prstGeom>
          </p:spPr>
        </p:pic>
      </p:grpSp>
      <p:grpSp>
        <p:nvGrpSpPr>
          <p:cNvPr id="16" name="组合 15"/>
          <p:cNvGrpSpPr/>
          <p:nvPr/>
        </p:nvGrpSpPr>
        <p:grpSpPr>
          <a:xfrm>
            <a:off x="7632580" y="4688267"/>
            <a:ext cx="3822626" cy="803854"/>
            <a:chOff x="7657949" y="4828737"/>
            <a:chExt cx="3822626" cy="803854"/>
          </a:xfrm>
        </p:grpSpPr>
        <p:pic>
          <p:nvPicPr>
            <p:cNvPr id="42" name="图片 4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7949" y="4828737"/>
              <a:ext cx="795020" cy="803854"/>
            </a:xfrm>
            <a:prstGeom prst="rect">
              <a:avLst/>
            </a:prstGeom>
          </p:spPr>
        </p:pic>
        <p:grpSp>
          <p:nvGrpSpPr>
            <p:cNvPr id="35" name="组合 34"/>
            <p:cNvGrpSpPr/>
            <p:nvPr/>
          </p:nvGrpSpPr>
          <p:grpSpPr>
            <a:xfrm>
              <a:off x="8298375" y="4946343"/>
              <a:ext cx="3182200" cy="654572"/>
              <a:chOff x="4864335" y="2758997"/>
              <a:chExt cx="2386650" cy="490929"/>
            </a:xfrm>
          </p:grpSpPr>
          <p:sp>
            <p:nvSpPr>
              <p:cNvPr id="36" name="TextBox 20"/>
              <p:cNvSpPr txBox="1"/>
              <p:nvPr/>
            </p:nvSpPr>
            <p:spPr>
              <a:xfrm>
                <a:off x="4864335" y="2758997"/>
                <a:ext cx="97581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延禧攻略</a:t>
                </a:r>
                <a:endParaRPr kumimoji="0" lang="zh-CN" altLang="en-US" sz="20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sp>
            <p:nvSpPr>
              <p:cNvPr id="37" name="TextBox 21"/>
              <p:cNvSpPr txBox="1"/>
              <p:nvPr/>
            </p:nvSpPr>
            <p:spPr>
              <a:xfrm>
                <a:off x="4864336" y="3002276"/>
                <a:ext cx="2386649" cy="247650"/>
              </a:xfrm>
              <a:prstGeom prst="rect">
                <a:avLst/>
              </a:prstGeom>
              <a:noFill/>
            </p:spPr>
            <p:txBody>
              <a:bodyPr wrap="square" rtlCol="0">
                <a:spAutoFit/>
              </a:bodyPr>
              <a:lstStyle/>
              <a:p>
                <a:pPr marL="0" marR="0" lvl="0" indent="0" algn="l" defTabSz="914400" rtl="0" eaLnBrk="1" fontAlgn="auto" latinLnBrk="0" hangingPunct="1">
                  <a:lnSpc>
                    <a:spcPts val="1865"/>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sym typeface="Lato"/>
                  </a:rPr>
                  <a:t>请输入你的内容</a:t>
                </a:r>
                <a:endParaRPr kumimoji="0" lang="zh-CN" altLang="en-US" sz="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6"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grpSp>
        <p:nvGrpSpPr>
          <p:cNvPr id="30" name="组合 29"/>
          <p:cNvGrpSpPr/>
          <p:nvPr/>
        </p:nvGrpSpPr>
        <p:grpSpPr>
          <a:xfrm>
            <a:off x="2163720" y="-300863"/>
            <a:ext cx="4176460" cy="6639237"/>
            <a:chOff x="2405769" y="102700"/>
            <a:chExt cx="4176460" cy="6639237"/>
          </a:xfrm>
        </p:grpSpPr>
        <p:sp>
          <p:nvSpPr>
            <p:cNvPr id="31" name="文本框 30"/>
            <p:cNvSpPr txBox="1"/>
            <p:nvPr/>
          </p:nvSpPr>
          <p:spPr>
            <a:xfrm>
              <a:off x="2405769" y="102700"/>
              <a:ext cx="1553029" cy="4508927"/>
            </a:xfrm>
            <a:prstGeom prst="rect">
              <a:avLst/>
            </a:prstGeom>
            <a:noFill/>
          </p:spPr>
          <p:txBody>
            <a:bodyPr wrap="square" rtlCol="0">
              <a:spAutoFit/>
            </a:bodyPr>
            <a:lstStyle/>
            <a:p>
              <a:r>
                <a:rPr lang="zh-CN" altLang="en-US" sz="28700" dirty="0">
                  <a:solidFill>
                    <a:srgbClr val="CCB120"/>
                  </a:solidFill>
                  <a:latin typeface="方正字迹-邢体草书简体" panose="03000502000000000000" pitchFamily="66" charset="-122"/>
                  <a:ea typeface="方正字迹-邢体草书简体" panose="03000502000000000000" pitchFamily="66" charset="-122"/>
                </a:rPr>
                <a:t>感</a:t>
              </a:r>
              <a:endParaRPr lang="zh-CN" altLang="en-US" sz="28700" dirty="0">
                <a:solidFill>
                  <a:srgbClr val="CCB120"/>
                </a:solidFill>
                <a:latin typeface="方正字迹-邢体草书简体" panose="03000502000000000000" pitchFamily="66" charset="-122"/>
                <a:ea typeface="方正字迹-邢体草书简体" panose="03000502000000000000" pitchFamily="66" charset="-122"/>
              </a:endParaRPr>
            </a:p>
          </p:txBody>
        </p:sp>
        <p:sp>
          <p:nvSpPr>
            <p:cNvPr id="32" name="文本框 31"/>
            <p:cNvSpPr txBox="1"/>
            <p:nvPr/>
          </p:nvSpPr>
          <p:spPr>
            <a:xfrm>
              <a:off x="5029200" y="2233010"/>
              <a:ext cx="1553029" cy="4508927"/>
            </a:xfrm>
            <a:prstGeom prst="rect">
              <a:avLst/>
            </a:prstGeom>
            <a:noFill/>
          </p:spPr>
          <p:txBody>
            <a:bodyPr wrap="square" rtlCol="0">
              <a:spAutoFit/>
            </a:bodyPr>
            <a:lstStyle>
              <a:defPPr>
                <a:defRPr lang="zh-CN"/>
              </a:defPPr>
              <a:lvl1pPr>
                <a:defRPr sz="23900">
                  <a:solidFill>
                    <a:schemeClr val="bg1"/>
                  </a:solidFill>
                  <a:latin typeface="方正字迹-邢体草书简体" panose="03000502000000000000" pitchFamily="66" charset="-122"/>
                  <a:ea typeface="方正字迹-邢体草书简体" panose="03000502000000000000" pitchFamily="66" charset="-122"/>
                </a:defRPr>
              </a:lvl1pPr>
            </a:lstStyle>
            <a:p>
              <a:r>
                <a:rPr lang="zh-CN" altLang="en-US" sz="28700" dirty="0">
                  <a:solidFill>
                    <a:srgbClr val="CCB120"/>
                  </a:solidFill>
                </a:rPr>
                <a:t>谢</a:t>
              </a:r>
              <a:endParaRPr lang="zh-CN" altLang="en-US" sz="28700" dirty="0">
                <a:solidFill>
                  <a:srgbClr val="CCB120"/>
                </a:solidFill>
              </a:endParaRPr>
            </a:p>
          </p:txBody>
        </p:sp>
      </p:gr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52104" y="-1371749"/>
            <a:ext cx="5130546" cy="5010299"/>
          </a:xfrm>
          <a:prstGeom prst="rect">
            <a:avLst/>
          </a:prstGeom>
        </p:spPr>
      </p:pic>
      <p:pic>
        <p:nvPicPr>
          <p:cNvPr id="8" name="图片 7"/>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304800" y="5124450"/>
            <a:ext cx="1924050" cy="19240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advClick="0" advTm="3000">
        <p15:prstTrans prst="pageCurlDouble"/>
      </p:transition>
    </mc:Choice>
    <mc:Fallback>
      <p:transition spd="med"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grpSp>
        <p:nvGrpSpPr>
          <p:cNvPr id="13" name="组合 12"/>
          <p:cNvGrpSpPr/>
          <p:nvPr/>
        </p:nvGrpSpPr>
        <p:grpSpPr>
          <a:xfrm>
            <a:off x="3115655" y="448655"/>
            <a:ext cx="5960690" cy="5960690"/>
            <a:chOff x="531775" y="-285740"/>
            <a:chExt cx="5960690" cy="596069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6875" y="623221"/>
              <a:ext cx="4290490" cy="4189932"/>
            </a:xfrm>
            <a:prstGeom prst="rect">
              <a:avLst/>
            </a:prstGeom>
          </p:spPr>
        </p:pic>
        <p:sp>
          <p:nvSpPr>
            <p:cNvPr id="3" name="椭圆 2"/>
            <p:cNvSpPr/>
            <p:nvPr/>
          </p:nvSpPr>
          <p:spPr>
            <a:xfrm>
              <a:off x="531775" y="-285740"/>
              <a:ext cx="5960690" cy="5960690"/>
            </a:xfrm>
            <a:prstGeom prst="ellipse">
              <a:avLst/>
            </a:prstGeom>
            <a:solidFill>
              <a:srgbClr val="21233A">
                <a:alpha val="61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6" name="组合 5"/>
          <p:cNvGrpSpPr/>
          <p:nvPr/>
        </p:nvGrpSpPr>
        <p:grpSpPr>
          <a:xfrm>
            <a:off x="4067244" y="1898486"/>
            <a:ext cx="5856037" cy="2362673"/>
            <a:chOff x="2263461" y="1062816"/>
            <a:chExt cx="5856037" cy="2362673"/>
          </a:xfrm>
        </p:grpSpPr>
        <p:cxnSp>
          <p:nvCxnSpPr>
            <p:cNvPr id="7" name="直接连接符 6"/>
            <p:cNvCxnSpPr/>
            <p:nvPr/>
          </p:nvCxnSpPr>
          <p:spPr>
            <a:xfrm>
              <a:off x="2468025" y="3425489"/>
              <a:ext cx="56514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079469" y="3085251"/>
              <a:ext cx="3192742" cy="33083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请输入你的内容</a:t>
              </a:r>
              <a:endParaRPr kumimoji="0" lang="en-US" altLang="zh-CN" sz="12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grpSp>
          <p:nvGrpSpPr>
            <p:cNvPr id="9" name="组合 8"/>
            <p:cNvGrpSpPr/>
            <p:nvPr/>
          </p:nvGrpSpPr>
          <p:grpSpPr>
            <a:xfrm>
              <a:off x="2263461" y="1062816"/>
              <a:ext cx="1954381" cy="2353480"/>
              <a:chOff x="2263461" y="1062816"/>
              <a:chExt cx="1954381" cy="2353480"/>
            </a:xfrm>
          </p:grpSpPr>
          <p:sp>
            <p:nvSpPr>
              <p:cNvPr id="10" name="文本框 9"/>
              <p:cNvSpPr txBox="1"/>
              <p:nvPr/>
            </p:nvSpPr>
            <p:spPr>
              <a:xfrm>
                <a:off x="2263461" y="1062816"/>
                <a:ext cx="1954381"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壹</a:t>
                </a:r>
                <a:endParaRPr kumimoji="0" lang="zh-CN" altLang="en-US" sz="13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sp>
            <p:nvSpPr>
              <p:cNvPr id="11" name="文本框 10"/>
              <p:cNvSpPr txBox="1"/>
              <p:nvPr/>
            </p:nvSpPr>
            <p:spPr>
              <a:xfrm>
                <a:off x="2344749" y="3007338"/>
                <a:ext cx="1791804" cy="40895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输入您的标题</a:t>
                </a:r>
                <a:endParaRPr kumimoji="0" lang="zh-CN" altLang="en-US" sz="1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27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2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750" fill="hold"/>
                                            <p:tgtEl>
                                              <p:spTgt spid="6"/>
                                            </p:tgtEl>
                                            <p:attrNameLst>
                                              <p:attrName>ppt_x</p:attrName>
                                            </p:attrNameLst>
                                          </p:cBhvr>
                                          <p:tavLst>
                                            <p:tav tm="0">
                                              <p:val>
                                                <p:strVal val="1+#ppt_w/2"/>
                                              </p:val>
                                            </p:tav>
                                            <p:tav tm="100000">
                                              <p:val>
                                                <p:strVal val="#ppt_x"/>
                                              </p:val>
                                            </p:tav>
                                          </p:tavLst>
                                        </p:anim>
                                        <p:anim calcmode="lin" valueType="num">
                                          <p:cBhvr additive="base">
                                            <p:cTn id="8" dur="2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DE8"/>
        </a:solidFill>
        <a:effectLst/>
      </p:bgPr>
    </p:bg>
    <p:spTree>
      <p:nvGrpSpPr>
        <p:cNvPr id="1" name=""/>
        <p:cNvGrpSpPr/>
        <p:nvPr/>
      </p:nvGrpSpPr>
      <p:grpSpPr>
        <a:xfrm>
          <a:off x="0" y="0"/>
          <a:ext cx="0" cy="0"/>
          <a:chOff x="0" y="0"/>
          <a:chExt cx="0" cy="0"/>
        </a:xfrm>
      </p:grpSpPr>
      <p:sp>
        <p:nvSpPr>
          <p:cNvPr id="6" name="文本框 5"/>
          <p:cNvSpPr txBox="1"/>
          <p:nvPr/>
        </p:nvSpPr>
        <p:spPr>
          <a:xfrm>
            <a:off x="7355449" y="1186293"/>
            <a:ext cx="3013227" cy="584775"/>
          </a:xfrm>
          <a:prstGeom prst="rect">
            <a:avLst/>
          </a:prstGeom>
          <a:noFill/>
        </p:spPr>
        <p:txBody>
          <a:bodyPr vert="horz" wrap="square" rtlCol="0" anchor="ctr">
            <a:spAutoFit/>
          </a:bodyPr>
          <a:lstStyle/>
          <a:p>
            <a:pPr algn="ctr"/>
            <a:r>
              <a:rPr lang="zh-CN" altLang="en-US" sz="32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输入你的标题</a:t>
            </a:r>
            <a:endParaRPr lang="zh-CN" altLang="en-US" sz="32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sp>
        <p:nvSpPr>
          <p:cNvPr id="7" name="文本框 6"/>
          <p:cNvSpPr txBox="1"/>
          <p:nvPr/>
        </p:nvSpPr>
        <p:spPr>
          <a:xfrm>
            <a:off x="7355449" y="1773587"/>
            <a:ext cx="3013227" cy="368300"/>
          </a:xfrm>
          <a:prstGeom prst="rect">
            <a:avLst/>
          </a:prstGeom>
          <a:noFill/>
        </p:spPr>
        <p:txBody>
          <a:bodyPr vert="horz" wrap="square" rtlCol="0" anchor="ctr">
            <a:spAutoFit/>
          </a:bodyPr>
          <a:lstStyle/>
          <a:p>
            <a:pPr algn="ctr"/>
            <a:r>
              <a:rPr lang="zh-CN" altLang="en-US"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请输入你的</a:t>
            </a:r>
            <a:r>
              <a:rPr lang="zh-CN" altLang="en-US"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内容</a:t>
            </a:r>
            <a:endParaRPr lang="zh-CN" altLang="en-US"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b="29100"/>
          <a:stretch>
            <a:fillRect/>
          </a:stretch>
        </p:blipFill>
        <p:spPr>
          <a:xfrm>
            <a:off x="0" y="0"/>
            <a:ext cx="4572000" cy="4862286"/>
          </a:xfrm>
          <a:prstGeom prst="rect">
            <a:avLst/>
          </a:prstGeom>
          <a:solidFill>
            <a:srgbClr val="EFEDE8"/>
          </a:solidFill>
        </p:spPr>
      </p:pic>
    </p:spTree>
  </p:cSld>
  <p:clrMapOvr>
    <a:masterClrMapping/>
  </p:clrMapOvr>
  <mc:AlternateContent xmlns:mc="http://schemas.openxmlformats.org/markup-compatibility/2006">
    <mc:Choice xmlns:p14="http://schemas.microsoft.com/office/powerpoint/2010/main" Requires="p14">
      <p:transition spd="slow" p14:dur="1250" advClick="0" advTm="3000">
        <p:split orient="vert"/>
      </p:transition>
    </mc:Choice>
    <mc:Fallback>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DE8"/>
        </a:solidFill>
        <a:effectLst/>
      </p:bgPr>
    </p:bg>
    <p:spTree>
      <p:nvGrpSpPr>
        <p:cNvPr id="1" name=""/>
        <p:cNvGrpSpPr/>
        <p:nvPr/>
      </p:nvGrpSpPr>
      <p:grpSpPr>
        <a:xfrm>
          <a:off x="0" y="0"/>
          <a:ext cx="0" cy="0"/>
          <a:chOff x="0" y="0"/>
          <a:chExt cx="0" cy="0"/>
        </a:xfrm>
      </p:grpSpPr>
      <p:sp>
        <p:nvSpPr>
          <p:cNvPr id="6" name="文本框 5"/>
          <p:cNvSpPr txBox="1"/>
          <p:nvPr/>
        </p:nvSpPr>
        <p:spPr>
          <a:xfrm>
            <a:off x="3697643" y="671291"/>
            <a:ext cx="1015663" cy="4841096"/>
          </a:xfrm>
          <a:prstGeom prst="rect">
            <a:avLst/>
          </a:prstGeom>
          <a:noFill/>
        </p:spPr>
        <p:txBody>
          <a:bodyPr vert="eaVert" wrap="square" rtlCol="0" anchor="ctr">
            <a:spAutoFit/>
          </a:bodyPr>
          <a:lstStyle/>
          <a:p>
            <a:r>
              <a:rPr lang="zh-CN" altLang="en-US" sz="5400" b="1" dirty="0">
                <a:solidFill>
                  <a:schemeClr val="tx1">
                    <a:lumMod val="50000"/>
                    <a:lumOff val="50000"/>
                  </a:schemeClr>
                </a:solidFill>
                <a:latin typeface="方正清刻本悦宋简体" panose="02000000000000000000" pitchFamily="2" charset="-122"/>
                <a:ea typeface="方正清刻本悦宋简体" panose="02000000000000000000" pitchFamily="2" charset="-122"/>
                <a:sym typeface="FZFangSong-Z02S" panose="02010601030101010101" pitchFamily="2" charset="-122"/>
              </a:rPr>
              <a:t>标题文本预设</a:t>
            </a:r>
            <a:endParaRPr lang="zh-CN" altLang="en-US" sz="5400" b="1" dirty="0">
              <a:solidFill>
                <a:schemeClr val="tx1">
                  <a:lumMod val="50000"/>
                  <a:lumOff val="50000"/>
                </a:schemeClr>
              </a:solidFill>
              <a:latin typeface="方正清刻本悦宋简体" panose="02000000000000000000" pitchFamily="2" charset="-122"/>
              <a:ea typeface="方正清刻本悦宋简体" panose="02000000000000000000" pitchFamily="2" charset="-122"/>
              <a:sym typeface="FZFangSong-Z02S" panose="02010601030101010101" pitchFamily="2" charset="-122"/>
            </a:endParaRPr>
          </a:p>
        </p:txBody>
      </p:sp>
      <p:sp>
        <p:nvSpPr>
          <p:cNvPr id="8" name="文本框 7"/>
          <p:cNvSpPr txBox="1"/>
          <p:nvPr/>
        </p:nvSpPr>
        <p:spPr>
          <a:xfrm>
            <a:off x="2226865" y="671291"/>
            <a:ext cx="551815" cy="5847684"/>
          </a:xfrm>
          <a:prstGeom prst="rect">
            <a:avLst/>
          </a:prstGeom>
          <a:noFill/>
        </p:spPr>
        <p:txBody>
          <a:bodyPr vert="eaVert" wrap="square" rtlCol="0" anchor="b">
            <a:spAutoFit/>
          </a:bodyPr>
          <a:lstStyle/>
          <a:p>
            <a:pPr>
              <a:lnSpc>
                <a:spcPct val="150000"/>
              </a:lnSpc>
            </a:pPr>
            <a:r>
              <a:rPr lang="zh-CN" altLang="en-US" sz="1600" dirty="0">
                <a:solidFill>
                  <a:schemeClr val="tx1">
                    <a:lumMod val="50000"/>
                    <a:lumOff val="50000"/>
                  </a:schemeClr>
                </a:solidFill>
                <a:latin typeface="微软雅黑 Light" panose="020B0502040204020203" pitchFamily="34" charset="-122"/>
                <a:ea typeface="微软雅黑 Light" panose="020B0502040204020203" pitchFamily="34" charset="-122"/>
                <a:sym typeface="FZFangSong-Z02S" panose="02010601030101010101" pitchFamily="2" charset="-122"/>
              </a:rPr>
              <a:t>点击添加文本内容</a:t>
            </a:r>
            <a:endParaRPr lang="zh-CN" altLang="en-US" sz="1600" dirty="0">
              <a:solidFill>
                <a:schemeClr val="tx1">
                  <a:lumMod val="50000"/>
                  <a:lumOff val="50000"/>
                </a:schemeClr>
              </a:solidFill>
              <a:latin typeface="微软雅黑 Light" panose="020B0502040204020203" pitchFamily="34" charset="-122"/>
              <a:ea typeface="微软雅黑 Light" panose="020B0502040204020203" pitchFamily="34" charset="-122"/>
              <a:sym typeface="FZFangSong-Z02S" panose="02010601030101010101" pitchFamily="2" charset="-122"/>
            </a:endParaRPr>
          </a:p>
        </p:txBody>
      </p:sp>
      <p:sp>
        <p:nvSpPr>
          <p:cNvPr id="7" name="文本框 6"/>
          <p:cNvSpPr txBox="1"/>
          <p:nvPr/>
        </p:nvSpPr>
        <p:spPr>
          <a:xfrm>
            <a:off x="5499117" y="671291"/>
            <a:ext cx="551815" cy="5847684"/>
          </a:xfrm>
          <a:prstGeom prst="rect">
            <a:avLst/>
          </a:prstGeom>
          <a:noFill/>
        </p:spPr>
        <p:txBody>
          <a:bodyPr vert="eaVert" wrap="square" rtlCol="0" anchor="b">
            <a:spAutoFit/>
          </a:bodyPr>
          <a:lstStyle/>
          <a:p>
            <a:pPr>
              <a:lnSpc>
                <a:spcPct val="150000"/>
              </a:lnSpc>
            </a:pPr>
            <a:r>
              <a:rPr lang="zh-CN" altLang="en-US" sz="1600" dirty="0">
                <a:solidFill>
                  <a:schemeClr val="tx1">
                    <a:lumMod val="50000"/>
                    <a:lumOff val="50000"/>
                  </a:schemeClr>
                </a:solidFill>
                <a:latin typeface="微软雅黑 Light" panose="020B0502040204020203" pitchFamily="34" charset="-122"/>
                <a:ea typeface="微软雅黑 Light" panose="020B0502040204020203" pitchFamily="34" charset="-122"/>
                <a:sym typeface="FZFangSong-Z02S" panose="02010601030101010101" pitchFamily="2" charset="-122"/>
              </a:rPr>
              <a:t>点击添加文本内容</a:t>
            </a:r>
            <a:endParaRPr lang="zh-CN" altLang="en-US" sz="1600" dirty="0">
              <a:solidFill>
                <a:schemeClr val="tx1">
                  <a:lumMod val="50000"/>
                  <a:lumOff val="50000"/>
                </a:schemeClr>
              </a:solidFill>
              <a:latin typeface="微软雅黑 Light" panose="020B0502040204020203" pitchFamily="34" charset="-122"/>
              <a:ea typeface="微软雅黑 Light" panose="020B0502040204020203" pitchFamily="34" charset="-122"/>
              <a:sym typeface="FZFangSong-Z02S" panose="02010601030101010101" pitchFamily="2"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71068" y="-31607"/>
            <a:ext cx="3420932" cy="6858000"/>
          </a:xfrm>
          <a:prstGeom prst="rect">
            <a:avLst/>
          </a:prstGeom>
        </p:spPr>
      </p:pic>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2931"/>
          <a:stretch>
            <a:fillRect/>
          </a:stretch>
        </p:blipFill>
        <p:spPr>
          <a:xfrm>
            <a:off x="8771068" y="-31607"/>
            <a:ext cx="3992432" cy="68896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000">
        <p:split orient="vert"/>
      </p:transition>
    </mc:Choice>
    <mc:Fallback>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DE8"/>
        </a:solidFill>
        <a:effectLst/>
      </p:bgPr>
    </p:bg>
    <p:spTree>
      <p:nvGrpSpPr>
        <p:cNvPr id="1" name=""/>
        <p:cNvGrpSpPr/>
        <p:nvPr/>
      </p:nvGrpSpPr>
      <p:grpSpPr>
        <a:xfrm>
          <a:off x="0" y="0"/>
          <a:ext cx="0" cy="0"/>
          <a:chOff x="0" y="0"/>
          <a:chExt cx="0" cy="0"/>
        </a:xfrm>
      </p:grpSpPr>
      <p:grpSp>
        <p:nvGrpSpPr>
          <p:cNvPr id="3" name="组合 2"/>
          <p:cNvGrpSpPr/>
          <p:nvPr/>
        </p:nvGrpSpPr>
        <p:grpSpPr>
          <a:xfrm>
            <a:off x="5156157" y="1210937"/>
            <a:ext cx="3013227" cy="1000843"/>
            <a:chOff x="5156157" y="1210937"/>
            <a:chExt cx="3013227" cy="1000843"/>
          </a:xfrm>
        </p:grpSpPr>
        <p:sp>
          <p:nvSpPr>
            <p:cNvPr id="6" name="文本框 5"/>
            <p:cNvSpPr txBox="1"/>
            <p:nvPr/>
          </p:nvSpPr>
          <p:spPr>
            <a:xfrm>
              <a:off x="5156157" y="1210937"/>
              <a:ext cx="3013227" cy="584775"/>
            </a:xfrm>
            <a:prstGeom prst="rect">
              <a:avLst/>
            </a:prstGeom>
            <a:noFill/>
          </p:spPr>
          <p:txBody>
            <a:bodyPr vert="horz" wrap="square" rtlCol="0" anchor="ctr">
              <a:spAutoFit/>
            </a:bodyPr>
            <a:lstStyle/>
            <a:p>
              <a:r>
                <a:rPr lang="zh-CN" altLang="en-US" sz="32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输入你的标题</a:t>
              </a:r>
              <a:endParaRPr lang="zh-CN" altLang="en-US" sz="32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sp>
          <p:nvSpPr>
            <p:cNvPr id="7" name="文本框 6"/>
            <p:cNvSpPr txBox="1"/>
            <p:nvPr/>
          </p:nvSpPr>
          <p:spPr>
            <a:xfrm>
              <a:off x="5156157" y="1843480"/>
              <a:ext cx="3013227" cy="368300"/>
            </a:xfrm>
            <a:prstGeom prst="rect">
              <a:avLst/>
            </a:prstGeom>
            <a:noFill/>
          </p:spPr>
          <p:txBody>
            <a:bodyPr vert="horz" wrap="square" rtlCol="0" anchor="ctr">
              <a:spAutoFit/>
            </a:bodyPr>
            <a:lstStyle/>
            <a:p>
              <a:r>
                <a:rPr lang="zh-CN" altLang="en-US"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请输入你的</a:t>
              </a:r>
              <a:r>
                <a:rPr lang="zh-CN" altLang="en-US"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内容</a:t>
              </a:r>
              <a:endParaRPr lang="zh-CN" altLang="en-US"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grpSp>
      <p:pic>
        <p:nvPicPr>
          <p:cNvPr id="8" name="图片 7"/>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flipH="1">
            <a:off x="11012910" y="5126618"/>
            <a:ext cx="1179090" cy="1731382"/>
          </a:xfrm>
          <a:prstGeom prst="rect">
            <a:avLst/>
          </a:prstGeom>
        </p:spPr>
      </p:pic>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3611"/>
          <a:stretch>
            <a:fillRect/>
          </a:stretch>
        </p:blipFill>
        <p:spPr>
          <a:xfrm>
            <a:off x="0" y="-1"/>
            <a:ext cx="4428841" cy="7589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000">
        <p:split orient="vert"/>
      </p:transition>
    </mc:Choice>
    <mc:Fallback>
      <p:transition spd="slow" advClick="0" advTm="3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grpSp>
        <p:nvGrpSpPr>
          <p:cNvPr id="13" name="组合 12"/>
          <p:cNvGrpSpPr/>
          <p:nvPr/>
        </p:nvGrpSpPr>
        <p:grpSpPr>
          <a:xfrm>
            <a:off x="3115655" y="448655"/>
            <a:ext cx="5960690" cy="5960690"/>
            <a:chOff x="531775" y="-285740"/>
            <a:chExt cx="5960690" cy="596069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6875" y="623221"/>
              <a:ext cx="4290490" cy="4189932"/>
            </a:xfrm>
            <a:prstGeom prst="rect">
              <a:avLst/>
            </a:prstGeom>
          </p:spPr>
        </p:pic>
        <p:sp>
          <p:nvSpPr>
            <p:cNvPr id="3" name="椭圆 2"/>
            <p:cNvSpPr/>
            <p:nvPr/>
          </p:nvSpPr>
          <p:spPr>
            <a:xfrm>
              <a:off x="531775" y="-285740"/>
              <a:ext cx="5960690" cy="5960690"/>
            </a:xfrm>
            <a:prstGeom prst="ellipse">
              <a:avLst/>
            </a:prstGeom>
            <a:solidFill>
              <a:srgbClr val="21233A">
                <a:alpha val="61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6" name="组合 5"/>
          <p:cNvGrpSpPr/>
          <p:nvPr/>
        </p:nvGrpSpPr>
        <p:grpSpPr>
          <a:xfrm>
            <a:off x="4067244" y="1898486"/>
            <a:ext cx="5856037" cy="2362673"/>
            <a:chOff x="2263461" y="1062816"/>
            <a:chExt cx="5856037" cy="2362673"/>
          </a:xfrm>
        </p:grpSpPr>
        <p:cxnSp>
          <p:nvCxnSpPr>
            <p:cNvPr id="7" name="直接连接符 6"/>
            <p:cNvCxnSpPr/>
            <p:nvPr/>
          </p:nvCxnSpPr>
          <p:spPr>
            <a:xfrm>
              <a:off x="2468025" y="3425489"/>
              <a:ext cx="56514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3998824" y="3085251"/>
              <a:ext cx="3192742" cy="33083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请输入你的内容</a:t>
              </a:r>
              <a:endParaRPr kumimoji="0" lang="en-US" altLang="zh-CN" sz="12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grpSp>
          <p:nvGrpSpPr>
            <p:cNvPr id="9" name="组合 8"/>
            <p:cNvGrpSpPr/>
            <p:nvPr/>
          </p:nvGrpSpPr>
          <p:grpSpPr>
            <a:xfrm>
              <a:off x="2263461" y="1062816"/>
              <a:ext cx="1954381" cy="2353480"/>
              <a:chOff x="2263461" y="1062816"/>
              <a:chExt cx="1954381" cy="2353480"/>
            </a:xfrm>
          </p:grpSpPr>
          <p:sp>
            <p:nvSpPr>
              <p:cNvPr id="10" name="文本框 9"/>
              <p:cNvSpPr txBox="1"/>
              <p:nvPr/>
            </p:nvSpPr>
            <p:spPr>
              <a:xfrm>
                <a:off x="2263461" y="1062816"/>
                <a:ext cx="1954381"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3800" dirty="0">
                    <a:solidFill>
                      <a:prstClr val="white"/>
                    </a:solidFill>
                    <a:latin typeface="文悦青龙体 (非商业使用) W5" pitchFamily="50" charset="-122"/>
                    <a:ea typeface="文悦青龙体 (非商业使用) W5" pitchFamily="50" charset="-122"/>
                  </a:rPr>
                  <a:t>贰</a:t>
                </a:r>
                <a:endParaRPr kumimoji="0" lang="zh-CN" altLang="en-US" sz="13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sp>
            <p:nvSpPr>
              <p:cNvPr id="11" name="文本框 10"/>
              <p:cNvSpPr txBox="1"/>
              <p:nvPr/>
            </p:nvSpPr>
            <p:spPr>
              <a:xfrm>
                <a:off x="2344749" y="3007338"/>
                <a:ext cx="1791804" cy="40895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rPr>
                  <a:t>输入您的标题</a:t>
                </a:r>
                <a:endParaRPr kumimoji="0" lang="zh-CN" altLang="en-US" sz="1800" b="0" i="0" u="none" strike="noStrike" kern="1200" cap="none" spc="0" normalizeH="0" baseline="0" noProof="0" dirty="0">
                  <a:ln>
                    <a:noFill/>
                  </a:ln>
                  <a:solidFill>
                    <a:prstClr val="white"/>
                  </a:solidFill>
                  <a:effectLst/>
                  <a:uLnTx/>
                  <a:uFillTx/>
                  <a:latin typeface="文悦青龙体 (非商业使用) W5" pitchFamily="50" charset="-122"/>
                  <a:ea typeface="文悦青龙体 (非商业使用) W5" pitchFamily="50"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27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2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750" fill="hold"/>
                                            <p:tgtEl>
                                              <p:spTgt spid="6"/>
                                            </p:tgtEl>
                                            <p:attrNameLst>
                                              <p:attrName>ppt_x</p:attrName>
                                            </p:attrNameLst>
                                          </p:cBhvr>
                                          <p:tavLst>
                                            <p:tav tm="0">
                                              <p:val>
                                                <p:strVal val="1+#ppt_w/2"/>
                                              </p:val>
                                            </p:tav>
                                            <p:tav tm="100000">
                                              <p:val>
                                                <p:strVal val="#ppt_x"/>
                                              </p:val>
                                            </p:tav>
                                          </p:tavLst>
                                        </p:anim>
                                        <p:anim calcmode="lin" valueType="num">
                                          <p:cBhvr additive="base">
                                            <p:cTn id="8" dur="2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599606" y="96851"/>
            <a:ext cx="4457700" cy="6858000"/>
          </a:xfrm>
          <a:prstGeom prst="rect">
            <a:avLst/>
          </a:prstGeom>
        </p:spPr>
      </p:pic>
      <p:grpSp>
        <p:nvGrpSpPr>
          <p:cNvPr id="3" name="组合 2"/>
          <p:cNvGrpSpPr/>
          <p:nvPr/>
        </p:nvGrpSpPr>
        <p:grpSpPr>
          <a:xfrm>
            <a:off x="1099521" y="1319539"/>
            <a:ext cx="5834680" cy="4193243"/>
            <a:chOff x="1270970" y="1054798"/>
            <a:chExt cx="5455755" cy="4649594"/>
          </a:xfrm>
        </p:grpSpPr>
        <p:sp>
          <p:nvSpPr>
            <p:cNvPr id="20" name="文本框 19"/>
            <p:cNvSpPr txBox="1"/>
            <p:nvPr/>
          </p:nvSpPr>
          <p:spPr>
            <a:xfrm>
              <a:off x="1276583" y="5124230"/>
              <a:ext cx="5450142" cy="580162"/>
            </a:xfrm>
            <a:prstGeom prst="rect">
              <a:avLst/>
            </a:prstGeom>
            <a:noFill/>
          </p:spPr>
          <p:txBody>
            <a:bodyPr vert="horz" wrap="square" rtlCol="0" anchor="b">
              <a:spAutoFit/>
            </a:bodyPr>
            <a:lstStyle/>
            <a:p>
              <a:pPr>
                <a:spcBef>
                  <a:spcPts val="600"/>
                </a:spcBef>
              </a:pPr>
              <a:r>
                <a:rPr lang="zh-CN" altLang="en-US" sz="1400"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点击添加文本内容预设点击添加文本内容预设点击添加文本内容预设点击添加文本内容预设点击添加文本内容预设</a:t>
              </a:r>
              <a:endParaRPr lang="zh-CN" altLang="en-US" sz="1400"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sp>
          <p:nvSpPr>
            <p:cNvPr id="21" name="文本框 20"/>
            <p:cNvSpPr txBox="1"/>
            <p:nvPr/>
          </p:nvSpPr>
          <p:spPr>
            <a:xfrm>
              <a:off x="1276583" y="4354885"/>
              <a:ext cx="2719458" cy="580162"/>
            </a:xfrm>
            <a:prstGeom prst="rect">
              <a:avLst/>
            </a:prstGeom>
            <a:noFill/>
          </p:spPr>
          <p:txBody>
            <a:bodyPr vert="horz" wrap="square" rtlCol="0" anchor="ctr">
              <a:spAutoFit/>
            </a:bodyPr>
            <a:lstStyle>
              <a:defPPr>
                <a:defRPr lang="zh-CN"/>
              </a:defPPr>
              <a:lvl1pPr algn="r">
                <a:defRPr sz="2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l"/>
              <a:r>
                <a:rPr lang="zh-CN" altLang="en-US" dirty="0">
                  <a:solidFill>
                    <a:srgbClr val="21233A"/>
                  </a:solidFill>
                  <a:sym typeface="FZFangSong-Z02S" panose="02010601030101010101" pitchFamily="2" charset="-122"/>
                </a:rPr>
                <a:t>标题文本预设</a:t>
              </a:r>
              <a:endParaRPr lang="zh-CN" altLang="en-US" dirty="0">
                <a:solidFill>
                  <a:srgbClr val="21233A"/>
                </a:solidFill>
                <a:sym typeface="FZFangSong-Z02S" panose="02010601030101010101" pitchFamily="2" charset="-122"/>
              </a:endParaRPr>
            </a:p>
          </p:txBody>
        </p:sp>
        <p:sp>
          <p:nvSpPr>
            <p:cNvPr id="22" name="文本框 21"/>
            <p:cNvSpPr txBox="1"/>
            <p:nvPr/>
          </p:nvSpPr>
          <p:spPr>
            <a:xfrm>
              <a:off x="1276583" y="4822612"/>
              <a:ext cx="2719458" cy="261610"/>
            </a:xfrm>
            <a:prstGeom prst="rect">
              <a:avLst/>
            </a:prstGeom>
            <a:noFill/>
          </p:spPr>
          <p:txBody>
            <a:bodyPr vert="horz" wrap="square" rtlCol="0" anchor="ctr">
              <a:spAutoFit/>
            </a:bodyPr>
            <a:lstStyle/>
            <a:p>
              <a:r>
                <a:rPr lang="zh-CN" altLang="en-US" sz="11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副标题文案具体内容说明</a:t>
              </a:r>
              <a:endParaRPr lang="zh-CN" altLang="en-US" sz="11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sp>
          <p:nvSpPr>
            <p:cNvPr id="17" name="文本框 16"/>
            <p:cNvSpPr txBox="1"/>
            <p:nvPr/>
          </p:nvSpPr>
          <p:spPr>
            <a:xfrm>
              <a:off x="1270970" y="1824143"/>
              <a:ext cx="5450142" cy="580162"/>
            </a:xfrm>
            <a:prstGeom prst="rect">
              <a:avLst/>
            </a:prstGeom>
            <a:noFill/>
          </p:spPr>
          <p:txBody>
            <a:bodyPr vert="horz" wrap="square" rtlCol="0" anchor="b">
              <a:spAutoFit/>
            </a:bodyPr>
            <a:lstStyle/>
            <a:p>
              <a:pPr>
                <a:spcBef>
                  <a:spcPts val="600"/>
                </a:spcBef>
              </a:pPr>
              <a:r>
                <a:rPr lang="zh-CN" altLang="en-US" sz="1400"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点击添加文本内容预设点击添加文本内容预设点击添加文本内容预设点击添加文本内容预设点击添加文本内容预设</a:t>
              </a:r>
              <a:endParaRPr lang="zh-CN" altLang="en-US" sz="1400"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sp>
          <p:nvSpPr>
            <p:cNvPr id="18" name="文本框 17"/>
            <p:cNvSpPr txBox="1"/>
            <p:nvPr/>
          </p:nvSpPr>
          <p:spPr>
            <a:xfrm>
              <a:off x="1270970" y="1054798"/>
              <a:ext cx="2719458" cy="580162"/>
            </a:xfrm>
            <a:prstGeom prst="rect">
              <a:avLst/>
            </a:prstGeom>
            <a:noFill/>
          </p:spPr>
          <p:txBody>
            <a:bodyPr vert="horz" wrap="square" rtlCol="0" anchor="ctr">
              <a:spAutoFit/>
            </a:bodyPr>
            <a:lstStyle>
              <a:defPPr>
                <a:defRPr lang="zh-CN"/>
              </a:defPPr>
              <a:lvl1pPr algn="r">
                <a:defRPr sz="2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l"/>
              <a:r>
                <a:rPr lang="zh-CN" altLang="en-US" dirty="0">
                  <a:solidFill>
                    <a:srgbClr val="21233A"/>
                  </a:solidFill>
                  <a:sym typeface="FZFangSong-Z02S" panose="02010601030101010101" pitchFamily="2" charset="-122"/>
                </a:rPr>
                <a:t>标题文本预设</a:t>
              </a:r>
              <a:endParaRPr lang="zh-CN" altLang="en-US" dirty="0">
                <a:solidFill>
                  <a:srgbClr val="21233A"/>
                </a:solidFill>
                <a:sym typeface="FZFangSong-Z02S" panose="02010601030101010101" pitchFamily="2" charset="-122"/>
              </a:endParaRPr>
            </a:p>
          </p:txBody>
        </p:sp>
        <p:sp>
          <p:nvSpPr>
            <p:cNvPr id="19" name="文本框 18"/>
            <p:cNvSpPr txBox="1"/>
            <p:nvPr/>
          </p:nvSpPr>
          <p:spPr>
            <a:xfrm>
              <a:off x="1270970" y="1522525"/>
              <a:ext cx="2719458" cy="261610"/>
            </a:xfrm>
            <a:prstGeom prst="rect">
              <a:avLst/>
            </a:prstGeom>
            <a:noFill/>
          </p:spPr>
          <p:txBody>
            <a:bodyPr vert="horz" wrap="square" rtlCol="0" anchor="ctr">
              <a:spAutoFit/>
            </a:bodyPr>
            <a:lstStyle/>
            <a:p>
              <a:r>
                <a:rPr lang="zh-CN" altLang="en-US" sz="11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副标题文案具体内容说明</a:t>
              </a:r>
              <a:endParaRPr lang="zh-CN" altLang="en-US" sz="11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sp>
          <p:nvSpPr>
            <p:cNvPr id="26" name="文本框 25"/>
            <p:cNvSpPr txBox="1"/>
            <p:nvPr/>
          </p:nvSpPr>
          <p:spPr>
            <a:xfrm>
              <a:off x="1270970" y="3501223"/>
              <a:ext cx="5450142" cy="580162"/>
            </a:xfrm>
            <a:prstGeom prst="rect">
              <a:avLst/>
            </a:prstGeom>
            <a:noFill/>
          </p:spPr>
          <p:txBody>
            <a:bodyPr vert="horz" wrap="square" rtlCol="0" anchor="b">
              <a:spAutoFit/>
            </a:bodyPr>
            <a:lstStyle/>
            <a:p>
              <a:pPr>
                <a:spcBef>
                  <a:spcPts val="600"/>
                </a:spcBef>
              </a:pPr>
              <a:r>
                <a:rPr lang="zh-CN" altLang="en-US" sz="1400"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点击添加文本内容预设点击添加文本内容预设点击添加文本内容预设点击添加文本内容预设点击添加文本内容预设</a:t>
              </a:r>
              <a:endParaRPr lang="zh-CN" altLang="en-US" sz="1400"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sp>
          <p:nvSpPr>
            <p:cNvPr id="27" name="文本框 26"/>
            <p:cNvSpPr txBox="1"/>
            <p:nvPr/>
          </p:nvSpPr>
          <p:spPr>
            <a:xfrm>
              <a:off x="1270970" y="2731878"/>
              <a:ext cx="2719458" cy="580162"/>
            </a:xfrm>
            <a:prstGeom prst="rect">
              <a:avLst/>
            </a:prstGeom>
            <a:noFill/>
          </p:spPr>
          <p:txBody>
            <a:bodyPr vert="horz" wrap="square" rtlCol="0" anchor="ctr">
              <a:spAutoFit/>
            </a:bodyPr>
            <a:lstStyle>
              <a:defPPr>
                <a:defRPr lang="zh-CN"/>
              </a:defPPr>
              <a:lvl1pPr algn="r">
                <a:defRPr sz="2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l"/>
              <a:r>
                <a:rPr lang="zh-CN" altLang="en-US" dirty="0">
                  <a:solidFill>
                    <a:srgbClr val="21233A"/>
                  </a:solidFill>
                  <a:sym typeface="FZFangSong-Z02S" panose="02010601030101010101" pitchFamily="2" charset="-122"/>
                </a:rPr>
                <a:t>标题文本预设</a:t>
              </a:r>
              <a:endParaRPr lang="zh-CN" altLang="en-US" dirty="0">
                <a:solidFill>
                  <a:srgbClr val="21233A"/>
                </a:solidFill>
                <a:sym typeface="FZFangSong-Z02S" panose="02010601030101010101" pitchFamily="2" charset="-122"/>
              </a:endParaRPr>
            </a:p>
          </p:txBody>
        </p:sp>
        <p:sp>
          <p:nvSpPr>
            <p:cNvPr id="28" name="文本框 27"/>
            <p:cNvSpPr txBox="1"/>
            <p:nvPr/>
          </p:nvSpPr>
          <p:spPr>
            <a:xfrm>
              <a:off x="1270970" y="3199605"/>
              <a:ext cx="2719458" cy="261610"/>
            </a:xfrm>
            <a:prstGeom prst="rect">
              <a:avLst/>
            </a:prstGeom>
            <a:noFill/>
          </p:spPr>
          <p:txBody>
            <a:bodyPr vert="horz" wrap="square" rtlCol="0" anchor="ctr">
              <a:spAutoFit/>
            </a:bodyPr>
            <a:lstStyle/>
            <a:p>
              <a:r>
                <a:rPr lang="zh-CN" altLang="en-US" sz="11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rPr>
                <a:t>副标题文案具体内容说明</a:t>
              </a:r>
              <a:endParaRPr lang="zh-CN" altLang="en-US" sz="1100" b="1" dirty="0">
                <a:solidFill>
                  <a:schemeClr val="tx1">
                    <a:lumMod val="50000"/>
                    <a:lumOff val="50000"/>
                  </a:schemeClr>
                </a:solidFill>
                <a:latin typeface="FZFangSong-Z02S" panose="02010601030101010101" pitchFamily="2" charset="-122"/>
                <a:ea typeface="FZFangSong-Z02S" panose="02010601030101010101" pitchFamily="2" charset="-122"/>
                <a:sym typeface="FZFangSong-Z02S" panose="02010601030101010101" pitchFamily="2" charset="-122"/>
              </a:endParaRPr>
            </a:p>
          </p:txBody>
        </p:sp>
      </p:gr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7041" y="292712"/>
            <a:ext cx="4574341" cy="59222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000">
        <p:split orient="vert"/>
      </p:transition>
    </mc:Choice>
    <mc:Fallback>
      <p:transition spd="slow" advClick="0" advTm="3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1233A"/>
        </a:solidFill>
        <a:effectLst/>
      </p:bgPr>
    </p:bg>
    <p:spTree>
      <p:nvGrpSpPr>
        <p:cNvPr id="1" name=""/>
        <p:cNvGrpSpPr/>
        <p:nvPr/>
      </p:nvGrpSpPr>
      <p:grpSpPr>
        <a:xfrm>
          <a:off x="0" y="0"/>
          <a:ext cx="0" cy="0"/>
          <a:chOff x="0" y="0"/>
          <a:chExt cx="0" cy="0"/>
        </a:xfrm>
      </p:grpSpPr>
      <p:grpSp>
        <p:nvGrpSpPr>
          <p:cNvPr id="5" name="组合 4"/>
          <p:cNvGrpSpPr/>
          <p:nvPr/>
        </p:nvGrpSpPr>
        <p:grpSpPr>
          <a:xfrm>
            <a:off x="10991721" y="1594252"/>
            <a:ext cx="553998" cy="3069405"/>
            <a:chOff x="9846896" y="1026937"/>
            <a:chExt cx="553998" cy="3069405"/>
          </a:xfrm>
        </p:grpSpPr>
        <p:pic>
          <p:nvPicPr>
            <p:cNvPr id="6" name="图片 5"/>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900116" y="1026937"/>
              <a:ext cx="460070" cy="465182"/>
            </a:xfrm>
            <a:prstGeom prst="rect">
              <a:avLst/>
            </a:prstGeom>
            <a:solidFill>
              <a:srgbClr val="21233A"/>
            </a:solidFill>
          </p:spPr>
        </p:pic>
        <p:sp>
          <p:nvSpPr>
            <p:cNvPr id="7" name="文本框 6"/>
            <p:cNvSpPr txBox="1"/>
            <p:nvPr/>
          </p:nvSpPr>
          <p:spPr>
            <a:xfrm>
              <a:off x="9900116" y="1492119"/>
              <a:ext cx="441146" cy="400110"/>
            </a:xfrm>
            <a:prstGeom prst="rect">
              <a:avLst/>
            </a:prstGeom>
            <a:noFill/>
          </p:spPr>
          <p:txBody>
            <a:bodyPr wrap="none" rtlCol="0">
              <a:spAutoFit/>
            </a:bodyPr>
            <a:lstStyle/>
            <a:p>
              <a:r>
                <a:rPr lang="zh-CN" altLang="en-US" sz="2000" dirty="0">
                  <a:solidFill>
                    <a:schemeClr val="bg1"/>
                  </a:solidFill>
                  <a:latin typeface="方正清刻本悦宋简体" panose="02000000000000000000" pitchFamily="2" charset="-122"/>
                  <a:ea typeface="方正清刻本悦宋简体" panose="02000000000000000000" pitchFamily="2" charset="-122"/>
                </a:rPr>
                <a:t>匠</a:t>
              </a:r>
              <a:endParaRPr lang="zh-CN" altLang="en-US" sz="20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8" name="图片 7"/>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900116" y="1876839"/>
              <a:ext cx="460070" cy="465182"/>
            </a:xfrm>
            <a:prstGeom prst="rect">
              <a:avLst/>
            </a:prstGeom>
            <a:solidFill>
              <a:srgbClr val="21233A"/>
            </a:solidFill>
          </p:spPr>
        </p:pic>
        <p:sp>
          <p:nvSpPr>
            <p:cNvPr id="9" name="文本框 8"/>
            <p:cNvSpPr txBox="1"/>
            <p:nvPr/>
          </p:nvSpPr>
          <p:spPr>
            <a:xfrm>
              <a:off x="9846896" y="2465126"/>
              <a:ext cx="553998" cy="1631216"/>
            </a:xfrm>
            <a:prstGeom prst="rect">
              <a:avLst/>
            </a:prstGeom>
            <a:noFill/>
          </p:spPr>
          <p:txBody>
            <a:bodyPr vert="eaVert" wrap="none" rtlCol="0">
              <a:spAutoFit/>
            </a:bodyPr>
            <a:lstStyle/>
            <a:p>
              <a:r>
                <a:rPr lang="en-US" altLang="zh-CN" sz="2400" dirty="0">
                  <a:solidFill>
                    <a:schemeClr val="bg1"/>
                  </a:solidFill>
                  <a:latin typeface="方正清刻本悦宋简体" panose="02000000000000000000" pitchFamily="2" charset="-122"/>
                  <a:ea typeface="方正清刻本悦宋简体" panose="02000000000000000000" pitchFamily="2" charset="-122"/>
                </a:rPr>
                <a:t>—</a:t>
              </a:r>
              <a:r>
                <a:rPr lang="zh-CN" altLang="en-US" sz="2400" dirty="0">
                  <a:solidFill>
                    <a:schemeClr val="bg1"/>
                  </a:solidFill>
                  <a:latin typeface="方正清刻本悦宋简体" panose="02000000000000000000" pitchFamily="2" charset="-122"/>
                  <a:ea typeface="方正清刻本悦宋简体" panose="02000000000000000000" pitchFamily="2" charset="-122"/>
                </a:rPr>
                <a:t>输入标题</a:t>
              </a:r>
              <a:endParaRPr lang="zh-CN" altLang="en-US" sz="2400" dirty="0">
                <a:solidFill>
                  <a:schemeClr val="bg1"/>
                </a:solidFill>
                <a:latin typeface="方正清刻本悦宋简体" panose="02000000000000000000" pitchFamily="2" charset="-122"/>
                <a:ea typeface="方正清刻本悦宋简体" panose="02000000000000000000" pitchFamily="2" charset="-122"/>
              </a:endParaRPr>
            </a:p>
          </p:txBody>
        </p:sp>
      </p:grpSp>
      <p:sp>
        <p:nvSpPr>
          <p:cNvPr id="10" name="矩形 9"/>
          <p:cNvSpPr/>
          <p:nvPr/>
        </p:nvSpPr>
        <p:spPr>
          <a:xfrm>
            <a:off x="10065944" y="2716248"/>
            <a:ext cx="553998" cy="2263601"/>
          </a:xfrm>
          <a:prstGeom prst="rect">
            <a:avLst/>
          </a:prstGeom>
          <a:noFill/>
          <a:ln w="28575">
            <a:solidFill>
              <a:srgbClr val="F7E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F7E506"/>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匠心之选</a:t>
            </a:r>
            <a:endParaRPr lang="zh-CN" altLang="en-US" sz="3200" b="1" dirty="0">
              <a:solidFill>
                <a:srgbClr val="F7E506"/>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11" name="矩形 10"/>
          <p:cNvSpPr/>
          <p:nvPr/>
        </p:nvSpPr>
        <p:spPr>
          <a:xfrm>
            <a:off x="4450459" y="3210479"/>
            <a:ext cx="5615479" cy="553085"/>
          </a:xfrm>
          <a:prstGeom prst="rect">
            <a:avLst/>
          </a:prstGeom>
        </p:spPr>
        <p:txBody>
          <a:bodyPr wrap="square">
            <a:spAutoFit/>
          </a:bodyPr>
          <a:lstStyle/>
          <a:p>
            <a:pPr algn="just">
              <a:lnSpc>
                <a:spcPct val="150000"/>
              </a:lnSpc>
            </a:pPr>
            <a:r>
              <a:rPr lang="zh-CN" altLang="en-US" sz="2000" dirty="0">
                <a:solidFill>
                  <a:schemeClr val="bg1"/>
                </a:solidFill>
                <a:latin typeface="方正清刻本悦宋简体" panose="02000000000000000000" pitchFamily="2" charset="-122"/>
                <a:ea typeface="方正清刻本悦宋简体" panose="02000000000000000000" pitchFamily="2" charset="-122"/>
              </a:rPr>
              <a:t>请输入你的内容</a:t>
            </a:r>
            <a:endParaRPr lang="zh-CN" altLang="en-US" sz="20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l="14853" t="15259"/>
          <a:stretch>
            <a:fillRect/>
          </a:stretch>
        </p:blipFill>
        <p:spPr>
          <a:xfrm>
            <a:off x="573150" y="1792841"/>
            <a:ext cx="3262228" cy="3387856"/>
          </a:xfrm>
          <a:prstGeom prst="rect">
            <a:avLst/>
          </a:prstGeom>
        </p:spPr>
      </p:pic>
      <p:sp>
        <p:nvSpPr>
          <p:cNvPr id="14" name="椭圆 13"/>
          <p:cNvSpPr/>
          <p:nvPr/>
        </p:nvSpPr>
        <p:spPr>
          <a:xfrm>
            <a:off x="371621" y="1730478"/>
            <a:ext cx="3703083" cy="370308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tags/tag1.xml><?xml version="1.0" encoding="utf-8"?>
<p:tagLst xmlns:p="http://schemas.openxmlformats.org/presentationml/2006/main">
  <p:tag name="ISPRING_PRESENTATION_TITLE" val="匠心缔造品质刺绣延禧攻略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1320</Words>
  <Application>WPS 演示</Application>
  <PresentationFormat>宽屏</PresentationFormat>
  <Paragraphs>164</Paragraphs>
  <Slides>20</Slides>
  <Notes>20</Notes>
  <HiddenSlides>0</HiddenSlides>
  <MMClips>1</MMClips>
  <ScaleCrop>false</ScaleCrop>
  <HeadingPairs>
    <vt:vector size="6" baseType="variant">
      <vt:variant>
        <vt:lpstr>已用的字体</vt:lpstr>
      </vt:variant>
      <vt:variant>
        <vt:i4>28</vt:i4>
      </vt:variant>
      <vt:variant>
        <vt:lpstr>主题</vt:lpstr>
      </vt:variant>
      <vt:variant>
        <vt:i4>6</vt:i4>
      </vt:variant>
      <vt:variant>
        <vt:lpstr>幻灯片标题</vt:lpstr>
      </vt:variant>
      <vt:variant>
        <vt:i4>20</vt:i4>
      </vt:variant>
    </vt:vector>
  </HeadingPairs>
  <TitlesOfParts>
    <vt:vector size="54" baseType="lpstr">
      <vt:lpstr>Arial</vt:lpstr>
      <vt:lpstr>宋体</vt:lpstr>
      <vt:lpstr>Wingdings</vt:lpstr>
      <vt:lpstr>等线</vt:lpstr>
      <vt:lpstr>等线</vt:lpstr>
      <vt:lpstr>DengXian</vt:lpstr>
      <vt:lpstr>DengXian</vt:lpstr>
      <vt:lpstr>Arial</vt:lpstr>
      <vt:lpstr>方正字迹-邢体草书简体</vt:lpstr>
      <vt:lpstr>微软雅黑</vt:lpstr>
      <vt:lpstr>华文楷体</vt:lpstr>
      <vt:lpstr>文悦青龙体 (非商业使用) W5</vt:lpstr>
      <vt:lpstr>Arial Unicode MS</vt:lpstr>
      <vt:lpstr>Lato</vt:lpstr>
      <vt:lpstr>FZFangSong-Z02S</vt:lpstr>
      <vt:lpstr>方正清刻本悦宋简体</vt:lpstr>
      <vt:lpstr>微软雅黑 Light</vt:lpstr>
      <vt:lpstr>华文新魏</vt:lpstr>
      <vt:lpstr>黑体</vt:lpstr>
      <vt:lpstr>Arial Unicode MS</vt:lpstr>
      <vt:lpstr>等线 Light</vt:lpstr>
      <vt:lpstr>Hiragino Sans GB W3</vt:lpstr>
      <vt:lpstr>STXinwei</vt:lpstr>
      <vt:lpstr>文悦古典明朝体 (非商业使用) W5</vt:lpstr>
      <vt:lpstr>Times New Roman</vt:lpstr>
      <vt:lpstr>Calibri</vt:lpstr>
      <vt:lpstr>DengXian Light</vt:lpstr>
      <vt:lpstr>Segoe Print</vt:lpstr>
      <vt:lpstr>Office 主题​​</vt:lpstr>
      <vt:lpstr>1_Office 主题​​</vt:lpstr>
      <vt:lpstr>2_Office 主题​​</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匠心缔造品质刺绣延禧攻略ppt模板</dc:title>
  <dc:creator>十二</dc:creator>
  <cp:lastModifiedBy>南蛮姑娘</cp:lastModifiedBy>
  <cp:revision>69</cp:revision>
  <dcterms:created xsi:type="dcterms:W3CDTF">2018-08-08T12:33:00Z</dcterms:created>
  <dcterms:modified xsi:type="dcterms:W3CDTF">2021-09-13T03:42:20Z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3D6E0DEE15C341DE872AA5B35CD757F9</vt:lpwstr>
  </property>
  <property fmtid="{D5CDD505-2E9C-101B-9397-08002B2CF9AE}" pid="3" name="KSOProductBuildVer">
    <vt:lpwstr>2052-11.1.0.10700</vt:lpwstr>
  </property>
</Properties>
</file>