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28"/>
  </p:handoutMasterIdLst>
  <p:sldIdLst>
    <p:sldId id="347" r:id="rId3"/>
    <p:sldId id="348" r:id="rId5"/>
    <p:sldId id="349" r:id="rId6"/>
    <p:sldId id="353" r:id="rId7"/>
    <p:sldId id="356" r:id="rId8"/>
    <p:sldId id="357" r:id="rId9"/>
    <p:sldId id="354" r:id="rId10"/>
    <p:sldId id="355" r:id="rId11"/>
    <p:sldId id="350" r:id="rId12"/>
    <p:sldId id="359" r:id="rId13"/>
    <p:sldId id="360" r:id="rId14"/>
    <p:sldId id="358" r:id="rId15"/>
    <p:sldId id="351" r:id="rId16"/>
    <p:sldId id="362" r:id="rId17"/>
    <p:sldId id="363" r:id="rId18"/>
    <p:sldId id="364" r:id="rId19"/>
    <p:sldId id="361" r:id="rId20"/>
    <p:sldId id="352" r:id="rId21"/>
    <p:sldId id="366" r:id="rId22"/>
    <p:sldId id="367" r:id="rId23"/>
    <p:sldId id="368" r:id="rId24"/>
    <p:sldId id="369" r:id="rId25"/>
    <p:sldId id="365" r:id="rId26"/>
    <p:sldId id="370" r:id="rId27"/>
  </p:sldIdLst>
  <p:sldSz cx="10160000" cy="5715000"/>
  <p:notesSz cx="6858000" cy="9144000"/>
  <p:custDataLst>
    <p:tags r:id="rId32"/>
  </p:custDataLst>
  <p:defaultTextStyle>
    <a:defPPr>
      <a:defRPr lang="en-US"/>
    </a:defPPr>
    <a:lvl1pPr marL="0" algn="l" defTabSz="404495" rtl="0" eaLnBrk="1" latinLnBrk="0" hangingPunct="1">
      <a:defRPr sz="1600" kern="1200">
        <a:solidFill>
          <a:schemeClr val="tx1"/>
        </a:solidFill>
        <a:latin typeface="+mn-lt"/>
        <a:ea typeface="+mn-ea"/>
        <a:cs typeface="+mn-cs"/>
      </a:defRPr>
    </a:lvl1pPr>
    <a:lvl2pPr marL="405130" algn="l" defTabSz="404495" rtl="0" eaLnBrk="1" latinLnBrk="0" hangingPunct="1">
      <a:defRPr sz="1600" kern="1200">
        <a:solidFill>
          <a:schemeClr val="tx1"/>
        </a:solidFill>
        <a:latin typeface="+mn-lt"/>
        <a:ea typeface="+mn-ea"/>
        <a:cs typeface="+mn-cs"/>
      </a:defRPr>
    </a:lvl2pPr>
    <a:lvl3pPr marL="810260" algn="l" defTabSz="404495" rtl="0" eaLnBrk="1" latinLnBrk="0" hangingPunct="1">
      <a:defRPr sz="1600" kern="1200">
        <a:solidFill>
          <a:schemeClr val="tx1"/>
        </a:solidFill>
        <a:latin typeface="+mn-lt"/>
        <a:ea typeface="+mn-ea"/>
        <a:cs typeface="+mn-cs"/>
      </a:defRPr>
    </a:lvl3pPr>
    <a:lvl4pPr marL="1215390" algn="l" defTabSz="404495" rtl="0" eaLnBrk="1" latinLnBrk="0" hangingPunct="1">
      <a:defRPr sz="1600" kern="1200">
        <a:solidFill>
          <a:schemeClr val="tx1"/>
        </a:solidFill>
        <a:latin typeface="+mn-lt"/>
        <a:ea typeface="+mn-ea"/>
        <a:cs typeface="+mn-cs"/>
      </a:defRPr>
    </a:lvl4pPr>
    <a:lvl5pPr marL="1619885" algn="l" defTabSz="404495" rtl="0" eaLnBrk="1" latinLnBrk="0" hangingPunct="1">
      <a:defRPr sz="1600" kern="1200">
        <a:solidFill>
          <a:schemeClr val="tx1"/>
        </a:solidFill>
        <a:latin typeface="+mn-lt"/>
        <a:ea typeface="+mn-ea"/>
        <a:cs typeface="+mn-cs"/>
      </a:defRPr>
    </a:lvl5pPr>
    <a:lvl6pPr marL="2025015" algn="l" defTabSz="404495" rtl="0" eaLnBrk="1" latinLnBrk="0" hangingPunct="1">
      <a:defRPr sz="1600" kern="1200">
        <a:solidFill>
          <a:schemeClr val="tx1"/>
        </a:solidFill>
        <a:latin typeface="+mn-lt"/>
        <a:ea typeface="+mn-ea"/>
        <a:cs typeface="+mn-cs"/>
      </a:defRPr>
    </a:lvl6pPr>
    <a:lvl7pPr marL="2430145" algn="l" defTabSz="404495" rtl="0" eaLnBrk="1" latinLnBrk="0" hangingPunct="1">
      <a:defRPr sz="1600" kern="1200">
        <a:solidFill>
          <a:schemeClr val="tx1"/>
        </a:solidFill>
        <a:latin typeface="+mn-lt"/>
        <a:ea typeface="+mn-ea"/>
        <a:cs typeface="+mn-cs"/>
      </a:defRPr>
    </a:lvl7pPr>
    <a:lvl8pPr marL="2835275" algn="l" defTabSz="404495" rtl="0" eaLnBrk="1" latinLnBrk="0" hangingPunct="1">
      <a:defRPr sz="1600" kern="1200">
        <a:solidFill>
          <a:schemeClr val="tx1"/>
        </a:solidFill>
        <a:latin typeface="+mn-lt"/>
        <a:ea typeface="+mn-ea"/>
        <a:cs typeface="+mn-cs"/>
      </a:defRPr>
    </a:lvl8pPr>
    <a:lvl9pPr marL="3240405" algn="l" defTabSz="404495"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AB5D"/>
    <a:srgbClr val="040404"/>
    <a:srgbClr val="252627"/>
    <a:srgbClr val="3EB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30" autoAdjust="0"/>
    <p:restoredTop sz="98896" autoAdjust="0"/>
  </p:normalViewPr>
  <p:slideViewPr>
    <p:cSldViewPr snapToGrid="0" snapToObjects="1">
      <p:cViewPr varScale="1">
        <p:scale>
          <a:sx n="102" d="100"/>
          <a:sy n="102" d="100"/>
        </p:scale>
        <p:origin x="-90" y="-186"/>
      </p:cViewPr>
      <p:guideLst>
        <p:guide orient="horz" pos="167"/>
        <p:guide pos="299"/>
        <p:guide pos="5927"/>
      </p:guideLst>
    </p:cSldViewPr>
  </p:slid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7.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8AD1F4-EB9B-8D4C-8330-A7FD24F71DA8}" type="datetimeFigureOut">
              <a:rPr lang="en-US" smtClean="0"/>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3FAAED-601C-2E42-A5D2-7D875446EB6B}" type="slidenum">
              <a:rPr lang="en-US" smtClean="0"/>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5DB0-7631-C740-8B9A-54252701A623}" type="datetimeFigureOut">
              <a:rPr lang="en-US" smtClean="0"/>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endParaRPr lang="es-ES_tradnl"/>
          </a:p>
          <a:p>
            <a:pPr lvl="1"/>
            <a:r>
              <a:rPr lang="es-ES_tradnl"/>
              <a:t>Second level</a:t>
            </a:r>
            <a:endParaRPr lang="es-ES_tradnl"/>
          </a:p>
          <a:p>
            <a:pPr lvl="2"/>
            <a:r>
              <a:rPr lang="es-ES_tradnl"/>
              <a:t>Third level</a:t>
            </a:r>
            <a:endParaRPr lang="es-ES_tradnl"/>
          </a:p>
          <a:p>
            <a:pPr lvl="3"/>
            <a:r>
              <a:rPr lang="es-ES_tradnl"/>
              <a:t>Fourth level</a:t>
            </a:r>
            <a:endParaRPr lang="es-ES_tradnl"/>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955A8-62FB-E247-BFB6-6D96B50CB5D7}" type="slidenum">
              <a:rPr lang="en-US" smtClean="0"/>
            </a:fld>
            <a:endParaRPr lang="en-US" dirty="0"/>
          </a:p>
        </p:txBody>
      </p:sp>
    </p:spTree>
  </p:cSld>
  <p:clrMap bg1="lt1" tx1="dk1" bg2="lt2" tx2="dk2" accent1="accent1" accent2="accent2" accent3="accent3" accent4="accent4" accent5="accent5" accent6="accent6" hlink="hlink" folHlink="folHlink"/>
  <p:hf hdr="0" ftr="0" dt="0"/>
  <p:notesStyle>
    <a:lvl1pPr marL="0" algn="l" defTabSz="404495" rtl="0" eaLnBrk="1" latinLnBrk="0" hangingPunct="1">
      <a:defRPr sz="1100" kern="1200">
        <a:solidFill>
          <a:schemeClr val="tx1"/>
        </a:solidFill>
        <a:latin typeface="+mn-lt"/>
        <a:ea typeface="+mn-ea"/>
        <a:cs typeface="+mn-cs"/>
      </a:defRPr>
    </a:lvl1pPr>
    <a:lvl2pPr marL="405130" algn="l" defTabSz="404495" rtl="0" eaLnBrk="1" latinLnBrk="0" hangingPunct="1">
      <a:defRPr sz="1100" kern="1200">
        <a:solidFill>
          <a:schemeClr val="tx1"/>
        </a:solidFill>
        <a:latin typeface="+mn-lt"/>
        <a:ea typeface="+mn-ea"/>
        <a:cs typeface="+mn-cs"/>
      </a:defRPr>
    </a:lvl2pPr>
    <a:lvl3pPr marL="810260" algn="l" defTabSz="404495" rtl="0" eaLnBrk="1" latinLnBrk="0" hangingPunct="1">
      <a:defRPr sz="1100" kern="1200">
        <a:solidFill>
          <a:schemeClr val="tx1"/>
        </a:solidFill>
        <a:latin typeface="+mn-lt"/>
        <a:ea typeface="+mn-ea"/>
        <a:cs typeface="+mn-cs"/>
      </a:defRPr>
    </a:lvl3pPr>
    <a:lvl4pPr marL="1215390" algn="l" defTabSz="404495" rtl="0" eaLnBrk="1" latinLnBrk="0" hangingPunct="1">
      <a:defRPr sz="1100" kern="1200">
        <a:solidFill>
          <a:schemeClr val="tx1"/>
        </a:solidFill>
        <a:latin typeface="+mn-lt"/>
        <a:ea typeface="+mn-ea"/>
        <a:cs typeface="+mn-cs"/>
      </a:defRPr>
    </a:lvl4pPr>
    <a:lvl5pPr marL="1619885" algn="l" defTabSz="404495" rtl="0" eaLnBrk="1" latinLnBrk="0" hangingPunct="1">
      <a:defRPr sz="1100" kern="1200">
        <a:solidFill>
          <a:schemeClr val="tx1"/>
        </a:solidFill>
        <a:latin typeface="+mn-lt"/>
        <a:ea typeface="+mn-ea"/>
        <a:cs typeface="+mn-cs"/>
      </a:defRPr>
    </a:lvl5pPr>
    <a:lvl6pPr marL="2025015" algn="l" defTabSz="404495" rtl="0" eaLnBrk="1" latinLnBrk="0" hangingPunct="1">
      <a:defRPr sz="1100" kern="1200">
        <a:solidFill>
          <a:schemeClr val="tx1"/>
        </a:solidFill>
        <a:latin typeface="+mn-lt"/>
        <a:ea typeface="+mn-ea"/>
        <a:cs typeface="+mn-cs"/>
      </a:defRPr>
    </a:lvl6pPr>
    <a:lvl7pPr marL="2430145" algn="l" defTabSz="404495" rtl="0" eaLnBrk="1" latinLnBrk="0" hangingPunct="1">
      <a:defRPr sz="1100" kern="1200">
        <a:solidFill>
          <a:schemeClr val="tx1"/>
        </a:solidFill>
        <a:latin typeface="+mn-lt"/>
        <a:ea typeface="+mn-ea"/>
        <a:cs typeface="+mn-cs"/>
      </a:defRPr>
    </a:lvl7pPr>
    <a:lvl8pPr marL="2835275" algn="l" defTabSz="404495" rtl="0" eaLnBrk="1" latinLnBrk="0" hangingPunct="1">
      <a:defRPr sz="1100" kern="1200">
        <a:solidFill>
          <a:schemeClr val="tx1"/>
        </a:solidFill>
        <a:latin typeface="+mn-lt"/>
        <a:ea typeface="+mn-ea"/>
        <a:cs typeface="+mn-cs"/>
      </a:defRPr>
    </a:lvl8pPr>
    <a:lvl9pPr marL="3240405" algn="l" defTabSz="40449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a:prstGeom prst="rect">
            <a:avLst/>
          </a:prstGeom>
        </p:spPr>
        <p:txBody>
          <a:bodyPr anchor="b"/>
          <a:lstStyle>
            <a:lvl1pPr algn="ctr">
              <a:defRPr sz="50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270000" y="3001698"/>
            <a:ext cx="7620000" cy="1379802"/>
          </a:xfrm>
          <a:prstGeom prst="rect">
            <a:avLst/>
          </a:prstGeom>
        </p:spPr>
        <p:txBody>
          <a:bodyPr/>
          <a:lstStyle>
            <a:lvl1pPr marL="0" indent="0" algn="ctr">
              <a:buNone/>
              <a:defRPr sz="2000"/>
            </a:lvl1pPr>
            <a:lvl2pPr marL="381000" indent="0" algn="ctr">
              <a:buNone/>
              <a:defRPr sz="1665"/>
            </a:lvl2pPr>
            <a:lvl3pPr marL="762000" indent="0" algn="ctr">
              <a:buNone/>
              <a:defRPr sz="1500"/>
            </a:lvl3pPr>
            <a:lvl4pPr marL="1143000" indent="0" algn="ctr">
              <a:buNone/>
              <a:defRPr sz="1335"/>
            </a:lvl4pPr>
            <a:lvl5pPr marL="1524000" indent="0" algn="ctr">
              <a:buNone/>
              <a:defRPr sz="1335"/>
            </a:lvl5pPr>
            <a:lvl6pPr marL="1905000" indent="0" algn="ctr">
              <a:buNone/>
              <a:defRPr sz="1335"/>
            </a:lvl6pPr>
            <a:lvl7pPr marL="2286000" indent="0" algn="ctr">
              <a:buNone/>
              <a:defRPr sz="1335"/>
            </a:lvl7pPr>
            <a:lvl8pPr marL="2667000" indent="0" algn="ctr">
              <a:buNone/>
              <a:defRPr sz="1335"/>
            </a:lvl8pPr>
            <a:lvl9pPr marL="3048000" indent="0" algn="ctr">
              <a:buNone/>
              <a:defRPr sz="1335"/>
            </a:lvl9pPr>
          </a:lstStyle>
          <a:p>
            <a:r>
              <a:rPr lang="zh-CN" altLang="en-US" smtClean="0"/>
              <a:t>单击以编辑母版副标题样式</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698500" y="1521354"/>
            <a:ext cx="8763000" cy="3626115"/>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698500" y="304271"/>
            <a:ext cx="6445250" cy="4843198"/>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8500" y="304800"/>
            <a:ext cx="8763000" cy="11049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smtClean="0"/>
            </a:fld>
            <a:endParaRPr lang="en-US" dirty="0"/>
          </a:p>
        </p:txBody>
      </p:sp>
      <p:sp>
        <p:nvSpPr>
          <p:cNvPr id="4" name="页脚占位符 3"/>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5" name="灯片编号占位符 4"/>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smtClean="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8500" y="1521354"/>
            <a:ext cx="8763000" cy="362611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a:prstGeom prst="rect">
            <a:avLst/>
          </a:prstGeom>
        </p:spPr>
        <p:txBody>
          <a:bodyPr anchor="b"/>
          <a:lstStyle>
            <a:lvl1pPr>
              <a:defRPr sz="50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693208" y="3824553"/>
            <a:ext cx="8763000" cy="1250156"/>
          </a:xfrm>
          <a:prstGeom prst="rect">
            <a:avLst/>
          </a:prstGeom>
        </p:spPr>
        <p:txBody>
          <a:bodyPr/>
          <a:lstStyle>
            <a:lvl1pPr marL="0" indent="0">
              <a:buNone/>
              <a:defRPr sz="2000">
                <a:solidFill>
                  <a:schemeClr val="tx1">
                    <a:tint val="75000"/>
                  </a:schemeClr>
                </a:solidFill>
              </a:defRPr>
            </a:lvl1pPr>
            <a:lvl2pPr marL="381000" indent="0">
              <a:buNone/>
              <a:defRPr sz="1665">
                <a:solidFill>
                  <a:schemeClr val="tx1">
                    <a:tint val="75000"/>
                  </a:schemeClr>
                </a:solidFill>
              </a:defRPr>
            </a:lvl2pPr>
            <a:lvl3pPr marL="762000" indent="0">
              <a:buNone/>
              <a:defRPr sz="1500">
                <a:solidFill>
                  <a:schemeClr val="tx1">
                    <a:tint val="75000"/>
                  </a:schemeClr>
                </a:solidFill>
              </a:defRPr>
            </a:lvl3pPr>
            <a:lvl4pPr marL="1143000" indent="0">
              <a:buNone/>
              <a:defRPr sz="1335">
                <a:solidFill>
                  <a:schemeClr val="tx1">
                    <a:tint val="75000"/>
                  </a:schemeClr>
                </a:solidFill>
              </a:defRPr>
            </a:lvl4pPr>
            <a:lvl5pPr marL="1524000" indent="0">
              <a:buNone/>
              <a:defRPr sz="1335">
                <a:solidFill>
                  <a:schemeClr val="tx1">
                    <a:tint val="75000"/>
                  </a:schemeClr>
                </a:solidFill>
              </a:defRPr>
            </a:lvl5pPr>
            <a:lvl6pPr marL="1905000" indent="0">
              <a:buNone/>
              <a:defRPr sz="1335">
                <a:solidFill>
                  <a:schemeClr val="tx1">
                    <a:tint val="75000"/>
                  </a:schemeClr>
                </a:solidFill>
              </a:defRPr>
            </a:lvl6pPr>
            <a:lvl7pPr marL="2286000" indent="0">
              <a:buNone/>
              <a:defRPr sz="1335">
                <a:solidFill>
                  <a:schemeClr val="tx1">
                    <a:tint val="75000"/>
                  </a:schemeClr>
                </a:solidFill>
              </a:defRPr>
            </a:lvl7pPr>
            <a:lvl8pPr marL="2667000" indent="0">
              <a:buNone/>
              <a:defRPr sz="1335">
                <a:solidFill>
                  <a:schemeClr val="tx1">
                    <a:tint val="75000"/>
                  </a:schemeClr>
                </a:solidFill>
              </a:defRPr>
            </a:lvl8pPr>
            <a:lvl9pPr marL="3048000" indent="0">
              <a:buNone/>
              <a:defRPr sz="1335">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98500" y="1521354"/>
            <a:ext cx="4318000" cy="362611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5143500" y="1521354"/>
            <a:ext cx="4318000" cy="362611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99824" y="1400969"/>
            <a:ext cx="4298156" cy="686593"/>
          </a:xfrm>
          <a:prstGeom prst="rect">
            <a:avLst/>
          </a:prstGeom>
        </p:spPr>
        <p:txBody>
          <a:bodyPr anchor="b"/>
          <a:lstStyle>
            <a:lvl1pPr marL="0" indent="0">
              <a:buNone/>
              <a:defRPr sz="2000" b="1"/>
            </a:lvl1pPr>
            <a:lvl2pPr marL="381000" indent="0">
              <a:buNone/>
              <a:defRPr sz="1665" b="1"/>
            </a:lvl2pPr>
            <a:lvl3pPr marL="762000" indent="0">
              <a:buNone/>
              <a:defRPr sz="1500" b="1"/>
            </a:lvl3pPr>
            <a:lvl4pPr marL="1143000" indent="0">
              <a:buNone/>
              <a:defRPr sz="1335" b="1"/>
            </a:lvl4pPr>
            <a:lvl5pPr marL="1524000" indent="0">
              <a:buNone/>
              <a:defRPr sz="1335" b="1"/>
            </a:lvl5pPr>
            <a:lvl6pPr marL="1905000" indent="0">
              <a:buNone/>
              <a:defRPr sz="1335" b="1"/>
            </a:lvl6pPr>
            <a:lvl7pPr marL="2286000" indent="0">
              <a:buNone/>
              <a:defRPr sz="1335" b="1"/>
            </a:lvl7pPr>
            <a:lvl8pPr marL="2667000" indent="0">
              <a:buNone/>
              <a:defRPr sz="1335" b="1"/>
            </a:lvl8pPr>
            <a:lvl9pPr marL="3048000" indent="0">
              <a:buNone/>
              <a:defRPr sz="1335"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699824" y="2087563"/>
            <a:ext cx="4298156" cy="3070490"/>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5143500" y="1400969"/>
            <a:ext cx="4319323" cy="686593"/>
          </a:xfrm>
          <a:prstGeom prst="rect">
            <a:avLst/>
          </a:prstGeom>
        </p:spPr>
        <p:txBody>
          <a:bodyPr anchor="b"/>
          <a:lstStyle>
            <a:lvl1pPr marL="0" indent="0">
              <a:buNone/>
              <a:defRPr sz="2000" b="1"/>
            </a:lvl1pPr>
            <a:lvl2pPr marL="381000" indent="0">
              <a:buNone/>
              <a:defRPr sz="1665" b="1"/>
            </a:lvl2pPr>
            <a:lvl3pPr marL="762000" indent="0">
              <a:buNone/>
              <a:defRPr sz="1500" b="1"/>
            </a:lvl3pPr>
            <a:lvl4pPr marL="1143000" indent="0">
              <a:buNone/>
              <a:defRPr sz="1335" b="1"/>
            </a:lvl4pPr>
            <a:lvl5pPr marL="1524000" indent="0">
              <a:buNone/>
              <a:defRPr sz="1335" b="1"/>
            </a:lvl5pPr>
            <a:lvl6pPr marL="1905000" indent="0">
              <a:buNone/>
              <a:defRPr sz="1335" b="1"/>
            </a:lvl6pPr>
            <a:lvl7pPr marL="2286000" indent="0">
              <a:buNone/>
              <a:defRPr sz="1335" b="1"/>
            </a:lvl7pPr>
            <a:lvl8pPr marL="2667000" indent="0">
              <a:buNone/>
              <a:defRPr sz="1335" b="1"/>
            </a:lvl8pPr>
            <a:lvl9pPr marL="3048000" indent="0">
              <a:buNone/>
              <a:defRPr sz="1335"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5143500" y="2087563"/>
            <a:ext cx="4319323" cy="3070490"/>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9" name="Slide Number Placeholder 8"/>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5" name="Slide Number Placeholder 4"/>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cxnSp>
        <p:nvCxnSpPr>
          <p:cNvPr id="7" name="直接连接符 6"/>
          <p:cNvCxnSpPr/>
          <p:nvPr userDrawn="1"/>
        </p:nvCxnSpPr>
        <p:spPr>
          <a:xfrm>
            <a:off x="894080" y="447040"/>
            <a:ext cx="3606800" cy="0"/>
          </a:xfrm>
          <a:prstGeom prst="line">
            <a:avLst/>
          </a:prstGeom>
          <a:ln w="19050">
            <a:prstDash val="dash"/>
          </a:ln>
        </p:spPr>
        <p:style>
          <a:lnRef idx="1">
            <a:schemeClr val="accent5"/>
          </a:lnRef>
          <a:fillRef idx="0">
            <a:schemeClr val="accent5"/>
          </a:fillRef>
          <a:effectRef idx="0">
            <a:schemeClr val="accent5"/>
          </a:effectRef>
          <a:fontRef idx="minor">
            <a:schemeClr val="tx1"/>
          </a:fontRef>
        </p:style>
      </p:cxnSp>
      <p:cxnSp>
        <p:nvCxnSpPr>
          <p:cNvPr id="9" name="直接连接符 8"/>
          <p:cNvCxnSpPr/>
          <p:nvPr userDrawn="1"/>
        </p:nvCxnSpPr>
        <p:spPr>
          <a:xfrm>
            <a:off x="5618480" y="426720"/>
            <a:ext cx="3606800" cy="0"/>
          </a:xfrm>
          <a:prstGeom prst="line">
            <a:avLst/>
          </a:prstGeom>
          <a:ln w="19050">
            <a:prstDash val="dash"/>
          </a:ln>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4" name="Slide Number Placeholder 3"/>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a:prstGeom prst="rect">
            <a:avLst/>
          </a:prstGeom>
        </p:spPr>
        <p:txBody>
          <a:bodyPr anchor="b"/>
          <a:lstStyle>
            <a:lvl1pPr>
              <a:defRPr sz="2665"/>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4319323" y="822855"/>
            <a:ext cx="5143500" cy="4061354"/>
          </a:xfrm>
          <a:prstGeom prst="rect">
            <a:avLst/>
          </a:prstGeom>
        </p:spPr>
        <p:txBody>
          <a:bodyPr/>
          <a:lstStyle>
            <a:lvl1pPr>
              <a:defRPr sz="2665"/>
            </a:lvl1pPr>
            <a:lvl2pPr>
              <a:defRPr sz="2335"/>
            </a:lvl2pPr>
            <a:lvl3pPr>
              <a:defRPr sz="2000"/>
            </a:lvl3pPr>
            <a:lvl4pPr>
              <a:defRPr sz="1665"/>
            </a:lvl4pPr>
            <a:lvl5pPr>
              <a:defRPr sz="1665"/>
            </a:lvl5pPr>
            <a:lvl6pPr>
              <a:defRPr sz="1665"/>
            </a:lvl6pPr>
            <a:lvl7pPr>
              <a:defRPr sz="1665"/>
            </a:lvl7pPr>
            <a:lvl8pPr>
              <a:defRPr sz="1665"/>
            </a:lvl8pPr>
            <a:lvl9pPr>
              <a:defRPr sz="1665"/>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699824" y="1714500"/>
            <a:ext cx="3276864" cy="3176323"/>
          </a:xfrm>
          <a:prstGeom prst="rect">
            <a:avLst/>
          </a:prstGeom>
        </p:spPr>
        <p:txBody>
          <a:bodyPr/>
          <a:lstStyle>
            <a:lvl1pPr marL="0" indent="0">
              <a:buNone/>
              <a:defRPr sz="1335"/>
            </a:lvl1pPr>
            <a:lvl2pPr marL="381000" indent="0">
              <a:buNone/>
              <a:defRPr sz="1165"/>
            </a:lvl2pPr>
            <a:lvl3pPr marL="762000" indent="0">
              <a:buNone/>
              <a:defRPr sz="1000"/>
            </a:lvl3pPr>
            <a:lvl4pPr marL="1143000" indent="0">
              <a:buNone/>
              <a:defRPr sz="835"/>
            </a:lvl4pPr>
            <a:lvl5pPr marL="1524000" indent="0">
              <a:buNone/>
              <a:defRPr sz="835"/>
            </a:lvl5pPr>
            <a:lvl6pPr marL="1905000" indent="0">
              <a:buNone/>
              <a:defRPr sz="835"/>
            </a:lvl6pPr>
            <a:lvl7pPr marL="2286000" indent="0">
              <a:buNone/>
              <a:defRPr sz="835"/>
            </a:lvl7pPr>
            <a:lvl8pPr marL="2667000" indent="0">
              <a:buNone/>
              <a:defRPr sz="835"/>
            </a:lvl8pPr>
            <a:lvl9pPr marL="3048000" indent="0">
              <a:buNone/>
              <a:defRPr sz="835"/>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a:prstGeom prst="rect">
            <a:avLst/>
          </a:prstGeom>
        </p:spPr>
        <p:txBody>
          <a:bodyPr anchor="b"/>
          <a:lstStyle>
            <a:lvl1pPr>
              <a:defRPr sz="2665"/>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4319323" y="822855"/>
            <a:ext cx="5143500" cy="4061354"/>
          </a:xfrm>
          <a:prstGeom prst="rect">
            <a:avLst/>
          </a:prstGeom>
        </p:spPr>
        <p:txBody>
          <a:bodyPr anchor="t"/>
          <a:lstStyle>
            <a:lvl1pPr marL="0" indent="0">
              <a:buNone/>
              <a:defRPr sz="2665"/>
            </a:lvl1pPr>
            <a:lvl2pPr marL="381000" indent="0">
              <a:buNone/>
              <a:defRPr sz="2335"/>
            </a:lvl2pPr>
            <a:lvl3pPr marL="762000" indent="0">
              <a:buNone/>
              <a:defRPr sz="2000"/>
            </a:lvl3pPr>
            <a:lvl4pPr marL="1143000" indent="0">
              <a:buNone/>
              <a:defRPr sz="1665"/>
            </a:lvl4pPr>
            <a:lvl5pPr marL="1524000" indent="0">
              <a:buNone/>
              <a:defRPr sz="1665"/>
            </a:lvl5pPr>
            <a:lvl6pPr marL="1905000" indent="0">
              <a:buNone/>
              <a:defRPr sz="1665"/>
            </a:lvl6pPr>
            <a:lvl7pPr marL="2286000" indent="0">
              <a:buNone/>
              <a:defRPr sz="1665"/>
            </a:lvl7pPr>
            <a:lvl8pPr marL="2667000" indent="0">
              <a:buNone/>
              <a:defRPr sz="1665"/>
            </a:lvl8pPr>
            <a:lvl9pPr marL="3048000" indent="0">
              <a:buNone/>
              <a:defRPr sz="1665"/>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699824" y="1714500"/>
            <a:ext cx="3276864" cy="3176323"/>
          </a:xfrm>
          <a:prstGeom prst="rect">
            <a:avLst/>
          </a:prstGeom>
        </p:spPr>
        <p:txBody>
          <a:bodyPr/>
          <a:lstStyle>
            <a:lvl1pPr marL="0" indent="0">
              <a:buNone/>
              <a:defRPr sz="1335"/>
            </a:lvl1pPr>
            <a:lvl2pPr marL="381000" indent="0">
              <a:buNone/>
              <a:defRPr sz="1165"/>
            </a:lvl2pPr>
            <a:lvl3pPr marL="762000" indent="0">
              <a:buNone/>
              <a:defRPr sz="1000"/>
            </a:lvl3pPr>
            <a:lvl4pPr marL="1143000" indent="0">
              <a:buNone/>
              <a:defRPr sz="835"/>
            </a:lvl4pPr>
            <a:lvl5pPr marL="1524000" indent="0">
              <a:buNone/>
              <a:defRPr sz="835"/>
            </a:lvl5pPr>
            <a:lvl6pPr marL="1905000" indent="0">
              <a:buNone/>
              <a:defRPr sz="835"/>
            </a:lvl6pPr>
            <a:lvl7pPr marL="2286000" indent="0">
              <a:buNone/>
              <a:defRPr sz="835"/>
            </a:lvl7pPr>
            <a:lvl8pPr marL="2667000" indent="0">
              <a:buNone/>
              <a:defRPr sz="835"/>
            </a:lvl8pPr>
            <a:lvl9pPr marL="3048000" indent="0">
              <a:buNone/>
              <a:defRPr sz="835"/>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a:xfrm>
            <a:off x="698500" y="5296959"/>
            <a:ext cx="2286000" cy="304271"/>
          </a:xfrm>
          <a:prstGeom prst="rect">
            <a:avLst/>
          </a:prstGeom>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a:xfrm>
            <a:off x="3365500" y="5296959"/>
            <a:ext cx="3429000" cy="304271"/>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75500" y="5296959"/>
            <a:ext cx="2286000" cy="304271"/>
          </a:xfrm>
          <a:prstGeom prst="rect">
            <a:avLst/>
          </a:prstGeom>
        </p:spPr>
        <p:txBody>
          <a:bodyPr/>
          <a:lstStyle/>
          <a:p>
            <a:fld id="{48F63A3B-78C7-47BE-AE5E-E10140E04643}" type="slidenum">
              <a:rPr lang="en-US" dirty="0"/>
            </a:fld>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hf hdr="0" ftr="0" dt="0"/>
  <p:txStyles>
    <p:titleStyle>
      <a:lvl1pPr algn="l" defTabSz="762000" rtl="0" eaLnBrk="1" latinLnBrk="0" hangingPunct="1">
        <a:lnSpc>
          <a:spcPct val="90000"/>
        </a:lnSpc>
        <a:spcBef>
          <a:spcPct val="0"/>
        </a:spcBef>
        <a:buNone/>
        <a:defRPr sz="3665" kern="1200">
          <a:solidFill>
            <a:schemeClr val="tx1"/>
          </a:solidFill>
          <a:latin typeface="+mj-lt"/>
          <a:ea typeface="+mj-ea"/>
          <a:cs typeface="+mj-cs"/>
        </a:defRPr>
      </a:lvl1pPr>
    </p:titleStyle>
    <p:bodyStyle>
      <a:lvl1pPr marL="190500" indent="-190500" algn="l" defTabSz="762000" rtl="0" eaLnBrk="1" latinLnBrk="0" hangingPunct="1">
        <a:lnSpc>
          <a:spcPct val="90000"/>
        </a:lnSpc>
        <a:spcBef>
          <a:spcPts val="835"/>
        </a:spcBef>
        <a:buFont typeface="Arial" panose="020B0604020202020204" pitchFamily="34" charset="0"/>
        <a:buChar char="•"/>
        <a:defRPr sz="2335" kern="1200">
          <a:solidFill>
            <a:schemeClr val="tx1"/>
          </a:solidFill>
          <a:latin typeface="+mn-lt"/>
          <a:ea typeface="+mn-ea"/>
          <a:cs typeface="+mn-cs"/>
        </a:defRPr>
      </a:lvl1pPr>
      <a:lvl2pPr marL="571500" indent="-190500" algn="l" defTabSz="762000" rtl="0" eaLnBrk="1" latinLnBrk="0" hangingPunct="1">
        <a:lnSpc>
          <a:spcPct val="90000"/>
        </a:lnSpc>
        <a:spcBef>
          <a:spcPts val="415"/>
        </a:spcBef>
        <a:buFont typeface="Arial" panose="020B0604020202020204" pitchFamily="34" charset="0"/>
        <a:buChar char="•"/>
        <a:defRPr sz="2000" kern="1200">
          <a:solidFill>
            <a:schemeClr val="tx1"/>
          </a:solidFill>
          <a:latin typeface="+mn-lt"/>
          <a:ea typeface="+mn-ea"/>
          <a:cs typeface="+mn-cs"/>
        </a:defRPr>
      </a:lvl2pPr>
      <a:lvl3pPr marL="952500" indent="-190500" algn="l" defTabSz="762000" rtl="0" eaLnBrk="1" latinLnBrk="0" hangingPunct="1">
        <a:lnSpc>
          <a:spcPct val="90000"/>
        </a:lnSpc>
        <a:spcBef>
          <a:spcPts val="415"/>
        </a:spcBef>
        <a:buFont typeface="Arial" panose="020B0604020202020204" pitchFamily="34" charset="0"/>
        <a:buChar char="•"/>
        <a:defRPr sz="1665" kern="1200">
          <a:solidFill>
            <a:schemeClr val="tx1"/>
          </a:solidFill>
          <a:latin typeface="+mn-lt"/>
          <a:ea typeface="+mn-ea"/>
          <a:cs typeface="+mn-cs"/>
        </a:defRPr>
      </a:lvl3pPr>
      <a:lvl4pPr marL="1333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4pPr>
      <a:lvl5pPr marL="1714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5pPr>
      <a:lvl6pPr marL="2095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6pPr>
      <a:lvl7pPr marL="2476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7pPr>
      <a:lvl8pPr marL="2857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8pPr>
      <a:lvl9pPr marL="3238500" indent="-190500" algn="l" defTabSz="762000" rtl="0" eaLnBrk="1" latinLnBrk="0" hangingPunct="1">
        <a:lnSpc>
          <a:spcPct val="90000"/>
        </a:lnSpc>
        <a:spcBef>
          <a:spcPts val="415"/>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2000" rtl="0" eaLnBrk="1" latinLnBrk="0" hangingPunct="1">
        <a:defRPr sz="1500" kern="1200">
          <a:solidFill>
            <a:schemeClr val="tx1"/>
          </a:solidFill>
          <a:latin typeface="+mn-lt"/>
          <a:ea typeface="+mn-ea"/>
          <a:cs typeface="+mn-cs"/>
        </a:defRPr>
      </a:lvl1pPr>
      <a:lvl2pPr marL="381000" algn="l" defTabSz="762000" rtl="0" eaLnBrk="1" latinLnBrk="0" hangingPunct="1">
        <a:defRPr sz="1500" kern="1200">
          <a:solidFill>
            <a:schemeClr val="tx1"/>
          </a:solidFill>
          <a:latin typeface="+mn-lt"/>
          <a:ea typeface="+mn-ea"/>
          <a:cs typeface="+mn-cs"/>
        </a:defRPr>
      </a:lvl2pPr>
      <a:lvl3pPr marL="762000" algn="l" defTabSz="762000" rtl="0" eaLnBrk="1" latinLnBrk="0" hangingPunct="1">
        <a:defRPr sz="1500" kern="1200">
          <a:solidFill>
            <a:schemeClr val="tx1"/>
          </a:solidFill>
          <a:latin typeface="+mn-lt"/>
          <a:ea typeface="+mn-ea"/>
          <a:cs typeface="+mn-cs"/>
        </a:defRPr>
      </a:lvl3pPr>
      <a:lvl4pPr marL="1143000" algn="l" defTabSz="762000" rtl="0" eaLnBrk="1" latinLnBrk="0" hangingPunct="1">
        <a:defRPr sz="1500" kern="1200">
          <a:solidFill>
            <a:schemeClr val="tx1"/>
          </a:solidFill>
          <a:latin typeface="+mn-lt"/>
          <a:ea typeface="+mn-ea"/>
          <a:cs typeface="+mn-cs"/>
        </a:defRPr>
      </a:lvl4pPr>
      <a:lvl5pPr marL="1524000" algn="l" defTabSz="762000" rtl="0" eaLnBrk="1" latinLnBrk="0" hangingPunct="1">
        <a:defRPr sz="1500" kern="1200">
          <a:solidFill>
            <a:schemeClr val="tx1"/>
          </a:solidFill>
          <a:latin typeface="+mn-lt"/>
          <a:ea typeface="+mn-ea"/>
          <a:cs typeface="+mn-cs"/>
        </a:defRPr>
      </a:lvl5pPr>
      <a:lvl6pPr marL="1905000" algn="l" defTabSz="762000" rtl="0" eaLnBrk="1" latinLnBrk="0" hangingPunct="1">
        <a:defRPr sz="1500" kern="1200">
          <a:solidFill>
            <a:schemeClr val="tx1"/>
          </a:solidFill>
          <a:latin typeface="+mn-lt"/>
          <a:ea typeface="+mn-ea"/>
          <a:cs typeface="+mn-cs"/>
        </a:defRPr>
      </a:lvl6pPr>
      <a:lvl7pPr marL="2286000" algn="l" defTabSz="762000" rtl="0" eaLnBrk="1" latinLnBrk="0" hangingPunct="1">
        <a:defRPr sz="1500" kern="1200">
          <a:solidFill>
            <a:schemeClr val="tx1"/>
          </a:solidFill>
          <a:latin typeface="+mn-lt"/>
          <a:ea typeface="+mn-ea"/>
          <a:cs typeface="+mn-cs"/>
        </a:defRPr>
      </a:lvl7pPr>
      <a:lvl8pPr marL="2667000" algn="l" defTabSz="762000" rtl="0" eaLnBrk="1" latinLnBrk="0" hangingPunct="1">
        <a:defRPr sz="1500" kern="1200">
          <a:solidFill>
            <a:schemeClr val="tx1"/>
          </a:solidFill>
          <a:latin typeface="+mn-lt"/>
          <a:ea typeface="+mn-ea"/>
          <a:cs typeface="+mn-cs"/>
        </a:defRPr>
      </a:lvl8pPr>
      <a:lvl9pPr marL="3048000" algn="l" defTabSz="76200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12.jpeg"/><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3.xml"/><Relationship Id="rId2" Type="http://schemas.openxmlformats.org/officeDocument/2006/relationships/image" Target="../media/image13.jpeg"/><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3.xml"/><Relationship Id="rId2" Type="http://schemas.openxmlformats.org/officeDocument/2006/relationships/image" Target="../media/image15.jpeg"/><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3.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7.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3.xml"/><Relationship Id="rId2" Type="http://schemas.openxmlformats.org/officeDocument/2006/relationships/image" Target="../media/image19.jpeg"/><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3.xml"/><Relationship Id="rId2" Type="http://schemas.openxmlformats.org/officeDocument/2006/relationships/image" Target="../media/image20.png"/><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3.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3.xml"/><Relationship Id="rId2" Type="http://schemas.openxmlformats.org/officeDocument/2006/relationships/image" Target="../media/image23.jpeg"/><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24.png"/><Relationship Id="rId2" Type="http://schemas.microsoft.com/office/2007/relationships/hdphoto" Target="../media/image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10.jpeg"/><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11.jpe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duotone>
              <a:schemeClr val="bg2">
                <a:shade val="45000"/>
                <a:satMod val="135000"/>
              </a:schemeClr>
              <a:prstClr val="white"/>
            </a:duotone>
            <a:extLst>
              <a:ext uri="{BEBA8EAE-BF5A-486C-A8C5-ECC9F3942E4B}">
                <a14:imgProps xmlns:a14="http://schemas.microsoft.com/office/drawing/2010/main">
                  <a14:imgLayer r:embed="rId2">
                    <a14:imgEffect>
                      <a14:artisticPastelsSmooth/>
                    </a14:imgEffect>
                    <a14:imgEffect>
                      <a14:saturation sat="96000"/>
                    </a14:imgEffect>
                  </a14:imgLayer>
                </a14:imgProps>
              </a:ext>
            </a:extLst>
          </a:blip>
          <a:srcRect t="8842" b="11296"/>
          <a:stretch>
            <a:fillRect/>
          </a:stretch>
        </p:blipFill>
        <p:spPr>
          <a:xfrm>
            <a:off x="0" y="0"/>
            <a:ext cx="10160000" cy="5717894"/>
          </a:xfrm>
          <a:prstGeom prst="rect">
            <a:avLst/>
          </a:prstGeom>
        </p:spPr>
      </p:pic>
      <p:sp>
        <p:nvSpPr>
          <p:cNvPr id="4" name="椭圆 3"/>
          <p:cNvSpPr/>
          <p:nvPr/>
        </p:nvSpPr>
        <p:spPr>
          <a:xfrm>
            <a:off x="3211672" y="990619"/>
            <a:ext cx="3736656" cy="3736656"/>
          </a:xfrm>
          <a:prstGeom prst="ellipse">
            <a:avLst/>
          </a:prstGeom>
          <a:blipFill dpi="0" rotWithShape="1">
            <a:blip r:embed="rId3" cstate="screen">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a:blipFill>
          <a:ln>
            <a:noFill/>
          </a:ln>
          <a:effectLst>
            <a:outerShdw blurRad="1778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535872" y="1314819"/>
            <a:ext cx="3088256" cy="3088256"/>
          </a:xfrm>
          <a:prstGeom prst="ellipse">
            <a:avLst/>
          </a:prstGeom>
          <a:solidFill>
            <a:schemeClr val="tx1">
              <a:lumMod val="95000"/>
              <a:lumOff val="5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928013" y="1781928"/>
            <a:ext cx="2337759" cy="646331"/>
          </a:xfrm>
          <a:prstGeom prst="rect">
            <a:avLst/>
          </a:prstGeom>
          <a:noFill/>
        </p:spPr>
        <p:txBody>
          <a:bodyPr wrap="square" rtlCol="0">
            <a:spAutoFit/>
          </a:bodyPr>
          <a:lstStyle/>
          <a:p>
            <a:pPr algn="dist"/>
            <a:r>
              <a:rPr lang="zh-CN" altLang="en-US" sz="3600" spc="600" dirty="0">
                <a:blipFill>
                  <a:blip r:embed="rId5"/>
                  <a:stretch>
                    <a:fillRect/>
                  </a:stretch>
                </a:blipFill>
                <a:latin typeface="方正艺黑简体" panose="03000509000000000000" pitchFamily="65" charset="-122"/>
                <a:ea typeface="方正艺黑简体" panose="03000509000000000000" pitchFamily="65" charset="-122"/>
              </a:rPr>
              <a:t>商业计</a:t>
            </a:r>
            <a:r>
              <a:rPr lang="zh-CN" altLang="en-US" sz="3600" spc="600" dirty="0" smtClean="0">
                <a:blipFill>
                  <a:blip r:embed="rId5"/>
                  <a:stretch>
                    <a:fillRect/>
                  </a:stretch>
                </a:blipFill>
                <a:latin typeface="方正艺黑简体" panose="03000509000000000000" pitchFamily="65" charset="-122"/>
                <a:ea typeface="方正艺黑简体" panose="03000509000000000000" pitchFamily="65" charset="-122"/>
              </a:rPr>
              <a:t>划</a:t>
            </a:r>
            <a:endParaRPr lang="zh-CN" altLang="en-US" sz="3600" spc="600" dirty="0">
              <a:blipFill>
                <a:blip r:embed="rId5"/>
                <a:stretch>
                  <a:fillRect/>
                </a:stretch>
              </a:blipFill>
              <a:latin typeface="方正艺黑简体" panose="03000509000000000000" pitchFamily="65" charset="-122"/>
              <a:ea typeface="方正艺黑简体" panose="03000509000000000000" pitchFamily="65" charset="-122"/>
            </a:endParaRPr>
          </a:p>
        </p:txBody>
      </p:sp>
      <p:sp>
        <p:nvSpPr>
          <p:cNvPr id="7" name="矩形 6"/>
          <p:cNvSpPr/>
          <p:nvPr/>
        </p:nvSpPr>
        <p:spPr>
          <a:xfrm>
            <a:off x="0" y="3240468"/>
            <a:ext cx="4680000" cy="36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91210" y="2569503"/>
            <a:ext cx="2177578" cy="461665"/>
          </a:xfrm>
          <a:prstGeom prst="rect">
            <a:avLst/>
          </a:prstGeom>
        </p:spPr>
        <p:txBody>
          <a:bodyPr wrap="square">
            <a:spAutoFit/>
          </a:bodyPr>
          <a:lstStyle/>
          <a:p>
            <a:pPr algn="ctr">
              <a:lnSpc>
                <a:spcPct val="150000"/>
              </a:lnSpc>
            </a:pPr>
            <a:r>
              <a:rPr lang="en-US" altLang="zh-CN" sz="800" dirty="0">
                <a:solidFill>
                  <a:schemeClr val="bg1">
                    <a:lumMod val="95000"/>
                  </a:schemeClr>
                </a:solidFill>
                <a:latin typeface="Bahnschrift Light" panose="020B0502040204020203" pitchFamily="34" charset="0"/>
                <a:ea typeface="Microsoft Yi Baiti" panose="03000500000000000000" pitchFamily="66" charset="0"/>
              </a:rPr>
              <a:t>Life is like a play, play, as in life, everyone has played different roles.</a:t>
            </a:r>
            <a:endParaRPr lang="zh-CN" altLang="en-US" sz="800" dirty="0">
              <a:solidFill>
                <a:schemeClr val="bg1">
                  <a:lumMod val="95000"/>
                </a:schemeClr>
              </a:solidFill>
              <a:latin typeface="Bahnschrift Light" panose="020B0502040204020203" pitchFamily="34" charset="0"/>
            </a:endParaRPr>
          </a:p>
        </p:txBody>
      </p:sp>
      <p:sp>
        <p:nvSpPr>
          <p:cNvPr id="9" name="文本框 8"/>
          <p:cNvSpPr txBox="1"/>
          <p:nvPr/>
        </p:nvSpPr>
        <p:spPr>
          <a:xfrm>
            <a:off x="4904740" y="3100705"/>
            <a:ext cx="581660" cy="306705"/>
          </a:xfrm>
          <a:prstGeom prst="rect">
            <a:avLst/>
          </a:prstGeom>
          <a:noFill/>
        </p:spPr>
        <p:txBody>
          <a:bodyPr wrap="square" rtlCol="0">
            <a:spAutoFit/>
          </a:bodyPr>
          <a:lstStyle/>
          <a:p>
            <a:r>
              <a:rPr lang="en-US" altLang="zh-CN" sz="1400" smtClean="0">
                <a:solidFill>
                  <a:schemeClr val="bg1">
                    <a:lumMod val="95000"/>
                  </a:schemeClr>
                </a:solidFill>
                <a:latin typeface="方正艺黑简体" panose="03000509000000000000" pitchFamily="65" charset="-122"/>
                <a:ea typeface="方正艺黑简体" panose="03000509000000000000" pitchFamily="65" charset="-122"/>
              </a:rPr>
              <a:t>xx</a:t>
            </a:r>
            <a:endParaRPr lang="zh-CN" altLang="en-US" sz="1400" dirty="0">
              <a:solidFill>
                <a:schemeClr val="bg1">
                  <a:lumMod val="95000"/>
                </a:schemeClr>
              </a:solidFill>
              <a:latin typeface="方正艺黑简体" panose="03000509000000000000" pitchFamily="65" charset="-122"/>
              <a:ea typeface="方正艺黑简体" panose="03000509000000000000" pitchFamily="65" charset="-122"/>
            </a:endParaRPr>
          </a:p>
        </p:txBody>
      </p:sp>
      <p:sp>
        <p:nvSpPr>
          <p:cNvPr id="10" name="矩形 9"/>
          <p:cNvSpPr/>
          <p:nvPr/>
        </p:nvSpPr>
        <p:spPr>
          <a:xfrm>
            <a:off x="5480000" y="3240468"/>
            <a:ext cx="4680000" cy="36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353540" y="3431927"/>
            <a:ext cx="1452918" cy="325089"/>
          </a:xfrm>
          <a:prstGeom prst="rect">
            <a:avLst/>
          </a:prstGeom>
          <a:noFill/>
        </p:spPr>
        <p:txBody>
          <a:bodyPr wrap="square" rtlCol="0">
            <a:spAutoFit/>
          </a:bodyPr>
          <a:lstStyle/>
          <a:p>
            <a:pPr algn="ctr">
              <a:lnSpc>
                <a:spcPct val="150000"/>
              </a:lnSpc>
            </a:pPr>
            <a:r>
              <a:rPr lang="zh-CN" altLang="en-US" sz="1100" dirty="0" smtClean="0">
                <a:solidFill>
                  <a:srgbClr val="D1AB5D"/>
                </a:solidFill>
                <a:latin typeface="方正细等线简体" panose="03000509000000000000" pitchFamily="65" charset="-122"/>
                <a:ea typeface="方正细等线简体" panose="03000509000000000000" pitchFamily="65" charset="-122"/>
              </a:rPr>
              <a:t>时间：</a:t>
            </a:r>
            <a:r>
              <a:rPr lang="en-US" altLang="zh-CN" sz="1100" dirty="0" smtClean="0">
                <a:solidFill>
                  <a:srgbClr val="D1AB5D"/>
                </a:solidFill>
                <a:latin typeface="方正细等线简体" panose="03000509000000000000" pitchFamily="65" charset="-122"/>
                <a:ea typeface="方正细等线简体" panose="03000509000000000000" pitchFamily="65" charset="-122"/>
              </a:rPr>
              <a:t>XX</a:t>
            </a:r>
            <a:r>
              <a:rPr lang="zh-CN" altLang="en-US" sz="1100" dirty="0" smtClean="0">
                <a:solidFill>
                  <a:srgbClr val="D1AB5D"/>
                </a:solidFill>
                <a:latin typeface="方正细等线简体" panose="03000509000000000000" pitchFamily="65" charset="-122"/>
                <a:ea typeface="方正细等线简体" panose="03000509000000000000" pitchFamily="65" charset="-122"/>
              </a:rPr>
              <a:t>年</a:t>
            </a:r>
            <a:r>
              <a:rPr lang="en-US" altLang="zh-CN" sz="1100" dirty="0" smtClean="0">
                <a:solidFill>
                  <a:srgbClr val="D1AB5D"/>
                </a:solidFill>
                <a:latin typeface="方正细等线简体" panose="03000509000000000000" pitchFamily="65" charset="-122"/>
                <a:ea typeface="方正细等线简体" panose="03000509000000000000" pitchFamily="65" charset="-122"/>
              </a:rPr>
              <a:t>XX</a:t>
            </a:r>
            <a:r>
              <a:rPr lang="zh-CN" altLang="en-US" sz="1100" dirty="0">
                <a:solidFill>
                  <a:srgbClr val="D1AB5D"/>
                </a:solidFill>
                <a:latin typeface="方正细等线简体" panose="03000509000000000000" pitchFamily="65" charset="-122"/>
                <a:ea typeface="方正细等线简体" panose="03000509000000000000" pitchFamily="65" charset="-122"/>
              </a:rPr>
              <a:t>月</a:t>
            </a:r>
            <a:endParaRPr lang="zh-CN" altLang="en-US" sz="1100" dirty="0">
              <a:solidFill>
                <a:srgbClr val="D1AB5D"/>
              </a:solidFill>
              <a:latin typeface="方正细等线简体" panose="03000509000000000000" pitchFamily="65" charset="-122"/>
              <a:ea typeface="方正细等线简体" panose="03000509000000000000" pitchFamily="65" charset="-122"/>
            </a:endParaRPr>
          </a:p>
        </p:txBody>
      </p:sp>
      <p:sp>
        <p:nvSpPr>
          <p:cNvPr id="13" name="矩形 12"/>
          <p:cNvSpPr/>
          <p:nvPr/>
        </p:nvSpPr>
        <p:spPr>
          <a:xfrm>
            <a:off x="4437215" y="2407854"/>
            <a:ext cx="1285568" cy="45719"/>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8f3507c5-c6d1-4b80-adb2-49b14398fc0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77533" y="1117307"/>
            <a:ext cx="8863342" cy="3783563"/>
            <a:chOff x="813040" y="1340768"/>
            <a:chExt cx="10636010" cy="4540276"/>
          </a:xfrm>
        </p:grpSpPr>
        <p:grpSp>
          <p:nvGrpSpPr>
            <p:cNvPr id="5" name="íṣľïdè"/>
            <p:cNvGrpSpPr/>
            <p:nvPr/>
          </p:nvGrpSpPr>
          <p:grpSpPr>
            <a:xfrm>
              <a:off x="1110269" y="1340768"/>
              <a:ext cx="10338781" cy="3158995"/>
              <a:chOff x="1110269" y="1962192"/>
              <a:chExt cx="10338781" cy="3158995"/>
            </a:xfrm>
          </p:grpSpPr>
          <p:cxnSp>
            <p:nvCxnSpPr>
              <p:cNvPr id="19" name="Straight Connector 52"/>
              <p:cNvCxnSpPr/>
              <p:nvPr/>
            </p:nvCxnSpPr>
            <p:spPr>
              <a:xfrm>
                <a:off x="1790307" y="2674539"/>
                <a:ext cx="9658743" cy="0"/>
              </a:xfrm>
              <a:prstGeom prst="line">
                <a:avLst/>
              </a:prstGeom>
              <a:ln w="6350" cmpd="sng">
                <a:solidFill>
                  <a:schemeClr val="tx1">
                    <a:alpha val="20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53"/>
              <p:cNvCxnSpPr/>
              <p:nvPr/>
            </p:nvCxnSpPr>
            <p:spPr>
              <a:xfrm>
                <a:off x="1790307" y="2074935"/>
                <a:ext cx="9658743" cy="0"/>
              </a:xfrm>
              <a:prstGeom prst="line">
                <a:avLst/>
              </a:prstGeom>
              <a:ln w="6350" cmpd="sng">
                <a:solidFill>
                  <a:schemeClr val="tx1">
                    <a:alpha val="20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1" name="Straight Connector 54"/>
              <p:cNvCxnSpPr/>
              <p:nvPr/>
            </p:nvCxnSpPr>
            <p:spPr>
              <a:xfrm>
                <a:off x="1790307" y="3274145"/>
                <a:ext cx="9658743" cy="0"/>
              </a:xfrm>
              <a:prstGeom prst="line">
                <a:avLst/>
              </a:prstGeom>
              <a:ln w="6350" cmpd="sng">
                <a:solidFill>
                  <a:schemeClr val="tx1">
                    <a:alpha val="20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2" name="Straight Connector 55"/>
              <p:cNvCxnSpPr/>
              <p:nvPr/>
            </p:nvCxnSpPr>
            <p:spPr>
              <a:xfrm>
                <a:off x="1790307" y="3873751"/>
                <a:ext cx="9658743" cy="0"/>
              </a:xfrm>
              <a:prstGeom prst="line">
                <a:avLst/>
              </a:prstGeom>
              <a:ln w="6350" cmpd="sng">
                <a:solidFill>
                  <a:schemeClr val="tx1">
                    <a:alpha val="20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3" name="Straight Connector 56"/>
              <p:cNvCxnSpPr/>
              <p:nvPr/>
            </p:nvCxnSpPr>
            <p:spPr>
              <a:xfrm>
                <a:off x="1790307" y="4473356"/>
                <a:ext cx="9658743" cy="0"/>
              </a:xfrm>
              <a:prstGeom prst="line">
                <a:avLst/>
              </a:prstGeom>
              <a:ln w="6350" cmpd="sng">
                <a:solidFill>
                  <a:schemeClr val="tx1">
                    <a:alpha val="20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4" name="íṥ1íḑê"/>
              <p:cNvSpPr/>
              <p:nvPr/>
            </p:nvSpPr>
            <p:spPr>
              <a:xfrm>
                <a:off x="2190681"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5" name="ísliḑe"/>
              <p:cNvSpPr/>
              <p:nvPr/>
            </p:nvSpPr>
            <p:spPr>
              <a:xfrm>
                <a:off x="2190681" y="3851734"/>
                <a:ext cx="491694" cy="816114"/>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18%</a:t>
                </a:r>
                <a:endParaRPr lang="en-US" sz="1500">
                  <a:solidFill>
                    <a:srgbClr val="FFFFFF"/>
                  </a:solidFill>
                </a:endParaRPr>
              </a:p>
            </p:txBody>
          </p:sp>
          <p:sp>
            <p:nvSpPr>
              <p:cNvPr id="26" name="iṣlîḋê"/>
              <p:cNvSpPr/>
              <p:nvPr/>
            </p:nvSpPr>
            <p:spPr>
              <a:xfrm>
                <a:off x="3243240"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7" name="íŝľiḋe"/>
              <p:cNvSpPr/>
              <p:nvPr/>
            </p:nvSpPr>
            <p:spPr>
              <a:xfrm>
                <a:off x="3243240" y="3398651"/>
                <a:ext cx="491694" cy="1269198"/>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45%</a:t>
                </a:r>
                <a:endParaRPr lang="en-US" sz="1500">
                  <a:solidFill>
                    <a:srgbClr val="FFFFFF"/>
                  </a:solidFill>
                </a:endParaRPr>
              </a:p>
            </p:txBody>
          </p:sp>
          <p:sp>
            <p:nvSpPr>
              <p:cNvPr id="28" name="îṩḷîḋê"/>
              <p:cNvSpPr/>
              <p:nvPr/>
            </p:nvSpPr>
            <p:spPr>
              <a:xfrm>
                <a:off x="4295799"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29" name="íṥḷiďè"/>
              <p:cNvSpPr/>
              <p:nvPr/>
            </p:nvSpPr>
            <p:spPr>
              <a:xfrm>
                <a:off x="4295799" y="3536570"/>
                <a:ext cx="491694" cy="1131279"/>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40%</a:t>
                </a:r>
                <a:endParaRPr lang="en-US" sz="1500">
                  <a:solidFill>
                    <a:srgbClr val="FFFFFF"/>
                  </a:solidFill>
                </a:endParaRPr>
              </a:p>
            </p:txBody>
          </p:sp>
          <p:sp>
            <p:nvSpPr>
              <p:cNvPr id="30" name="îśļïḋê"/>
              <p:cNvSpPr/>
              <p:nvPr/>
            </p:nvSpPr>
            <p:spPr>
              <a:xfrm>
                <a:off x="5348358"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1" name="iṧlïḋè"/>
              <p:cNvSpPr/>
              <p:nvPr/>
            </p:nvSpPr>
            <p:spPr>
              <a:xfrm>
                <a:off x="5348358" y="2908516"/>
                <a:ext cx="491694" cy="1759334"/>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68%</a:t>
                </a:r>
                <a:endParaRPr lang="en-US" sz="1500">
                  <a:solidFill>
                    <a:srgbClr val="FFFFFF"/>
                  </a:solidFill>
                </a:endParaRPr>
              </a:p>
            </p:txBody>
          </p:sp>
          <p:sp>
            <p:nvSpPr>
              <p:cNvPr id="32" name="iṥḷiďè"/>
              <p:cNvSpPr/>
              <p:nvPr/>
            </p:nvSpPr>
            <p:spPr>
              <a:xfrm>
                <a:off x="6400917"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3" name="îśliďe"/>
              <p:cNvSpPr/>
              <p:nvPr/>
            </p:nvSpPr>
            <p:spPr>
              <a:xfrm>
                <a:off x="6400917" y="3097384"/>
                <a:ext cx="491694" cy="1570466"/>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62%</a:t>
                </a:r>
                <a:endParaRPr lang="en-US" sz="1500">
                  <a:solidFill>
                    <a:srgbClr val="FFFFFF"/>
                  </a:solidFill>
                </a:endParaRPr>
              </a:p>
            </p:txBody>
          </p:sp>
          <p:sp>
            <p:nvSpPr>
              <p:cNvPr id="34" name="iṧḻíḑe"/>
              <p:cNvSpPr/>
              <p:nvPr/>
            </p:nvSpPr>
            <p:spPr>
              <a:xfrm>
                <a:off x="7453476"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5" name="íSḷïďê"/>
              <p:cNvSpPr/>
              <p:nvPr/>
            </p:nvSpPr>
            <p:spPr>
              <a:xfrm>
                <a:off x="7453476" y="2690238"/>
                <a:ext cx="491694" cy="1977612"/>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80%</a:t>
                </a:r>
                <a:endParaRPr lang="en-US" sz="1500">
                  <a:solidFill>
                    <a:srgbClr val="FFFFFF"/>
                  </a:solidFill>
                </a:endParaRPr>
              </a:p>
            </p:txBody>
          </p:sp>
          <p:sp>
            <p:nvSpPr>
              <p:cNvPr id="36" name="íṡľîďè"/>
              <p:cNvSpPr/>
              <p:nvPr/>
            </p:nvSpPr>
            <p:spPr>
              <a:xfrm>
                <a:off x="8506035"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7" name="ïṣlíḍé"/>
              <p:cNvSpPr/>
              <p:nvPr/>
            </p:nvSpPr>
            <p:spPr>
              <a:xfrm>
                <a:off x="8506035" y="3097384"/>
                <a:ext cx="491694" cy="1570466"/>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64%</a:t>
                </a:r>
                <a:endParaRPr lang="en-US" sz="1500">
                  <a:solidFill>
                    <a:srgbClr val="FFFFFF"/>
                  </a:solidFill>
                </a:endParaRPr>
              </a:p>
            </p:txBody>
          </p:sp>
          <p:sp>
            <p:nvSpPr>
              <p:cNvPr id="38" name="iṡļíḑé"/>
              <p:cNvSpPr/>
              <p:nvPr/>
            </p:nvSpPr>
            <p:spPr>
              <a:xfrm>
                <a:off x="9558598"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39" name="iŝľíḓè"/>
              <p:cNvSpPr/>
              <p:nvPr/>
            </p:nvSpPr>
            <p:spPr>
              <a:xfrm>
                <a:off x="9558598" y="2225504"/>
                <a:ext cx="491694" cy="2442345"/>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94%</a:t>
                </a:r>
                <a:endParaRPr lang="en-US" sz="1500">
                  <a:solidFill>
                    <a:srgbClr val="FFFFFF"/>
                  </a:solidFill>
                </a:endParaRPr>
              </a:p>
            </p:txBody>
          </p:sp>
          <p:sp>
            <p:nvSpPr>
              <p:cNvPr id="40" name="ïŝ1iḑe"/>
              <p:cNvSpPr/>
              <p:nvPr/>
            </p:nvSpPr>
            <p:spPr>
              <a:xfrm>
                <a:off x="9558600" y="4801658"/>
                <a:ext cx="491695" cy="319529"/>
              </a:xfrm>
              <a:prstGeom prst="rect">
                <a:avLst/>
              </a:prstGeom>
            </p:spPr>
            <p:txBody>
              <a:bodyPr wrap="none">
                <a:normAutofit/>
              </a:bodyPr>
              <a:lstStyle/>
              <a:p>
                <a:pPr algn="ctr"/>
                <a:r>
                  <a:rPr lang="en-US" sz="1100"/>
                  <a:t>2018</a:t>
                </a:r>
                <a:endParaRPr lang="en-US" sz="1100"/>
              </a:p>
            </p:txBody>
          </p:sp>
          <p:sp>
            <p:nvSpPr>
              <p:cNvPr id="41" name="îśļïḓé"/>
              <p:cNvSpPr/>
              <p:nvPr/>
            </p:nvSpPr>
            <p:spPr>
              <a:xfrm>
                <a:off x="8506036" y="4801658"/>
                <a:ext cx="491695" cy="319529"/>
              </a:xfrm>
              <a:prstGeom prst="rect">
                <a:avLst/>
              </a:prstGeom>
            </p:spPr>
            <p:txBody>
              <a:bodyPr wrap="none">
                <a:normAutofit/>
              </a:bodyPr>
              <a:lstStyle/>
              <a:p>
                <a:pPr algn="ctr"/>
                <a:r>
                  <a:rPr lang="en-US" sz="1100"/>
                  <a:t>2017</a:t>
                </a:r>
                <a:endParaRPr lang="en-US" sz="1100"/>
              </a:p>
            </p:txBody>
          </p:sp>
          <p:sp>
            <p:nvSpPr>
              <p:cNvPr id="42" name="ïşľïdè"/>
              <p:cNvSpPr/>
              <p:nvPr/>
            </p:nvSpPr>
            <p:spPr>
              <a:xfrm>
                <a:off x="7458870" y="4801658"/>
                <a:ext cx="491695" cy="319529"/>
              </a:xfrm>
              <a:prstGeom prst="rect">
                <a:avLst/>
              </a:prstGeom>
            </p:spPr>
            <p:txBody>
              <a:bodyPr wrap="none">
                <a:normAutofit/>
              </a:bodyPr>
              <a:lstStyle/>
              <a:p>
                <a:pPr algn="ctr"/>
                <a:r>
                  <a:rPr lang="en-US" sz="1100"/>
                  <a:t>2016</a:t>
                </a:r>
                <a:endParaRPr lang="en-US" sz="1100"/>
              </a:p>
            </p:txBody>
          </p:sp>
          <p:sp>
            <p:nvSpPr>
              <p:cNvPr id="43" name="išlíḍè"/>
              <p:cNvSpPr/>
              <p:nvPr/>
            </p:nvSpPr>
            <p:spPr>
              <a:xfrm>
                <a:off x="6400917" y="4801658"/>
                <a:ext cx="491695" cy="319529"/>
              </a:xfrm>
              <a:prstGeom prst="rect">
                <a:avLst/>
              </a:prstGeom>
            </p:spPr>
            <p:txBody>
              <a:bodyPr wrap="none">
                <a:normAutofit/>
              </a:bodyPr>
              <a:lstStyle/>
              <a:p>
                <a:pPr algn="ctr"/>
                <a:r>
                  <a:rPr lang="en-US" sz="1100"/>
                  <a:t>2015</a:t>
                </a:r>
                <a:endParaRPr lang="en-US" sz="1100"/>
              </a:p>
            </p:txBody>
          </p:sp>
          <p:sp>
            <p:nvSpPr>
              <p:cNvPr id="44" name="íşľïďe"/>
              <p:cNvSpPr/>
              <p:nvPr/>
            </p:nvSpPr>
            <p:spPr>
              <a:xfrm>
                <a:off x="5342964" y="4801658"/>
                <a:ext cx="491695" cy="319529"/>
              </a:xfrm>
              <a:prstGeom prst="rect">
                <a:avLst/>
              </a:prstGeom>
            </p:spPr>
            <p:txBody>
              <a:bodyPr wrap="none">
                <a:normAutofit/>
              </a:bodyPr>
              <a:lstStyle/>
              <a:p>
                <a:pPr algn="ctr"/>
                <a:r>
                  <a:rPr lang="en-US" sz="1100"/>
                  <a:t>2014</a:t>
                </a:r>
                <a:endParaRPr lang="en-US" sz="1100"/>
              </a:p>
            </p:txBody>
          </p:sp>
          <p:sp>
            <p:nvSpPr>
              <p:cNvPr id="45" name="îşļïḑe"/>
              <p:cNvSpPr/>
              <p:nvPr/>
            </p:nvSpPr>
            <p:spPr>
              <a:xfrm>
                <a:off x="4285010" y="4801658"/>
                <a:ext cx="491695" cy="319529"/>
              </a:xfrm>
              <a:prstGeom prst="rect">
                <a:avLst/>
              </a:prstGeom>
            </p:spPr>
            <p:txBody>
              <a:bodyPr wrap="none">
                <a:normAutofit/>
              </a:bodyPr>
              <a:lstStyle/>
              <a:p>
                <a:pPr algn="ctr"/>
                <a:r>
                  <a:rPr lang="en-US" sz="1100"/>
                  <a:t>2013</a:t>
                </a:r>
                <a:endParaRPr lang="en-US" sz="1100"/>
              </a:p>
            </p:txBody>
          </p:sp>
          <p:sp>
            <p:nvSpPr>
              <p:cNvPr id="46" name="íš1iḑe"/>
              <p:cNvSpPr/>
              <p:nvPr/>
            </p:nvSpPr>
            <p:spPr>
              <a:xfrm>
                <a:off x="3227057" y="4801658"/>
                <a:ext cx="491695" cy="319529"/>
              </a:xfrm>
              <a:prstGeom prst="rect">
                <a:avLst/>
              </a:prstGeom>
            </p:spPr>
            <p:txBody>
              <a:bodyPr wrap="none">
                <a:normAutofit/>
              </a:bodyPr>
              <a:lstStyle/>
              <a:p>
                <a:pPr algn="ctr"/>
                <a:r>
                  <a:rPr lang="en-US" sz="1100"/>
                  <a:t>2012</a:t>
                </a:r>
                <a:endParaRPr lang="en-US" sz="1100"/>
              </a:p>
            </p:txBody>
          </p:sp>
          <p:sp>
            <p:nvSpPr>
              <p:cNvPr id="47" name="i$ļiḍé"/>
              <p:cNvSpPr/>
              <p:nvPr/>
            </p:nvSpPr>
            <p:spPr>
              <a:xfrm>
                <a:off x="2206385" y="4801658"/>
                <a:ext cx="491695" cy="319529"/>
              </a:xfrm>
              <a:prstGeom prst="rect">
                <a:avLst/>
              </a:prstGeom>
            </p:spPr>
            <p:txBody>
              <a:bodyPr wrap="none">
                <a:normAutofit/>
              </a:bodyPr>
              <a:lstStyle/>
              <a:p>
                <a:pPr algn="ctr"/>
                <a:r>
                  <a:rPr lang="en-US" sz="1100"/>
                  <a:t>2011</a:t>
                </a:r>
                <a:endParaRPr lang="en-US" sz="1100"/>
              </a:p>
            </p:txBody>
          </p:sp>
          <p:sp>
            <p:nvSpPr>
              <p:cNvPr id="48" name="ísļiḍê"/>
              <p:cNvSpPr/>
              <p:nvPr/>
            </p:nvSpPr>
            <p:spPr>
              <a:xfrm>
                <a:off x="1110269" y="1962192"/>
                <a:ext cx="545342" cy="253146"/>
              </a:xfrm>
              <a:prstGeom prst="rect">
                <a:avLst/>
              </a:prstGeom>
            </p:spPr>
            <p:txBody>
              <a:bodyPr wrap="none">
                <a:normAutofit fontScale="85000" lnSpcReduction="20000"/>
              </a:bodyPr>
              <a:lstStyle/>
              <a:p>
                <a:pPr algn="r"/>
                <a:r>
                  <a:rPr lang="en-US" sz="1100"/>
                  <a:t>100%</a:t>
                </a:r>
                <a:endParaRPr lang="en-US" sz="1100"/>
              </a:p>
            </p:txBody>
          </p:sp>
          <p:sp>
            <p:nvSpPr>
              <p:cNvPr id="49" name="iŝľïḑé"/>
              <p:cNvSpPr/>
              <p:nvPr/>
            </p:nvSpPr>
            <p:spPr>
              <a:xfrm>
                <a:off x="1188817" y="2560350"/>
                <a:ext cx="466794" cy="253146"/>
              </a:xfrm>
              <a:prstGeom prst="rect">
                <a:avLst/>
              </a:prstGeom>
            </p:spPr>
            <p:txBody>
              <a:bodyPr wrap="none">
                <a:normAutofit fontScale="85000" lnSpcReduction="20000"/>
              </a:bodyPr>
              <a:lstStyle/>
              <a:p>
                <a:pPr algn="r"/>
                <a:r>
                  <a:rPr lang="en-US" sz="1100"/>
                  <a:t>75%</a:t>
                </a:r>
                <a:endParaRPr lang="en-US" sz="1100"/>
              </a:p>
            </p:txBody>
          </p:sp>
          <p:sp>
            <p:nvSpPr>
              <p:cNvPr id="50" name="îŝľíḋê"/>
              <p:cNvSpPr/>
              <p:nvPr/>
            </p:nvSpPr>
            <p:spPr>
              <a:xfrm>
                <a:off x="1188817" y="3158508"/>
                <a:ext cx="466794" cy="253146"/>
              </a:xfrm>
              <a:prstGeom prst="rect">
                <a:avLst/>
              </a:prstGeom>
            </p:spPr>
            <p:txBody>
              <a:bodyPr wrap="none">
                <a:normAutofit fontScale="85000" lnSpcReduction="20000"/>
              </a:bodyPr>
              <a:lstStyle/>
              <a:p>
                <a:pPr algn="r"/>
                <a:r>
                  <a:rPr lang="en-US" sz="1100"/>
                  <a:t>50%</a:t>
                </a:r>
                <a:endParaRPr lang="en-US" sz="1100"/>
              </a:p>
            </p:txBody>
          </p:sp>
          <p:sp>
            <p:nvSpPr>
              <p:cNvPr id="51" name="ïšľíḑe"/>
              <p:cNvSpPr/>
              <p:nvPr/>
            </p:nvSpPr>
            <p:spPr>
              <a:xfrm>
                <a:off x="1267363" y="4354827"/>
                <a:ext cx="388248" cy="253146"/>
              </a:xfrm>
              <a:prstGeom prst="rect">
                <a:avLst/>
              </a:prstGeom>
            </p:spPr>
            <p:txBody>
              <a:bodyPr wrap="none">
                <a:normAutofit fontScale="85000" lnSpcReduction="20000"/>
              </a:bodyPr>
              <a:lstStyle/>
              <a:p>
                <a:pPr algn="r"/>
                <a:r>
                  <a:rPr lang="en-US" sz="1100"/>
                  <a:t>0%</a:t>
                </a:r>
                <a:endParaRPr lang="en-US" sz="1100"/>
              </a:p>
            </p:txBody>
          </p:sp>
          <p:sp>
            <p:nvSpPr>
              <p:cNvPr id="52" name="işliḋe"/>
              <p:cNvSpPr/>
              <p:nvPr/>
            </p:nvSpPr>
            <p:spPr>
              <a:xfrm>
                <a:off x="1188817" y="3756668"/>
                <a:ext cx="466794" cy="253146"/>
              </a:xfrm>
              <a:prstGeom prst="rect">
                <a:avLst/>
              </a:prstGeom>
            </p:spPr>
            <p:txBody>
              <a:bodyPr wrap="none">
                <a:normAutofit fontScale="85000" lnSpcReduction="20000"/>
              </a:bodyPr>
              <a:lstStyle/>
              <a:p>
                <a:pPr algn="r"/>
                <a:r>
                  <a:rPr lang="en-US" sz="1100"/>
                  <a:t>25%</a:t>
                </a:r>
                <a:endParaRPr lang="en-US" sz="1100"/>
              </a:p>
            </p:txBody>
          </p:sp>
          <p:sp>
            <p:nvSpPr>
              <p:cNvPr id="53" name="ïśľïḓê"/>
              <p:cNvSpPr/>
              <p:nvPr/>
            </p:nvSpPr>
            <p:spPr>
              <a:xfrm>
                <a:off x="10611162" y="2074935"/>
                <a:ext cx="491694" cy="2592915"/>
              </a:xfrm>
              <a:prstGeom prst="roundRect">
                <a:avLst/>
              </a:prstGeom>
              <a:solidFill>
                <a:schemeClr val="bg1">
                  <a:lumMod val="7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anchor="ctr"/>
              <a:lstStyle/>
              <a:p>
                <a:pPr algn="ctr"/>
              </a:p>
            </p:txBody>
          </p:sp>
          <p:sp>
            <p:nvSpPr>
              <p:cNvPr id="54" name="îṩļîďê"/>
              <p:cNvSpPr/>
              <p:nvPr/>
            </p:nvSpPr>
            <p:spPr>
              <a:xfrm>
                <a:off x="10611162" y="2690238"/>
                <a:ext cx="491694" cy="1977612"/>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anchor="b" anchorCtr="0">
                <a:normAutofit/>
              </a:bodyPr>
              <a:lstStyle/>
              <a:p>
                <a:pPr algn="ctr"/>
                <a:r>
                  <a:rPr lang="en-US" sz="1500">
                    <a:solidFill>
                      <a:srgbClr val="FFFFFF"/>
                    </a:solidFill>
                  </a:rPr>
                  <a:t>80%</a:t>
                </a:r>
                <a:endParaRPr lang="en-US" sz="1500">
                  <a:solidFill>
                    <a:srgbClr val="FFFFFF"/>
                  </a:solidFill>
                </a:endParaRPr>
              </a:p>
            </p:txBody>
          </p:sp>
          <p:sp>
            <p:nvSpPr>
              <p:cNvPr id="55" name="ïṩlíḋê"/>
              <p:cNvSpPr/>
              <p:nvPr/>
            </p:nvSpPr>
            <p:spPr>
              <a:xfrm>
                <a:off x="10611163" y="4801658"/>
                <a:ext cx="491695" cy="319529"/>
              </a:xfrm>
              <a:prstGeom prst="rect">
                <a:avLst/>
              </a:prstGeom>
            </p:spPr>
            <p:txBody>
              <a:bodyPr wrap="none">
                <a:normAutofit/>
              </a:bodyPr>
              <a:lstStyle/>
              <a:p>
                <a:pPr algn="ctr"/>
                <a:r>
                  <a:rPr lang="en-US" sz="1100"/>
                  <a:t>2019</a:t>
                </a:r>
                <a:endParaRPr lang="en-US" sz="1100"/>
              </a:p>
            </p:txBody>
          </p:sp>
        </p:grpSp>
        <p:grpSp>
          <p:nvGrpSpPr>
            <p:cNvPr id="6" name="ïSḻiḋê"/>
            <p:cNvGrpSpPr/>
            <p:nvPr/>
          </p:nvGrpSpPr>
          <p:grpSpPr>
            <a:xfrm>
              <a:off x="813040" y="5157192"/>
              <a:ext cx="10565918" cy="723852"/>
              <a:chOff x="813040" y="5157192"/>
              <a:chExt cx="10565918" cy="723852"/>
            </a:xfrm>
          </p:grpSpPr>
          <p:grpSp>
            <p:nvGrpSpPr>
              <p:cNvPr id="7" name="îṣļíḍê"/>
              <p:cNvGrpSpPr/>
              <p:nvPr/>
            </p:nvGrpSpPr>
            <p:grpSpPr>
              <a:xfrm>
                <a:off x="813040" y="5157192"/>
                <a:ext cx="2195579" cy="723852"/>
                <a:chOff x="1454811" y="2057192"/>
                <a:chExt cx="2191036" cy="723852"/>
              </a:xfrm>
            </p:grpSpPr>
            <p:sp>
              <p:nvSpPr>
                <p:cNvPr id="17" name="îṣḻîḋé"/>
                <p:cNvSpPr txBox="1"/>
                <p:nvPr/>
              </p:nvSpPr>
              <p:spPr>
                <a:xfrm>
                  <a:off x="1454811" y="2303413"/>
                  <a:ext cx="2191036" cy="477631"/>
                </a:xfrm>
                <a:prstGeom prst="rect">
                  <a:avLst/>
                </a:prstGeom>
                <a:noFill/>
              </p:spPr>
              <p:txBody>
                <a:bodyPr wrap="square" lIns="0" tIns="0" rIns="0" bIns="0">
                  <a:normAutofit fontScale="70000" lnSpcReduction="20000"/>
                </a:bodyPr>
                <a:lstStyle/>
                <a:p>
                  <a:pPr algn="ctr" defTabSz="914400">
                    <a:lnSpc>
                      <a:spcPct val="120000"/>
                    </a:lnSpc>
                    <a:spcBef>
                      <a:spcPct val="0"/>
                    </a:spcBef>
                    <a:defRPr/>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18" name="iSļíďè"/>
                <p:cNvSpPr/>
                <p:nvPr/>
              </p:nvSpPr>
              <p:spPr>
                <a:xfrm>
                  <a:off x="1454811" y="2057192"/>
                  <a:ext cx="2191036" cy="246221"/>
                </a:xfrm>
                <a:prstGeom prst="rect">
                  <a:avLst/>
                </a:prstGeom>
              </p:spPr>
              <p:txBody>
                <a:bodyPr wrap="none" lIns="0" tIns="0" rIns="0" bIns="0">
                  <a:normAutofit fontScale="92500" lnSpcReduction="20000"/>
                </a:bodyPr>
                <a:lstStyle/>
                <a:p>
                  <a:pPr lvl="0" algn="ctr" defTabSz="914400">
                    <a:spcBef>
                      <a:spcPct val="0"/>
                    </a:spcBef>
                    <a:defRPr/>
                  </a:pPr>
                  <a:r>
                    <a:rPr lang="zh-CN" altLang="en-US" sz="1600" b="1">
                      <a:solidFill>
                        <a:schemeClr val="accent1"/>
                      </a:solidFill>
                    </a:rPr>
                    <a:t>标题文本预设</a:t>
                  </a:r>
                  <a:endParaRPr lang="zh-CN" altLang="en-US" sz="1600" b="1">
                    <a:solidFill>
                      <a:schemeClr val="accent1"/>
                    </a:solidFill>
                  </a:endParaRPr>
                </a:p>
              </p:txBody>
            </p:sp>
          </p:grpSp>
          <p:grpSp>
            <p:nvGrpSpPr>
              <p:cNvPr id="8" name="ïṡļïḓê"/>
              <p:cNvGrpSpPr/>
              <p:nvPr/>
            </p:nvGrpSpPr>
            <p:grpSpPr>
              <a:xfrm>
                <a:off x="3603153" y="5157192"/>
                <a:ext cx="2195579" cy="723852"/>
                <a:chOff x="1454811" y="2057192"/>
                <a:chExt cx="2191036" cy="723852"/>
              </a:xfrm>
            </p:grpSpPr>
            <p:sp>
              <p:nvSpPr>
                <p:cNvPr id="15" name="îşľidè"/>
                <p:cNvSpPr txBox="1"/>
                <p:nvPr/>
              </p:nvSpPr>
              <p:spPr>
                <a:xfrm>
                  <a:off x="1454811" y="2303413"/>
                  <a:ext cx="2191036" cy="477631"/>
                </a:xfrm>
                <a:prstGeom prst="rect">
                  <a:avLst/>
                </a:prstGeom>
                <a:noFill/>
              </p:spPr>
              <p:txBody>
                <a:bodyPr wrap="square" lIns="0" tIns="0" rIns="0" bIns="0">
                  <a:normAutofit fontScale="70000" lnSpcReduction="20000"/>
                </a:bodyPr>
                <a:lstStyle/>
                <a:p>
                  <a:pPr algn="ctr" defTabSz="914400">
                    <a:lnSpc>
                      <a:spcPct val="120000"/>
                    </a:lnSpc>
                    <a:spcBef>
                      <a:spcPct val="0"/>
                    </a:spcBef>
                    <a:defRPr/>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16" name="iš1îḓê"/>
                <p:cNvSpPr/>
                <p:nvPr/>
              </p:nvSpPr>
              <p:spPr>
                <a:xfrm>
                  <a:off x="1454811" y="2057192"/>
                  <a:ext cx="2191036" cy="246221"/>
                </a:xfrm>
                <a:prstGeom prst="rect">
                  <a:avLst/>
                </a:prstGeom>
              </p:spPr>
              <p:txBody>
                <a:bodyPr wrap="none" lIns="0" tIns="0" rIns="0" bIns="0">
                  <a:normAutofit fontScale="92500" lnSpcReduction="20000"/>
                </a:bodyPr>
                <a:lstStyle/>
                <a:p>
                  <a:pPr lvl="0" algn="ctr" defTabSz="914400">
                    <a:spcBef>
                      <a:spcPct val="0"/>
                    </a:spcBef>
                    <a:defRPr/>
                  </a:pPr>
                  <a:r>
                    <a:rPr lang="zh-CN" altLang="en-US" sz="1600" b="1">
                      <a:solidFill>
                        <a:schemeClr val="accent2"/>
                      </a:solidFill>
                    </a:rPr>
                    <a:t>标题文本预设</a:t>
                  </a:r>
                  <a:endParaRPr lang="zh-CN" altLang="en-US" sz="1600" b="1">
                    <a:solidFill>
                      <a:schemeClr val="accent2"/>
                    </a:solidFill>
                  </a:endParaRPr>
                </a:p>
              </p:txBody>
            </p:sp>
          </p:grpSp>
          <p:grpSp>
            <p:nvGrpSpPr>
              <p:cNvPr id="9" name="iṡlíḍé"/>
              <p:cNvGrpSpPr/>
              <p:nvPr/>
            </p:nvGrpSpPr>
            <p:grpSpPr>
              <a:xfrm>
                <a:off x="6393266" y="5157192"/>
                <a:ext cx="2195579" cy="723852"/>
                <a:chOff x="1454811" y="2057192"/>
                <a:chExt cx="2191036" cy="723852"/>
              </a:xfrm>
            </p:grpSpPr>
            <p:sp>
              <p:nvSpPr>
                <p:cNvPr id="13" name="íṡ1îḍe"/>
                <p:cNvSpPr txBox="1"/>
                <p:nvPr/>
              </p:nvSpPr>
              <p:spPr>
                <a:xfrm>
                  <a:off x="1454811" y="2303413"/>
                  <a:ext cx="2191036" cy="477631"/>
                </a:xfrm>
                <a:prstGeom prst="rect">
                  <a:avLst/>
                </a:prstGeom>
                <a:noFill/>
              </p:spPr>
              <p:txBody>
                <a:bodyPr wrap="square" lIns="0" tIns="0" rIns="0" bIns="0">
                  <a:normAutofit fontScale="70000" lnSpcReduction="20000"/>
                </a:bodyPr>
                <a:lstStyle/>
                <a:p>
                  <a:pPr algn="ctr" defTabSz="914400">
                    <a:lnSpc>
                      <a:spcPct val="120000"/>
                    </a:lnSpc>
                    <a:spcBef>
                      <a:spcPct val="0"/>
                    </a:spcBef>
                    <a:defRPr/>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14" name="išļíḍé"/>
                <p:cNvSpPr/>
                <p:nvPr/>
              </p:nvSpPr>
              <p:spPr>
                <a:xfrm>
                  <a:off x="1454811" y="2057192"/>
                  <a:ext cx="2191036" cy="246221"/>
                </a:xfrm>
                <a:prstGeom prst="rect">
                  <a:avLst/>
                </a:prstGeom>
              </p:spPr>
              <p:txBody>
                <a:bodyPr wrap="none" lIns="0" tIns="0" rIns="0" bIns="0">
                  <a:normAutofit fontScale="92500" lnSpcReduction="20000"/>
                </a:bodyPr>
                <a:lstStyle/>
                <a:p>
                  <a:pPr lvl="0" algn="ctr" defTabSz="914400">
                    <a:spcBef>
                      <a:spcPct val="0"/>
                    </a:spcBef>
                    <a:defRPr/>
                  </a:pPr>
                  <a:r>
                    <a:rPr lang="zh-CN" altLang="en-US" sz="1600" b="1">
                      <a:solidFill>
                        <a:schemeClr val="accent3"/>
                      </a:solidFill>
                    </a:rPr>
                    <a:t>标题文本预设</a:t>
                  </a:r>
                  <a:endParaRPr lang="zh-CN" altLang="en-US" sz="1600" b="1">
                    <a:solidFill>
                      <a:schemeClr val="accent3"/>
                    </a:solidFill>
                  </a:endParaRPr>
                </a:p>
              </p:txBody>
            </p:sp>
          </p:grpSp>
          <p:grpSp>
            <p:nvGrpSpPr>
              <p:cNvPr id="10" name="íśļiḋê"/>
              <p:cNvGrpSpPr/>
              <p:nvPr/>
            </p:nvGrpSpPr>
            <p:grpSpPr>
              <a:xfrm>
                <a:off x="9183379" y="5157192"/>
                <a:ext cx="2195579" cy="723852"/>
                <a:chOff x="1454811" y="2057192"/>
                <a:chExt cx="2191036" cy="723852"/>
              </a:xfrm>
            </p:grpSpPr>
            <p:sp>
              <p:nvSpPr>
                <p:cNvPr id="11" name="ís1ïḓé"/>
                <p:cNvSpPr txBox="1"/>
                <p:nvPr/>
              </p:nvSpPr>
              <p:spPr>
                <a:xfrm>
                  <a:off x="1454811" y="2303413"/>
                  <a:ext cx="2191036" cy="477631"/>
                </a:xfrm>
                <a:prstGeom prst="rect">
                  <a:avLst/>
                </a:prstGeom>
                <a:noFill/>
              </p:spPr>
              <p:txBody>
                <a:bodyPr wrap="square" lIns="0" tIns="0" rIns="0" bIns="0">
                  <a:normAutofit fontScale="70000" lnSpcReduction="20000"/>
                </a:bodyPr>
                <a:lstStyle/>
                <a:p>
                  <a:pPr algn="ctr" defTabSz="914400">
                    <a:lnSpc>
                      <a:spcPct val="120000"/>
                    </a:lnSpc>
                    <a:spcBef>
                      <a:spcPct val="0"/>
                    </a:spcBef>
                    <a:defRPr/>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12" name="iśļiḓê"/>
                <p:cNvSpPr/>
                <p:nvPr/>
              </p:nvSpPr>
              <p:spPr>
                <a:xfrm>
                  <a:off x="1454811" y="2057192"/>
                  <a:ext cx="2191036" cy="246221"/>
                </a:xfrm>
                <a:prstGeom prst="rect">
                  <a:avLst/>
                </a:prstGeom>
              </p:spPr>
              <p:txBody>
                <a:bodyPr wrap="none" lIns="0" tIns="0" rIns="0" bIns="0">
                  <a:normAutofit fontScale="92500" lnSpcReduction="20000"/>
                </a:bodyPr>
                <a:lstStyle/>
                <a:p>
                  <a:pPr lvl="0" algn="ctr" defTabSz="914400">
                    <a:spcBef>
                      <a:spcPct val="0"/>
                    </a:spcBef>
                    <a:defRPr/>
                  </a:pPr>
                  <a:r>
                    <a:rPr lang="zh-CN" altLang="en-US" sz="1600" b="1">
                      <a:solidFill>
                        <a:schemeClr val="accent4"/>
                      </a:solidFill>
                    </a:rPr>
                    <a:t>标题文本预设</a:t>
                  </a:r>
                  <a:endParaRPr lang="zh-CN" altLang="en-US" sz="1600" b="1">
                    <a:solidFill>
                      <a:schemeClr val="accent4"/>
                    </a:solidFill>
                  </a:endParaRPr>
                </a:p>
              </p:txBody>
            </p:sp>
          </p:gr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464e15ad-a569-4983-96d8-f7d9f2bd5bc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79567" y="1693810"/>
            <a:ext cx="8241210" cy="2738930"/>
            <a:chOff x="714437" y="1942546"/>
            <a:chExt cx="10422174" cy="3463764"/>
          </a:xfrm>
        </p:grpSpPr>
        <p:sp>
          <p:nvSpPr>
            <p:cNvPr id="5" name="îsḷiḍè"/>
            <p:cNvSpPr/>
            <p:nvPr/>
          </p:nvSpPr>
          <p:spPr bwMode="auto">
            <a:xfrm>
              <a:off x="863519" y="2492896"/>
              <a:ext cx="4880653" cy="2728729"/>
            </a:xfrm>
            <a:custGeom>
              <a:avLst/>
              <a:gdLst>
                <a:gd name="T0" fmla="*/ 709 w 928"/>
                <a:gd name="T1" fmla="*/ 183 h 518"/>
                <a:gd name="T2" fmla="*/ 622 w 928"/>
                <a:gd name="T3" fmla="*/ 0 h 518"/>
                <a:gd name="T4" fmla="*/ 521 w 928"/>
                <a:gd name="T5" fmla="*/ 17 h 518"/>
                <a:gd name="T6" fmla="*/ 610 w 928"/>
                <a:gd name="T7" fmla="*/ 35 h 518"/>
                <a:gd name="T8" fmla="*/ 329 w 928"/>
                <a:gd name="T9" fmla="*/ 81 h 518"/>
                <a:gd name="T10" fmla="*/ 384 w 928"/>
                <a:gd name="T11" fmla="*/ 47 h 518"/>
                <a:gd name="T12" fmla="*/ 384 w 928"/>
                <a:gd name="T13" fmla="*/ 21 h 518"/>
                <a:gd name="T14" fmla="*/ 253 w 928"/>
                <a:gd name="T15" fmla="*/ 34 h 518"/>
                <a:gd name="T16" fmla="*/ 276 w 928"/>
                <a:gd name="T17" fmla="*/ 59 h 518"/>
                <a:gd name="T18" fmla="*/ 241 w 928"/>
                <a:gd name="T19" fmla="*/ 192 h 518"/>
                <a:gd name="T20" fmla="*/ 0 w 928"/>
                <a:gd name="T21" fmla="*/ 347 h 518"/>
                <a:gd name="T22" fmla="*/ 340 w 928"/>
                <a:gd name="T23" fmla="*/ 365 h 518"/>
                <a:gd name="T24" fmla="*/ 448 w 928"/>
                <a:gd name="T25" fmla="*/ 427 h 518"/>
                <a:gd name="T26" fmla="*/ 417 w 928"/>
                <a:gd name="T27" fmla="*/ 436 h 518"/>
                <a:gd name="T28" fmla="*/ 457 w 928"/>
                <a:gd name="T29" fmla="*/ 445 h 518"/>
                <a:gd name="T30" fmla="*/ 466 w 928"/>
                <a:gd name="T31" fmla="*/ 363 h 518"/>
                <a:gd name="T32" fmla="*/ 467 w 928"/>
                <a:gd name="T33" fmla="*/ 362 h 518"/>
                <a:gd name="T34" fmla="*/ 471 w 928"/>
                <a:gd name="T35" fmla="*/ 358 h 518"/>
                <a:gd name="T36" fmla="*/ 471 w 928"/>
                <a:gd name="T37" fmla="*/ 358 h 518"/>
                <a:gd name="T38" fmla="*/ 649 w 928"/>
                <a:gd name="T39" fmla="*/ 132 h 518"/>
                <a:gd name="T40" fmla="*/ 586 w 928"/>
                <a:gd name="T41" fmla="*/ 347 h 518"/>
                <a:gd name="T42" fmla="*/ 928 w 928"/>
                <a:gd name="T43" fmla="*/ 347 h 518"/>
                <a:gd name="T44" fmla="*/ 317 w 928"/>
                <a:gd name="T45" fmla="*/ 132 h 518"/>
                <a:gd name="T46" fmla="*/ 340 w 928"/>
                <a:gd name="T47" fmla="*/ 329 h 518"/>
                <a:gd name="T48" fmla="*/ 317 w 928"/>
                <a:gd name="T49" fmla="*/ 132 h 518"/>
                <a:gd name="T50" fmla="*/ 202 w 928"/>
                <a:gd name="T51" fmla="*/ 329 h 518"/>
                <a:gd name="T52" fmla="*/ 304 w 928"/>
                <a:gd name="T53" fmla="*/ 329 h 518"/>
                <a:gd name="T54" fmla="*/ 35 w 928"/>
                <a:gd name="T55" fmla="*/ 347 h 518"/>
                <a:gd name="T56" fmla="*/ 223 w 928"/>
                <a:gd name="T57" fmla="*/ 223 h 518"/>
                <a:gd name="T58" fmla="*/ 155 w 928"/>
                <a:gd name="T59" fmla="*/ 356 h 518"/>
                <a:gd name="T60" fmla="*/ 304 w 928"/>
                <a:gd name="T61" fmla="*/ 365 h 518"/>
                <a:gd name="T62" fmla="*/ 466 w 928"/>
                <a:gd name="T63" fmla="*/ 308 h 518"/>
                <a:gd name="T64" fmla="*/ 488 w 928"/>
                <a:gd name="T65" fmla="*/ 267 h 518"/>
                <a:gd name="T66" fmla="*/ 488 w 928"/>
                <a:gd name="T67" fmla="*/ 249 h 518"/>
                <a:gd name="T68" fmla="*/ 448 w 928"/>
                <a:gd name="T69" fmla="*/ 258 h 518"/>
                <a:gd name="T70" fmla="*/ 349 w 928"/>
                <a:gd name="T71" fmla="*/ 117 h 518"/>
                <a:gd name="T72" fmla="*/ 466 w 928"/>
                <a:gd name="T73" fmla="*/ 308 h 518"/>
                <a:gd name="T74" fmla="*/ 622 w 928"/>
                <a:gd name="T75" fmla="*/ 347 h 518"/>
                <a:gd name="T76" fmla="*/ 740 w 928"/>
                <a:gd name="T77" fmla="*/ 354 h 518"/>
                <a:gd name="T78" fmla="*/ 773 w 928"/>
                <a:gd name="T79" fmla="*/ 340 h 518"/>
                <a:gd name="T80" fmla="*/ 757 w 928"/>
                <a:gd name="T81" fmla="*/ 212 h 518"/>
                <a:gd name="T82" fmla="*/ 757 w 928"/>
                <a:gd name="T83" fmla="*/ 48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8" h="518">
                  <a:moveTo>
                    <a:pt x="757" y="176"/>
                  </a:moveTo>
                  <a:cubicBezTo>
                    <a:pt x="740" y="176"/>
                    <a:pt x="724" y="179"/>
                    <a:pt x="709" y="183"/>
                  </a:cubicBezTo>
                  <a:cubicBezTo>
                    <a:pt x="638" y="11"/>
                    <a:pt x="638" y="11"/>
                    <a:pt x="638" y="11"/>
                  </a:cubicBezTo>
                  <a:cubicBezTo>
                    <a:pt x="635" y="4"/>
                    <a:pt x="629" y="0"/>
                    <a:pt x="622" y="0"/>
                  </a:cubicBezTo>
                  <a:cubicBezTo>
                    <a:pt x="538" y="0"/>
                    <a:pt x="538" y="0"/>
                    <a:pt x="538" y="0"/>
                  </a:cubicBezTo>
                  <a:cubicBezTo>
                    <a:pt x="529" y="0"/>
                    <a:pt x="521" y="8"/>
                    <a:pt x="521" y="17"/>
                  </a:cubicBezTo>
                  <a:cubicBezTo>
                    <a:pt x="521" y="27"/>
                    <a:pt x="529" y="35"/>
                    <a:pt x="538" y="35"/>
                  </a:cubicBezTo>
                  <a:cubicBezTo>
                    <a:pt x="538" y="35"/>
                    <a:pt x="592" y="35"/>
                    <a:pt x="610" y="35"/>
                  </a:cubicBezTo>
                  <a:cubicBezTo>
                    <a:pt x="612" y="40"/>
                    <a:pt x="619" y="57"/>
                    <a:pt x="629" y="81"/>
                  </a:cubicBezTo>
                  <a:cubicBezTo>
                    <a:pt x="329" y="81"/>
                    <a:pt x="329" y="81"/>
                    <a:pt x="329" y="81"/>
                  </a:cubicBezTo>
                  <a:cubicBezTo>
                    <a:pt x="315" y="55"/>
                    <a:pt x="315" y="55"/>
                    <a:pt x="315" y="55"/>
                  </a:cubicBezTo>
                  <a:cubicBezTo>
                    <a:pt x="384" y="47"/>
                    <a:pt x="384" y="47"/>
                    <a:pt x="384" y="47"/>
                  </a:cubicBezTo>
                  <a:cubicBezTo>
                    <a:pt x="392" y="47"/>
                    <a:pt x="397" y="41"/>
                    <a:pt x="397" y="34"/>
                  </a:cubicBezTo>
                  <a:cubicBezTo>
                    <a:pt x="397" y="27"/>
                    <a:pt x="392" y="21"/>
                    <a:pt x="384" y="21"/>
                  </a:cubicBezTo>
                  <a:cubicBezTo>
                    <a:pt x="266" y="21"/>
                    <a:pt x="266" y="21"/>
                    <a:pt x="266" y="21"/>
                  </a:cubicBezTo>
                  <a:cubicBezTo>
                    <a:pt x="259" y="21"/>
                    <a:pt x="253" y="27"/>
                    <a:pt x="253" y="34"/>
                  </a:cubicBezTo>
                  <a:cubicBezTo>
                    <a:pt x="253" y="41"/>
                    <a:pt x="251" y="62"/>
                    <a:pt x="273" y="60"/>
                  </a:cubicBezTo>
                  <a:cubicBezTo>
                    <a:pt x="276" y="59"/>
                    <a:pt x="276" y="59"/>
                    <a:pt x="276" y="59"/>
                  </a:cubicBezTo>
                  <a:cubicBezTo>
                    <a:pt x="297" y="96"/>
                    <a:pt x="297" y="96"/>
                    <a:pt x="297" y="96"/>
                  </a:cubicBezTo>
                  <a:cubicBezTo>
                    <a:pt x="241" y="192"/>
                    <a:pt x="241" y="192"/>
                    <a:pt x="241" y="192"/>
                  </a:cubicBezTo>
                  <a:cubicBezTo>
                    <a:pt x="219" y="182"/>
                    <a:pt x="196" y="176"/>
                    <a:pt x="170" y="176"/>
                  </a:cubicBezTo>
                  <a:cubicBezTo>
                    <a:pt x="76" y="176"/>
                    <a:pt x="0" y="253"/>
                    <a:pt x="0" y="347"/>
                  </a:cubicBezTo>
                  <a:cubicBezTo>
                    <a:pt x="0" y="441"/>
                    <a:pt x="76" y="518"/>
                    <a:pt x="170" y="518"/>
                  </a:cubicBezTo>
                  <a:cubicBezTo>
                    <a:pt x="259" y="518"/>
                    <a:pt x="331" y="451"/>
                    <a:pt x="340" y="365"/>
                  </a:cubicBezTo>
                  <a:cubicBezTo>
                    <a:pt x="448" y="365"/>
                    <a:pt x="448" y="365"/>
                    <a:pt x="448" y="365"/>
                  </a:cubicBezTo>
                  <a:cubicBezTo>
                    <a:pt x="448" y="395"/>
                    <a:pt x="448" y="421"/>
                    <a:pt x="448" y="427"/>
                  </a:cubicBezTo>
                  <a:cubicBezTo>
                    <a:pt x="439" y="427"/>
                    <a:pt x="426" y="427"/>
                    <a:pt x="426" y="427"/>
                  </a:cubicBezTo>
                  <a:cubicBezTo>
                    <a:pt x="421" y="427"/>
                    <a:pt x="417" y="431"/>
                    <a:pt x="417" y="436"/>
                  </a:cubicBezTo>
                  <a:cubicBezTo>
                    <a:pt x="417" y="441"/>
                    <a:pt x="421" y="445"/>
                    <a:pt x="426" y="445"/>
                  </a:cubicBezTo>
                  <a:cubicBezTo>
                    <a:pt x="457" y="445"/>
                    <a:pt x="457" y="445"/>
                    <a:pt x="457" y="445"/>
                  </a:cubicBezTo>
                  <a:cubicBezTo>
                    <a:pt x="462" y="445"/>
                    <a:pt x="466" y="441"/>
                    <a:pt x="466" y="436"/>
                  </a:cubicBezTo>
                  <a:cubicBezTo>
                    <a:pt x="466" y="436"/>
                    <a:pt x="466" y="401"/>
                    <a:pt x="466" y="363"/>
                  </a:cubicBezTo>
                  <a:cubicBezTo>
                    <a:pt x="466" y="363"/>
                    <a:pt x="466" y="363"/>
                    <a:pt x="466" y="363"/>
                  </a:cubicBezTo>
                  <a:cubicBezTo>
                    <a:pt x="466" y="362"/>
                    <a:pt x="467" y="362"/>
                    <a:pt x="467" y="362"/>
                  </a:cubicBezTo>
                  <a:cubicBezTo>
                    <a:pt x="468" y="361"/>
                    <a:pt x="468" y="361"/>
                    <a:pt x="469" y="361"/>
                  </a:cubicBezTo>
                  <a:cubicBezTo>
                    <a:pt x="469" y="360"/>
                    <a:pt x="470" y="359"/>
                    <a:pt x="471" y="358"/>
                  </a:cubicBezTo>
                  <a:cubicBezTo>
                    <a:pt x="471" y="358"/>
                    <a:pt x="471" y="358"/>
                    <a:pt x="471" y="358"/>
                  </a:cubicBezTo>
                  <a:cubicBezTo>
                    <a:pt x="471" y="358"/>
                    <a:pt x="471" y="358"/>
                    <a:pt x="471" y="358"/>
                  </a:cubicBezTo>
                  <a:cubicBezTo>
                    <a:pt x="471" y="358"/>
                    <a:pt x="471" y="358"/>
                    <a:pt x="471" y="358"/>
                  </a:cubicBezTo>
                  <a:cubicBezTo>
                    <a:pt x="649" y="132"/>
                    <a:pt x="649" y="132"/>
                    <a:pt x="649" y="132"/>
                  </a:cubicBezTo>
                  <a:cubicBezTo>
                    <a:pt x="658" y="153"/>
                    <a:pt x="667" y="175"/>
                    <a:pt x="676" y="197"/>
                  </a:cubicBezTo>
                  <a:cubicBezTo>
                    <a:pt x="622" y="226"/>
                    <a:pt x="586" y="282"/>
                    <a:pt x="586" y="347"/>
                  </a:cubicBezTo>
                  <a:cubicBezTo>
                    <a:pt x="586" y="441"/>
                    <a:pt x="663" y="518"/>
                    <a:pt x="757" y="518"/>
                  </a:cubicBezTo>
                  <a:cubicBezTo>
                    <a:pt x="851" y="518"/>
                    <a:pt x="928" y="441"/>
                    <a:pt x="928" y="347"/>
                  </a:cubicBezTo>
                  <a:cubicBezTo>
                    <a:pt x="928" y="253"/>
                    <a:pt x="851" y="176"/>
                    <a:pt x="757" y="176"/>
                  </a:cubicBezTo>
                  <a:close/>
                  <a:moveTo>
                    <a:pt x="317" y="132"/>
                  </a:moveTo>
                  <a:cubicBezTo>
                    <a:pt x="427" y="329"/>
                    <a:pt x="427" y="329"/>
                    <a:pt x="427" y="329"/>
                  </a:cubicBezTo>
                  <a:cubicBezTo>
                    <a:pt x="406" y="329"/>
                    <a:pt x="374" y="329"/>
                    <a:pt x="340" y="329"/>
                  </a:cubicBezTo>
                  <a:cubicBezTo>
                    <a:pt x="335" y="280"/>
                    <a:pt x="309" y="238"/>
                    <a:pt x="271" y="210"/>
                  </a:cubicBezTo>
                  <a:cubicBezTo>
                    <a:pt x="290" y="179"/>
                    <a:pt x="307" y="150"/>
                    <a:pt x="317" y="132"/>
                  </a:cubicBezTo>
                  <a:close/>
                  <a:moveTo>
                    <a:pt x="304" y="329"/>
                  </a:moveTo>
                  <a:cubicBezTo>
                    <a:pt x="261" y="329"/>
                    <a:pt x="221" y="329"/>
                    <a:pt x="202" y="329"/>
                  </a:cubicBezTo>
                  <a:cubicBezTo>
                    <a:pt x="211" y="313"/>
                    <a:pt x="232" y="278"/>
                    <a:pt x="253" y="241"/>
                  </a:cubicBezTo>
                  <a:cubicBezTo>
                    <a:pt x="281" y="262"/>
                    <a:pt x="300" y="293"/>
                    <a:pt x="304" y="329"/>
                  </a:cubicBezTo>
                  <a:close/>
                  <a:moveTo>
                    <a:pt x="170" y="482"/>
                  </a:moveTo>
                  <a:cubicBezTo>
                    <a:pt x="96" y="482"/>
                    <a:pt x="35" y="422"/>
                    <a:pt x="35" y="347"/>
                  </a:cubicBezTo>
                  <a:cubicBezTo>
                    <a:pt x="35" y="273"/>
                    <a:pt x="96" y="212"/>
                    <a:pt x="170" y="212"/>
                  </a:cubicBezTo>
                  <a:cubicBezTo>
                    <a:pt x="189" y="212"/>
                    <a:pt x="207" y="216"/>
                    <a:pt x="223" y="223"/>
                  </a:cubicBezTo>
                  <a:cubicBezTo>
                    <a:pt x="155" y="338"/>
                    <a:pt x="155" y="338"/>
                    <a:pt x="155" y="338"/>
                  </a:cubicBezTo>
                  <a:cubicBezTo>
                    <a:pt x="152" y="344"/>
                    <a:pt x="152" y="351"/>
                    <a:pt x="155" y="356"/>
                  </a:cubicBezTo>
                  <a:cubicBezTo>
                    <a:pt x="158" y="362"/>
                    <a:pt x="164" y="365"/>
                    <a:pt x="170" y="365"/>
                  </a:cubicBezTo>
                  <a:cubicBezTo>
                    <a:pt x="304" y="365"/>
                    <a:pt x="304" y="365"/>
                    <a:pt x="304" y="365"/>
                  </a:cubicBezTo>
                  <a:cubicBezTo>
                    <a:pt x="296" y="431"/>
                    <a:pt x="239" y="482"/>
                    <a:pt x="170" y="482"/>
                  </a:cubicBezTo>
                  <a:close/>
                  <a:moveTo>
                    <a:pt x="466" y="308"/>
                  </a:moveTo>
                  <a:cubicBezTo>
                    <a:pt x="466" y="287"/>
                    <a:pt x="466" y="272"/>
                    <a:pt x="466" y="267"/>
                  </a:cubicBezTo>
                  <a:cubicBezTo>
                    <a:pt x="475" y="267"/>
                    <a:pt x="488" y="267"/>
                    <a:pt x="488" y="267"/>
                  </a:cubicBezTo>
                  <a:cubicBezTo>
                    <a:pt x="493" y="267"/>
                    <a:pt x="497" y="263"/>
                    <a:pt x="497" y="258"/>
                  </a:cubicBezTo>
                  <a:cubicBezTo>
                    <a:pt x="497" y="253"/>
                    <a:pt x="493" y="249"/>
                    <a:pt x="488" y="249"/>
                  </a:cubicBezTo>
                  <a:cubicBezTo>
                    <a:pt x="457" y="249"/>
                    <a:pt x="457" y="249"/>
                    <a:pt x="457" y="249"/>
                  </a:cubicBezTo>
                  <a:cubicBezTo>
                    <a:pt x="452" y="249"/>
                    <a:pt x="448" y="253"/>
                    <a:pt x="448" y="258"/>
                  </a:cubicBezTo>
                  <a:cubicBezTo>
                    <a:pt x="448" y="258"/>
                    <a:pt x="448" y="273"/>
                    <a:pt x="448" y="294"/>
                  </a:cubicBezTo>
                  <a:cubicBezTo>
                    <a:pt x="349" y="117"/>
                    <a:pt x="349" y="117"/>
                    <a:pt x="349" y="117"/>
                  </a:cubicBezTo>
                  <a:cubicBezTo>
                    <a:pt x="410" y="117"/>
                    <a:pt x="569" y="117"/>
                    <a:pt x="616" y="117"/>
                  </a:cubicBezTo>
                  <a:cubicBezTo>
                    <a:pt x="588" y="152"/>
                    <a:pt x="503" y="260"/>
                    <a:pt x="466" y="308"/>
                  </a:cubicBezTo>
                  <a:close/>
                  <a:moveTo>
                    <a:pt x="757" y="482"/>
                  </a:moveTo>
                  <a:cubicBezTo>
                    <a:pt x="682" y="482"/>
                    <a:pt x="622" y="422"/>
                    <a:pt x="622" y="347"/>
                  </a:cubicBezTo>
                  <a:cubicBezTo>
                    <a:pt x="622" y="297"/>
                    <a:pt x="649" y="253"/>
                    <a:pt x="690" y="230"/>
                  </a:cubicBezTo>
                  <a:cubicBezTo>
                    <a:pt x="717" y="296"/>
                    <a:pt x="740" y="354"/>
                    <a:pt x="740" y="354"/>
                  </a:cubicBezTo>
                  <a:cubicBezTo>
                    <a:pt x="744" y="363"/>
                    <a:pt x="755" y="367"/>
                    <a:pt x="764" y="364"/>
                  </a:cubicBezTo>
                  <a:cubicBezTo>
                    <a:pt x="773" y="360"/>
                    <a:pt x="777" y="350"/>
                    <a:pt x="773" y="340"/>
                  </a:cubicBezTo>
                  <a:cubicBezTo>
                    <a:pt x="723" y="217"/>
                    <a:pt x="723" y="217"/>
                    <a:pt x="723" y="217"/>
                  </a:cubicBezTo>
                  <a:cubicBezTo>
                    <a:pt x="734" y="214"/>
                    <a:pt x="745" y="212"/>
                    <a:pt x="757" y="212"/>
                  </a:cubicBezTo>
                  <a:cubicBezTo>
                    <a:pt x="831" y="212"/>
                    <a:pt x="892" y="273"/>
                    <a:pt x="892" y="347"/>
                  </a:cubicBezTo>
                  <a:cubicBezTo>
                    <a:pt x="892" y="422"/>
                    <a:pt x="831" y="482"/>
                    <a:pt x="757" y="482"/>
                  </a:cubicBezTo>
                  <a:close/>
                </a:path>
              </a:pathLst>
            </a:custGeom>
            <a:solidFill>
              <a:schemeClr val="tx2">
                <a:lumMod val="40000"/>
                <a:lumOff val="60000"/>
              </a:schemeClr>
            </a:solidFill>
            <a:ln>
              <a:noFill/>
            </a:ln>
          </p:spPr>
          <p:txBody>
            <a:bodyPr anchor="ctr"/>
            <a:lstStyle/>
            <a:p>
              <a:pPr algn="ctr"/>
            </a:p>
          </p:txBody>
        </p:sp>
        <p:grpSp>
          <p:nvGrpSpPr>
            <p:cNvPr id="6" name="ïṩḷiḑé"/>
            <p:cNvGrpSpPr/>
            <p:nvPr/>
          </p:nvGrpSpPr>
          <p:grpSpPr>
            <a:xfrm>
              <a:off x="3818533" y="3298205"/>
              <a:ext cx="2045437" cy="2049874"/>
              <a:chOff x="4095409" y="3126757"/>
              <a:chExt cx="2045437" cy="2049874"/>
            </a:xfrm>
          </p:grpSpPr>
          <p:sp>
            <p:nvSpPr>
              <p:cNvPr id="34" name="îśḻíḋe"/>
              <p:cNvSpPr/>
              <p:nvPr/>
            </p:nvSpPr>
            <p:spPr bwMode="auto">
              <a:xfrm>
                <a:off x="4494735" y="3126757"/>
                <a:ext cx="1231256" cy="437041"/>
              </a:xfrm>
              <a:custGeom>
                <a:avLst/>
                <a:gdLst>
                  <a:gd name="T0" fmla="*/ 17 w 234"/>
                  <a:gd name="T1" fmla="*/ 44 h 83"/>
                  <a:gd name="T2" fmla="*/ 234 w 234"/>
                  <a:gd name="T3" fmla="*/ 54 h 83"/>
                  <a:gd name="T4" fmla="*/ 209 w 234"/>
                  <a:gd name="T5" fmla="*/ 78 h 83"/>
                  <a:gd name="T6" fmla="*/ 41 w 234"/>
                  <a:gd name="T7" fmla="*/ 69 h 83"/>
                  <a:gd name="T8" fmla="*/ 55 w 234"/>
                  <a:gd name="T9" fmla="*/ 83 h 83"/>
                  <a:gd name="T10" fmla="*/ 0 w 234"/>
                  <a:gd name="T11" fmla="*/ 82 h 83"/>
                  <a:gd name="T12" fmla="*/ 0 w 234"/>
                  <a:gd name="T13" fmla="*/ 27 h 83"/>
                  <a:gd name="T14" fmla="*/ 17 w 234"/>
                  <a:gd name="T15" fmla="*/ 4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83">
                    <a:moveTo>
                      <a:pt x="17" y="44"/>
                    </a:moveTo>
                    <a:cubicBezTo>
                      <a:pt x="83" y="0"/>
                      <a:pt x="171" y="3"/>
                      <a:pt x="234" y="54"/>
                    </a:cubicBezTo>
                    <a:cubicBezTo>
                      <a:pt x="209" y="78"/>
                      <a:pt x="209" y="78"/>
                      <a:pt x="209" y="78"/>
                    </a:cubicBezTo>
                    <a:cubicBezTo>
                      <a:pt x="161" y="40"/>
                      <a:pt x="93" y="37"/>
                      <a:pt x="41" y="69"/>
                    </a:cubicBezTo>
                    <a:cubicBezTo>
                      <a:pt x="55" y="83"/>
                      <a:pt x="55" y="83"/>
                      <a:pt x="55" y="83"/>
                    </a:cubicBezTo>
                    <a:cubicBezTo>
                      <a:pt x="0" y="82"/>
                      <a:pt x="0" y="82"/>
                      <a:pt x="0" y="82"/>
                    </a:cubicBezTo>
                    <a:cubicBezTo>
                      <a:pt x="0" y="27"/>
                      <a:pt x="0" y="27"/>
                      <a:pt x="0" y="27"/>
                    </a:cubicBezTo>
                    <a:cubicBezTo>
                      <a:pt x="17" y="44"/>
                      <a:pt x="17" y="44"/>
                      <a:pt x="17" y="44"/>
                    </a:cubicBezTo>
                    <a:close/>
                  </a:path>
                </a:pathLst>
              </a:custGeom>
              <a:solidFill>
                <a:schemeClr val="accent1"/>
              </a:solidFill>
              <a:ln>
                <a:noFill/>
              </a:ln>
            </p:spPr>
            <p:txBody>
              <a:bodyPr anchor="ctr"/>
              <a:lstStyle/>
              <a:p>
                <a:pPr algn="ctr"/>
              </a:p>
            </p:txBody>
          </p:sp>
          <p:sp>
            <p:nvSpPr>
              <p:cNvPr id="35" name="iṧḻîḋè"/>
              <p:cNvSpPr/>
              <p:nvPr/>
            </p:nvSpPr>
            <p:spPr bwMode="auto">
              <a:xfrm>
                <a:off x="5721553" y="3548268"/>
                <a:ext cx="419293" cy="1202416"/>
              </a:xfrm>
              <a:custGeom>
                <a:avLst/>
                <a:gdLst>
                  <a:gd name="T0" fmla="*/ 0 w 80"/>
                  <a:gd name="T1" fmla="*/ 56 h 228"/>
                  <a:gd name="T2" fmla="*/ 14 w 80"/>
                  <a:gd name="T3" fmla="*/ 42 h 228"/>
                  <a:gd name="T4" fmla="*/ 3 w 80"/>
                  <a:gd name="T5" fmla="*/ 204 h 228"/>
                  <a:gd name="T6" fmla="*/ 28 w 80"/>
                  <a:gd name="T7" fmla="*/ 228 h 228"/>
                  <a:gd name="T8" fmla="*/ 39 w 80"/>
                  <a:gd name="T9" fmla="*/ 17 h 228"/>
                  <a:gd name="T10" fmla="*/ 56 w 80"/>
                  <a:gd name="T11" fmla="*/ 0 h 228"/>
                  <a:gd name="T12" fmla="*/ 0 w 80"/>
                  <a:gd name="T13" fmla="*/ 0 h 228"/>
                  <a:gd name="T14" fmla="*/ 0 w 80"/>
                  <a:gd name="T15" fmla="*/ 56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228">
                    <a:moveTo>
                      <a:pt x="0" y="56"/>
                    </a:moveTo>
                    <a:cubicBezTo>
                      <a:pt x="14" y="42"/>
                      <a:pt x="14" y="42"/>
                      <a:pt x="14" y="42"/>
                    </a:cubicBezTo>
                    <a:cubicBezTo>
                      <a:pt x="43" y="93"/>
                      <a:pt x="39" y="157"/>
                      <a:pt x="3" y="204"/>
                    </a:cubicBezTo>
                    <a:cubicBezTo>
                      <a:pt x="28" y="228"/>
                      <a:pt x="28" y="228"/>
                      <a:pt x="28" y="228"/>
                    </a:cubicBezTo>
                    <a:cubicBezTo>
                      <a:pt x="76" y="167"/>
                      <a:pt x="80" y="82"/>
                      <a:pt x="39" y="17"/>
                    </a:cubicBezTo>
                    <a:cubicBezTo>
                      <a:pt x="56" y="0"/>
                      <a:pt x="56" y="0"/>
                      <a:pt x="56" y="0"/>
                    </a:cubicBezTo>
                    <a:cubicBezTo>
                      <a:pt x="0" y="0"/>
                      <a:pt x="0" y="0"/>
                      <a:pt x="0" y="0"/>
                    </a:cubicBezTo>
                    <a:cubicBezTo>
                      <a:pt x="0" y="56"/>
                      <a:pt x="0" y="56"/>
                      <a:pt x="0" y="56"/>
                    </a:cubicBezTo>
                    <a:close/>
                  </a:path>
                </a:pathLst>
              </a:custGeom>
              <a:solidFill>
                <a:schemeClr val="accent4"/>
              </a:solidFill>
              <a:ln>
                <a:noFill/>
              </a:ln>
            </p:spPr>
            <p:txBody>
              <a:bodyPr anchor="ctr"/>
              <a:lstStyle/>
              <a:p>
                <a:pPr algn="ctr"/>
              </a:p>
            </p:txBody>
          </p:sp>
          <p:sp>
            <p:nvSpPr>
              <p:cNvPr id="36" name="íṩḻîḓé"/>
              <p:cNvSpPr/>
              <p:nvPr/>
            </p:nvSpPr>
            <p:spPr bwMode="auto">
              <a:xfrm>
                <a:off x="4528011" y="4755120"/>
                <a:ext cx="1202416" cy="421511"/>
              </a:xfrm>
              <a:custGeom>
                <a:avLst/>
                <a:gdLst>
                  <a:gd name="T0" fmla="*/ 229 w 229"/>
                  <a:gd name="T1" fmla="*/ 56 h 80"/>
                  <a:gd name="T2" fmla="*/ 211 w 229"/>
                  <a:gd name="T3" fmla="*/ 38 h 80"/>
                  <a:gd name="T4" fmla="*/ 0 w 229"/>
                  <a:gd name="T5" fmla="*/ 29 h 80"/>
                  <a:gd name="T6" fmla="*/ 24 w 229"/>
                  <a:gd name="T7" fmla="*/ 4 h 80"/>
                  <a:gd name="T8" fmla="*/ 187 w 229"/>
                  <a:gd name="T9" fmla="*/ 13 h 80"/>
                  <a:gd name="T10" fmla="*/ 174 w 229"/>
                  <a:gd name="T11" fmla="*/ 0 h 80"/>
                  <a:gd name="T12" fmla="*/ 229 w 229"/>
                  <a:gd name="T13" fmla="*/ 0 h 80"/>
                  <a:gd name="T14" fmla="*/ 229 w 229"/>
                  <a:gd name="T15" fmla="*/ 56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80">
                    <a:moveTo>
                      <a:pt x="229" y="56"/>
                    </a:moveTo>
                    <a:cubicBezTo>
                      <a:pt x="211" y="38"/>
                      <a:pt x="211" y="38"/>
                      <a:pt x="211" y="38"/>
                    </a:cubicBezTo>
                    <a:cubicBezTo>
                      <a:pt x="147" y="80"/>
                      <a:pt x="62" y="77"/>
                      <a:pt x="0" y="29"/>
                    </a:cubicBezTo>
                    <a:cubicBezTo>
                      <a:pt x="24" y="4"/>
                      <a:pt x="24" y="4"/>
                      <a:pt x="24" y="4"/>
                    </a:cubicBezTo>
                    <a:cubicBezTo>
                      <a:pt x="72" y="40"/>
                      <a:pt x="136" y="43"/>
                      <a:pt x="187" y="13"/>
                    </a:cubicBezTo>
                    <a:cubicBezTo>
                      <a:pt x="174" y="0"/>
                      <a:pt x="174" y="0"/>
                      <a:pt x="174" y="0"/>
                    </a:cubicBezTo>
                    <a:cubicBezTo>
                      <a:pt x="229" y="0"/>
                      <a:pt x="229" y="0"/>
                      <a:pt x="229" y="0"/>
                    </a:cubicBezTo>
                    <a:cubicBezTo>
                      <a:pt x="229" y="56"/>
                      <a:pt x="229" y="56"/>
                      <a:pt x="229" y="56"/>
                    </a:cubicBezTo>
                    <a:close/>
                  </a:path>
                </a:pathLst>
              </a:custGeom>
              <a:solidFill>
                <a:schemeClr val="accent3"/>
              </a:solidFill>
              <a:ln>
                <a:noFill/>
              </a:ln>
            </p:spPr>
            <p:txBody>
              <a:bodyPr anchor="ctr"/>
              <a:lstStyle/>
              <a:p>
                <a:pPr algn="ctr"/>
              </a:p>
            </p:txBody>
          </p:sp>
          <p:sp>
            <p:nvSpPr>
              <p:cNvPr id="37" name="iṥḷíḓê"/>
              <p:cNvSpPr/>
              <p:nvPr/>
            </p:nvSpPr>
            <p:spPr bwMode="auto">
              <a:xfrm>
                <a:off x="4095409" y="3559359"/>
                <a:ext cx="425948" cy="1217946"/>
              </a:xfrm>
              <a:custGeom>
                <a:avLst/>
                <a:gdLst>
                  <a:gd name="T0" fmla="*/ 26 w 81"/>
                  <a:gd name="T1" fmla="*/ 231 h 231"/>
                  <a:gd name="T2" fmla="*/ 43 w 81"/>
                  <a:gd name="T3" fmla="*/ 213 h 231"/>
                  <a:gd name="T4" fmla="*/ 52 w 81"/>
                  <a:gd name="T5" fmla="*/ 0 h 231"/>
                  <a:gd name="T6" fmla="*/ 77 w 81"/>
                  <a:gd name="T7" fmla="*/ 24 h 231"/>
                  <a:gd name="T8" fmla="*/ 68 w 81"/>
                  <a:gd name="T9" fmla="*/ 189 h 231"/>
                  <a:gd name="T10" fmla="*/ 81 w 81"/>
                  <a:gd name="T11" fmla="*/ 175 h 231"/>
                  <a:gd name="T12" fmla="*/ 81 w 81"/>
                  <a:gd name="T13" fmla="*/ 231 h 231"/>
                  <a:gd name="T14" fmla="*/ 26 w 81"/>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31">
                    <a:moveTo>
                      <a:pt x="26" y="231"/>
                    </a:moveTo>
                    <a:cubicBezTo>
                      <a:pt x="43" y="213"/>
                      <a:pt x="43" y="213"/>
                      <a:pt x="43" y="213"/>
                    </a:cubicBezTo>
                    <a:cubicBezTo>
                      <a:pt x="0" y="148"/>
                      <a:pt x="3" y="62"/>
                      <a:pt x="52" y="0"/>
                    </a:cubicBezTo>
                    <a:cubicBezTo>
                      <a:pt x="77" y="24"/>
                      <a:pt x="77" y="24"/>
                      <a:pt x="77" y="24"/>
                    </a:cubicBezTo>
                    <a:cubicBezTo>
                      <a:pt x="40" y="72"/>
                      <a:pt x="37" y="138"/>
                      <a:pt x="68" y="189"/>
                    </a:cubicBezTo>
                    <a:cubicBezTo>
                      <a:pt x="81" y="175"/>
                      <a:pt x="81" y="175"/>
                      <a:pt x="81" y="175"/>
                    </a:cubicBezTo>
                    <a:cubicBezTo>
                      <a:pt x="81" y="231"/>
                      <a:pt x="81" y="231"/>
                      <a:pt x="81" y="231"/>
                    </a:cubicBezTo>
                    <a:lnTo>
                      <a:pt x="26" y="231"/>
                    </a:lnTo>
                    <a:close/>
                  </a:path>
                </a:pathLst>
              </a:custGeom>
              <a:solidFill>
                <a:schemeClr val="accent2"/>
              </a:solidFill>
              <a:ln>
                <a:noFill/>
              </a:ln>
            </p:spPr>
            <p:txBody>
              <a:bodyPr anchor="ctr"/>
              <a:lstStyle/>
              <a:p>
                <a:pPr algn="ctr"/>
              </a:p>
            </p:txBody>
          </p:sp>
        </p:grpSp>
        <p:grpSp>
          <p:nvGrpSpPr>
            <p:cNvPr id="7" name="íśļïḑê"/>
            <p:cNvGrpSpPr/>
            <p:nvPr/>
          </p:nvGrpSpPr>
          <p:grpSpPr>
            <a:xfrm>
              <a:off x="714437" y="3298205"/>
              <a:ext cx="2045437" cy="2049874"/>
              <a:chOff x="991313" y="3126757"/>
              <a:chExt cx="2045437" cy="2049874"/>
            </a:xfrm>
          </p:grpSpPr>
          <p:sp>
            <p:nvSpPr>
              <p:cNvPr id="30" name="iṡľîḓe"/>
              <p:cNvSpPr/>
              <p:nvPr/>
            </p:nvSpPr>
            <p:spPr bwMode="auto">
              <a:xfrm>
                <a:off x="1390639" y="3126757"/>
                <a:ext cx="1231256" cy="437041"/>
              </a:xfrm>
              <a:custGeom>
                <a:avLst/>
                <a:gdLst>
                  <a:gd name="T0" fmla="*/ 17 w 234"/>
                  <a:gd name="T1" fmla="*/ 44 h 83"/>
                  <a:gd name="T2" fmla="*/ 234 w 234"/>
                  <a:gd name="T3" fmla="*/ 54 h 83"/>
                  <a:gd name="T4" fmla="*/ 209 w 234"/>
                  <a:gd name="T5" fmla="*/ 78 h 83"/>
                  <a:gd name="T6" fmla="*/ 41 w 234"/>
                  <a:gd name="T7" fmla="*/ 69 h 83"/>
                  <a:gd name="T8" fmla="*/ 55 w 234"/>
                  <a:gd name="T9" fmla="*/ 83 h 83"/>
                  <a:gd name="T10" fmla="*/ 0 w 234"/>
                  <a:gd name="T11" fmla="*/ 82 h 83"/>
                  <a:gd name="T12" fmla="*/ 0 w 234"/>
                  <a:gd name="T13" fmla="*/ 27 h 83"/>
                  <a:gd name="T14" fmla="*/ 17 w 234"/>
                  <a:gd name="T15" fmla="*/ 4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83">
                    <a:moveTo>
                      <a:pt x="17" y="44"/>
                    </a:moveTo>
                    <a:cubicBezTo>
                      <a:pt x="83" y="0"/>
                      <a:pt x="171" y="3"/>
                      <a:pt x="234" y="54"/>
                    </a:cubicBezTo>
                    <a:cubicBezTo>
                      <a:pt x="209" y="78"/>
                      <a:pt x="209" y="78"/>
                      <a:pt x="209" y="78"/>
                    </a:cubicBezTo>
                    <a:cubicBezTo>
                      <a:pt x="161" y="40"/>
                      <a:pt x="93" y="37"/>
                      <a:pt x="41" y="69"/>
                    </a:cubicBezTo>
                    <a:cubicBezTo>
                      <a:pt x="55" y="83"/>
                      <a:pt x="55" y="83"/>
                      <a:pt x="55" y="83"/>
                    </a:cubicBezTo>
                    <a:cubicBezTo>
                      <a:pt x="0" y="82"/>
                      <a:pt x="0" y="82"/>
                      <a:pt x="0" y="82"/>
                    </a:cubicBezTo>
                    <a:cubicBezTo>
                      <a:pt x="0" y="27"/>
                      <a:pt x="0" y="27"/>
                      <a:pt x="0" y="27"/>
                    </a:cubicBezTo>
                    <a:cubicBezTo>
                      <a:pt x="17" y="44"/>
                      <a:pt x="17" y="44"/>
                      <a:pt x="17" y="44"/>
                    </a:cubicBezTo>
                    <a:close/>
                  </a:path>
                </a:pathLst>
              </a:custGeom>
              <a:solidFill>
                <a:schemeClr val="accent3"/>
              </a:solidFill>
              <a:ln>
                <a:noFill/>
              </a:ln>
            </p:spPr>
            <p:txBody>
              <a:bodyPr anchor="ctr"/>
              <a:lstStyle/>
              <a:p>
                <a:pPr algn="ctr"/>
              </a:p>
            </p:txBody>
          </p:sp>
          <p:sp>
            <p:nvSpPr>
              <p:cNvPr id="31" name="iṣḻiḋè"/>
              <p:cNvSpPr/>
              <p:nvPr/>
            </p:nvSpPr>
            <p:spPr bwMode="auto">
              <a:xfrm>
                <a:off x="2617457" y="3548268"/>
                <a:ext cx="419293" cy="1202416"/>
              </a:xfrm>
              <a:custGeom>
                <a:avLst/>
                <a:gdLst>
                  <a:gd name="T0" fmla="*/ 0 w 80"/>
                  <a:gd name="T1" fmla="*/ 56 h 228"/>
                  <a:gd name="T2" fmla="*/ 14 w 80"/>
                  <a:gd name="T3" fmla="*/ 42 h 228"/>
                  <a:gd name="T4" fmla="*/ 3 w 80"/>
                  <a:gd name="T5" fmla="*/ 204 h 228"/>
                  <a:gd name="T6" fmla="*/ 28 w 80"/>
                  <a:gd name="T7" fmla="*/ 228 h 228"/>
                  <a:gd name="T8" fmla="*/ 39 w 80"/>
                  <a:gd name="T9" fmla="*/ 17 h 228"/>
                  <a:gd name="T10" fmla="*/ 56 w 80"/>
                  <a:gd name="T11" fmla="*/ 0 h 228"/>
                  <a:gd name="T12" fmla="*/ 0 w 80"/>
                  <a:gd name="T13" fmla="*/ 0 h 228"/>
                  <a:gd name="T14" fmla="*/ 0 w 80"/>
                  <a:gd name="T15" fmla="*/ 56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228">
                    <a:moveTo>
                      <a:pt x="0" y="56"/>
                    </a:moveTo>
                    <a:cubicBezTo>
                      <a:pt x="14" y="42"/>
                      <a:pt x="14" y="42"/>
                      <a:pt x="14" y="42"/>
                    </a:cubicBezTo>
                    <a:cubicBezTo>
                      <a:pt x="43" y="93"/>
                      <a:pt x="39" y="157"/>
                      <a:pt x="3" y="204"/>
                    </a:cubicBezTo>
                    <a:cubicBezTo>
                      <a:pt x="28" y="228"/>
                      <a:pt x="28" y="228"/>
                      <a:pt x="28" y="228"/>
                    </a:cubicBezTo>
                    <a:cubicBezTo>
                      <a:pt x="76" y="167"/>
                      <a:pt x="80" y="82"/>
                      <a:pt x="39" y="17"/>
                    </a:cubicBezTo>
                    <a:cubicBezTo>
                      <a:pt x="56" y="0"/>
                      <a:pt x="56" y="0"/>
                      <a:pt x="56" y="0"/>
                    </a:cubicBezTo>
                    <a:cubicBezTo>
                      <a:pt x="0" y="0"/>
                      <a:pt x="0" y="0"/>
                      <a:pt x="0" y="0"/>
                    </a:cubicBezTo>
                    <a:cubicBezTo>
                      <a:pt x="0" y="56"/>
                      <a:pt x="0" y="56"/>
                      <a:pt x="0" y="56"/>
                    </a:cubicBezTo>
                    <a:close/>
                  </a:path>
                </a:pathLst>
              </a:custGeom>
              <a:solidFill>
                <a:schemeClr val="accent2"/>
              </a:solidFill>
              <a:ln>
                <a:noFill/>
              </a:ln>
            </p:spPr>
            <p:txBody>
              <a:bodyPr anchor="ctr"/>
              <a:lstStyle/>
              <a:p>
                <a:pPr algn="ctr"/>
              </a:p>
            </p:txBody>
          </p:sp>
          <p:sp>
            <p:nvSpPr>
              <p:cNvPr id="32" name="ïṧ1idé"/>
              <p:cNvSpPr/>
              <p:nvPr/>
            </p:nvSpPr>
            <p:spPr bwMode="auto">
              <a:xfrm>
                <a:off x="1423916" y="4755120"/>
                <a:ext cx="1202416" cy="421511"/>
              </a:xfrm>
              <a:custGeom>
                <a:avLst/>
                <a:gdLst>
                  <a:gd name="T0" fmla="*/ 229 w 229"/>
                  <a:gd name="T1" fmla="*/ 56 h 80"/>
                  <a:gd name="T2" fmla="*/ 211 w 229"/>
                  <a:gd name="T3" fmla="*/ 38 h 80"/>
                  <a:gd name="T4" fmla="*/ 0 w 229"/>
                  <a:gd name="T5" fmla="*/ 29 h 80"/>
                  <a:gd name="T6" fmla="*/ 24 w 229"/>
                  <a:gd name="T7" fmla="*/ 4 h 80"/>
                  <a:gd name="T8" fmla="*/ 187 w 229"/>
                  <a:gd name="T9" fmla="*/ 13 h 80"/>
                  <a:gd name="T10" fmla="*/ 174 w 229"/>
                  <a:gd name="T11" fmla="*/ 0 h 80"/>
                  <a:gd name="T12" fmla="*/ 229 w 229"/>
                  <a:gd name="T13" fmla="*/ 0 h 80"/>
                  <a:gd name="T14" fmla="*/ 229 w 229"/>
                  <a:gd name="T15" fmla="*/ 56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80">
                    <a:moveTo>
                      <a:pt x="229" y="56"/>
                    </a:moveTo>
                    <a:cubicBezTo>
                      <a:pt x="211" y="38"/>
                      <a:pt x="211" y="38"/>
                      <a:pt x="211" y="38"/>
                    </a:cubicBezTo>
                    <a:cubicBezTo>
                      <a:pt x="147" y="80"/>
                      <a:pt x="62" y="77"/>
                      <a:pt x="0" y="29"/>
                    </a:cubicBezTo>
                    <a:cubicBezTo>
                      <a:pt x="24" y="4"/>
                      <a:pt x="24" y="4"/>
                      <a:pt x="24" y="4"/>
                    </a:cubicBezTo>
                    <a:cubicBezTo>
                      <a:pt x="72" y="40"/>
                      <a:pt x="136" y="43"/>
                      <a:pt x="187" y="13"/>
                    </a:cubicBezTo>
                    <a:cubicBezTo>
                      <a:pt x="174" y="0"/>
                      <a:pt x="174" y="0"/>
                      <a:pt x="174" y="0"/>
                    </a:cubicBezTo>
                    <a:cubicBezTo>
                      <a:pt x="229" y="0"/>
                      <a:pt x="229" y="0"/>
                      <a:pt x="229" y="0"/>
                    </a:cubicBezTo>
                    <a:cubicBezTo>
                      <a:pt x="229" y="56"/>
                      <a:pt x="229" y="56"/>
                      <a:pt x="229" y="56"/>
                    </a:cubicBezTo>
                    <a:close/>
                  </a:path>
                </a:pathLst>
              </a:custGeom>
              <a:solidFill>
                <a:schemeClr val="accent1"/>
              </a:solidFill>
              <a:ln>
                <a:noFill/>
              </a:ln>
            </p:spPr>
            <p:txBody>
              <a:bodyPr anchor="ctr"/>
              <a:lstStyle/>
              <a:p>
                <a:pPr algn="ctr"/>
              </a:p>
            </p:txBody>
          </p:sp>
          <p:sp>
            <p:nvSpPr>
              <p:cNvPr id="33" name="îṣ1iďê"/>
              <p:cNvSpPr/>
              <p:nvPr/>
            </p:nvSpPr>
            <p:spPr bwMode="auto">
              <a:xfrm>
                <a:off x="991313" y="3559359"/>
                <a:ext cx="425948" cy="1217946"/>
              </a:xfrm>
              <a:custGeom>
                <a:avLst/>
                <a:gdLst>
                  <a:gd name="T0" fmla="*/ 26 w 81"/>
                  <a:gd name="T1" fmla="*/ 231 h 231"/>
                  <a:gd name="T2" fmla="*/ 43 w 81"/>
                  <a:gd name="T3" fmla="*/ 213 h 231"/>
                  <a:gd name="T4" fmla="*/ 52 w 81"/>
                  <a:gd name="T5" fmla="*/ 0 h 231"/>
                  <a:gd name="T6" fmla="*/ 77 w 81"/>
                  <a:gd name="T7" fmla="*/ 24 h 231"/>
                  <a:gd name="T8" fmla="*/ 68 w 81"/>
                  <a:gd name="T9" fmla="*/ 189 h 231"/>
                  <a:gd name="T10" fmla="*/ 81 w 81"/>
                  <a:gd name="T11" fmla="*/ 175 h 231"/>
                  <a:gd name="T12" fmla="*/ 81 w 81"/>
                  <a:gd name="T13" fmla="*/ 231 h 231"/>
                  <a:gd name="T14" fmla="*/ 26 w 81"/>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31">
                    <a:moveTo>
                      <a:pt x="26" y="231"/>
                    </a:moveTo>
                    <a:cubicBezTo>
                      <a:pt x="43" y="213"/>
                      <a:pt x="43" y="213"/>
                      <a:pt x="43" y="213"/>
                    </a:cubicBezTo>
                    <a:cubicBezTo>
                      <a:pt x="0" y="148"/>
                      <a:pt x="3" y="62"/>
                      <a:pt x="52" y="0"/>
                    </a:cubicBezTo>
                    <a:cubicBezTo>
                      <a:pt x="77" y="24"/>
                      <a:pt x="77" y="24"/>
                      <a:pt x="77" y="24"/>
                    </a:cubicBezTo>
                    <a:cubicBezTo>
                      <a:pt x="40" y="72"/>
                      <a:pt x="37" y="138"/>
                      <a:pt x="68" y="189"/>
                    </a:cubicBezTo>
                    <a:cubicBezTo>
                      <a:pt x="81" y="175"/>
                      <a:pt x="81" y="175"/>
                      <a:pt x="81" y="175"/>
                    </a:cubicBezTo>
                    <a:cubicBezTo>
                      <a:pt x="81" y="231"/>
                      <a:pt x="81" y="231"/>
                      <a:pt x="81" y="231"/>
                    </a:cubicBezTo>
                    <a:lnTo>
                      <a:pt x="26" y="231"/>
                    </a:lnTo>
                    <a:close/>
                  </a:path>
                </a:pathLst>
              </a:custGeom>
              <a:solidFill>
                <a:schemeClr val="accent4"/>
              </a:solidFill>
              <a:ln>
                <a:noFill/>
              </a:ln>
            </p:spPr>
            <p:txBody>
              <a:bodyPr anchor="ctr"/>
              <a:lstStyle/>
              <a:p>
                <a:pPr algn="ctr"/>
              </a:p>
            </p:txBody>
          </p:sp>
        </p:grpSp>
        <p:grpSp>
          <p:nvGrpSpPr>
            <p:cNvPr id="8" name="ïṩľïďe"/>
            <p:cNvGrpSpPr/>
            <p:nvPr/>
          </p:nvGrpSpPr>
          <p:grpSpPr>
            <a:xfrm>
              <a:off x="6183280" y="1942546"/>
              <a:ext cx="4953331" cy="3463764"/>
              <a:chOff x="253655" y="2325303"/>
              <a:chExt cx="4953331" cy="3463764"/>
            </a:xfrm>
          </p:grpSpPr>
          <p:grpSp>
            <p:nvGrpSpPr>
              <p:cNvPr id="9" name="iṩľïḑê"/>
              <p:cNvGrpSpPr/>
              <p:nvPr/>
            </p:nvGrpSpPr>
            <p:grpSpPr>
              <a:xfrm>
                <a:off x="1207543" y="2325303"/>
                <a:ext cx="3999443" cy="3463764"/>
                <a:chOff x="6293223" y="2375736"/>
                <a:chExt cx="3999443" cy="3463764"/>
              </a:xfrm>
            </p:grpSpPr>
            <p:cxnSp>
              <p:nvCxnSpPr>
                <p:cNvPr id="14" name="Straight Connector 18"/>
                <p:cNvCxnSpPr/>
                <p:nvPr/>
              </p:nvCxnSpPr>
              <p:spPr>
                <a:xfrm>
                  <a:off x="6293223" y="2433109"/>
                  <a:ext cx="0" cy="58084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5" name="îś1îďè"/>
                <p:cNvGrpSpPr/>
                <p:nvPr/>
              </p:nvGrpSpPr>
              <p:grpSpPr>
                <a:xfrm>
                  <a:off x="6417015" y="2375736"/>
                  <a:ext cx="3859227" cy="663869"/>
                  <a:chOff x="6518159" y="2650753"/>
                  <a:chExt cx="3859227" cy="663869"/>
                </a:xfrm>
              </p:grpSpPr>
              <p:sp>
                <p:nvSpPr>
                  <p:cNvPr id="28" name="ïSľiďê"/>
                  <p:cNvSpPr txBox="1"/>
                  <p:nvPr/>
                </p:nvSpPr>
                <p:spPr>
                  <a:xfrm>
                    <a:off x="6518159" y="2870269"/>
                    <a:ext cx="3859227" cy="444353"/>
                  </a:xfrm>
                  <a:prstGeom prst="rect">
                    <a:avLst/>
                  </a:prstGeom>
                  <a:noFill/>
                </p:spPr>
                <p:txBody>
                  <a:bodyPr wrap="square" lIns="82283" tIns="41141" rIns="82283" bIns="41141">
                    <a:normAutofit fontScale="70000" lnSpcReduction="20000"/>
                  </a:bodyPr>
                  <a:lstStyle/>
                  <a:p>
                    <a:pPr>
                      <a:lnSpc>
                        <a:spcPct val="120000"/>
                      </a:lnSpc>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29" name="îśļïḋê"/>
                  <p:cNvSpPr txBox="1"/>
                  <p:nvPr/>
                </p:nvSpPr>
                <p:spPr>
                  <a:xfrm>
                    <a:off x="6526371" y="2650753"/>
                    <a:ext cx="1119000" cy="267579"/>
                  </a:xfrm>
                  <a:prstGeom prst="rect">
                    <a:avLst/>
                  </a:prstGeom>
                  <a:noFill/>
                </p:spPr>
                <p:txBody>
                  <a:bodyPr wrap="none" lIns="68567" tIns="34283" rIns="68567" bIns="34283">
                    <a:normAutofit fontScale="92500" lnSpcReduction="20000"/>
                  </a:bodyPr>
                  <a:lstStyle/>
                  <a:p>
                    <a:r>
                      <a:rPr lang="zh-CN" altLang="en-US" sz="1200" b="1"/>
                      <a:t>标题文本预设</a:t>
                    </a:r>
                    <a:endParaRPr lang="zh-CN" altLang="en-US" sz="1200" b="1"/>
                  </a:p>
                </p:txBody>
              </p:sp>
            </p:grpSp>
            <p:grpSp>
              <p:nvGrpSpPr>
                <p:cNvPr id="16" name="ïs1îḑe"/>
                <p:cNvGrpSpPr/>
                <p:nvPr/>
              </p:nvGrpSpPr>
              <p:grpSpPr>
                <a:xfrm>
                  <a:off x="6425227" y="3232287"/>
                  <a:ext cx="3859227" cy="663869"/>
                  <a:chOff x="6518159" y="2650753"/>
                  <a:chExt cx="3859227" cy="663869"/>
                </a:xfrm>
              </p:grpSpPr>
              <p:sp>
                <p:nvSpPr>
                  <p:cNvPr id="26" name="îṥ1îḍé"/>
                  <p:cNvSpPr txBox="1"/>
                  <p:nvPr/>
                </p:nvSpPr>
                <p:spPr>
                  <a:xfrm>
                    <a:off x="6518159" y="2870269"/>
                    <a:ext cx="3859227" cy="444353"/>
                  </a:xfrm>
                  <a:prstGeom prst="rect">
                    <a:avLst/>
                  </a:prstGeom>
                  <a:noFill/>
                </p:spPr>
                <p:txBody>
                  <a:bodyPr wrap="square" lIns="82283" tIns="41141" rIns="82283" bIns="41141">
                    <a:normAutofit fontScale="70000" lnSpcReduction="20000"/>
                  </a:bodyPr>
                  <a:lstStyle/>
                  <a:p>
                    <a:pPr>
                      <a:lnSpc>
                        <a:spcPct val="120000"/>
                      </a:lnSpc>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27" name="î$1íḑê"/>
                  <p:cNvSpPr txBox="1"/>
                  <p:nvPr/>
                </p:nvSpPr>
                <p:spPr>
                  <a:xfrm>
                    <a:off x="6526371" y="2650753"/>
                    <a:ext cx="1119000" cy="267579"/>
                  </a:xfrm>
                  <a:prstGeom prst="rect">
                    <a:avLst/>
                  </a:prstGeom>
                  <a:noFill/>
                </p:spPr>
                <p:txBody>
                  <a:bodyPr wrap="none" lIns="68567" tIns="34283" rIns="68567" bIns="34283">
                    <a:normAutofit fontScale="92500" lnSpcReduction="20000"/>
                  </a:bodyPr>
                  <a:lstStyle/>
                  <a:p>
                    <a:r>
                      <a:rPr lang="zh-CN" altLang="en-US" sz="1200" b="1"/>
                      <a:t>标题文本预设</a:t>
                    </a:r>
                    <a:endParaRPr lang="zh-CN" altLang="en-US" sz="1200" b="1"/>
                  </a:p>
                </p:txBody>
              </p:sp>
            </p:grpSp>
            <p:grpSp>
              <p:nvGrpSpPr>
                <p:cNvPr id="17" name="ïṩḻïdè"/>
                <p:cNvGrpSpPr/>
                <p:nvPr/>
              </p:nvGrpSpPr>
              <p:grpSpPr>
                <a:xfrm>
                  <a:off x="6433439" y="4165284"/>
                  <a:ext cx="3859227" cy="663871"/>
                  <a:chOff x="6518159" y="2650753"/>
                  <a:chExt cx="3859227" cy="663871"/>
                </a:xfrm>
              </p:grpSpPr>
              <p:sp>
                <p:nvSpPr>
                  <p:cNvPr id="24" name="îsľiḓe"/>
                  <p:cNvSpPr txBox="1"/>
                  <p:nvPr/>
                </p:nvSpPr>
                <p:spPr>
                  <a:xfrm>
                    <a:off x="6518159" y="2870271"/>
                    <a:ext cx="3859227" cy="444353"/>
                  </a:xfrm>
                  <a:prstGeom prst="rect">
                    <a:avLst/>
                  </a:prstGeom>
                  <a:noFill/>
                </p:spPr>
                <p:txBody>
                  <a:bodyPr wrap="square" lIns="82283" tIns="41141" rIns="82283" bIns="41141">
                    <a:normAutofit fontScale="70000" lnSpcReduction="20000"/>
                  </a:bodyPr>
                  <a:lstStyle/>
                  <a:p>
                    <a:pPr>
                      <a:lnSpc>
                        <a:spcPct val="120000"/>
                      </a:lnSpc>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25" name="ïSľîḓé"/>
                  <p:cNvSpPr txBox="1"/>
                  <p:nvPr/>
                </p:nvSpPr>
                <p:spPr>
                  <a:xfrm>
                    <a:off x="6526371" y="2650753"/>
                    <a:ext cx="1119000" cy="267579"/>
                  </a:xfrm>
                  <a:prstGeom prst="rect">
                    <a:avLst/>
                  </a:prstGeom>
                  <a:noFill/>
                </p:spPr>
                <p:txBody>
                  <a:bodyPr wrap="none" lIns="68567" tIns="34283" rIns="68567" bIns="34283">
                    <a:normAutofit fontScale="92500" lnSpcReduction="20000"/>
                  </a:bodyPr>
                  <a:lstStyle/>
                  <a:p>
                    <a:r>
                      <a:rPr lang="zh-CN" altLang="en-US" sz="1200" b="1"/>
                      <a:t>标题文本预设</a:t>
                    </a:r>
                    <a:endParaRPr lang="zh-CN" altLang="en-US" sz="1200" b="1"/>
                  </a:p>
                </p:txBody>
              </p:sp>
            </p:grpSp>
            <p:grpSp>
              <p:nvGrpSpPr>
                <p:cNvPr id="18" name="iŝ1îḓé"/>
                <p:cNvGrpSpPr/>
                <p:nvPr/>
              </p:nvGrpSpPr>
              <p:grpSpPr>
                <a:xfrm>
                  <a:off x="6417014" y="5175629"/>
                  <a:ext cx="3859227" cy="663871"/>
                  <a:chOff x="6518159" y="2650753"/>
                  <a:chExt cx="3859227" cy="663871"/>
                </a:xfrm>
              </p:grpSpPr>
              <p:sp>
                <p:nvSpPr>
                  <p:cNvPr id="22" name="ïSḷiḍê"/>
                  <p:cNvSpPr txBox="1"/>
                  <p:nvPr/>
                </p:nvSpPr>
                <p:spPr>
                  <a:xfrm>
                    <a:off x="6518159" y="2870271"/>
                    <a:ext cx="3859227" cy="444353"/>
                  </a:xfrm>
                  <a:prstGeom prst="rect">
                    <a:avLst/>
                  </a:prstGeom>
                  <a:noFill/>
                </p:spPr>
                <p:txBody>
                  <a:bodyPr wrap="square" lIns="82283" tIns="41141" rIns="82283" bIns="41141">
                    <a:normAutofit fontScale="70000" lnSpcReduction="20000"/>
                  </a:bodyPr>
                  <a:lstStyle/>
                  <a:p>
                    <a:pPr>
                      <a:lnSpc>
                        <a:spcPct val="120000"/>
                      </a:lnSpc>
                    </a:pPr>
                    <a:r>
                      <a:rPr lang="zh-CN" altLang="en-US" sz="1100" dirty="0" smtClean="0"/>
                      <a:t>点击此处更换文本内容点击此处更换文本内容</a:t>
                    </a:r>
                    <a:br>
                      <a:rPr lang="zh-CN" altLang="en-US" sz="1100" dirty="0"/>
                    </a:br>
                    <a:r>
                      <a:rPr lang="zh-CN" altLang="en-US" sz="1100" dirty="0"/>
                      <a:t>（建议使用主题字体）。</a:t>
                    </a:r>
                    <a:endParaRPr lang="zh-CN" altLang="en-US" sz="1100" dirty="0"/>
                  </a:p>
                </p:txBody>
              </p:sp>
              <p:sp>
                <p:nvSpPr>
                  <p:cNvPr id="23" name="ïSļíḍé"/>
                  <p:cNvSpPr txBox="1"/>
                  <p:nvPr/>
                </p:nvSpPr>
                <p:spPr>
                  <a:xfrm>
                    <a:off x="6526371" y="2650753"/>
                    <a:ext cx="1119000" cy="267579"/>
                  </a:xfrm>
                  <a:prstGeom prst="rect">
                    <a:avLst/>
                  </a:prstGeom>
                  <a:noFill/>
                </p:spPr>
                <p:txBody>
                  <a:bodyPr wrap="none" lIns="68567" tIns="34283" rIns="68567" bIns="34283">
                    <a:normAutofit fontScale="92500" lnSpcReduction="20000"/>
                  </a:bodyPr>
                  <a:lstStyle/>
                  <a:p>
                    <a:r>
                      <a:rPr lang="zh-CN" altLang="en-US" sz="1200" b="1"/>
                      <a:t>标题文本预设</a:t>
                    </a:r>
                    <a:endParaRPr lang="zh-CN" altLang="en-US" sz="1200" b="1"/>
                  </a:p>
                </p:txBody>
              </p:sp>
            </p:grpSp>
            <p:cxnSp>
              <p:nvCxnSpPr>
                <p:cNvPr id="19" name="Straight Connector 23"/>
                <p:cNvCxnSpPr/>
                <p:nvPr/>
              </p:nvCxnSpPr>
              <p:spPr>
                <a:xfrm>
                  <a:off x="6293223" y="3292422"/>
                  <a:ext cx="0" cy="580849"/>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24"/>
                <p:cNvCxnSpPr/>
                <p:nvPr/>
              </p:nvCxnSpPr>
              <p:spPr>
                <a:xfrm>
                  <a:off x="6293223" y="5200420"/>
                  <a:ext cx="0" cy="580849"/>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5"/>
                <p:cNvCxnSpPr/>
                <p:nvPr/>
              </p:nvCxnSpPr>
              <p:spPr>
                <a:xfrm>
                  <a:off x="6293223" y="4216633"/>
                  <a:ext cx="0" cy="58084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íšlíḑé"/>
              <p:cNvSpPr txBox="1"/>
              <p:nvPr/>
            </p:nvSpPr>
            <p:spPr>
              <a:xfrm>
                <a:off x="253655" y="2415485"/>
                <a:ext cx="735207" cy="421663"/>
              </a:xfrm>
              <a:prstGeom prst="rect">
                <a:avLst/>
              </a:prstGeom>
              <a:noFill/>
            </p:spPr>
            <p:txBody>
              <a:bodyPr wrap="none">
                <a:normAutofit fontScale="92500" lnSpcReduction="20000"/>
              </a:bodyPr>
              <a:lstStyle/>
              <a:p>
                <a:r>
                  <a:rPr lang="id-ID" sz="2000" b="1"/>
                  <a:t>45%</a:t>
                </a:r>
                <a:endParaRPr lang="id-ID" sz="2000" b="1"/>
              </a:p>
            </p:txBody>
          </p:sp>
          <p:sp>
            <p:nvSpPr>
              <p:cNvPr id="11" name="îṥľíḑê"/>
              <p:cNvSpPr txBox="1"/>
              <p:nvPr/>
            </p:nvSpPr>
            <p:spPr>
              <a:xfrm>
                <a:off x="260321" y="3280106"/>
                <a:ext cx="735207" cy="421663"/>
              </a:xfrm>
              <a:prstGeom prst="rect">
                <a:avLst/>
              </a:prstGeom>
              <a:noFill/>
            </p:spPr>
            <p:txBody>
              <a:bodyPr wrap="none">
                <a:normAutofit fontScale="92500" lnSpcReduction="20000"/>
              </a:bodyPr>
              <a:lstStyle/>
              <a:p>
                <a:r>
                  <a:rPr lang="id-ID" sz="2000" b="1"/>
                  <a:t>57%</a:t>
                </a:r>
                <a:endParaRPr lang="id-ID" sz="2000" b="1"/>
              </a:p>
            </p:txBody>
          </p:sp>
          <p:sp>
            <p:nvSpPr>
              <p:cNvPr id="12" name="íṣľîďe"/>
              <p:cNvSpPr txBox="1"/>
              <p:nvPr/>
            </p:nvSpPr>
            <p:spPr>
              <a:xfrm>
                <a:off x="265824" y="4225791"/>
                <a:ext cx="735207" cy="421663"/>
              </a:xfrm>
              <a:prstGeom prst="rect">
                <a:avLst/>
              </a:prstGeom>
              <a:noFill/>
            </p:spPr>
            <p:txBody>
              <a:bodyPr wrap="none">
                <a:normAutofit fontScale="92500" lnSpcReduction="20000"/>
              </a:bodyPr>
              <a:lstStyle/>
              <a:p>
                <a:r>
                  <a:rPr lang="id-ID" sz="2000" b="1"/>
                  <a:t>85%</a:t>
                </a:r>
                <a:endParaRPr lang="id-ID" sz="2000" b="1"/>
              </a:p>
            </p:txBody>
          </p:sp>
          <p:sp>
            <p:nvSpPr>
              <p:cNvPr id="13" name="íSḷíḓè"/>
              <p:cNvSpPr txBox="1"/>
              <p:nvPr/>
            </p:nvSpPr>
            <p:spPr>
              <a:xfrm>
                <a:off x="265169" y="5153151"/>
                <a:ext cx="735207" cy="421663"/>
              </a:xfrm>
              <a:prstGeom prst="rect">
                <a:avLst/>
              </a:prstGeom>
              <a:noFill/>
            </p:spPr>
            <p:txBody>
              <a:bodyPr wrap="none">
                <a:normAutofit fontScale="92500" lnSpcReduction="20000"/>
              </a:bodyPr>
              <a:lstStyle/>
              <a:p>
                <a:r>
                  <a:rPr lang="id-ID" sz="2000" b="1"/>
                  <a:t>23%</a:t>
                </a:r>
                <a:endParaRPr lang="id-ID" sz="2000" b="1"/>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a8940d71-e8df-4fcb-ae5c-92e3fe373ca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409" y="0"/>
            <a:ext cx="10160000" cy="5715000"/>
            <a:chOff x="1691" y="0"/>
            <a:chExt cx="12192000" cy="6858000"/>
          </a:xfrm>
        </p:grpSpPr>
        <p:sp>
          <p:nvSpPr>
            <p:cNvPr id="5" name="is1îdê"/>
            <p:cNvSpPr/>
            <p:nvPr/>
          </p:nvSpPr>
          <p:spPr>
            <a:xfrm>
              <a:off x="6744072" y="0"/>
              <a:ext cx="5447928" cy="6858000"/>
            </a:xfrm>
            <a:prstGeom prst="rect">
              <a:avLst/>
            </a:prstGeom>
            <a:blipFill dpi="0" rotWithShape="1">
              <a:blip r:embed="rId2" cstate="screen"/>
              <a:srcRect/>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6" name="íşḷíḓè"/>
            <p:cNvGrpSpPr/>
            <p:nvPr/>
          </p:nvGrpSpPr>
          <p:grpSpPr>
            <a:xfrm>
              <a:off x="803627" y="1268760"/>
              <a:ext cx="3269562" cy="1035817"/>
              <a:chOff x="914713" y="4776540"/>
              <a:chExt cx="3269562" cy="1035817"/>
            </a:xfrm>
          </p:grpSpPr>
          <p:sp>
            <p:nvSpPr>
              <p:cNvPr id="38" name="iṥ1iḍê"/>
              <p:cNvSpPr/>
              <p:nvPr/>
            </p:nvSpPr>
            <p:spPr bwMode="auto">
              <a:xfrm>
                <a:off x="914713" y="4776540"/>
                <a:ext cx="96414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lnSpcReduction="10000"/>
              </a:bodyPr>
              <a:lstStyle/>
              <a:p>
                <a:pPr algn="l"/>
                <a:r>
                  <a:rPr lang="en-US" sz="6000" smtClean="0">
                    <a:solidFill>
                      <a:schemeClr val="accent1"/>
                    </a:solidFill>
                    <a:latin typeface="Impact" panose="020B0806030902050204" pitchFamily="34" charset="0"/>
                  </a:rPr>
                  <a:t>47</a:t>
                </a:r>
                <a:endParaRPr lang="en-US" sz="6000" dirty="0">
                  <a:solidFill>
                    <a:schemeClr val="accent1"/>
                  </a:solidFill>
                  <a:latin typeface="Impact" panose="020B0806030902050204" pitchFamily="34" charset="0"/>
                </a:endParaRPr>
              </a:p>
            </p:txBody>
          </p:sp>
          <p:sp>
            <p:nvSpPr>
              <p:cNvPr id="39" name="ïŝ1íḓê"/>
              <p:cNvSpPr/>
              <p:nvPr/>
            </p:nvSpPr>
            <p:spPr bwMode="auto">
              <a:xfrm>
                <a:off x="1701716" y="4955928"/>
                <a:ext cx="3651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92500" lnSpcReduction="20000"/>
              </a:bodyPr>
              <a:lstStyle/>
              <a:p>
                <a:pPr algn="l"/>
                <a:r>
                  <a:rPr lang="en-US" sz="3200" smtClean="0">
                    <a:solidFill>
                      <a:schemeClr val="accent1"/>
                    </a:solidFill>
                  </a:rPr>
                  <a:t>%</a:t>
                </a:r>
                <a:endParaRPr lang="en-US" sz="3200" dirty="0">
                  <a:solidFill>
                    <a:schemeClr val="accent1"/>
                  </a:solidFill>
                </a:endParaRPr>
              </a:p>
            </p:txBody>
          </p:sp>
          <p:sp>
            <p:nvSpPr>
              <p:cNvPr id="40" name="iŝḷïďè"/>
              <p:cNvSpPr/>
              <p:nvPr/>
            </p:nvSpPr>
            <p:spPr bwMode="auto">
              <a:xfrm>
                <a:off x="2096043" y="5254958"/>
                <a:ext cx="2088232" cy="5573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fontScale="77500" lnSpcReduction="20000"/>
              </a:bodyPr>
              <a:lstStyle/>
              <a:p>
                <a:pPr eaLnBrk="1" hangingPunct="1">
                  <a:lnSpc>
                    <a:spcPct val="120000"/>
                  </a:lnSpc>
                  <a:spcBef>
                    <a:spcPct val="0"/>
                  </a:spcBef>
                  <a:buFontTx/>
                  <a:buNone/>
                </a:pPr>
                <a:r>
                  <a:rPr lang="zh-CN" altLang="en-US" sz="1000" dirty="0" smtClean="0"/>
                  <a:t>点击此处更换文本内容点击此处更换文本内容</a:t>
                </a:r>
                <a:br>
                  <a:rPr lang="zh-CN" altLang="en-US" sz="1000" dirty="0" smtClean="0"/>
                </a:br>
                <a:r>
                  <a:rPr lang="zh-CN" altLang="en-US" sz="1000" dirty="0" smtClean="0"/>
                  <a:t> （建议使用主题字体）</a:t>
                </a:r>
                <a:endParaRPr lang="zh-CN" altLang="en-US" sz="1000" dirty="0"/>
              </a:p>
            </p:txBody>
          </p:sp>
          <p:sp>
            <p:nvSpPr>
              <p:cNvPr id="41" name="iṩlîḑê"/>
              <p:cNvSpPr txBox="1"/>
              <p:nvPr/>
            </p:nvSpPr>
            <p:spPr bwMode="auto">
              <a:xfrm>
                <a:off x="2096043" y="4903819"/>
                <a:ext cx="2088232" cy="3511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90000">
                <a:normAutofit fontScale="85000" lnSpcReduction="20000"/>
              </a:bodyPr>
              <a:lstStyle/>
              <a:p>
                <a:pPr eaLnBrk="1" hangingPunct="1">
                  <a:spcBef>
                    <a:spcPct val="0"/>
                  </a:spcBef>
                  <a:buFontTx/>
                  <a:buNone/>
                </a:pPr>
                <a:r>
                  <a:rPr lang="zh-CN" altLang="en-US" sz="1800" b="1" smtClean="0">
                    <a:solidFill>
                      <a:schemeClr val="accent1"/>
                    </a:solidFill>
                  </a:rPr>
                  <a:t>标题文本预设</a:t>
                </a:r>
                <a:endParaRPr lang="zh-CN" altLang="en-US" sz="1800" b="1" dirty="0">
                  <a:solidFill>
                    <a:schemeClr val="accent1"/>
                  </a:solidFill>
                </a:endParaRPr>
              </a:p>
            </p:txBody>
          </p:sp>
          <p:cxnSp>
            <p:nvCxnSpPr>
              <p:cNvPr id="42" name="直接连接符 41"/>
              <p:cNvCxnSpPr/>
              <p:nvPr/>
            </p:nvCxnSpPr>
            <p:spPr>
              <a:xfrm>
                <a:off x="2096043" y="4955928"/>
                <a:ext cx="0" cy="77732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7" name="ïsļïḋe"/>
            <p:cNvGrpSpPr/>
            <p:nvPr/>
          </p:nvGrpSpPr>
          <p:grpSpPr>
            <a:xfrm>
              <a:off x="803627" y="2911091"/>
              <a:ext cx="3269562" cy="1035817"/>
              <a:chOff x="914713" y="4776540"/>
              <a:chExt cx="3269562" cy="1035817"/>
            </a:xfrm>
          </p:grpSpPr>
          <p:sp>
            <p:nvSpPr>
              <p:cNvPr id="33" name="î$ľïḓè"/>
              <p:cNvSpPr/>
              <p:nvPr/>
            </p:nvSpPr>
            <p:spPr bwMode="auto">
              <a:xfrm>
                <a:off x="914713" y="4776540"/>
                <a:ext cx="96414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lnSpcReduction="10000"/>
              </a:bodyPr>
              <a:lstStyle/>
              <a:p>
                <a:pPr algn="l"/>
                <a:r>
                  <a:rPr lang="en-US" altLang="zh-CN" sz="6000" smtClean="0">
                    <a:solidFill>
                      <a:schemeClr val="tx1">
                        <a:lumMod val="50000"/>
                        <a:lumOff val="50000"/>
                      </a:schemeClr>
                    </a:solidFill>
                    <a:latin typeface="Impact" panose="020B0806030902050204" pitchFamily="34" charset="0"/>
                  </a:rPr>
                  <a:t>53</a:t>
                </a:r>
                <a:endParaRPr lang="en-US" sz="6000" dirty="0">
                  <a:solidFill>
                    <a:schemeClr val="tx1">
                      <a:lumMod val="50000"/>
                      <a:lumOff val="50000"/>
                    </a:schemeClr>
                  </a:solidFill>
                  <a:latin typeface="Impact" panose="020B0806030902050204" pitchFamily="34" charset="0"/>
                </a:endParaRPr>
              </a:p>
            </p:txBody>
          </p:sp>
          <p:sp>
            <p:nvSpPr>
              <p:cNvPr id="34" name="î$ḷïďé"/>
              <p:cNvSpPr/>
              <p:nvPr/>
            </p:nvSpPr>
            <p:spPr bwMode="auto">
              <a:xfrm>
                <a:off x="1701716" y="4955928"/>
                <a:ext cx="3651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wrap="none" lIns="0" tIns="0" rIns="0" bIns="0" anchor="ctr">
                <a:normAutofit fontScale="92500" lnSpcReduction="20000"/>
              </a:bodyPr>
              <a:lstStyle/>
              <a:p>
                <a:pPr algn="l"/>
                <a:r>
                  <a:rPr lang="en-US" sz="3200" smtClean="0">
                    <a:solidFill>
                      <a:schemeClr val="tx1">
                        <a:lumMod val="50000"/>
                        <a:lumOff val="50000"/>
                      </a:schemeClr>
                    </a:solidFill>
                  </a:rPr>
                  <a:t>%</a:t>
                </a:r>
                <a:endParaRPr lang="en-US" sz="3200" dirty="0">
                  <a:solidFill>
                    <a:schemeClr val="tx1">
                      <a:lumMod val="50000"/>
                      <a:lumOff val="50000"/>
                    </a:schemeClr>
                  </a:solidFill>
                </a:endParaRPr>
              </a:p>
            </p:txBody>
          </p:sp>
          <p:sp>
            <p:nvSpPr>
              <p:cNvPr id="35" name="ïṡḷíďe"/>
              <p:cNvSpPr/>
              <p:nvPr/>
            </p:nvSpPr>
            <p:spPr bwMode="auto">
              <a:xfrm>
                <a:off x="2096043" y="5254958"/>
                <a:ext cx="2088232" cy="55739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fontScale="77500" lnSpcReduction="20000"/>
              </a:bodyPr>
              <a:lstStyle/>
              <a:p>
                <a:pPr eaLnBrk="1" hangingPunct="1">
                  <a:lnSpc>
                    <a:spcPct val="120000"/>
                  </a:lnSpc>
                  <a:spcBef>
                    <a:spcPct val="0"/>
                  </a:spcBef>
                  <a:buFontTx/>
                  <a:buNone/>
                </a:pPr>
                <a:r>
                  <a:rPr lang="zh-CN" altLang="en-US" sz="1000" dirty="0" smtClean="0"/>
                  <a:t>点击此处更换文本内容点击此处更换文本内容</a:t>
                </a:r>
                <a:br>
                  <a:rPr lang="zh-CN" altLang="en-US" sz="1000" dirty="0" smtClean="0"/>
                </a:br>
                <a:r>
                  <a:rPr lang="zh-CN" altLang="en-US" sz="1000" dirty="0" smtClean="0"/>
                  <a:t> （建议使用主题字体）</a:t>
                </a:r>
                <a:endParaRPr lang="zh-CN" altLang="en-US" sz="1000" dirty="0"/>
              </a:p>
            </p:txBody>
          </p:sp>
          <p:sp>
            <p:nvSpPr>
              <p:cNvPr id="36" name="íṣ1iḓè"/>
              <p:cNvSpPr txBox="1"/>
              <p:nvPr/>
            </p:nvSpPr>
            <p:spPr bwMode="auto">
              <a:xfrm>
                <a:off x="2096043" y="4903819"/>
                <a:ext cx="2088232" cy="3511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90000">
                <a:normAutofit fontScale="85000" lnSpcReduction="20000"/>
              </a:bodyPr>
              <a:lstStyle/>
              <a:p>
                <a:pPr eaLnBrk="1" hangingPunct="1">
                  <a:spcBef>
                    <a:spcPct val="0"/>
                  </a:spcBef>
                  <a:buFontTx/>
                  <a:buNone/>
                </a:pPr>
                <a:r>
                  <a:rPr lang="zh-CN" altLang="en-US" sz="1800" b="1" smtClean="0"/>
                  <a:t>标题文本预设</a:t>
                </a:r>
                <a:endParaRPr lang="zh-CN" altLang="en-US" sz="1800" b="1" dirty="0"/>
              </a:p>
            </p:txBody>
          </p:sp>
          <p:cxnSp>
            <p:nvCxnSpPr>
              <p:cNvPr id="37" name="直接连接符 36"/>
              <p:cNvCxnSpPr/>
              <p:nvPr/>
            </p:nvCxnSpPr>
            <p:spPr>
              <a:xfrm>
                <a:off x="2096043" y="4955928"/>
                <a:ext cx="0" cy="777328"/>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cxnSp>
          <p:nvCxnSpPr>
            <p:cNvPr id="8" name="直接连接符 7"/>
            <p:cNvCxnSpPr/>
            <p:nvPr/>
          </p:nvCxnSpPr>
          <p:spPr>
            <a:xfrm>
              <a:off x="803627" y="2636912"/>
              <a:ext cx="5940445" cy="0"/>
            </a:xfrm>
            <a:prstGeom prst="line">
              <a:avLst/>
            </a:prstGeom>
            <a:ln w="3175" cap="rnd">
              <a:solidFill>
                <a:schemeClr val="bg1">
                  <a:lumMod val="9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 name="í$1ïḍé"/>
            <p:cNvSpPr/>
            <p:nvPr/>
          </p:nvSpPr>
          <p:spPr>
            <a:xfrm>
              <a:off x="1691" y="4403157"/>
              <a:ext cx="12192000" cy="14401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0" name="íṥľiďè"/>
            <p:cNvGrpSpPr/>
            <p:nvPr/>
          </p:nvGrpSpPr>
          <p:grpSpPr>
            <a:xfrm>
              <a:off x="6330341" y="1396039"/>
              <a:ext cx="885866" cy="885866"/>
              <a:chOff x="858142" y="1983922"/>
              <a:chExt cx="504056" cy="504056"/>
            </a:xfrm>
          </p:grpSpPr>
          <p:sp>
            <p:nvSpPr>
              <p:cNvPr id="31" name="ïṣḻiḋè"/>
              <p:cNvSpPr/>
              <p:nvPr/>
            </p:nvSpPr>
            <p:spPr>
              <a:xfrm>
                <a:off x="858142" y="1983922"/>
                <a:ext cx="504056" cy="504056"/>
              </a:xfrm>
              <a:prstGeom prst="roundRect">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2" name="íšḻîḑé"/>
              <p:cNvSpPr/>
              <p:nvPr/>
            </p:nvSpPr>
            <p:spPr bwMode="auto">
              <a:xfrm>
                <a:off x="934228" y="2068155"/>
                <a:ext cx="351884" cy="335590"/>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lstStyle/>
              <a:p>
                <a:pPr algn="ctr"/>
              </a:p>
            </p:txBody>
          </p:sp>
        </p:grpSp>
        <p:grpSp>
          <p:nvGrpSpPr>
            <p:cNvPr id="11" name="îŝ1íḓé"/>
            <p:cNvGrpSpPr/>
            <p:nvPr/>
          </p:nvGrpSpPr>
          <p:grpSpPr>
            <a:xfrm>
              <a:off x="6330341" y="3036210"/>
              <a:ext cx="885866" cy="885866"/>
              <a:chOff x="858142" y="1983922"/>
              <a:chExt cx="504056" cy="504056"/>
            </a:xfrm>
          </p:grpSpPr>
          <p:sp>
            <p:nvSpPr>
              <p:cNvPr id="29" name="isḷidé"/>
              <p:cNvSpPr/>
              <p:nvPr/>
            </p:nvSpPr>
            <p:spPr>
              <a:xfrm>
                <a:off x="858142" y="1983922"/>
                <a:ext cx="504056" cy="504056"/>
              </a:xfrm>
              <a:prstGeom prst="roundRect">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íŝľidê"/>
              <p:cNvSpPr/>
              <p:nvPr/>
            </p:nvSpPr>
            <p:spPr bwMode="auto">
              <a:xfrm>
                <a:off x="934228" y="2060117"/>
                <a:ext cx="351884" cy="351666"/>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txBody>
              <a:bodyPr anchor="ctr"/>
              <a:lstStyle/>
              <a:p>
                <a:pPr algn="ctr"/>
              </a:p>
            </p:txBody>
          </p:sp>
        </p:grpSp>
        <p:cxnSp>
          <p:nvCxnSpPr>
            <p:cNvPr id="12" name="直接连接符 11"/>
            <p:cNvCxnSpPr>
              <a:stCxn id="31" idx="1"/>
            </p:cNvCxnSpPr>
            <p:nvPr/>
          </p:nvCxnSpPr>
          <p:spPr>
            <a:xfrm flipH="1">
              <a:off x="4073189" y="1838972"/>
              <a:ext cx="2257152" cy="5852"/>
            </a:xfrm>
            <a:prstGeom prst="line">
              <a:avLst/>
            </a:prstGeom>
            <a:ln w="3175" cap="rnd">
              <a:solidFill>
                <a:schemeClr val="bg1">
                  <a:lumMod val="85000"/>
                </a:schemeClr>
              </a:solidFill>
              <a:round/>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29" idx="1"/>
            </p:cNvCxnSpPr>
            <p:nvPr/>
          </p:nvCxnSpPr>
          <p:spPr>
            <a:xfrm flipH="1" flipV="1">
              <a:off x="4073189" y="3457466"/>
              <a:ext cx="2257152" cy="21677"/>
            </a:xfrm>
            <a:prstGeom prst="line">
              <a:avLst/>
            </a:prstGeom>
            <a:ln w="3175" cap="rnd">
              <a:solidFill>
                <a:schemeClr val="bg1">
                  <a:lumMod val="85000"/>
                </a:schemeClr>
              </a:solidFill>
              <a:round/>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14" name="îṧ1íďê"/>
            <p:cNvGrpSpPr/>
            <p:nvPr/>
          </p:nvGrpSpPr>
          <p:grpSpPr>
            <a:xfrm>
              <a:off x="829619" y="4725223"/>
              <a:ext cx="2090838" cy="908538"/>
              <a:chOff x="839416" y="2179760"/>
              <a:chExt cx="2090838" cy="908538"/>
            </a:xfrm>
          </p:grpSpPr>
          <p:sp>
            <p:nvSpPr>
              <p:cNvPr id="27" name="îṥľïḍé"/>
              <p:cNvSpPr/>
              <p:nvPr/>
            </p:nvSpPr>
            <p:spPr bwMode="auto">
              <a:xfrm>
                <a:off x="839416" y="2530899"/>
                <a:ext cx="2090838"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fontScale="77500" lnSpcReduction="20000"/>
              </a:bodyPr>
              <a:lstStyle/>
              <a:p>
                <a:pPr eaLnBrk="1" hangingPunct="1">
                  <a:lnSpc>
                    <a:spcPct val="120000"/>
                  </a:lnSpc>
                  <a:spcBef>
                    <a:spcPct val="0"/>
                  </a:spcBef>
                  <a:buFontTx/>
                  <a:buNone/>
                </a:pPr>
                <a:r>
                  <a:rPr lang="zh-CN" altLang="en-US" sz="1000" dirty="0" smtClean="0">
                    <a:solidFill>
                      <a:schemeClr val="bg1"/>
                    </a:solidFill>
                  </a:rPr>
                  <a:t>点击此处更换文本内容点击此处更换文本内容</a:t>
                </a:r>
                <a:br>
                  <a:rPr lang="zh-CN" altLang="en-US" sz="1000" dirty="0" smtClean="0">
                    <a:solidFill>
                      <a:schemeClr val="bg1"/>
                    </a:solidFill>
                  </a:rPr>
                </a:br>
                <a:r>
                  <a:rPr lang="zh-CN" altLang="en-US" sz="1000" dirty="0" smtClean="0">
                    <a:solidFill>
                      <a:schemeClr val="bg1"/>
                    </a:solidFill>
                  </a:rPr>
                  <a:t> （建议使用主题字体）</a:t>
                </a:r>
                <a:endParaRPr lang="zh-CN" altLang="en-US" sz="1000" dirty="0">
                  <a:solidFill>
                    <a:schemeClr val="bg1"/>
                  </a:solidFill>
                </a:endParaRPr>
              </a:p>
            </p:txBody>
          </p:sp>
          <p:sp>
            <p:nvSpPr>
              <p:cNvPr id="28" name="išḷiḋè"/>
              <p:cNvSpPr txBox="1"/>
              <p:nvPr/>
            </p:nvSpPr>
            <p:spPr bwMode="auto">
              <a:xfrm>
                <a:off x="839416" y="2179760"/>
                <a:ext cx="2090838"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85000" lnSpcReduction="20000"/>
              </a:bodyPr>
              <a:lstStyle/>
              <a:p>
                <a:pPr eaLnBrk="1" hangingPunct="1">
                  <a:spcBef>
                    <a:spcPct val="0"/>
                  </a:spcBef>
                  <a:buFontTx/>
                  <a:buNone/>
                </a:pPr>
                <a:r>
                  <a:rPr lang="zh-CN" altLang="en-US" sz="1800" b="1" smtClean="0">
                    <a:solidFill>
                      <a:schemeClr val="bg1"/>
                    </a:solidFill>
                  </a:rPr>
                  <a:t>标题文本预设</a:t>
                </a:r>
                <a:endParaRPr lang="zh-CN" altLang="en-US" sz="1800" b="1" dirty="0">
                  <a:solidFill>
                    <a:schemeClr val="bg1"/>
                  </a:solidFill>
                </a:endParaRPr>
              </a:p>
            </p:txBody>
          </p:sp>
        </p:grpSp>
        <p:grpSp>
          <p:nvGrpSpPr>
            <p:cNvPr id="15" name="îśḷîdè"/>
            <p:cNvGrpSpPr/>
            <p:nvPr/>
          </p:nvGrpSpPr>
          <p:grpSpPr>
            <a:xfrm>
              <a:off x="3643593" y="4725223"/>
              <a:ext cx="2090838" cy="908538"/>
              <a:chOff x="839416" y="2179760"/>
              <a:chExt cx="2090838" cy="908538"/>
            </a:xfrm>
          </p:grpSpPr>
          <p:sp>
            <p:nvSpPr>
              <p:cNvPr id="25" name="îṥ1îde"/>
              <p:cNvSpPr/>
              <p:nvPr/>
            </p:nvSpPr>
            <p:spPr bwMode="auto">
              <a:xfrm>
                <a:off x="839416" y="2530899"/>
                <a:ext cx="2090838"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fontScale="77500" lnSpcReduction="20000"/>
              </a:bodyPr>
              <a:lstStyle/>
              <a:p>
                <a:pPr eaLnBrk="1" hangingPunct="1">
                  <a:lnSpc>
                    <a:spcPct val="120000"/>
                  </a:lnSpc>
                  <a:spcBef>
                    <a:spcPct val="0"/>
                  </a:spcBef>
                  <a:buFontTx/>
                  <a:buNone/>
                </a:pPr>
                <a:r>
                  <a:rPr lang="zh-CN" altLang="en-US" sz="1000" dirty="0" smtClean="0">
                    <a:solidFill>
                      <a:schemeClr val="bg1"/>
                    </a:solidFill>
                  </a:rPr>
                  <a:t>点击此处更换文本内容点击此处更换文本内容</a:t>
                </a:r>
                <a:br>
                  <a:rPr lang="zh-CN" altLang="en-US" sz="1000" dirty="0" smtClean="0">
                    <a:solidFill>
                      <a:schemeClr val="bg1"/>
                    </a:solidFill>
                  </a:rPr>
                </a:br>
                <a:r>
                  <a:rPr lang="zh-CN" altLang="en-US" sz="1000" dirty="0" smtClean="0">
                    <a:solidFill>
                      <a:schemeClr val="bg1"/>
                    </a:solidFill>
                  </a:rPr>
                  <a:t> （建议使用主题字体）</a:t>
                </a:r>
                <a:endParaRPr lang="zh-CN" altLang="en-US" sz="1000" dirty="0">
                  <a:solidFill>
                    <a:schemeClr val="bg1"/>
                  </a:solidFill>
                </a:endParaRPr>
              </a:p>
            </p:txBody>
          </p:sp>
          <p:sp>
            <p:nvSpPr>
              <p:cNvPr id="26" name="iṧ1îďé"/>
              <p:cNvSpPr txBox="1"/>
              <p:nvPr/>
            </p:nvSpPr>
            <p:spPr bwMode="auto">
              <a:xfrm>
                <a:off x="839416" y="2179760"/>
                <a:ext cx="2090838"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85000" lnSpcReduction="20000"/>
              </a:bodyPr>
              <a:lstStyle/>
              <a:p>
                <a:pPr eaLnBrk="1" hangingPunct="1">
                  <a:spcBef>
                    <a:spcPct val="0"/>
                  </a:spcBef>
                  <a:buFontTx/>
                  <a:buNone/>
                </a:pPr>
                <a:r>
                  <a:rPr lang="zh-CN" altLang="en-US" sz="1800" b="1" smtClean="0">
                    <a:solidFill>
                      <a:schemeClr val="bg1"/>
                    </a:solidFill>
                  </a:rPr>
                  <a:t>标题文本预设</a:t>
                </a:r>
                <a:endParaRPr lang="zh-CN" altLang="en-US" sz="1800" b="1" dirty="0">
                  <a:solidFill>
                    <a:schemeClr val="bg1"/>
                  </a:solidFill>
                </a:endParaRPr>
              </a:p>
            </p:txBody>
          </p:sp>
        </p:grpSp>
        <p:grpSp>
          <p:nvGrpSpPr>
            <p:cNvPr id="16" name="ïṧḻídè"/>
            <p:cNvGrpSpPr/>
            <p:nvPr/>
          </p:nvGrpSpPr>
          <p:grpSpPr>
            <a:xfrm>
              <a:off x="6457567" y="4725223"/>
              <a:ext cx="2090838" cy="908538"/>
              <a:chOff x="839416" y="2179760"/>
              <a:chExt cx="2090838" cy="908538"/>
            </a:xfrm>
          </p:grpSpPr>
          <p:sp>
            <p:nvSpPr>
              <p:cNvPr id="23" name="îṡ1îḍé"/>
              <p:cNvSpPr/>
              <p:nvPr/>
            </p:nvSpPr>
            <p:spPr bwMode="auto">
              <a:xfrm>
                <a:off x="839416" y="2530899"/>
                <a:ext cx="2090838"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fontScale="77500" lnSpcReduction="20000"/>
              </a:bodyPr>
              <a:lstStyle/>
              <a:p>
                <a:pPr eaLnBrk="1" hangingPunct="1">
                  <a:lnSpc>
                    <a:spcPct val="120000"/>
                  </a:lnSpc>
                  <a:spcBef>
                    <a:spcPct val="0"/>
                  </a:spcBef>
                  <a:buFontTx/>
                  <a:buNone/>
                </a:pPr>
                <a:r>
                  <a:rPr lang="zh-CN" altLang="en-US" sz="1000" dirty="0" smtClean="0">
                    <a:solidFill>
                      <a:schemeClr val="bg1"/>
                    </a:solidFill>
                  </a:rPr>
                  <a:t>点击此处更换文本内容点击此处更换文本内容</a:t>
                </a:r>
                <a:br>
                  <a:rPr lang="zh-CN" altLang="en-US" sz="1000" dirty="0" smtClean="0">
                    <a:solidFill>
                      <a:schemeClr val="bg1"/>
                    </a:solidFill>
                  </a:rPr>
                </a:br>
                <a:r>
                  <a:rPr lang="zh-CN" altLang="en-US" sz="1000" dirty="0" smtClean="0">
                    <a:solidFill>
                      <a:schemeClr val="bg1"/>
                    </a:solidFill>
                  </a:rPr>
                  <a:t> （建议使用主题字体）</a:t>
                </a:r>
                <a:endParaRPr lang="zh-CN" altLang="en-US" sz="1000" dirty="0">
                  <a:solidFill>
                    <a:schemeClr val="bg1"/>
                  </a:solidFill>
                </a:endParaRPr>
              </a:p>
            </p:txBody>
          </p:sp>
          <p:sp>
            <p:nvSpPr>
              <p:cNvPr id="24" name="iŝļïḑé"/>
              <p:cNvSpPr txBox="1"/>
              <p:nvPr/>
            </p:nvSpPr>
            <p:spPr bwMode="auto">
              <a:xfrm>
                <a:off x="839416" y="2179760"/>
                <a:ext cx="2090838"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85000" lnSpcReduction="20000"/>
              </a:bodyPr>
              <a:lstStyle/>
              <a:p>
                <a:pPr eaLnBrk="1" hangingPunct="1">
                  <a:spcBef>
                    <a:spcPct val="0"/>
                  </a:spcBef>
                  <a:buFontTx/>
                  <a:buNone/>
                </a:pPr>
                <a:r>
                  <a:rPr lang="zh-CN" altLang="en-US" sz="1800" b="1" smtClean="0">
                    <a:solidFill>
                      <a:schemeClr val="bg1"/>
                    </a:solidFill>
                  </a:rPr>
                  <a:t>标题文本预设</a:t>
                </a:r>
                <a:endParaRPr lang="zh-CN" altLang="en-US" sz="1800" b="1" dirty="0">
                  <a:solidFill>
                    <a:schemeClr val="bg1"/>
                  </a:solidFill>
                </a:endParaRPr>
              </a:p>
            </p:txBody>
          </p:sp>
        </p:grpSp>
        <p:grpSp>
          <p:nvGrpSpPr>
            <p:cNvPr id="17" name="iş1ide"/>
            <p:cNvGrpSpPr/>
            <p:nvPr/>
          </p:nvGrpSpPr>
          <p:grpSpPr>
            <a:xfrm>
              <a:off x="9271543" y="4725223"/>
              <a:ext cx="2090838" cy="908538"/>
              <a:chOff x="839416" y="2179760"/>
              <a:chExt cx="2090838" cy="908538"/>
            </a:xfrm>
          </p:grpSpPr>
          <p:sp>
            <p:nvSpPr>
              <p:cNvPr id="21" name="ïṡľíḑê"/>
              <p:cNvSpPr/>
              <p:nvPr/>
            </p:nvSpPr>
            <p:spPr bwMode="auto">
              <a:xfrm>
                <a:off x="839416" y="2530899"/>
                <a:ext cx="2090838"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fontScale="77500" lnSpcReduction="20000"/>
              </a:bodyPr>
              <a:lstStyle/>
              <a:p>
                <a:pPr eaLnBrk="1" hangingPunct="1">
                  <a:lnSpc>
                    <a:spcPct val="120000"/>
                  </a:lnSpc>
                  <a:spcBef>
                    <a:spcPct val="0"/>
                  </a:spcBef>
                  <a:buFontTx/>
                  <a:buNone/>
                </a:pPr>
                <a:r>
                  <a:rPr lang="zh-CN" altLang="en-US" sz="1000" dirty="0" smtClean="0">
                    <a:solidFill>
                      <a:schemeClr val="bg1"/>
                    </a:solidFill>
                  </a:rPr>
                  <a:t>点击此处更换文本内容点击此处更换文本内容</a:t>
                </a:r>
                <a:br>
                  <a:rPr lang="zh-CN" altLang="en-US" sz="1000" dirty="0" smtClean="0">
                    <a:solidFill>
                      <a:schemeClr val="bg1"/>
                    </a:solidFill>
                  </a:rPr>
                </a:br>
                <a:r>
                  <a:rPr lang="zh-CN" altLang="en-US" sz="1000" dirty="0" smtClean="0">
                    <a:solidFill>
                      <a:schemeClr val="bg1"/>
                    </a:solidFill>
                  </a:rPr>
                  <a:t> （建议使用主题字体）</a:t>
                </a:r>
                <a:endParaRPr lang="zh-CN" altLang="en-US" sz="1000" dirty="0">
                  <a:solidFill>
                    <a:schemeClr val="bg1"/>
                  </a:solidFill>
                </a:endParaRPr>
              </a:p>
            </p:txBody>
          </p:sp>
          <p:sp>
            <p:nvSpPr>
              <p:cNvPr id="22" name="îsḻíḑè"/>
              <p:cNvSpPr txBox="1"/>
              <p:nvPr/>
            </p:nvSpPr>
            <p:spPr bwMode="auto">
              <a:xfrm>
                <a:off x="839416" y="2179760"/>
                <a:ext cx="2090838" cy="3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85000" lnSpcReduction="20000"/>
              </a:bodyPr>
              <a:lstStyle/>
              <a:p>
                <a:pPr eaLnBrk="1" hangingPunct="1">
                  <a:spcBef>
                    <a:spcPct val="0"/>
                  </a:spcBef>
                  <a:buFontTx/>
                  <a:buNone/>
                </a:pPr>
                <a:r>
                  <a:rPr lang="zh-CN" altLang="en-US" sz="1800" b="1" smtClean="0">
                    <a:solidFill>
                      <a:schemeClr val="bg1"/>
                    </a:solidFill>
                  </a:rPr>
                  <a:t>标题文本预设</a:t>
                </a:r>
                <a:endParaRPr lang="zh-CN" altLang="en-US" sz="1800" b="1" dirty="0">
                  <a:solidFill>
                    <a:schemeClr val="bg1"/>
                  </a:solidFill>
                </a:endParaRPr>
              </a:p>
            </p:txBody>
          </p:sp>
        </p:grpSp>
        <p:cxnSp>
          <p:nvCxnSpPr>
            <p:cNvPr id="18" name="直接连接符 17"/>
            <p:cNvCxnSpPr/>
            <p:nvPr/>
          </p:nvCxnSpPr>
          <p:spPr>
            <a:xfrm>
              <a:off x="3282025" y="4612714"/>
              <a:ext cx="0" cy="102104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095999" y="4612714"/>
              <a:ext cx="0" cy="102104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909973" y="4612714"/>
              <a:ext cx="0" cy="102104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a:stretch>
            <a:fillRect/>
          </a:stretch>
        </p:blipFill>
        <p:spPr>
          <a:xfrm>
            <a:off x="-1" y="486137"/>
            <a:ext cx="10160001" cy="4832212"/>
          </a:xfrm>
          <a:prstGeom prst="rect">
            <a:avLst/>
          </a:prstGeom>
        </p:spPr>
      </p:pic>
      <p:sp>
        <p:nvSpPr>
          <p:cNvPr id="5" name="矩形 4"/>
          <p:cNvSpPr/>
          <p:nvPr/>
        </p:nvSpPr>
        <p:spPr>
          <a:xfrm rot="17626681">
            <a:off x="3844752" y="158728"/>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 name="椭圆 6"/>
          <p:cNvSpPr/>
          <p:nvPr/>
        </p:nvSpPr>
        <p:spPr>
          <a:xfrm>
            <a:off x="3535872" y="1314819"/>
            <a:ext cx="3088256" cy="3088256"/>
          </a:xfrm>
          <a:prstGeom prst="ellipse">
            <a:avLst/>
          </a:prstGeom>
          <a:solidFill>
            <a:schemeClr val="tx1">
              <a:lumMod val="95000"/>
              <a:lumOff val="5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rot="17626681">
            <a:off x="1289809" y="5905075"/>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3174999" y="2190383"/>
            <a:ext cx="3810000" cy="1154162"/>
          </a:xfrm>
          <a:prstGeom prst="rect">
            <a:avLst/>
          </a:prstGeom>
        </p:spPr>
        <p:txBody>
          <a:bodyPr wrap="square">
            <a:spAutoFit/>
          </a:bodyPr>
          <a:lstStyle/>
          <a:p>
            <a:pPr algn="ctr">
              <a:lnSpc>
                <a:spcPct val="150000"/>
              </a:lnSpc>
            </a:pPr>
            <a:r>
              <a:rPr lang="zh-CN" altLang="en-US" sz="2800" b="1" dirty="0" smtClean="0">
                <a:blipFill>
                  <a:blip r:embed="rId2">
                    <a:extLst>
                      <a:ext uri="{28A0092B-C50C-407E-A947-70E740481C1C}">
                        <a14:useLocalDpi xmlns:a14="http://schemas.microsoft.com/office/drawing/2010/main" val="0"/>
                      </a:ext>
                    </a:extLst>
                  </a:blip>
                  <a:stretch>
                    <a:fillRect l="-20000" r="-20000"/>
                  </a:stretch>
                </a:blipFill>
              </a:rPr>
              <a:t>活动介绍</a:t>
            </a:r>
            <a:endParaRPr lang="en-US" altLang="zh-CN" sz="2800" b="1" dirty="0" smtClean="0">
              <a:blipFill>
                <a:blip r:embed="rId2">
                  <a:extLst>
                    <a:ext uri="{28A0092B-C50C-407E-A947-70E740481C1C}">
                      <a14:useLocalDpi xmlns:a14="http://schemas.microsoft.com/office/drawing/2010/main" val="0"/>
                    </a:ext>
                  </a:extLst>
                </a:blip>
                <a:stretch>
                  <a:fillRect l="-20000" r="-20000"/>
                </a:stretch>
              </a:blipFill>
            </a:endParaRPr>
          </a:p>
          <a:p>
            <a:pPr algn="ctr">
              <a:lnSpc>
                <a:spcPct val="150000"/>
              </a:lnSpc>
            </a:pPr>
            <a:r>
              <a:rPr lang="en-US" altLang="zh-CN" sz="1800" b="1" dirty="0" smtClean="0">
                <a:blipFill>
                  <a:blip r:embed="rId2">
                    <a:extLst>
                      <a:ext uri="{28A0092B-C50C-407E-A947-70E740481C1C}">
                        <a14:useLocalDpi xmlns:a14="http://schemas.microsoft.com/office/drawing/2010/main" val="0"/>
                      </a:ext>
                    </a:extLst>
                  </a:blip>
                  <a:stretch>
                    <a:fillRect l="-20000" r="-20000"/>
                  </a:stretch>
                </a:blipFill>
              </a:rPr>
              <a:t>(</a:t>
            </a:r>
            <a:r>
              <a:rPr lang="en-US" altLang="zh-CN" sz="1800" b="1" dirty="0">
                <a:blipFill>
                  <a:blip r:embed="rId2">
                    <a:extLst>
                      <a:ext uri="{28A0092B-C50C-407E-A947-70E740481C1C}">
                        <a14:useLocalDpi xmlns:a14="http://schemas.microsoft.com/office/drawing/2010/main" val="0"/>
                      </a:ext>
                    </a:extLst>
                  </a:blip>
                  <a:stretch>
                    <a:fillRect l="-20000" r="-20000"/>
                  </a:stretch>
                </a:blipFill>
              </a:rPr>
              <a:t>Activity Introduction</a:t>
            </a:r>
            <a:r>
              <a:rPr lang="en-US" altLang="zh-CN" sz="1800" b="1" dirty="0" smtClean="0">
                <a:blipFill>
                  <a:blip r:embed="rId2">
                    <a:extLst>
                      <a:ext uri="{28A0092B-C50C-407E-A947-70E740481C1C}">
                        <a14:useLocalDpi xmlns:a14="http://schemas.microsoft.com/office/drawing/2010/main" val="0"/>
                      </a:ext>
                    </a:extLst>
                  </a:blip>
                  <a:stretch>
                    <a:fillRect l="-20000" r="-20000"/>
                  </a:stretch>
                </a:blipFill>
              </a:rPr>
              <a:t>)</a:t>
            </a:r>
            <a:endParaRPr lang="en-US" altLang="zh-CN" sz="1800" b="1" dirty="0">
              <a:blipFill>
                <a:blip r:embed="rId2">
                  <a:extLst>
                    <a:ext uri="{28A0092B-C50C-407E-A947-70E740481C1C}">
                      <a14:useLocalDpi xmlns:a14="http://schemas.microsoft.com/office/drawing/2010/main" val="0"/>
                    </a:ext>
                  </a:extLst>
                </a:blip>
                <a:stretch>
                  <a:fillRect l="-20000" r="-20000"/>
                </a:stretch>
              </a:blip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571005a9-8524-4d79-8eee-f79b4e5f8c4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0"/>
            <a:ext cx="9182099" cy="5715000"/>
            <a:chOff x="0" y="0"/>
            <a:chExt cx="11018519" cy="6858000"/>
          </a:xfrm>
        </p:grpSpPr>
        <p:sp>
          <p:nvSpPr>
            <p:cNvPr id="5" name="îṩḷîḑê"/>
            <p:cNvSpPr/>
            <p:nvPr/>
          </p:nvSpPr>
          <p:spPr>
            <a:xfrm>
              <a:off x="0" y="0"/>
              <a:ext cx="6096000" cy="6858000"/>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şlïdé"/>
            <p:cNvSpPr txBox="1"/>
            <p:nvPr/>
          </p:nvSpPr>
          <p:spPr>
            <a:xfrm>
              <a:off x="7035941" y="1692939"/>
              <a:ext cx="3982578" cy="429062"/>
            </a:xfrm>
            <a:prstGeom prst="rect">
              <a:avLst/>
            </a:prstGeom>
            <a:noFill/>
          </p:spPr>
          <p:txBody>
            <a:bodyPr wrap="square" lIns="0" tIns="0" rIns="0" bIns="0">
              <a:normAutofit fontScale="85000" lnSpcReduction="20000"/>
            </a:bodyPr>
            <a:lstStyle/>
            <a:p>
              <a:pPr>
                <a:lnSpc>
                  <a:spcPct val="120000"/>
                </a:lnSpc>
              </a:pPr>
              <a:r>
                <a:rPr lang="zh-CN" altLang="en-US" sz="1100" dirty="0" smtClean="0">
                  <a:solidFill>
                    <a:schemeClr val="dk1">
                      <a:lumMod val="100000"/>
                    </a:schemeClr>
                  </a:solidFill>
                </a:rPr>
                <a:t>点击此处更换文本内容点击此处更换文本内容（</a:t>
              </a:r>
              <a:r>
                <a:rPr lang="zh-CN" altLang="en-US" sz="1100" dirty="0">
                  <a:solidFill>
                    <a:schemeClr val="dk1">
                      <a:lumMod val="100000"/>
                    </a:schemeClr>
                  </a:solidFill>
                </a:rPr>
                <a:t>建议使用主题字体）</a:t>
              </a:r>
              <a:br>
                <a:rPr lang="zh-CN" altLang="en-US" sz="1100" dirty="0">
                  <a:solidFill>
                    <a:schemeClr val="dk1">
                      <a:lumMod val="100000"/>
                    </a:schemeClr>
                  </a:solidFill>
                </a:rPr>
              </a:br>
              <a:r>
                <a:rPr lang="zh-CN" altLang="en-US" sz="1100" dirty="0">
                  <a:solidFill>
                    <a:schemeClr val="dk1">
                      <a:lumMod val="100000"/>
                    </a:schemeClr>
                  </a:solidFill>
                </a:rPr>
                <a:t>如需更改请在（设置形状格式）菜单下（文本选项）中调整</a:t>
              </a:r>
              <a:endParaRPr lang="zh-CN" altLang="en-US" sz="1100" dirty="0">
                <a:solidFill>
                  <a:schemeClr val="dk1">
                    <a:lumMod val="100000"/>
                  </a:schemeClr>
                </a:solidFill>
              </a:endParaRPr>
            </a:p>
          </p:txBody>
        </p:sp>
        <p:sp>
          <p:nvSpPr>
            <p:cNvPr id="7" name="ïşḻiḓê"/>
            <p:cNvSpPr txBox="1"/>
            <p:nvPr/>
          </p:nvSpPr>
          <p:spPr>
            <a:xfrm>
              <a:off x="7035941" y="1323606"/>
              <a:ext cx="3982578" cy="369332"/>
            </a:xfrm>
            <a:prstGeom prst="rect">
              <a:avLst/>
            </a:prstGeom>
            <a:noFill/>
          </p:spPr>
          <p:txBody>
            <a:bodyPr wrap="none" lIns="0" tIns="0" rIns="0" bIns="0">
              <a:normAutofit/>
            </a:bodyPr>
            <a:lstStyle/>
            <a:p>
              <a:r>
                <a:rPr lang="zh-CN" altLang="en-US" sz="1600" b="1">
                  <a:solidFill>
                    <a:schemeClr val="dk1">
                      <a:lumMod val="100000"/>
                    </a:schemeClr>
                  </a:solidFill>
                </a:rPr>
                <a:t>标题文本预设</a:t>
              </a:r>
              <a:endParaRPr lang="zh-CN" altLang="en-US" sz="1600" b="1">
                <a:solidFill>
                  <a:schemeClr val="dk1">
                    <a:lumMod val="100000"/>
                  </a:schemeClr>
                </a:solidFill>
              </a:endParaRPr>
            </a:p>
          </p:txBody>
        </p:sp>
        <p:grpSp>
          <p:nvGrpSpPr>
            <p:cNvPr id="8" name="íŝ1îḓê"/>
            <p:cNvGrpSpPr/>
            <p:nvPr/>
          </p:nvGrpSpPr>
          <p:grpSpPr>
            <a:xfrm>
              <a:off x="7035941" y="2288181"/>
              <a:ext cx="2213143" cy="857260"/>
              <a:chOff x="1732858" y="5001250"/>
              <a:chExt cx="2213143" cy="857260"/>
            </a:xfrm>
          </p:grpSpPr>
          <p:sp>
            <p:nvSpPr>
              <p:cNvPr id="18" name="îSļiďê"/>
              <p:cNvSpPr txBox="1"/>
              <p:nvPr/>
            </p:nvSpPr>
            <p:spPr bwMode="auto">
              <a:xfrm>
                <a:off x="1732858" y="5001250"/>
                <a:ext cx="2213143" cy="283030"/>
              </a:xfrm>
              <a:prstGeom prst="rect">
                <a:avLst/>
              </a:prstGeom>
              <a:noFill/>
              <a:ln w="9525">
                <a:noFill/>
                <a:miter lim="800000"/>
              </a:ln>
            </p:spPr>
            <p:txBody>
              <a:bodyPr wrap="none" lIns="0" tIns="0" rIns="0" bIns="0" anchor="ctr" anchorCtr="0">
                <a:normAutofit/>
                <a:scene3d>
                  <a:camera prst="orthographicFront"/>
                  <a:lightRig rig="threePt" dir="t"/>
                </a:scene3d>
                <a:sp3d>
                  <a:bevelT w="0" h="0"/>
                </a:sp3d>
              </a:bodyPr>
              <a:lstStyle/>
              <a:p>
                <a:pPr marL="0" lvl="1"/>
                <a:r>
                  <a:rPr lang="zh-CN" altLang="en-US" sz="1400" b="1">
                    <a:solidFill>
                      <a:schemeClr val="accent1"/>
                    </a:solidFill>
                  </a:rPr>
                  <a:t>标题文本预设</a:t>
                </a:r>
                <a:endParaRPr lang="zh-CN" altLang="en-US" sz="1400" b="1">
                  <a:solidFill>
                    <a:schemeClr val="accent1"/>
                  </a:solidFill>
                </a:endParaRPr>
              </a:p>
            </p:txBody>
          </p:sp>
          <p:sp>
            <p:nvSpPr>
              <p:cNvPr id="19" name="îṩḻiḋé"/>
              <p:cNvSpPr txBox="1"/>
              <p:nvPr/>
            </p:nvSpPr>
            <p:spPr bwMode="auto">
              <a:xfrm>
                <a:off x="1732858" y="5284280"/>
                <a:ext cx="2213143" cy="574230"/>
              </a:xfrm>
              <a:prstGeom prst="rect">
                <a:avLst/>
              </a:prstGeom>
              <a:noFill/>
              <a:ln w="9525">
                <a:noFill/>
                <a:miter lim="800000"/>
              </a:ln>
            </p:spPr>
            <p:txBody>
              <a:bodyPr wrap="square" lIns="0" tIns="0" rIns="0" bIns="0" anchor="ctr" anchorCtr="0">
                <a:normAutofit fontScale="92500" lnSpcReduction="10000"/>
                <a:scene3d>
                  <a:camera prst="orthographicFront"/>
                  <a:lightRig rig="threePt" dir="t"/>
                </a:scene3d>
                <a:sp3d>
                  <a:bevelT w="0" h="0"/>
                </a:sp3d>
              </a:bodyPr>
              <a:lstStyle/>
              <a:p>
                <a:pPr algn="l">
                  <a:lnSpc>
                    <a:spcPct val="120000"/>
                  </a:lnSpc>
                  <a:defRPr/>
                </a:pPr>
                <a:r>
                  <a:rPr lang="zh-CN" altLang="en-US" sz="1000" dirty="0" smtClean="0"/>
                  <a:t>点击此处更换文本内容点击此处更换文本内容 </a:t>
                </a:r>
                <a:br>
                  <a:rPr lang="zh-CN" altLang="en-US" sz="1000" dirty="0"/>
                </a:br>
                <a:r>
                  <a:rPr lang="zh-CN" altLang="en-US" sz="1000" dirty="0"/>
                  <a:t>（建议使用主题字体）</a:t>
                </a:r>
                <a:endParaRPr lang="zh-CN" altLang="en-US" sz="1000" dirty="0"/>
              </a:p>
            </p:txBody>
          </p:sp>
        </p:grpSp>
        <p:grpSp>
          <p:nvGrpSpPr>
            <p:cNvPr id="9" name="íṩlïďé"/>
            <p:cNvGrpSpPr/>
            <p:nvPr/>
          </p:nvGrpSpPr>
          <p:grpSpPr>
            <a:xfrm>
              <a:off x="7035941" y="3192848"/>
              <a:ext cx="2213143" cy="857260"/>
              <a:chOff x="1732858" y="5001250"/>
              <a:chExt cx="2213143" cy="857260"/>
            </a:xfrm>
          </p:grpSpPr>
          <p:sp>
            <p:nvSpPr>
              <p:cNvPr id="16" name="iśliďè"/>
              <p:cNvSpPr txBox="1"/>
              <p:nvPr/>
            </p:nvSpPr>
            <p:spPr bwMode="auto">
              <a:xfrm>
                <a:off x="1732858" y="5001250"/>
                <a:ext cx="2213143" cy="283030"/>
              </a:xfrm>
              <a:prstGeom prst="rect">
                <a:avLst/>
              </a:prstGeom>
              <a:noFill/>
              <a:ln w="9525">
                <a:noFill/>
                <a:miter lim="800000"/>
              </a:ln>
            </p:spPr>
            <p:txBody>
              <a:bodyPr wrap="none" lIns="0" tIns="0" rIns="0" bIns="0" anchor="ctr" anchorCtr="0">
                <a:normAutofit/>
                <a:scene3d>
                  <a:camera prst="orthographicFront"/>
                  <a:lightRig rig="threePt" dir="t"/>
                </a:scene3d>
                <a:sp3d>
                  <a:bevelT w="0" h="0"/>
                </a:sp3d>
              </a:bodyPr>
              <a:lstStyle/>
              <a:p>
                <a:pPr marL="0" lvl="1"/>
                <a:r>
                  <a:rPr lang="zh-CN" altLang="en-US" sz="1400" b="1">
                    <a:solidFill>
                      <a:schemeClr val="accent2"/>
                    </a:solidFill>
                  </a:rPr>
                  <a:t>标题文本预设</a:t>
                </a:r>
                <a:endParaRPr lang="zh-CN" altLang="en-US" sz="1400" b="1">
                  <a:solidFill>
                    <a:schemeClr val="accent2"/>
                  </a:solidFill>
                </a:endParaRPr>
              </a:p>
            </p:txBody>
          </p:sp>
          <p:sp>
            <p:nvSpPr>
              <p:cNvPr id="17" name="íšļiḓé"/>
              <p:cNvSpPr txBox="1"/>
              <p:nvPr/>
            </p:nvSpPr>
            <p:spPr bwMode="auto">
              <a:xfrm>
                <a:off x="1732858" y="5284280"/>
                <a:ext cx="2213143" cy="574230"/>
              </a:xfrm>
              <a:prstGeom prst="rect">
                <a:avLst/>
              </a:prstGeom>
              <a:noFill/>
              <a:ln w="9525">
                <a:noFill/>
                <a:miter lim="800000"/>
              </a:ln>
            </p:spPr>
            <p:txBody>
              <a:bodyPr wrap="square" lIns="0" tIns="0" rIns="0" bIns="0" anchor="ctr" anchorCtr="0">
                <a:normAutofit fontScale="92500" lnSpcReduction="10000"/>
                <a:scene3d>
                  <a:camera prst="orthographicFront"/>
                  <a:lightRig rig="threePt" dir="t"/>
                </a:scene3d>
                <a:sp3d>
                  <a:bevelT w="0" h="0"/>
                </a:sp3d>
              </a:bodyPr>
              <a:lstStyle/>
              <a:p>
                <a:pPr algn="l">
                  <a:lnSpc>
                    <a:spcPct val="120000"/>
                  </a:lnSpc>
                  <a:defRPr/>
                </a:pPr>
                <a:r>
                  <a:rPr lang="zh-CN" altLang="en-US" sz="1000" dirty="0" smtClean="0"/>
                  <a:t>点击此处更换文本内容点击此处更换文本内容 </a:t>
                </a:r>
                <a:br>
                  <a:rPr lang="zh-CN" altLang="en-US" sz="1000" dirty="0"/>
                </a:br>
                <a:r>
                  <a:rPr lang="zh-CN" altLang="en-US" sz="1000" dirty="0"/>
                  <a:t>（建议使用主题字体）</a:t>
                </a:r>
                <a:endParaRPr lang="zh-CN" altLang="en-US" sz="1000" dirty="0"/>
              </a:p>
            </p:txBody>
          </p:sp>
        </p:grpSp>
        <p:grpSp>
          <p:nvGrpSpPr>
            <p:cNvPr id="10" name="ïṩļíḑè"/>
            <p:cNvGrpSpPr/>
            <p:nvPr/>
          </p:nvGrpSpPr>
          <p:grpSpPr>
            <a:xfrm>
              <a:off x="7035941" y="4097515"/>
              <a:ext cx="2213143" cy="857260"/>
              <a:chOff x="1732858" y="5001250"/>
              <a:chExt cx="2213143" cy="857260"/>
            </a:xfrm>
          </p:grpSpPr>
          <p:sp>
            <p:nvSpPr>
              <p:cNvPr id="14" name="íśḻiďé"/>
              <p:cNvSpPr txBox="1"/>
              <p:nvPr/>
            </p:nvSpPr>
            <p:spPr bwMode="auto">
              <a:xfrm>
                <a:off x="1732858" y="5001250"/>
                <a:ext cx="2213143" cy="283030"/>
              </a:xfrm>
              <a:prstGeom prst="rect">
                <a:avLst/>
              </a:prstGeom>
              <a:noFill/>
              <a:ln w="9525">
                <a:noFill/>
                <a:miter lim="800000"/>
              </a:ln>
            </p:spPr>
            <p:txBody>
              <a:bodyPr wrap="none" lIns="0" tIns="0" rIns="0" bIns="0" anchor="ctr" anchorCtr="0">
                <a:normAutofit/>
                <a:scene3d>
                  <a:camera prst="orthographicFront"/>
                  <a:lightRig rig="threePt" dir="t"/>
                </a:scene3d>
                <a:sp3d>
                  <a:bevelT w="0" h="0"/>
                </a:sp3d>
              </a:bodyPr>
              <a:lstStyle/>
              <a:p>
                <a:pPr marL="0" lvl="1"/>
                <a:r>
                  <a:rPr lang="zh-CN" altLang="en-US" sz="1400" b="1">
                    <a:solidFill>
                      <a:schemeClr val="accent3"/>
                    </a:solidFill>
                  </a:rPr>
                  <a:t>标题文本预设</a:t>
                </a:r>
                <a:endParaRPr lang="zh-CN" altLang="en-US" sz="1400" b="1">
                  <a:solidFill>
                    <a:schemeClr val="accent3"/>
                  </a:solidFill>
                </a:endParaRPr>
              </a:p>
            </p:txBody>
          </p:sp>
          <p:sp>
            <p:nvSpPr>
              <p:cNvPr id="15" name="íŝlïďé"/>
              <p:cNvSpPr txBox="1"/>
              <p:nvPr/>
            </p:nvSpPr>
            <p:spPr bwMode="auto">
              <a:xfrm>
                <a:off x="1732858" y="5284280"/>
                <a:ext cx="2213143" cy="574230"/>
              </a:xfrm>
              <a:prstGeom prst="rect">
                <a:avLst/>
              </a:prstGeom>
              <a:noFill/>
              <a:ln w="9525">
                <a:noFill/>
                <a:miter lim="800000"/>
              </a:ln>
            </p:spPr>
            <p:txBody>
              <a:bodyPr wrap="square" lIns="0" tIns="0" rIns="0" bIns="0" anchor="ctr" anchorCtr="0">
                <a:normAutofit fontScale="92500" lnSpcReduction="10000"/>
                <a:scene3d>
                  <a:camera prst="orthographicFront"/>
                  <a:lightRig rig="threePt" dir="t"/>
                </a:scene3d>
                <a:sp3d>
                  <a:bevelT w="0" h="0"/>
                </a:sp3d>
              </a:bodyPr>
              <a:lstStyle/>
              <a:p>
                <a:pPr algn="l">
                  <a:lnSpc>
                    <a:spcPct val="120000"/>
                  </a:lnSpc>
                  <a:defRPr/>
                </a:pPr>
                <a:r>
                  <a:rPr lang="zh-CN" altLang="en-US" sz="1000" dirty="0" smtClean="0"/>
                  <a:t>点击此处更换文本内容点击此处更换文本内容 </a:t>
                </a:r>
                <a:br>
                  <a:rPr lang="zh-CN" altLang="en-US" sz="1000" dirty="0"/>
                </a:br>
                <a:r>
                  <a:rPr lang="zh-CN" altLang="en-US" sz="1000" dirty="0"/>
                  <a:t>（建议使用主题字体）</a:t>
                </a:r>
                <a:endParaRPr lang="zh-CN" altLang="en-US" sz="1000" dirty="0"/>
              </a:p>
            </p:txBody>
          </p:sp>
        </p:grpSp>
        <p:grpSp>
          <p:nvGrpSpPr>
            <p:cNvPr id="11" name="íślîdè"/>
            <p:cNvGrpSpPr/>
            <p:nvPr/>
          </p:nvGrpSpPr>
          <p:grpSpPr>
            <a:xfrm>
              <a:off x="7035941" y="5002181"/>
              <a:ext cx="2213143" cy="857260"/>
              <a:chOff x="1732858" y="5001250"/>
              <a:chExt cx="2213143" cy="857260"/>
            </a:xfrm>
          </p:grpSpPr>
          <p:sp>
            <p:nvSpPr>
              <p:cNvPr id="12" name="ïṩļiďe"/>
              <p:cNvSpPr txBox="1"/>
              <p:nvPr/>
            </p:nvSpPr>
            <p:spPr bwMode="auto">
              <a:xfrm>
                <a:off x="1732858" y="5001250"/>
                <a:ext cx="2213143" cy="283030"/>
              </a:xfrm>
              <a:prstGeom prst="rect">
                <a:avLst/>
              </a:prstGeom>
              <a:noFill/>
              <a:ln w="9525">
                <a:noFill/>
                <a:miter lim="800000"/>
              </a:ln>
            </p:spPr>
            <p:txBody>
              <a:bodyPr wrap="none" lIns="0" tIns="0" rIns="0" bIns="0" anchor="ctr" anchorCtr="0">
                <a:normAutofit/>
                <a:scene3d>
                  <a:camera prst="orthographicFront"/>
                  <a:lightRig rig="threePt" dir="t"/>
                </a:scene3d>
                <a:sp3d>
                  <a:bevelT w="0" h="0"/>
                </a:sp3d>
              </a:bodyPr>
              <a:lstStyle/>
              <a:p>
                <a:pPr marL="0" lvl="1"/>
                <a:r>
                  <a:rPr lang="zh-CN" altLang="en-US" sz="1400" b="1">
                    <a:solidFill>
                      <a:schemeClr val="accent4"/>
                    </a:solidFill>
                  </a:rPr>
                  <a:t>标题文本预设</a:t>
                </a:r>
                <a:endParaRPr lang="zh-CN" altLang="en-US" sz="1400" b="1">
                  <a:solidFill>
                    <a:schemeClr val="accent4"/>
                  </a:solidFill>
                </a:endParaRPr>
              </a:p>
            </p:txBody>
          </p:sp>
          <p:sp>
            <p:nvSpPr>
              <p:cNvPr id="13" name="ïşḷîḓê"/>
              <p:cNvSpPr txBox="1"/>
              <p:nvPr/>
            </p:nvSpPr>
            <p:spPr bwMode="auto">
              <a:xfrm>
                <a:off x="1732858" y="5284280"/>
                <a:ext cx="2213143" cy="574230"/>
              </a:xfrm>
              <a:prstGeom prst="rect">
                <a:avLst/>
              </a:prstGeom>
              <a:noFill/>
              <a:ln w="9525">
                <a:noFill/>
                <a:miter lim="800000"/>
              </a:ln>
            </p:spPr>
            <p:txBody>
              <a:bodyPr wrap="square" lIns="0" tIns="0" rIns="0" bIns="0" anchor="ctr" anchorCtr="0">
                <a:normAutofit fontScale="92500" lnSpcReduction="10000"/>
                <a:scene3d>
                  <a:camera prst="orthographicFront"/>
                  <a:lightRig rig="threePt" dir="t"/>
                </a:scene3d>
                <a:sp3d>
                  <a:bevelT w="0" h="0"/>
                </a:sp3d>
              </a:bodyPr>
              <a:lstStyle/>
              <a:p>
                <a:pPr algn="l">
                  <a:lnSpc>
                    <a:spcPct val="120000"/>
                  </a:lnSpc>
                  <a:defRPr/>
                </a:pPr>
                <a:r>
                  <a:rPr lang="zh-CN" altLang="en-US" sz="1000" dirty="0" smtClean="0"/>
                  <a:t>点击此处更换文本内容点击此处更换文本内容 </a:t>
                </a:r>
                <a:br>
                  <a:rPr lang="zh-CN" altLang="en-US" sz="1000" dirty="0"/>
                </a:br>
                <a:r>
                  <a:rPr lang="zh-CN" altLang="en-US" sz="1000" dirty="0"/>
                  <a:t>（建议使用主题字体）</a:t>
                </a:r>
                <a:endParaRPr lang="zh-CN" altLang="en-US" sz="1000" dirty="0"/>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33" name="组合 32"/>
          <p:cNvGrpSpPr/>
          <p:nvPr/>
        </p:nvGrpSpPr>
        <p:grpSpPr>
          <a:xfrm>
            <a:off x="0" y="0"/>
            <a:ext cx="5080000" cy="5721615"/>
            <a:chOff x="0" y="0"/>
            <a:chExt cx="5080000" cy="5721615"/>
          </a:xfrm>
          <a:blipFill dpi="0" rotWithShape="1">
            <a:blip r:embed="rId1">
              <a:extLst>
                <a:ext uri="{28A0092B-C50C-407E-A947-70E740481C1C}">
                  <a14:useLocalDpi xmlns:a14="http://schemas.microsoft.com/office/drawing/2010/main" val="0"/>
                </a:ext>
              </a:extLst>
            </a:blip>
            <a:srcRect/>
            <a:stretch>
              <a:fillRect/>
            </a:stretch>
          </a:blipFill>
        </p:grpSpPr>
        <p:sp>
          <p:nvSpPr>
            <p:cNvPr id="5" name="ïṡ1îḋê"/>
            <p:cNvSpPr/>
            <p:nvPr/>
          </p:nvSpPr>
          <p:spPr>
            <a:xfrm>
              <a:off x="0" y="0"/>
              <a:ext cx="2808553" cy="1949768"/>
            </a:xfrm>
            <a:prstGeom prst="rect">
              <a:avLst/>
            </a:pr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ŝļiďe"/>
            <p:cNvSpPr/>
            <p:nvPr/>
          </p:nvSpPr>
          <p:spPr>
            <a:xfrm>
              <a:off x="0" y="2079625"/>
              <a:ext cx="2808553" cy="3641990"/>
            </a:xfrm>
            <a:prstGeom prst="rect">
              <a:avLst/>
            </a:pr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íṧḻíḑé"/>
            <p:cNvSpPr/>
            <p:nvPr/>
          </p:nvSpPr>
          <p:spPr>
            <a:xfrm>
              <a:off x="2921001" y="0"/>
              <a:ext cx="2150163" cy="3009900"/>
            </a:xfrm>
            <a:prstGeom prst="rect">
              <a:avLst/>
            </a:pr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íşļïḋè"/>
            <p:cNvSpPr/>
            <p:nvPr/>
          </p:nvSpPr>
          <p:spPr>
            <a:xfrm>
              <a:off x="2899410" y="3145897"/>
              <a:ext cx="2150163" cy="1504950"/>
            </a:xfrm>
            <a:prstGeom prst="rect">
              <a:avLst/>
            </a:pr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îṥlídè"/>
            <p:cNvSpPr/>
            <p:nvPr/>
          </p:nvSpPr>
          <p:spPr>
            <a:xfrm>
              <a:off x="2929837" y="4786843"/>
              <a:ext cx="2150163" cy="928157"/>
            </a:xfrm>
            <a:prstGeom prst="rect">
              <a:avLst/>
            </a:prstGeom>
            <a:gr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10" name="íṥlïḓê"/>
          <p:cNvGrpSpPr/>
          <p:nvPr/>
        </p:nvGrpSpPr>
        <p:grpSpPr>
          <a:xfrm>
            <a:off x="5334361" y="2368403"/>
            <a:ext cx="4296049" cy="2128348"/>
            <a:chOff x="1055440" y="2384884"/>
            <a:chExt cx="5155259" cy="2554018"/>
          </a:xfrm>
        </p:grpSpPr>
        <p:grpSp>
          <p:nvGrpSpPr>
            <p:cNvPr id="12" name="ïsļíḍé"/>
            <p:cNvGrpSpPr/>
            <p:nvPr/>
          </p:nvGrpSpPr>
          <p:grpSpPr>
            <a:xfrm>
              <a:off x="1055440" y="2384884"/>
              <a:ext cx="5144231" cy="769796"/>
              <a:chOff x="5403632" y="1998273"/>
              <a:chExt cx="5144231" cy="769796"/>
            </a:xfrm>
          </p:grpSpPr>
          <p:grpSp>
            <p:nvGrpSpPr>
              <p:cNvPr id="27" name="iS1íḍè"/>
              <p:cNvGrpSpPr/>
              <p:nvPr/>
            </p:nvGrpSpPr>
            <p:grpSpPr>
              <a:xfrm>
                <a:off x="5403632" y="2028913"/>
                <a:ext cx="399214" cy="399214"/>
                <a:chOff x="0" y="0"/>
                <a:chExt cx="767929" cy="767929"/>
              </a:xfrm>
            </p:grpSpPr>
            <p:sp>
              <p:nvSpPr>
                <p:cNvPr id="31" name="îṣļîḓè"/>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anchor="ctr"/>
                <a:lstStyle/>
                <a:p>
                  <a:pPr algn="ctr"/>
                </a:p>
              </p:txBody>
            </p:sp>
            <p:sp>
              <p:nvSpPr>
                <p:cNvPr id="32" name="ïṧlíde"/>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p>
              </p:txBody>
            </p:sp>
          </p:grpSp>
          <p:grpSp>
            <p:nvGrpSpPr>
              <p:cNvPr id="28" name="iṥ1iḓé"/>
              <p:cNvGrpSpPr/>
              <p:nvPr/>
            </p:nvGrpSpPr>
            <p:grpSpPr>
              <a:xfrm>
                <a:off x="5802845" y="1998273"/>
                <a:ext cx="4745018" cy="769796"/>
                <a:chOff x="6729846" y="3935367"/>
                <a:chExt cx="4745018" cy="769796"/>
              </a:xfrm>
            </p:grpSpPr>
            <p:sp>
              <p:nvSpPr>
                <p:cNvPr id="29" name="iṧļíďê"/>
                <p:cNvSpPr/>
                <p:nvPr/>
              </p:nvSpPr>
              <p:spPr>
                <a:xfrm>
                  <a:off x="6729846" y="3935367"/>
                  <a:ext cx="4745018" cy="215444"/>
                </a:xfrm>
                <a:prstGeom prst="rect">
                  <a:avLst/>
                </a:prstGeom>
              </p:spPr>
              <p:txBody>
                <a:bodyPr wrap="none" lIns="144000" tIns="0" rIns="144000" bIns="0" anchor="ctr">
                  <a:normAutofit fontScale="92500" lnSpcReduction="10000"/>
                </a:bodyPr>
                <a:lstStyle/>
                <a:p>
                  <a:r>
                    <a:rPr lang="zh-CN" altLang="en-US" sz="1400" b="1">
                      <a:solidFill>
                        <a:schemeClr val="accent1"/>
                      </a:solidFill>
                    </a:rPr>
                    <a:t>标题文本预设</a:t>
                  </a:r>
                  <a:endParaRPr lang="zh-CN" altLang="en-US" sz="1400" b="1">
                    <a:solidFill>
                      <a:schemeClr val="accent1"/>
                    </a:solidFill>
                  </a:endParaRPr>
                </a:p>
              </p:txBody>
            </p:sp>
            <p:sp>
              <p:nvSpPr>
                <p:cNvPr id="30" name="íSḷïḍe"/>
                <p:cNvSpPr/>
                <p:nvPr/>
              </p:nvSpPr>
              <p:spPr>
                <a:xfrm>
                  <a:off x="6729846" y="4220093"/>
                  <a:ext cx="3816754" cy="485070"/>
                </a:xfrm>
                <a:prstGeom prst="rect">
                  <a:avLst/>
                </a:prstGeom>
              </p:spPr>
              <p:txBody>
                <a:bodyPr wrap="square" lIns="144000" tIns="0" rIns="144000" bIns="0" anchor="t">
                  <a:normAutofit fontScale="77500" lnSpcReduction="20000"/>
                </a:bodyPr>
                <a:lstStyle/>
                <a:p>
                  <a:pPr>
                    <a:lnSpc>
                      <a:spcPct val="120000"/>
                    </a:lnSpc>
                  </a:pPr>
                  <a:r>
                    <a:rPr lang="zh-CN" altLang="en-US" sz="1000" dirty="0" smtClean="0">
                      <a:solidFill>
                        <a:srgbClr val="000000"/>
                      </a:solidFill>
                    </a:rPr>
                    <a:t>点击此处更换文本内容点击此处更换文本内容（</a:t>
                  </a:r>
                  <a:r>
                    <a:rPr lang="zh-CN" altLang="en-US" sz="1000" dirty="0">
                      <a:solidFill>
                        <a:srgbClr val="000000"/>
                      </a:solidFill>
                    </a:rPr>
                    <a:t>建议使用主题字体）</a:t>
                  </a:r>
                  <a:br>
                    <a:rPr lang="zh-CN" altLang="en-US" sz="1000" dirty="0">
                      <a:solidFill>
                        <a:srgbClr val="000000"/>
                      </a:solidFill>
                    </a:rPr>
                  </a:br>
                  <a:r>
                    <a:rPr lang="zh-CN" altLang="en-US" sz="1000" dirty="0">
                      <a:solidFill>
                        <a:srgbClr val="000000"/>
                      </a:solidFill>
                    </a:rPr>
                    <a:t>如需更改请在（设置形状格式）菜单下（文本选项）中调整</a:t>
                  </a:r>
                  <a:endParaRPr lang="zh-CN" altLang="en-US" sz="1000" dirty="0">
                    <a:solidFill>
                      <a:srgbClr val="000000"/>
                    </a:solidFill>
                  </a:endParaRPr>
                </a:p>
              </p:txBody>
            </p:sp>
          </p:grpSp>
        </p:grpSp>
        <p:grpSp>
          <p:nvGrpSpPr>
            <p:cNvPr id="13" name="iṥlîḓe"/>
            <p:cNvGrpSpPr/>
            <p:nvPr/>
          </p:nvGrpSpPr>
          <p:grpSpPr>
            <a:xfrm>
              <a:off x="1055440" y="3276995"/>
              <a:ext cx="5155259" cy="769796"/>
              <a:chOff x="5403632" y="2988092"/>
              <a:chExt cx="5155259" cy="769796"/>
            </a:xfrm>
          </p:grpSpPr>
          <p:grpSp>
            <p:nvGrpSpPr>
              <p:cNvPr id="21" name="îšlïde"/>
              <p:cNvGrpSpPr/>
              <p:nvPr/>
            </p:nvGrpSpPr>
            <p:grpSpPr>
              <a:xfrm>
                <a:off x="5403632" y="3066578"/>
                <a:ext cx="399214" cy="399214"/>
                <a:chOff x="0" y="0"/>
                <a:chExt cx="767929" cy="767929"/>
              </a:xfrm>
            </p:grpSpPr>
            <p:sp>
              <p:nvSpPr>
                <p:cNvPr id="25" name="ïSlîdé"/>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anchor="ctr"/>
                <a:lstStyle/>
                <a:p>
                  <a:pPr algn="ctr"/>
                </a:p>
              </p:txBody>
            </p:sp>
            <p:sp>
              <p:nvSpPr>
                <p:cNvPr id="26" name="îṩļiḍè"/>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p>
              </p:txBody>
            </p:sp>
          </p:grpSp>
          <p:grpSp>
            <p:nvGrpSpPr>
              <p:cNvPr id="22" name="íṩľïḓé"/>
              <p:cNvGrpSpPr/>
              <p:nvPr/>
            </p:nvGrpSpPr>
            <p:grpSpPr>
              <a:xfrm>
                <a:off x="5813873" y="2988092"/>
                <a:ext cx="4745018" cy="769796"/>
                <a:chOff x="6729846" y="3935367"/>
                <a:chExt cx="4745018" cy="769796"/>
              </a:xfrm>
            </p:grpSpPr>
            <p:sp>
              <p:nvSpPr>
                <p:cNvPr id="23" name="îš1îḑê"/>
                <p:cNvSpPr/>
                <p:nvPr/>
              </p:nvSpPr>
              <p:spPr>
                <a:xfrm>
                  <a:off x="6729846" y="3935367"/>
                  <a:ext cx="4745018" cy="215444"/>
                </a:xfrm>
                <a:prstGeom prst="rect">
                  <a:avLst/>
                </a:prstGeom>
              </p:spPr>
              <p:txBody>
                <a:bodyPr wrap="none" lIns="144000" tIns="0" rIns="144000" bIns="0" anchor="ctr">
                  <a:normAutofit fontScale="92500" lnSpcReduction="10000"/>
                </a:bodyPr>
                <a:lstStyle/>
                <a:p>
                  <a:r>
                    <a:rPr lang="zh-CN" altLang="en-US" sz="1400" b="1">
                      <a:solidFill>
                        <a:schemeClr val="accent2"/>
                      </a:solidFill>
                    </a:rPr>
                    <a:t>标题文本预设</a:t>
                  </a:r>
                  <a:endParaRPr lang="zh-CN" altLang="en-US" sz="1400" b="1">
                    <a:solidFill>
                      <a:schemeClr val="accent2"/>
                    </a:solidFill>
                  </a:endParaRPr>
                </a:p>
              </p:txBody>
            </p:sp>
            <p:sp>
              <p:nvSpPr>
                <p:cNvPr id="24" name="işḷíḓè"/>
                <p:cNvSpPr/>
                <p:nvPr/>
              </p:nvSpPr>
              <p:spPr>
                <a:xfrm>
                  <a:off x="6729846" y="4220093"/>
                  <a:ext cx="3816754" cy="485070"/>
                </a:xfrm>
                <a:prstGeom prst="rect">
                  <a:avLst/>
                </a:prstGeom>
              </p:spPr>
              <p:txBody>
                <a:bodyPr wrap="square" lIns="144000" tIns="0" rIns="144000" bIns="0" anchor="t">
                  <a:normAutofit fontScale="77500" lnSpcReduction="20000"/>
                </a:bodyPr>
                <a:lstStyle/>
                <a:p>
                  <a:pPr>
                    <a:lnSpc>
                      <a:spcPct val="120000"/>
                    </a:lnSpc>
                  </a:pPr>
                  <a:r>
                    <a:rPr lang="zh-CN" altLang="en-US" sz="1000" dirty="0" smtClean="0">
                      <a:solidFill>
                        <a:srgbClr val="000000"/>
                      </a:solidFill>
                    </a:rPr>
                    <a:t>点击此处更换文本内容点击此处更换文本内容（</a:t>
                  </a:r>
                  <a:r>
                    <a:rPr lang="zh-CN" altLang="en-US" sz="1000" dirty="0">
                      <a:solidFill>
                        <a:srgbClr val="000000"/>
                      </a:solidFill>
                    </a:rPr>
                    <a:t>建议使用主题字体）</a:t>
                  </a:r>
                  <a:br>
                    <a:rPr lang="zh-CN" altLang="en-US" sz="1000" dirty="0">
                      <a:solidFill>
                        <a:srgbClr val="000000"/>
                      </a:solidFill>
                    </a:rPr>
                  </a:br>
                  <a:r>
                    <a:rPr lang="zh-CN" altLang="en-US" sz="1000" dirty="0">
                      <a:solidFill>
                        <a:srgbClr val="000000"/>
                      </a:solidFill>
                    </a:rPr>
                    <a:t>如需更改请在（设置形状格式）菜单下（文本选项）中调整</a:t>
                  </a:r>
                  <a:endParaRPr lang="zh-CN" altLang="en-US" sz="1000" dirty="0">
                    <a:solidFill>
                      <a:srgbClr val="000000"/>
                    </a:solidFill>
                  </a:endParaRPr>
                </a:p>
              </p:txBody>
            </p:sp>
          </p:grpSp>
        </p:grpSp>
        <p:grpSp>
          <p:nvGrpSpPr>
            <p:cNvPr id="14" name="i$ḷîḋê"/>
            <p:cNvGrpSpPr/>
            <p:nvPr/>
          </p:nvGrpSpPr>
          <p:grpSpPr>
            <a:xfrm>
              <a:off x="1055440" y="4169106"/>
              <a:ext cx="5144231" cy="769796"/>
              <a:chOff x="5403632" y="4279235"/>
              <a:chExt cx="5144231" cy="769796"/>
            </a:xfrm>
          </p:grpSpPr>
          <p:grpSp>
            <p:nvGrpSpPr>
              <p:cNvPr id="15" name="ïśľiḓe"/>
              <p:cNvGrpSpPr/>
              <p:nvPr/>
            </p:nvGrpSpPr>
            <p:grpSpPr>
              <a:xfrm>
                <a:off x="5403632" y="4279235"/>
                <a:ext cx="399214" cy="399214"/>
                <a:chOff x="0" y="0"/>
                <a:chExt cx="767929" cy="767929"/>
              </a:xfrm>
            </p:grpSpPr>
            <p:sp>
              <p:nvSpPr>
                <p:cNvPr id="19" name="ïsļíďe"/>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anchor="ctr"/>
                <a:lstStyle/>
                <a:p>
                  <a:pPr algn="ctr"/>
                </a:p>
              </p:txBody>
            </p:sp>
            <p:sp>
              <p:nvSpPr>
                <p:cNvPr id="20" name="îṧlíḓé"/>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p>
              </p:txBody>
            </p:sp>
          </p:grpSp>
          <p:grpSp>
            <p:nvGrpSpPr>
              <p:cNvPr id="16" name="í$ḻíḑe"/>
              <p:cNvGrpSpPr/>
              <p:nvPr/>
            </p:nvGrpSpPr>
            <p:grpSpPr>
              <a:xfrm>
                <a:off x="5802845" y="4279235"/>
                <a:ext cx="4745018" cy="769796"/>
                <a:chOff x="6729846" y="3935367"/>
                <a:chExt cx="4745018" cy="769796"/>
              </a:xfrm>
            </p:grpSpPr>
            <p:sp>
              <p:nvSpPr>
                <p:cNvPr id="17" name="isḷîďé"/>
                <p:cNvSpPr/>
                <p:nvPr/>
              </p:nvSpPr>
              <p:spPr>
                <a:xfrm>
                  <a:off x="6729846" y="3935367"/>
                  <a:ext cx="4745018" cy="215444"/>
                </a:xfrm>
                <a:prstGeom prst="rect">
                  <a:avLst/>
                </a:prstGeom>
              </p:spPr>
              <p:txBody>
                <a:bodyPr wrap="none" lIns="144000" tIns="0" rIns="144000" bIns="0" anchor="ctr">
                  <a:normAutofit fontScale="92500" lnSpcReduction="10000"/>
                </a:bodyPr>
                <a:lstStyle/>
                <a:p>
                  <a:r>
                    <a:rPr lang="zh-CN" altLang="en-US" sz="1400" b="1">
                      <a:solidFill>
                        <a:schemeClr val="accent3"/>
                      </a:solidFill>
                    </a:rPr>
                    <a:t>标题文本预设</a:t>
                  </a:r>
                  <a:endParaRPr lang="zh-CN" altLang="en-US" sz="1400" b="1">
                    <a:solidFill>
                      <a:schemeClr val="accent3"/>
                    </a:solidFill>
                  </a:endParaRPr>
                </a:p>
              </p:txBody>
            </p:sp>
            <p:sp>
              <p:nvSpPr>
                <p:cNvPr id="18" name="îSlíďe"/>
                <p:cNvSpPr/>
                <p:nvPr/>
              </p:nvSpPr>
              <p:spPr>
                <a:xfrm>
                  <a:off x="6729846" y="4220093"/>
                  <a:ext cx="3816754" cy="485070"/>
                </a:xfrm>
                <a:prstGeom prst="rect">
                  <a:avLst/>
                </a:prstGeom>
              </p:spPr>
              <p:txBody>
                <a:bodyPr wrap="square" lIns="144000" tIns="0" rIns="144000" bIns="0" anchor="t">
                  <a:normAutofit fontScale="77500" lnSpcReduction="20000"/>
                </a:bodyPr>
                <a:lstStyle/>
                <a:p>
                  <a:pPr>
                    <a:lnSpc>
                      <a:spcPct val="120000"/>
                    </a:lnSpc>
                  </a:pPr>
                  <a:r>
                    <a:rPr lang="zh-CN" altLang="en-US" sz="1000" dirty="0" smtClean="0">
                      <a:solidFill>
                        <a:srgbClr val="000000"/>
                      </a:solidFill>
                    </a:rPr>
                    <a:t>点击此处更换文本内容点击此处更换文本内容（</a:t>
                  </a:r>
                  <a:r>
                    <a:rPr lang="zh-CN" altLang="en-US" sz="1000" dirty="0">
                      <a:solidFill>
                        <a:srgbClr val="000000"/>
                      </a:solidFill>
                    </a:rPr>
                    <a:t>建议使用主题字体）</a:t>
                  </a:r>
                  <a:br>
                    <a:rPr lang="zh-CN" altLang="en-US" sz="1000" dirty="0">
                      <a:solidFill>
                        <a:srgbClr val="000000"/>
                      </a:solidFill>
                    </a:rPr>
                  </a:br>
                  <a:r>
                    <a:rPr lang="zh-CN" altLang="en-US" sz="1000" dirty="0">
                      <a:solidFill>
                        <a:srgbClr val="000000"/>
                      </a:solidFill>
                    </a:rPr>
                    <a:t>如需更改请在（设置形状格式）菜单下（文本选项）中调整</a:t>
                  </a:r>
                  <a:endParaRPr lang="zh-CN" altLang="en-US" sz="1000" dirty="0">
                    <a:solidFill>
                      <a:srgbClr val="000000"/>
                    </a:solidFill>
                  </a:endParaRPr>
                </a:p>
              </p:txBody>
            </p:sp>
          </p:grpSp>
        </p:grpSp>
      </p:grpSp>
      <p:sp>
        <p:nvSpPr>
          <p:cNvPr id="11" name="îṧľïḑè"/>
          <p:cNvSpPr txBox="1"/>
          <p:nvPr/>
        </p:nvSpPr>
        <p:spPr>
          <a:xfrm>
            <a:off x="5309370" y="1668154"/>
            <a:ext cx="3231380" cy="442498"/>
          </a:xfrm>
          <a:prstGeom prst="rect">
            <a:avLst/>
          </a:prstGeom>
          <a:noFill/>
        </p:spPr>
        <p:txBody>
          <a:bodyPr wrap="none" anchor="ctr" anchorCtr="0">
            <a:normAutofit lnSpcReduction="10000"/>
          </a:bodyPr>
          <a:lstStyle/>
          <a:p>
            <a:r>
              <a:rPr lang="zh-CN" altLang="en-US" sz="2400" b="1">
                <a:solidFill>
                  <a:schemeClr val="dk1">
                    <a:lumMod val="100000"/>
                  </a:schemeClr>
                </a:solidFill>
              </a:rPr>
              <a:t>标题文本预设</a:t>
            </a:r>
            <a:endParaRPr lang="zh-CN" altLang="en-US" sz="2400" b="1">
              <a:solidFill>
                <a:schemeClr val="dk1">
                  <a:lumMod val="10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d08787be-a90a-4d09-8c8b-d6e8d718ec1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0"/>
            <a:ext cx="10160000" cy="5715000"/>
            <a:chOff x="0" y="0"/>
            <a:chExt cx="12192000" cy="6858000"/>
          </a:xfrm>
        </p:grpSpPr>
        <p:sp>
          <p:nvSpPr>
            <p:cNvPr id="5" name="îṡľíḓè"/>
            <p:cNvSpPr/>
            <p:nvPr/>
          </p:nvSpPr>
          <p:spPr>
            <a:xfrm>
              <a:off x="0" y="0"/>
              <a:ext cx="12192000" cy="6858000"/>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î$ḻïďe"/>
            <p:cNvSpPr/>
            <p:nvPr/>
          </p:nvSpPr>
          <p:spPr>
            <a:xfrm>
              <a:off x="6553200" y="2314576"/>
              <a:ext cx="2895600" cy="2895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t" anchorCtr="1">
              <a:normAutofit/>
            </a:bodyPr>
            <a:lstStyle/>
            <a:p>
              <a:pPr lvl="0" algn="ctr" defTabSz="914400">
                <a:defRPr/>
              </a:pPr>
              <a:r>
                <a:rPr lang="zh-CN" altLang="en-US" sz="2400" b="1">
                  <a:solidFill>
                    <a:schemeClr val="bg1"/>
                  </a:solidFill>
                </a:rPr>
                <a:t>标题文本</a:t>
              </a:r>
              <a:br>
                <a:rPr lang="zh-CN" altLang="en-US" sz="2400" b="1">
                  <a:solidFill>
                    <a:schemeClr val="bg1"/>
                  </a:solidFill>
                </a:rPr>
              </a:br>
              <a:r>
                <a:rPr lang="zh-CN" altLang="en-US" sz="2400" b="1">
                  <a:solidFill>
                    <a:schemeClr val="bg1"/>
                  </a:solidFill>
                </a:rPr>
                <a:t>预设</a:t>
              </a:r>
              <a:endParaRPr lang="zh-CN" altLang="en-US" sz="2400" b="1">
                <a:solidFill>
                  <a:schemeClr val="bg1"/>
                </a:solidFill>
              </a:endParaRPr>
            </a:p>
          </p:txBody>
        </p:sp>
        <p:sp>
          <p:nvSpPr>
            <p:cNvPr id="7" name="iśḷíďè"/>
            <p:cNvSpPr/>
            <p:nvPr/>
          </p:nvSpPr>
          <p:spPr>
            <a:xfrm>
              <a:off x="8839199" y="1839460"/>
              <a:ext cx="1628775" cy="16287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iṥlíḑè"/>
            <p:cNvSpPr txBox="1"/>
            <p:nvPr/>
          </p:nvSpPr>
          <p:spPr>
            <a:xfrm>
              <a:off x="7394904" y="3468235"/>
              <a:ext cx="1212191" cy="707886"/>
            </a:xfrm>
            <a:prstGeom prst="rect">
              <a:avLst/>
            </a:prstGeom>
            <a:noFill/>
          </p:spPr>
          <p:txBody>
            <a:bodyPr wrap="none">
              <a:normAutofit fontScale="92500" lnSpcReduction="20000"/>
            </a:bodyPr>
            <a:lstStyle/>
            <a:p>
              <a:r>
                <a:rPr lang="en-US" altLang="zh-CN" sz="4000">
                  <a:solidFill>
                    <a:schemeClr val="bg1"/>
                  </a:solidFill>
                </a:rPr>
                <a:t>80%</a:t>
              </a:r>
              <a:endParaRPr lang="en-US" altLang="zh-CN" sz="4000">
                <a:solidFill>
                  <a:schemeClr val="bg1"/>
                </a:solidFill>
              </a:endParaRPr>
            </a:p>
          </p:txBody>
        </p:sp>
        <p:cxnSp>
          <p:nvCxnSpPr>
            <p:cNvPr id="9" name="直接连接符 8"/>
            <p:cNvCxnSpPr/>
            <p:nvPr/>
          </p:nvCxnSpPr>
          <p:spPr>
            <a:xfrm>
              <a:off x="7394904" y="4176121"/>
              <a:ext cx="11825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ïṥ1iḍê"/>
            <p:cNvSpPr txBox="1"/>
            <p:nvPr/>
          </p:nvSpPr>
          <p:spPr>
            <a:xfrm>
              <a:off x="6957060" y="4299231"/>
              <a:ext cx="2087880" cy="461665"/>
            </a:xfrm>
            <a:prstGeom prst="rect">
              <a:avLst/>
            </a:prstGeom>
            <a:noFill/>
          </p:spPr>
          <p:txBody>
            <a:bodyPr wrap="square" lIns="72000" tIns="0" rIns="72000" bIns="0" anchor="b" anchorCtr="0">
              <a:normAutofit fontScale="77500" lnSpcReduction="20000"/>
            </a:bodyPr>
            <a:lstStyle/>
            <a:p>
              <a:pPr algn="ctr" defTabSz="914400">
                <a:lnSpc>
                  <a:spcPct val="120000"/>
                </a:lnSpc>
                <a:defRPr/>
              </a:pPr>
              <a:r>
                <a:rPr lang="zh-CN" altLang="en-US" sz="1000" dirty="0" smtClean="0">
                  <a:solidFill>
                    <a:schemeClr val="bg1"/>
                  </a:solidFill>
                </a:rPr>
                <a:t>点击此处更换文本内容点击此处更换文本内容</a:t>
              </a:r>
              <a:br>
                <a:rPr lang="zh-CN" altLang="en-US" sz="1000" dirty="0">
                  <a:solidFill>
                    <a:schemeClr val="bg1"/>
                  </a:solidFill>
                </a:rPr>
              </a:br>
              <a:r>
                <a:rPr lang="zh-CN" altLang="en-US" sz="1000" dirty="0">
                  <a:solidFill>
                    <a:schemeClr val="bg1"/>
                  </a:solidFill>
                </a:rPr>
                <a:t>（建议使用主题字体）</a:t>
              </a:r>
              <a:endParaRPr lang="zh-CN" altLang="en-US" sz="1000" dirty="0">
                <a:solidFill>
                  <a:schemeClr val="bg1"/>
                </a:solidFill>
              </a:endParaRPr>
            </a:p>
          </p:txBody>
        </p:sp>
        <p:sp>
          <p:nvSpPr>
            <p:cNvPr id="11" name="íşḷidè"/>
            <p:cNvSpPr/>
            <p:nvPr/>
          </p:nvSpPr>
          <p:spPr>
            <a:xfrm>
              <a:off x="9448800" y="4951867"/>
              <a:ext cx="733425" cy="7334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2" name="íšľide"/>
            <p:cNvSpPr/>
            <p:nvPr/>
          </p:nvSpPr>
          <p:spPr>
            <a:xfrm>
              <a:off x="6009017" y="3395663"/>
              <a:ext cx="733425" cy="7334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3" name="ïSľídè"/>
            <p:cNvSpPr/>
            <p:nvPr/>
          </p:nvSpPr>
          <p:spPr bwMode="auto">
            <a:xfrm>
              <a:off x="9424262" y="2241065"/>
              <a:ext cx="458648" cy="825564"/>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rgbClr val="FFFFFF"/>
            </a:solidFill>
            <a:ln>
              <a:noFill/>
            </a:ln>
          </p:spPr>
          <p:txBody>
            <a:bodyPr anchor="ctr"/>
            <a:lstStyle/>
            <a:p>
              <a:pPr algn="ct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7b0a5b55-51ad-41fe-97b5-602f94063d2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05342" y="936627"/>
            <a:ext cx="8955386" cy="3896577"/>
            <a:chOff x="726410" y="1123953"/>
            <a:chExt cx="10746463" cy="4675892"/>
          </a:xfrm>
        </p:grpSpPr>
        <p:sp>
          <p:nvSpPr>
            <p:cNvPr id="5" name="îṣ1îdè"/>
            <p:cNvSpPr/>
            <p:nvPr/>
          </p:nvSpPr>
          <p:spPr>
            <a:xfrm>
              <a:off x="726410" y="1123953"/>
              <a:ext cx="3395361" cy="3803655"/>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işḻïḑè"/>
            <p:cNvSpPr/>
            <p:nvPr/>
          </p:nvSpPr>
          <p:spPr>
            <a:xfrm>
              <a:off x="4401962" y="1123954"/>
              <a:ext cx="3395361" cy="3803655"/>
            </a:xfrm>
            <a:prstGeom prst="rect">
              <a:avLst/>
            </a:prstGeom>
            <a:blipFill dpi="0" rotWithShape="1">
              <a:blip r:embed="rId3"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íṧľiďè"/>
            <p:cNvSpPr/>
            <p:nvPr/>
          </p:nvSpPr>
          <p:spPr>
            <a:xfrm>
              <a:off x="8077512" y="1123954"/>
              <a:ext cx="3395361" cy="3803655"/>
            </a:xfrm>
            <a:prstGeom prst="rect">
              <a:avLst/>
            </a:prstGeom>
            <a:blipFill dpi="0" rotWithShape="1">
              <a:blip r:embed="rId4"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ï$ḻiḓé"/>
            <p:cNvSpPr txBox="1"/>
            <p:nvPr/>
          </p:nvSpPr>
          <p:spPr>
            <a:xfrm>
              <a:off x="803421" y="4980194"/>
              <a:ext cx="3318351" cy="338554"/>
            </a:xfrm>
            <a:prstGeom prst="rect">
              <a:avLst/>
            </a:prstGeom>
          </p:spPr>
          <p:txBody>
            <a:bodyPr vert="horz" wrap="none" lIns="0">
              <a:normAutofit fontScale="92500" lnSpcReduction="20000"/>
            </a:bodyPr>
            <a:lstStyle/>
            <a:p>
              <a:pPr algn="ctr"/>
              <a:r>
                <a:rPr lang="zh-CN" altLang="en-US" sz="1600" b="1" kern="900">
                  <a:solidFill>
                    <a:schemeClr val="accent1"/>
                  </a:solidFill>
                </a:rPr>
                <a:t>标题文本预设</a:t>
              </a:r>
              <a:endParaRPr lang="zh-CN" altLang="en-US" sz="1600" b="1" kern="900">
                <a:solidFill>
                  <a:schemeClr val="accent1"/>
                </a:solidFill>
              </a:endParaRPr>
            </a:p>
          </p:txBody>
        </p:sp>
        <p:sp>
          <p:nvSpPr>
            <p:cNvPr id="9" name="iśľiḓê"/>
            <p:cNvSpPr txBox="1"/>
            <p:nvPr/>
          </p:nvSpPr>
          <p:spPr>
            <a:xfrm>
              <a:off x="803421" y="5318751"/>
              <a:ext cx="3318351" cy="481094"/>
            </a:xfrm>
            <a:prstGeom prst="rect">
              <a:avLst/>
            </a:prstGeom>
          </p:spPr>
          <p:txBody>
            <a:bodyPr vert="horz" wrap="square" lIns="0">
              <a:normAutofit fontScale="92500" lnSpcReduction="20000"/>
            </a:bodyPr>
            <a:lstStyle/>
            <a:p>
              <a:pPr lvl="0" algn="ctr">
                <a:lnSpc>
                  <a:spcPct val="120000"/>
                </a:lnSpc>
              </a:pPr>
              <a:r>
                <a:rPr lang="zh-CN" altLang="en-US" sz="1100" dirty="0" smtClean="0">
                  <a:solidFill>
                    <a:schemeClr val="dk1">
                      <a:lumMod val="100000"/>
                    </a:schemeClr>
                  </a:solidFill>
                </a:rPr>
                <a:t>点击此处更换文本内容点击此处更换文本内容</a:t>
              </a:r>
              <a:br>
                <a:rPr lang="zh-CN" altLang="en-US" sz="1100" dirty="0">
                  <a:solidFill>
                    <a:schemeClr val="dk1">
                      <a:lumMod val="100000"/>
                    </a:schemeClr>
                  </a:solidFill>
                </a:rPr>
              </a:br>
              <a:r>
                <a:rPr lang="zh-CN" altLang="en-US" sz="1100" dirty="0">
                  <a:solidFill>
                    <a:schemeClr val="dk1">
                      <a:lumMod val="100000"/>
                    </a:schemeClr>
                  </a:solidFill>
                </a:rPr>
                <a:t>（建议使用主题字体）</a:t>
              </a:r>
              <a:endParaRPr lang="zh-CN" altLang="en-US" sz="1100" dirty="0">
                <a:solidFill>
                  <a:schemeClr val="dk1">
                    <a:lumMod val="100000"/>
                  </a:schemeClr>
                </a:solidFill>
              </a:endParaRPr>
            </a:p>
          </p:txBody>
        </p:sp>
        <p:sp>
          <p:nvSpPr>
            <p:cNvPr id="10" name="ïşļîḓe"/>
            <p:cNvSpPr txBox="1"/>
            <p:nvPr/>
          </p:nvSpPr>
          <p:spPr>
            <a:xfrm>
              <a:off x="4401962" y="4980194"/>
              <a:ext cx="3395361" cy="338554"/>
            </a:xfrm>
            <a:prstGeom prst="rect">
              <a:avLst/>
            </a:prstGeom>
          </p:spPr>
          <p:txBody>
            <a:bodyPr vert="horz" wrap="none" lIns="0">
              <a:normAutofit fontScale="92500" lnSpcReduction="20000"/>
            </a:bodyPr>
            <a:lstStyle/>
            <a:p>
              <a:pPr algn="ctr"/>
              <a:r>
                <a:rPr lang="zh-CN" altLang="en-US" sz="1600" b="1" kern="900">
                  <a:solidFill>
                    <a:schemeClr val="accent2"/>
                  </a:solidFill>
                </a:rPr>
                <a:t>标题文本预设</a:t>
              </a:r>
              <a:endParaRPr lang="zh-CN" altLang="en-US" sz="1600" b="1" kern="900">
                <a:solidFill>
                  <a:schemeClr val="accent2"/>
                </a:solidFill>
              </a:endParaRPr>
            </a:p>
          </p:txBody>
        </p:sp>
        <p:sp>
          <p:nvSpPr>
            <p:cNvPr id="11" name="ísḻïḑé"/>
            <p:cNvSpPr txBox="1"/>
            <p:nvPr/>
          </p:nvSpPr>
          <p:spPr>
            <a:xfrm>
              <a:off x="4401962" y="5318751"/>
              <a:ext cx="3395361" cy="481094"/>
            </a:xfrm>
            <a:prstGeom prst="rect">
              <a:avLst/>
            </a:prstGeom>
          </p:spPr>
          <p:txBody>
            <a:bodyPr vert="horz" wrap="square" lIns="0">
              <a:normAutofit fontScale="92500" lnSpcReduction="20000"/>
            </a:bodyPr>
            <a:lstStyle/>
            <a:p>
              <a:pPr lvl="0" algn="ctr">
                <a:lnSpc>
                  <a:spcPct val="120000"/>
                </a:lnSpc>
              </a:pPr>
              <a:r>
                <a:rPr lang="zh-CN" altLang="en-US" sz="1100" dirty="0" smtClean="0">
                  <a:solidFill>
                    <a:schemeClr val="dk1">
                      <a:lumMod val="100000"/>
                    </a:schemeClr>
                  </a:solidFill>
                </a:rPr>
                <a:t>点击此处更换文本内容点击此处更换文本内容</a:t>
              </a:r>
              <a:br>
                <a:rPr lang="zh-CN" altLang="en-US" sz="1100" dirty="0">
                  <a:solidFill>
                    <a:schemeClr val="dk1">
                      <a:lumMod val="100000"/>
                    </a:schemeClr>
                  </a:solidFill>
                </a:rPr>
              </a:br>
              <a:r>
                <a:rPr lang="zh-CN" altLang="en-US" sz="1100" dirty="0">
                  <a:solidFill>
                    <a:schemeClr val="dk1">
                      <a:lumMod val="100000"/>
                    </a:schemeClr>
                  </a:solidFill>
                </a:rPr>
                <a:t>（建议使用主题字体）</a:t>
              </a:r>
              <a:endParaRPr lang="zh-CN" altLang="en-US" sz="1100" dirty="0">
                <a:solidFill>
                  <a:schemeClr val="dk1">
                    <a:lumMod val="100000"/>
                  </a:schemeClr>
                </a:solidFill>
              </a:endParaRPr>
            </a:p>
          </p:txBody>
        </p:sp>
        <p:sp>
          <p:nvSpPr>
            <p:cNvPr id="12" name="íSḻîḍè"/>
            <p:cNvSpPr txBox="1"/>
            <p:nvPr/>
          </p:nvSpPr>
          <p:spPr>
            <a:xfrm>
              <a:off x="8077512" y="4980194"/>
              <a:ext cx="3395361" cy="338554"/>
            </a:xfrm>
            <a:prstGeom prst="rect">
              <a:avLst/>
            </a:prstGeom>
          </p:spPr>
          <p:txBody>
            <a:bodyPr vert="horz" wrap="none" lIns="0">
              <a:normAutofit fontScale="92500" lnSpcReduction="20000"/>
            </a:bodyPr>
            <a:lstStyle/>
            <a:p>
              <a:pPr algn="ctr"/>
              <a:r>
                <a:rPr lang="zh-CN" altLang="en-US" sz="1600" b="1" kern="900">
                  <a:solidFill>
                    <a:schemeClr val="accent3"/>
                  </a:solidFill>
                </a:rPr>
                <a:t>标题文本预设</a:t>
              </a:r>
              <a:endParaRPr lang="zh-CN" altLang="en-US" sz="1600" b="1" kern="900">
                <a:solidFill>
                  <a:schemeClr val="accent3"/>
                </a:solidFill>
              </a:endParaRPr>
            </a:p>
          </p:txBody>
        </p:sp>
        <p:sp>
          <p:nvSpPr>
            <p:cNvPr id="13" name="ïSḷîḓé"/>
            <p:cNvSpPr txBox="1"/>
            <p:nvPr/>
          </p:nvSpPr>
          <p:spPr>
            <a:xfrm>
              <a:off x="8077512" y="5318751"/>
              <a:ext cx="3395361" cy="481094"/>
            </a:xfrm>
            <a:prstGeom prst="rect">
              <a:avLst/>
            </a:prstGeom>
          </p:spPr>
          <p:txBody>
            <a:bodyPr vert="horz" wrap="square" lIns="0">
              <a:normAutofit fontScale="92500" lnSpcReduction="20000"/>
            </a:bodyPr>
            <a:lstStyle/>
            <a:p>
              <a:pPr lvl="0" algn="ctr">
                <a:lnSpc>
                  <a:spcPct val="120000"/>
                </a:lnSpc>
              </a:pPr>
              <a:r>
                <a:rPr lang="zh-CN" altLang="en-US" sz="1100" dirty="0" smtClean="0">
                  <a:solidFill>
                    <a:schemeClr val="dk1">
                      <a:lumMod val="100000"/>
                    </a:schemeClr>
                  </a:solidFill>
                </a:rPr>
                <a:t>点击此处更换文本内容点击此处更换文本内容</a:t>
              </a:r>
              <a:br>
                <a:rPr lang="zh-CN" altLang="en-US" sz="1100" dirty="0">
                  <a:solidFill>
                    <a:schemeClr val="dk1">
                      <a:lumMod val="100000"/>
                    </a:schemeClr>
                  </a:solidFill>
                </a:rPr>
              </a:br>
              <a:r>
                <a:rPr lang="zh-CN" altLang="en-US" sz="1100" dirty="0">
                  <a:solidFill>
                    <a:schemeClr val="dk1">
                      <a:lumMod val="100000"/>
                    </a:schemeClr>
                  </a:solidFill>
                </a:rPr>
                <a:t>（建议使用主题字体）</a:t>
              </a:r>
              <a:endParaRPr lang="zh-CN" altLang="en-US" sz="1100" dirty="0">
                <a:solidFill>
                  <a:schemeClr val="dk1">
                    <a:lumMod val="100000"/>
                  </a:schemeClr>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a:stretch>
            <a:fillRect/>
          </a:stretch>
        </p:blipFill>
        <p:spPr>
          <a:xfrm>
            <a:off x="-1" y="486137"/>
            <a:ext cx="10160001" cy="4832212"/>
          </a:xfrm>
          <a:prstGeom prst="rect">
            <a:avLst/>
          </a:prstGeom>
        </p:spPr>
      </p:pic>
      <p:sp>
        <p:nvSpPr>
          <p:cNvPr id="5" name="矩形 4"/>
          <p:cNvSpPr/>
          <p:nvPr/>
        </p:nvSpPr>
        <p:spPr>
          <a:xfrm rot="17626681">
            <a:off x="3844752" y="158728"/>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 name="椭圆 6"/>
          <p:cNvSpPr/>
          <p:nvPr/>
        </p:nvSpPr>
        <p:spPr>
          <a:xfrm>
            <a:off x="3535872" y="1314819"/>
            <a:ext cx="3088256" cy="3088256"/>
          </a:xfrm>
          <a:prstGeom prst="ellipse">
            <a:avLst/>
          </a:prstGeom>
          <a:solidFill>
            <a:schemeClr val="tx1">
              <a:lumMod val="95000"/>
              <a:lumOff val="5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7626681">
            <a:off x="1289809" y="5905075"/>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3174999" y="2190383"/>
            <a:ext cx="3810000" cy="1154162"/>
          </a:xfrm>
          <a:prstGeom prst="rect">
            <a:avLst/>
          </a:prstGeom>
        </p:spPr>
        <p:txBody>
          <a:bodyPr wrap="square">
            <a:spAutoFit/>
          </a:bodyPr>
          <a:lstStyle/>
          <a:p>
            <a:pPr algn="ctr">
              <a:lnSpc>
                <a:spcPct val="150000"/>
              </a:lnSpc>
            </a:pPr>
            <a:r>
              <a:rPr lang="zh-CN" altLang="en-US" sz="2800" b="1" dirty="0">
                <a:blipFill>
                  <a:blip r:embed="rId2">
                    <a:extLst>
                      <a:ext uri="{28A0092B-C50C-407E-A947-70E740481C1C}">
                        <a14:useLocalDpi xmlns:a14="http://schemas.microsoft.com/office/drawing/2010/main" val="0"/>
                      </a:ext>
                    </a:extLst>
                  </a:blip>
                  <a:stretch>
                    <a:fillRect l="-20000" r="-20000"/>
                  </a:stretch>
                </a:blipFill>
              </a:rPr>
              <a:t>预期展</a:t>
            </a:r>
            <a:r>
              <a:rPr lang="zh-CN" altLang="en-US" sz="2800" b="1" dirty="0" smtClean="0">
                <a:blipFill>
                  <a:blip r:embed="rId2">
                    <a:extLst>
                      <a:ext uri="{28A0092B-C50C-407E-A947-70E740481C1C}">
                        <a14:useLocalDpi xmlns:a14="http://schemas.microsoft.com/office/drawing/2010/main" val="0"/>
                      </a:ext>
                    </a:extLst>
                  </a:blip>
                  <a:stretch>
                    <a:fillRect l="-20000" r="-20000"/>
                  </a:stretch>
                </a:blipFill>
              </a:rPr>
              <a:t>望</a:t>
            </a:r>
            <a:endParaRPr lang="en-US" altLang="zh-CN" sz="2800" b="1" dirty="0" smtClean="0">
              <a:blipFill>
                <a:blip r:embed="rId2">
                  <a:extLst>
                    <a:ext uri="{28A0092B-C50C-407E-A947-70E740481C1C}">
                      <a14:useLocalDpi xmlns:a14="http://schemas.microsoft.com/office/drawing/2010/main" val="0"/>
                    </a:ext>
                  </a:extLst>
                </a:blip>
                <a:stretch>
                  <a:fillRect l="-20000" r="-20000"/>
                </a:stretch>
              </a:blipFill>
            </a:endParaRPr>
          </a:p>
          <a:p>
            <a:pPr algn="ctr">
              <a:lnSpc>
                <a:spcPct val="150000"/>
              </a:lnSpc>
            </a:pPr>
            <a:r>
              <a:rPr lang="en-US" altLang="zh-CN" sz="1800" b="1" spc="300" dirty="0" smtClean="0">
                <a:blipFill>
                  <a:blip r:embed="rId2">
                    <a:extLst>
                      <a:ext uri="{28A0092B-C50C-407E-A947-70E740481C1C}">
                        <a14:useLocalDpi xmlns:a14="http://schemas.microsoft.com/office/drawing/2010/main" val="0"/>
                      </a:ext>
                    </a:extLst>
                  </a:blip>
                  <a:stretch>
                    <a:fillRect l="-20000" r="-20000"/>
                  </a:stretch>
                </a:blipFill>
              </a:rPr>
              <a:t>(</a:t>
            </a:r>
            <a:r>
              <a:rPr lang="en-US" altLang="zh-CN" sz="1800" b="1" spc="300" dirty="0">
                <a:blipFill>
                  <a:blip r:embed="rId2">
                    <a:extLst>
                      <a:ext uri="{28A0092B-C50C-407E-A947-70E740481C1C}">
                        <a14:useLocalDpi xmlns:a14="http://schemas.microsoft.com/office/drawing/2010/main" val="0"/>
                      </a:ext>
                    </a:extLst>
                  </a:blip>
                  <a:stretch>
                    <a:fillRect l="-20000" r="-20000"/>
                  </a:stretch>
                </a:blipFill>
              </a:rPr>
              <a:t>Future Prospects)</a:t>
            </a:r>
            <a:endParaRPr lang="zh-CN" altLang="en-US" sz="1800" b="1" spc="300" dirty="0">
              <a:blipFill>
                <a:blip r:embed="rId2">
                  <a:extLst>
                    <a:ext uri="{28A0092B-C50C-407E-A947-70E740481C1C}">
                      <a14:useLocalDpi xmlns:a14="http://schemas.microsoft.com/office/drawing/2010/main" val="0"/>
                    </a:ext>
                  </a:extLst>
                </a:blip>
                <a:stretch>
                  <a:fillRect l="-20000" r="-20000"/>
                </a:stretch>
              </a:blip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50358f26-17b5-428e-aa3b-1b7b46e71af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 y="0"/>
            <a:ext cx="10159999" cy="5715000"/>
            <a:chOff x="1" y="0"/>
            <a:chExt cx="12191999" cy="6858000"/>
          </a:xfrm>
        </p:grpSpPr>
        <p:sp>
          <p:nvSpPr>
            <p:cNvPr id="5" name="í$ļiḋé"/>
            <p:cNvSpPr/>
            <p:nvPr/>
          </p:nvSpPr>
          <p:spPr>
            <a:xfrm>
              <a:off x="10287000" y="0"/>
              <a:ext cx="1905000" cy="6858000"/>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iṡļiḍe"/>
            <p:cNvSpPr/>
            <p:nvPr/>
          </p:nvSpPr>
          <p:spPr>
            <a:xfrm>
              <a:off x="2505075" y="1000125"/>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iSlîďé"/>
            <p:cNvSpPr/>
            <p:nvPr/>
          </p:nvSpPr>
          <p:spPr>
            <a:xfrm>
              <a:off x="4354513" y="2289175"/>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îsḻîḑè"/>
            <p:cNvSpPr/>
            <p:nvPr/>
          </p:nvSpPr>
          <p:spPr>
            <a:xfrm>
              <a:off x="5481638" y="3578225"/>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íṩḷïdè"/>
            <p:cNvSpPr/>
            <p:nvPr/>
          </p:nvSpPr>
          <p:spPr>
            <a:xfrm>
              <a:off x="3632200" y="4867275"/>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cxnSp>
          <p:nvCxnSpPr>
            <p:cNvPr id="10" name="直接连接符 9"/>
            <p:cNvCxnSpPr>
              <a:stCxn id="6" idx="2"/>
            </p:cNvCxnSpPr>
            <p:nvPr/>
          </p:nvCxnSpPr>
          <p:spPr>
            <a:xfrm flipH="1">
              <a:off x="1" y="1457325"/>
              <a:ext cx="2505074" cy="9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7" idx="2"/>
            </p:cNvCxnSpPr>
            <p:nvPr/>
          </p:nvCxnSpPr>
          <p:spPr>
            <a:xfrm flipH="1">
              <a:off x="1" y="2746375"/>
              <a:ext cx="4354512" cy="95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8" idx="2"/>
            </p:cNvCxnSpPr>
            <p:nvPr/>
          </p:nvCxnSpPr>
          <p:spPr>
            <a:xfrm flipH="1">
              <a:off x="1" y="4035425"/>
              <a:ext cx="5481637" cy="476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2" y="5314950"/>
              <a:ext cx="371474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ïṩļíďè"/>
            <p:cNvSpPr txBox="1"/>
            <p:nvPr/>
          </p:nvSpPr>
          <p:spPr>
            <a:xfrm>
              <a:off x="3419475" y="1338388"/>
              <a:ext cx="3095626" cy="571375"/>
            </a:xfrm>
            <a:prstGeom prst="rect">
              <a:avLst/>
            </a:prstGeom>
            <a:noFill/>
          </p:spPr>
          <p:txBody>
            <a:bodyPr wrap="square" lIns="216000" tIns="0" rIns="0" bIns="0" anchor="ctr" anchorCtr="0">
              <a:normAutofit fontScale="92500" lnSpcReduction="20000"/>
            </a:bodyPr>
            <a:lstStyle/>
            <a:p>
              <a:pPr defTabSz="914400">
                <a:lnSpc>
                  <a:spcPct val="120000"/>
                </a:lnSpc>
                <a:defRPr/>
              </a:pPr>
              <a:r>
                <a:rPr lang="zh-CN" altLang="en-US" sz="1050" dirty="0" smtClean="0"/>
                <a:t>点击此处更换文本内容点击此处更换文本内容</a:t>
              </a:r>
              <a:br>
                <a:rPr lang="zh-CN" altLang="en-US" sz="1050" dirty="0"/>
              </a:br>
              <a:r>
                <a:rPr lang="zh-CN" altLang="en-US" sz="1050" dirty="0"/>
                <a:t>（建议使用主题字体）</a:t>
              </a:r>
              <a:endParaRPr lang="zh-CN" altLang="en-US" sz="1050" dirty="0"/>
            </a:p>
          </p:txBody>
        </p:sp>
        <p:sp>
          <p:nvSpPr>
            <p:cNvPr id="15" name="iṡlidé"/>
            <p:cNvSpPr/>
            <p:nvPr/>
          </p:nvSpPr>
          <p:spPr>
            <a:xfrm>
              <a:off x="3419474" y="1004887"/>
              <a:ext cx="3095626" cy="333501"/>
            </a:xfrm>
            <a:prstGeom prst="rect">
              <a:avLst/>
            </a:prstGeom>
          </p:spPr>
          <p:txBody>
            <a:bodyPr wrap="none" lIns="216000" tIns="0" rIns="0" bIns="0" anchor="ctr" anchorCtr="0">
              <a:normAutofit/>
            </a:bodyPr>
            <a:lstStyle/>
            <a:p>
              <a:pPr lvl="0" defTabSz="914400">
                <a:defRPr/>
              </a:pPr>
              <a:r>
                <a:rPr lang="zh-CN" altLang="en-US">
                  <a:solidFill>
                    <a:schemeClr val="accent1"/>
                  </a:solidFill>
                </a:rPr>
                <a:t>标题文本预设</a:t>
              </a:r>
              <a:endParaRPr lang="zh-CN" altLang="en-US">
                <a:solidFill>
                  <a:schemeClr val="accent1"/>
                </a:solidFill>
              </a:endParaRPr>
            </a:p>
          </p:txBody>
        </p:sp>
        <p:sp>
          <p:nvSpPr>
            <p:cNvPr id="16" name="ïṧļiďê"/>
            <p:cNvSpPr txBox="1"/>
            <p:nvPr/>
          </p:nvSpPr>
          <p:spPr>
            <a:xfrm>
              <a:off x="5265981" y="2632200"/>
              <a:ext cx="3095626" cy="571375"/>
            </a:xfrm>
            <a:prstGeom prst="rect">
              <a:avLst/>
            </a:prstGeom>
            <a:noFill/>
          </p:spPr>
          <p:txBody>
            <a:bodyPr wrap="square" lIns="216000" tIns="0" rIns="0" bIns="0" anchor="ctr" anchorCtr="0">
              <a:normAutofit fontScale="92500" lnSpcReduction="20000"/>
            </a:bodyPr>
            <a:lstStyle/>
            <a:p>
              <a:pPr defTabSz="914400">
                <a:lnSpc>
                  <a:spcPct val="120000"/>
                </a:lnSpc>
                <a:defRPr/>
              </a:pPr>
              <a:r>
                <a:rPr lang="zh-CN" altLang="en-US" sz="1050" dirty="0" smtClean="0"/>
                <a:t>点击此处更换文本内容点击此处更换文本内容</a:t>
              </a:r>
              <a:br>
                <a:rPr lang="zh-CN" altLang="en-US" sz="1050" dirty="0"/>
              </a:br>
              <a:r>
                <a:rPr lang="zh-CN" altLang="en-US" sz="1050" dirty="0"/>
                <a:t>（建议使用主题字体）</a:t>
              </a:r>
              <a:endParaRPr lang="zh-CN" altLang="en-US" sz="1050" dirty="0"/>
            </a:p>
          </p:txBody>
        </p:sp>
        <p:sp>
          <p:nvSpPr>
            <p:cNvPr id="17" name="îṥļîḓe"/>
            <p:cNvSpPr/>
            <p:nvPr/>
          </p:nvSpPr>
          <p:spPr>
            <a:xfrm>
              <a:off x="5265980" y="2298699"/>
              <a:ext cx="3095626" cy="333501"/>
            </a:xfrm>
            <a:prstGeom prst="rect">
              <a:avLst/>
            </a:prstGeom>
          </p:spPr>
          <p:txBody>
            <a:bodyPr wrap="none" lIns="216000" tIns="0" rIns="0" bIns="0" anchor="ctr" anchorCtr="0">
              <a:normAutofit/>
            </a:bodyPr>
            <a:lstStyle/>
            <a:p>
              <a:pPr lvl="0" defTabSz="914400">
                <a:defRPr/>
              </a:pPr>
              <a:r>
                <a:rPr lang="zh-CN" altLang="en-US">
                  <a:solidFill>
                    <a:schemeClr val="accent2"/>
                  </a:solidFill>
                </a:rPr>
                <a:t>标题文本预设</a:t>
              </a:r>
              <a:endParaRPr lang="zh-CN" altLang="en-US">
                <a:solidFill>
                  <a:schemeClr val="accent2"/>
                </a:solidFill>
              </a:endParaRPr>
            </a:p>
          </p:txBody>
        </p:sp>
        <p:sp>
          <p:nvSpPr>
            <p:cNvPr id="18" name="išḷíḑê"/>
            <p:cNvSpPr txBox="1"/>
            <p:nvPr/>
          </p:nvSpPr>
          <p:spPr>
            <a:xfrm>
              <a:off x="6396037" y="3870577"/>
              <a:ext cx="3095626" cy="571375"/>
            </a:xfrm>
            <a:prstGeom prst="rect">
              <a:avLst/>
            </a:prstGeom>
            <a:noFill/>
          </p:spPr>
          <p:txBody>
            <a:bodyPr wrap="square" lIns="216000" tIns="0" rIns="0" bIns="0" anchor="ctr" anchorCtr="0">
              <a:normAutofit fontScale="92500" lnSpcReduction="20000"/>
            </a:bodyPr>
            <a:lstStyle/>
            <a:p>
              <a:pPr defTabSz="914400">
                <a:lnSpc>
                  <a:spcPct val="120000"/>
                </a:lnSpc>
                <a:defRPr/>
              </a:pPr>
              <a:r>
                <a:rPr lang="zh-CN" altLang="en-US" sz="1050" dirty="0" smtClean="0"/>
                <a:t>点击此处更换文本内容点击此处更换文本内容</a:t>
              </a:r>
              <a:br>
                <a:rPr lang="zh-CN" altLang="en-US" sz="1050" dirty="0"/>
              </a:br>
              <a:r>
                <a:rPr lang="zh-CN" altLang="en-US" sz="1050" dirty="0"/>
                <a:t>（建议使用主题字体）</a:t>
              </a:r>
              <a:endParaRPr lang="zh-CN" altLang="en-US" sz="1050" dirty="0"/>
            </a:p>
          </p:txBody>
        </p:sp>
        <p:sp>
          <p:nvSpPr>
            <p:cNvPr id="19" name="ï$lídê"/>
            <p:cNvSpPr/>
            <p:nvPr/>
          </p:nvSpPr>
          <p:spPr>
            <a:xfrm>
              <a:off x="6396036" y="3537076"/>
              <a:ext cx="3095626" cy="333501"/>
            </a:xfrm>
            <a:prstGeom prst="rect">
              <a:avLst/>
            </a:prstGeom>
          </p:spPr>
          <p:txBody>
            <a:bodyPr wrap="none" lIns="216000" tIns="0" rIns="0" bIns="0" anchor="ctr" anchorCtr="0">
              <a:normAutofit/>
            </a:bodyPr>
            <a:lstStyle/>
            <a:p>
              <a:pPr lvl="0" defTabSz="914400">
                <a:defRPr/>
              </a:pPr>
              <a:r>
                <a:rPr lang="zh-CN" altLang="en-US">
                  <a:solidFill>
                    <a:schemeClr val="accent3"/>
                  </a:solidFill>
                </a:rPr>
                <a:t>标题文本预设</a:t>
              </a:r>
              <a:endParaRPr lang="zh-CN" altLang="en-US">
                <a:solidFill>
                  <a:schemeClr val="accent3"/>
                </a:solidFill>
              </a:endParaRPr>
            </a:p>
          </p:txBody>
        </p:sp>
        <p:sp>
          <p:nvSpPr>
            <p:cNvPr id="20" name="îṧ1ïḍé"/>
            <p:cNvSpPr txBox="1"/>
            <p:nvPr/>
          </p:nvSpPr>
          <p:spPr>
            <a:xfrm>
              <a:off x="4546600" y="5210300"/>
              <a:ext cx="3095626" cy="571375"/>
            </a:xfrm>
            <a:prstGeom prst="rect">
              <a:avLst/>
            </a:prstGeom>
            <a:noFill/>
          </p:spPr>
          <p:txBody>
            <a:bodyPr wrap="square" lIns="216000" tIns="0" rIns="0" bIns="0" anchor="ctr" anchorCtr="0">
              <a:normAutofit fontScale="92500" lnSpcReduction="20000"/>
            </a:bodyPr>
            <a:lstStyle/>
            <a:p>
              <a:pPr defTabSz="914400">
                <a:lnSpc>
                  <a:spcPct val="120000"/>
                </a:lnSpc>
                <a:defRPr/>
              </a:pPr>
              <a:r>
                <a:rPr lang="zh-CN" altLang="en-US" sz="1050" dirty="0" smtClean="0"/>
                <a:t>点击此处更换文本内容点击此处更换文本内容</a:t>
              </a:r>
              <a:br>
                <a:rPr lang="zh-CN" altLang="en-US" sz="1050" dirty="0"/>
              </a:br>
              <a:r>
                <a:rPr lang="zh-CN" altLang="en-US" sz="1050" dirty="0"/>
                <a:t>（建议使用主题字体）</a:t>
              </a:r>
              <a:endParaRPr lang="zh-CN" altLang="en-US" sz="1050" dirty="0"/>
            </a:p>
          </p:txBody>
        </p:sp>
        <p:sp>
          <p:nvSpPr>
            <p:cNvPr id="21" name="íṥ1íḑé"/>
            <p:cNvSpPr/>
            <p:nvPr/>
          </p:nvSpPr>
          <p:spPr>
            <a:xfrm>
              <a:off x="4546599" y="4876799"/>
              <a:ext cx="3095626" cy="333501"/>
            </a:xfrm>
            <a:prstGeom prst="rect">
              <a:avLst/>
            </a:prstGeom>
          </p:spPr>
          <p:txBody>
            <a:bodyPr wrap="none" lIns="216000" tIns="0" rIns="0" bIns="0" anchor="ctr" anchorCtr="0">
              <a:normAutofit/>
            </a:bodyPr>
            <a:lstStyle/>
            <a:p>
              <a:pPr lvl="0" defTabSz="914400">
                <a:defRPr/>
              </a:pPr>
              <a:r>
                <a:rPr lang="zh-CN" altLang="en-US">
                  <a:solidFill>
                    <a:schemeClr val="accent4"/>
                  </a:solidFill>
                </a:rPr>
                <a:t>标题文本预设</a:t>
              </a:r>
              <a:endParaRPr lang="zh-CN" altLang="en-US">
                <a:solidFill>
                  <a:schemeClr val="accent4"/>
                </a:solidFill>
              </a:endParaRPr>
            </a:p>
          </p:txBody>
        </p:sp>
        <p:sp>
          <p:nvSpPr>
            <p:cNvPr id="22" name="îṩļïḍé"/>
            <p:cNvSpPr>
              <a:spLocks noChangeAspect="1"/>
            </p:cNvSpPr>
            <p:nvPr/>
          </p:nvSpPr>
          <p:spPr bwMode="auto">
            <a:xfrm>
              <a:off x="5751698" y="3798431"/>
              <a:ext cx="374279" cy="473988"/>
            </a:xfrm>
            <a:custGeom>
              <a:avLst/>
              <a:gdLst>
                <a:gd name="T0" fmla="*/ 35 w 38"/>
                <a:gd name="T1" fmla="*/ 6 h 51"/>
                <a:gd name="T2" fmla="*/ 29 w 38"/>
                <a:gd name="T3" fmla="*/ 6 h 51"/>
                <a:gd name="T4" fmla="*/ 21 w 38"/>
                <a:gd name="T5" fmla="*/ 0 h 51"/>
                <a:gd name="T6" fmla="*/ 18 w 38"/>
                <a:gd name="T7" fmla="*/ 0 h 51"/>
                <a:gd name="T8" fmla="*/ 10 w 38"/>
                <a:gd name="T9" fmla="*/ 6 h 51"/>
                <a:gd name="T10" fmla="*/ 3 w 38"/>
                <a:gd name="T11" fmla="*/ 6 h 51"/>
                <a:gd name="T12" fmla="*/ 0 w 38"/>
                <a:gd name="T13" fmla="*/ 10 h 51"/>
                <a:gd name="T14" fmla="*/ 0 w 38"/>
                <a:gd name="T15" fmla="*/ 48 h 51"/>
                <a:gd name="T16" fmla="*/ 3 w 38"/>
                <a:gd name="T17" fmla="*/ 51 h 51"/>
                <a:gd name="T18" fmla="*/ 35 w 38"/>
                <a:gd name="T19" fmla="*/ 51 h 51"/>
                <a:gd name="T20" fmla="*/ 38 w 38"/>
                <a:gd name="T21" fmla="*/ 48 h 51"/>
                <a:gd name="T22" fmla="*/ 38 w 38"/>
                <a:gd name="T23" fmla="*/ 10 h 51"/>
                <a:gd name="T24" fmla="*/ 35 w 38"/>
                <a:gd name="T25" fmla="*/ 6 h 51"/>
                <a:gd name="T26" fmla="*/ 18 w 38"/>
                <a:gd name="T27" fmla="*/ 3 h 51"/>
                <a:gd name="T28" fmla="*/ 21 w 38"/>
                <a:gd name="T29" fmla="*/ 3 h 51"/>
                <a:gd name="T30" fmla="*/ 25 w 38"/>
                <a:gd name="T31" fmla="*/ 6 h 51"/>
                <a:gd name="T32" fmla="*/ 13 w 38"/>
                <a:gd name="T33" fmla="*/ 6 h 51"/>
                <a:gd name="T34" fmla="*/ 18 w 38"/>
                <a:gd name="T35" fmla="*/ 3 h 51"/>
                <a:gd name="T36" fmla="*/ 35 w 38"/>
                <a:gd name="T37" fmla="*/ 46 h 51"/>
                <a:gd name="T38" fmla="*/ 34 w 38"/>
                <a:gd name="T39" fmla="*/ 48 h 51"/>
                <a:gd name="T40" fmla="*/ 5 w 38"/>
                <a:gd name="T41" fmla="*/ 48 h 51"/>
                <a:gd name="T42" fmla="*/ 3 w 38"/>
                <a:gd name="T43" fmla="*/ 46 h 51"/>
                <a:gd name="T44" fmla="*/ 3 w 38"/>
                <a:gd name="T45" fmla="*/ 42 h 51"/>
                <a:gd name="T46" fmla="*/ 35 w 38"/>
                <a:gd name="T47" fmla="*/ 42 h 51"/>
                <a:gd name="T48" fmla="*/ 35 w 38"/>
                <a:gd name="T49" fmla="*/ 46 h 51"/>
                <a:gd name="T50" fmla="*/ 35 w 38"/>
                <a:gd name="T51" fmla="*/ 38 h 51"/>
                <a:gd name="T52" fmla="*/ 3 w 38"/>
                <a:gd name="T53" fmla="*/ 38 h 51"/>
                <a:gd name="T54" fmla="*/ 3 w 38"/>
                <a:gd name="T55" fmla="*/ 11 h 51"/>
                <a:gd name="T56" fmla="*/ 5 w 38"/>
                <a:gd name="T57" fmla="*/ 10 h 51"/>
                <a:gd name="T58" fmla="*/ 10 w 38"/>
                <a:gd name="T59" fmla="*/ 10 h 51"/>
                <a:gd name="T60" fmla="*/ 10 w 38"/>
                <a:gd name="T61" fmla="*/ 19 h 51"/>
                <a:gd name="T62" fmla="*/ 13 w 38"/>
                <a:gd name="T63" fmla="*/ 19 h 51"/>
                <a:gd name="T64" fmla="*/ 13 w 38"/>
                <a:gd name="T65" fmla="*/ 10 h 51"/>
                <a:gd name="T66" fmla="*/ 26 w 38"/>
                <a:gd name="T67" fmla="*/ 10 h 51"/>
                <a:gd name="T68" fmla="*/ 26 w 38"/>
                <a:gd name="T69" fmla="*/ 19 h 51"/>
                <a:gd name="T70" fmla="*/ 29 w 38"/>
                <a:gd name="T71" fmla="*/ 19 h 51"/>
                <a:gd name="T72" fmla="*/ 29 w 38"/>
                <a:gd name="T73" fmla="*/ 10 h 51"/>
                <a:gd name="T74" fmla="*/ 34 w 38"/>
                <a:gd name="T75" fmla="*/ 10 h 51"/>
                <a:gd name="T76" fmla="*/ 35 w 38"/>
                <a:gd name="T77" fmla="*/ 11 h 51"/>
                <a:gd name="T78" fmla="*/ 35 w 38"/>
                <a:gd name="T79" fmla="*/ 38 h 51"/>
                <a:gd name="T80" fmla="*/ 35 w 38"/>
                <a:gd name="T81" fmla="*/ 38 h 51"/>
                <a:gd name="T82" fmla="*/ 35 w 38"/>
                <a:gd name="T83"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1">
                  <a:moveTo>
                    <a:pt x="35" y="6"/>
                  </a:moveTo>
                  <a:cubicBezTo>
                    <a:pt x="29" y="6"/>
                    <a:pt x="29" y="6"/>
                    <a:pt x="29" y="6"/>
                  </a:cubicBezTo>
                  <a:cubicBezTo>
                    <a:pt x="28" y="3"/>
                    <a:pt x="25" y="0"/>
                    <a:pt x="21" y="0"/>
                  </a:cubicBezTo>
                  <a:cubicBezTo>
                    <a:pt x="18" y="0"/>
                    <a:pt x="18" y="0"/>
                    <a:pt x="18" y="0"/>
                  </a:cubicBezTo>
                  <a:cubicBezTo>
                    <a:pt x="14" y="0"/>
                    <a:pt x="11" y="3"/>
                    <a:pt x="10" y="6"/>
                  </a:cubicBezTo>
                  <a:cubicBezTo>
                    <a:pt x="3" y="6"/>
                    <a:pt x="3" y="6"/>
                    <a:pt x="3" y="6"/>
                  </a:cubicBezTo>
                  <a:cubicBezTo>
                    <a:pt x="1" y="6"/>
                    <a:pt x="0" y="8"/>
                    <a:pt x="0" y="10"/>
                  </a:cubicBezTo>
                  <a:cubicBezTo>
                    <a:pt x="0" y="48"/>
                    <a:pt x="0" y="48"/>
                    <a:pt x="0" y="48"/>
                  </a:cubicBezTo>
                  <a:cubicBezTo>
                    <a:pt x="0" y="50"/>
                    <a:pt x="1" y="51"/>
                    <a:pt x="3" y="51"/>
                  </a:cubicBezTo>
                  <a:cubicBezTo>
                    <a:pt x="35" y="51"/>
                    <a:pt x="35" y="51"/>
                    <a:pt x="35" y="51"/>
                  </a:cubicBezTo>
                  <a:cubicBezTo>
                    <a:pt x="37" y="51"/>
                    <a:pt x="38" y="50"/>
                    <a:pt x="38" y="48"/>
                  </a:cubicBezTo>
                  <a:cubicBezTo>
                    <a:pt x="38" y="10"/>
                    <a:pt x="38" y="10"/>
                    <a:pt x="38" y="10"/>
                  </a:cubicBezTo>
                  <a:cubicBezTo>
                    <a:pt x="38" y="8"/>
                    <a:pt x="37" y="6"/>
                    <a:pt x="35" y="6"/>
                  </a:cubicBezTo>
                  <a:close/>
                  <a:moveTo>
                    <a:pt x="18" y="3"/>
                  </a:moveTo>
                  <a:cubicBezTo>
                    <a:pt x="21" y="3"/>
                    <a:pt x="21" y="3"/>
                    <a:pt x="21" y="3"/>
                  </a:cubicBezTo>
                  <a:cubicBezTo>
                    <a:pt x="23" y="3"/>
                    <a:pt x="25" y="5"/>
                    <a:pt x="25" y="6"/>
                  </a:cubicBezTo>
                  <a:cubicBezTo>
                    <a:pt x="13" y="6"/>
                    <a:pt x="13" y="6"/>
                    <a:pt x="13" y="6"/>
                  </a:cubicBezTo>
                  <a:cubicBezTo>
                    <a:pt x="14" y="5"/>
                    <a:pt x="16" y="3"/>
                    <a:pt x="18" y="3"/>
                  </a:cubicBezTo>
                  <a:close/>
                  <a:moveTo>
                    <a:pt x="35" y="46"/>
                  </a:moveTo>
                  <a:cubicBezTo>
                    <a:pt x="35" y="47"/>
                    <a:pt x="34" y="48"/>
                    <a:pt x="34" y="48"/>
                  </a:cubicBezTo>
                  <a:cubicBezTo>
                    <a:pt x="5" y="48"/>
                    <a:pt x="5" y="48"/>
                    <a:pt x="5" y="48"/>
                  </a:cubicBezTo>
                  <a:cubicBezTo>
                    <a:pt x="4" y="48"/>
                    <a:pt x="3" y="47"/>
                    <a:pt x="3" y="46"/>
                  </a:cubicBezTo>
                  <a:cubicBezTo>
                    <a:pt x="3" y="42"/>
                    <a:pt x="3" y="42"/>
                    <a:pt x="3" y="42"/>
                  </a:cubicBezTo>
                  <a:cubicBezTo>
                    <a:pt x="35" y="42"/>
                    <a:pt x="35" y="42"/>
                    <a:pt x="35" y="42"/>
                  </a:cubicBezTo>
                  <a:lnTo>
                    <a:pt x="35" y="46"/>
                  </a:lnTo>
                  <a:close/>
                  <a:moveTo>
                    <a:pt x="35" y="38"/>
                  </a:moveTo>
                  <a:cubicBezTo>
                    <a:pt x="3" y="38"/>
                    <a:pt x="3" y="38"/>
                    <a:pt x="3" y="38"/>
                  </a:cubicBezTo>
                  <a:cubicBezTo>
                    <a:pt x="3" y="11"/>
                    <a:pt x="3" y="11"/>
                    <a:pt x="3" y="11"/>
                  </a:cubicBezTo>
                  <a:cubicBezTo>
                    <a:pt x="3" y="10"/>
                    <a:pt x="4" y="10"/>
                    <a:pt x="5" y="10"/>
                  </a:cubicBezTo>
                  <a:cubicBezTo>
                    <a:pt x="10" y="10"/>
                    <a:pt x="10" y="10"/>
                    <a:pt x="10" y="10"/>
                  </a:cubicBezTo>
                  <a:cubicBezTo>
                    <a:pt x="10" y="19"/>
                    <a:pt x="10" y="19"/>
                    <a:pt x="10" y="19"/>
                  </a:cubicBezTo>
                  <a:cubicBezTo>
                    <a:pt x="13" y="19"/>
                    <a:pt x="13" y="19"/>
                    <a:pt x="13" y="19"/>
                  </a:cubicBezTo>
                  <a:cubicBezTo>
                    <a:pt x="13" y="10"/>
                    <a:pt x="13" y="10"/>
                    <a:pt x="13" y="10"/>
                  </a:cubicBezTo>
                  <a:cubicBezTo>
                    <a:pt x="26" y="10"/>
                    <a:pt x="26" y="10"/>
                    <a:pt x="26" y="10"/>
                  </a:cubicBezTo>
                  <a:cubicBezTo>
                    <a:pt x="26" y="19"/>
                    <a:pt x="26" y="19"/>
                    <a:pt x="26" y="19"/>
                  </a:cubicBezTo>
                  <a:cubicBezTo>
                    <a:pt x="29" y="19"/>
                    <a:pt x="29" y="19"/>
                    <a:pt x="29" y="19"/>
                  </a:cubicBezTo>
                  <a:cubicBezTo>
                    <a:pt x="29" y="10"/>
                    <a:pt x="29" y="10"/>
                    <a:pt x="29" y="10"/>
                  </a:cubicBezTo>
                  <a:cubicBezTo>
                    <a:pt x="34" y="10"/>
                    <a:pt x="34" y="10"/>
                    <a:pt x="34" y="10"/>
                  </a:cubicBezTo>
                  <a:cubicBezTo>
                    <a:pt x="34" y="10"/>
                    <a:pt x="35" y="10"/>
                    <a:pt x="35" y="11"/>
                  </a:cubicBezTo>
                  <a:lnTo>
                    <a:pt x="35" y="38"/>
                  </a:lnTo>
                  <a:close/>
                  <a:moveTo>
                    <a:pt x="35" y="38"/>
                  </a:moveTo>
                  <a:cubicBezTo>
                    <a:pt x="35" y="38"/>
                    <a:pt x="35" y="38"/>
                    <a:pt x="35" y="38"/>
                  </a:cubicBezTo>
                </a:path>
              </a:pathLst>
            </a:custGeom>
            <a:solidFill>
              <a:schemeClr val="bg1"/>
            </a:solidFill>
            <a:ln>
              <a:noFill/>
            </a:ln>
          </p:spPr>
          <p:txBody>
            <a:bodyPr anchor="ctr"/>
            <a:lstStyle/>
            <a:p>
              <a:pPr algn="ctr"/>
            </a:p>
          </p:txBody>
        </p:sp>
        <p:sp>
          <p:nvSpPr>
            <p:cNvPr id="23" name="îsļíde"/>
            <p:cNvSpPr>
              <a:spLocks noChangeAspect="1"/>
            </p:cNvSpPr>
            <p:nvPr/>
          </p:nvSpPr>
          <p:spPr bwMode="auto">
            <a:xfrm>
              <a:off x="4624573" y="2504619"/>
              <a:ext cx="374279" cy="473988"/>
            </a:xfrm>
            <a:custGeom>
              <a:avLst/>
              <a:gdLst>
                <a:gd name="T0" fmla="*/ 35 w 38"/>
                <a:gd name="T1" fmla="*/ 6 h 51"/>
                <a:gd name="T2" fmla="*/ 29 w 38"/>
                <a:gd name="T3" fmla="*/ 6 h 51"/>
                <a:gd name="T4" fmla="*/ 21 w 38"/>
                <a:gd name="T5" fmla="*/ 0 h 51"/>
                <a:gd name="T6" fmla="*/ 18 w 38"/>
                <a:gd name="T7" fmla="*/ 0 h 51"/>
                <a:gd name="T8" fmla="*/ 10 w 38"/>
                <a:gd name="T9" fmla="*/ 6 h 51"/>
                <a:gd name="T10" fmla="*/ 3 w 38"/>
                <a:gd name="T11" fmla="*/ 6 h 51"/>
                <a:gd name="T12" fmla="*/ 0 w 38"/>
                <a:gd name="T13" fmla="*/ 10 h 51"/>
                <a:gd name="T14" fmla="*/ 0 w 38"/>
                <a:gd name="T15" fmla="*/ 48 h 51"/>
                <a:gd name="T16" fmla="*/ 3 w 38"/>
                <a:gd name="T17" fmla="*/ 51 h 51"/>
                <a:gd name="T18" fmla="*/ 35 w 38"/>
                <a:gd name="T19" fmla="*/ 51 h 51"/>
                <a:gd name="T20" fmla="*/ 38 w 38"/>
                <a:gd name="T21" fmla="*/ 48 h 51"/>
                <a:gd name="T22" fmla="*/ 38 w 38"/>
                <a:gd name="T23" fmla="*/ 10 h 51"/>
                <a:gd name="T24" fmla="*/ 35 w 38"/>
                <a:gd name="T25" fmla="*/ 6 h 51"/>
                <a:gd name="T26" fmla="*/ 18 w 38"/>
                <a:gd name="T27" fmla="*/ 3 h 51"/>
                <a:gd name="T28" fmla="*/ 21 w 38"/>
                <a:gd name="T29" fmla="*/ 3 h 51"/>
                <a:gd name="T30" fmla="*/ 25 w 38"/>
                <a:gd name="T31" fmla="*/ 6 h 51"/>
                <a:gd name="T32" fmla="*/ 13 w 38"/>
                <a:gd name="T33" fmla="*/ 6 h 51"/>
                <a:gd name="T34" fmla="*/ 18 w 38"/>
                <a:gd name="T35" fmla="*/ 3 h 51"/>
                <a:gd name="T36" fmla="*/ 35 w 38"/>
                <a:gd name="T37" fmla="*/ 46 h 51"/>
                <a:gd name="T38" fmla="*/ 34 w 38"/>
                <a:gd name="T39" fmla="*/ 48 h 51"/>
                <a:gd name="T40" fmla="*/ 5 w 38"/>
                <a:gd name="T41" fmla="*/ 48 h 51"/>
                <a:gd name="T42" fmla="*/ 3 w 38"/>
                <a:gd name="T43" fmla="*/ 46 h 51"/>
                <a:gd name="T44" fmla="*/ 3 w 38"/>
                <a:gd name="T45" fmla="*/ 42 h 51"/>
                <a:gd name="T46" fmla="*/ 35 w 38"/>
                <a:gd name="T47" fmla="*/ 42 h 51"/>
                <a:gd name="T48" fmla="*/ 35 w 38"/>
                <a:gd name="T49" fmla="*/ 46 h 51"/>
                <a:gd name="T50" fmla="*/ 35 w 38"/>
                <a:gd name="T51" fmla="*/ 38 h 51"/>
                <a:gd name="T52" fmla="*/ 3 w 38"/>
                <a:gd name="T53" fmla="*/ 38 h 51"/>
                <a:gd name="T54" fmla="*/ 3 w 38"/>
                <a:gd name="T55" fmla="*/ 11 h 51"/>
                <a:gd name="T56" fmla="*/ 5 w 38"/>
                <a:gd name="T57" fmla="*/ 10 h 51"/>
                <a:gd name="T58" fmla="*/ 10 w 38"/>
                <a:gd name="T59" fmla="*/ 10 h 51"/>
                <a:gd name="T60" fmla="*/ 10 w 38"/>
                <a:gd name="T61" fmla="*/ 19 h 51"/>
                <a:gd name="T62" fmla="*/ 13 w 38"/>
                <a:gd name="T63" fmla="*/ 19 h 51"/>
                <a:gd name="T64" fmla="*/ 13 w 38"/>
                <a:gd name="T65" fmla="*/ 10 h 51"/>
                <a:gd name="T66" fmla="*/ 26 w 38"/>
                <a:gd name="T67" fmla="*/ 10 h 51"/>
                <a:gd name="T68" fmla="*/ 26 w 38"/>
                <a:gd name="T69" fmla="*/ 19 h 51"/>
                <a:gd name="T70" fmla="*/ 29 w 38"/>
                <a:gd name="T71" fmla="*/ 19 h 51"/>
                <a:gd name="T72" fmla="*/ 29 w 38"/>
                <a:gd name="T73" fmla="*/ 10 h 51"/>
                <a:gd name="T74" fmla="*/ 34 w 38"/>
                <a:gd name="T75" fmla="*/ 10 h 51"/>
                <a:gd name="T76" fmla="*/ 35 w 38"/>
                <a:gd name="T77" fmla="*/ 11 h 51"/>
                <a:gd name="T78" fmla="*/ 35 w 38"/>
                <a:gd name="T79" fmla="*/ 38 h 51"/>
                <a:gd name="T80" fmla="*/ 35 w 38"/>
                <a:gd name="T81" fmla="*/ 38 h 51"/>
                <a:gd name="T82" fmla="*/ 35 w 38"/>
                <a:gd name="T83"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1">
                  <a:moveTo>
                    <a:pt x="35" y="6"/>
                  </a:moveTo>
                  <a:cubicBezTo>
                    <a:pt x="29" y="6"/>
                    <a:pt x="29" y="6"/>
                    <a:pt x="29" y="6"/>
                  </a:cubicBezTo>
                  <a:cubicBezTo>
                    <a:pt x="28" y="3"/>
                    <a:pt x="25" y="0"/>
                    <a:pt x="21" y="0"/>
                  </a:cubicBezTo>
                  <a:cubicBezTo>
                    <a:pt x="18" y="0"/>
                    <a:pt x="18" y="0"/>
                    <a:pt x="18" y="0"/>
                  </a:cubicBezTo>
                  <a:cubicBezTo>
                    <a:pt x="14" y="0"/>
                    <a:pt x="11" y="3"/>
                    <a:pt x="10" y="6"/>
                  </a:cubicBezTo>
                  <a:cubicBezTo>
                    <a:pt x="3" y="6"/>
                    <a:pt x="3" y="6"/>
                    <a:pt x="3" y="6"/>
                  </a:cubicBezTo>
                  <a:cubicBezTo>
                    <a:pt x="1" y="6"/>
                    <a:pt x="0" y="8"/>
                    <a:pt x="0" y="10"/>
                  </a:cubicBezTo>
                  <a:cubicBezTo>
                    <a:pt x="0" y="48"/>
                    <a:pt x="0" y="48"/>
                    <a:pt x="0" y="48"/>
                  </a:cubicBezTo>
                  <a:cubicBezTo>
                    <a:pt x="0" y="50"/>
                    <a:pt x="1" y="51"/>
                    <a:pt x="3" y="51"/>
                  </a:cubicBezTo>
                  <a:cubicBezTo>
                    <a:pt x="35" y="51"/>
                    <a:pt x="35" y="51"/>
                    <a:pt x="35" y="51"/>
                  </a:cubicBezTo>
                  <a:cubicBezTo>
                    <a:pt x="37" y="51"/>
                    <a:pt x="38" y="50"/>
                    <a:pt x="38" y="48"/>
                  </a:cubicBezTo>
                  <a:cubicBezTo>
                    <a:pt x="38" y="10"/>
                    <a:pt x="38" y="10"/>
                    <a:pt x="38" y="10"/>
                  </a:cubicBezTo>
                  <a:cubicBezTo>
                    <a:pt x="38" y="8"/>
                    <a:pt x="37" y="6"/>
                    <a:pt x="35" y="6"/>
                  </a:cubicBezTo>
                  <a:close/>
                  <a:moveTo>
                    <a:pt x="18" y="3"/>
                  </a:moveTo>
                  <a:cubicBezTo>
                    <a:pt x="21" y="3"/>
                    <a:pt x="21" y="3"/>
                    <a:pt x="21" y="3"/>
                  </a:cubicBezTo>
                  <a:cubicBezTo>
                    <a:pt x="23" y="3"/>
                    <a:pt x="25" y="5"/>
                    <a:pt x="25" y="6"/>
                  </a:cubicBezTo>
                  <a:cubicBezTo>
                    <a:pt x="13" y="6"/>
                    <a:pt x="13" y="6"/>
                    <a:pt x="13" y="6"/>
                  </a:cubicBezTo>
                  <a:cubicBezTo>
                    <a:pt x="14" y="5"/>
                    <a:pt x="16" y="3"/>
                    <a:pt x="18" y="3"/>
                  </a:cubicBezTo>
                  <a:close/>
                  <a:moveTo>
                    <a:pt x="35" y="46"/>
                  </a:moveTo>
                  <a:cubicBezTo>
                    <a:pt x="35" y="47"/>
                    <a:pt x="34" y="48"/>
                    <a:pt x="34" y="48"/>
                  </a:cubicBezTo>
                  <a:cubicBezTo>
                    <a:pt x="5" y="48"/>
                    <a:pt x="5" y="48"/>
                    <a:pt x="5" y="48"/>
                  </a:cubicBezTo>
                  <a:cubicBezTo>
                    <a:pt x="4" y="48"/>
                    <a:pt x="3" y="47"/>
                    <a:pt x="3" y="46"/>
                  </a:cubicBezTo>
                  <a:cubicBezTo>
                    <a:pt x="3" y="42"/>
                    <a:pt x="3" y="42"/>
                    <a:pt x="3" y="42"/>
                  </a:cubicBezTo>
                  <a:cubicBezTo>
                    <a:pt x="35" y="42"/>
                    <a:pt x="35" y="42"/>
                    <a:pt x="35" y="42"/>
                  </a:cubicBezTo>
                  <a:lnTo>
                    <a:pt x="35" y="46"/>
                  </a:lnTo>
                  <a:close/>
                  <a:moveTo>
                    <a:pt x="35" y="38"/>
                  </a:moveTo>
                  <a:cubicBezTo>
                    <a:pt x="3" y="38"/>
                    <a:pt x="3" y="38"/>
                    <a:pt x="3" y="38"/>
                  </a:cubicBezTo>
                  <a:cubicBezTo>
                    <a:pt x="3" y="11"/>
                    <a:pt x="3" y="11"/>
                    <a:pt x="3" y="11"/>
                  </a:cubicBezTo>
                  <a:cubicBezTo>
                    <a:pt x="3" y="10"/>
                    <a:pt x="4" y="10"/>
                    <a:pt x="5" y="10"/>
                  </a:cubicBezTo>
                  <a:cubicBezTo>
                    <a:pt x="10" y="10"/>
                    <a:pt x="10" y="10"/>
                    <a:pt x="10" y="10"/>
                  </a:cubicBezTo>
                  <a:cubicBezTo>
                    <a:pt x="10" y="19"/>
                    <a:pt x="10" y="19"/>
                    <a:pt x="10" y="19"/>
                  </a:cubicBezTo>
                  <a:cubicBezTo>
                    <a:pt x="13" y="19"/>
                    <a:pt x="13" y="19"/>
                    <a:pt x="13" y="19"/>
                  </a:cubicBezTo>
                  <a:cubicBezTo>
                    <a:pt x="13" y="10"/>
                    <a:pt x="13" y="10"/>
                    <a:pt x="13" y="10"/>
                  </a:cubicBezTo>
                  <a:cubicBezTo>
                    <a:pt x="26" y="10"/>
                    <a:pt x="26" y="10"/>
                    <a:pt x="26" y="10"/>
                  </a:cubicBezTo>
                  <a:cubicBezTo>
                    <a:pt x="26" y="19"/>
                    <a:pt x="26" y="19"/>
                    <a:pt x="26" y="19"/>
                  </a:cubicBezTo>
                  <a:cubicBezTo>
                    <a:pt x="29" y="19"/>
                    <a:pt x="29" y="19"/>
                    <a:pt x="29" y="19"/>
                  </a:cubicBezTo>
                  <a:cubicBezTo>
                    <a:pt x="29" y="10"/>
                    <a:pt x="29" y="10"/>
                    <a:pt x="29" y="10"/>
                  </a:cubicBezTo>
                  <a:cubicBezTo>
                    <a:pt x="34" y="10"/>
                    <a:pt x="34" y="10"/>
                    <a:pt x="34" y="10"/>
                  </a:cubicBezTo>
                  <a:cubicBezTo>
                    <a:pt x="34" y="10"/>
                    <a:pt x="35" y="10"/>
                    <a:pt x="35" y="11"/>
                  </a:cubicBezTo>
                  <a:lnTo>
                    <a:pt x="35" y="38"/>
                  </a:lnTo>
                  <a:close/>
                  <a:moveTo>
                    <a:pt x="35" y="38"/>
                  </a:moveTo>
                  <a:cubicBezTo>
                    <a:pt x="35" y="38"/>
                    <a:pt x="35" y="38"/>
                    <a:pt x="35" y="38"/>
                  </a:cubicBezTo>
                </a:path>
              </a:pathLst>
            </a:custGeom>
            <a:solidFill>
              <a:schemeClr val="bg1"/>
            </a:solidFill>
            <a:ln>
              <a:noFill/>
            </a:ln>
          </p:spPr>
          <p:txBody>
            <a:bodyPr anchor="ctr"/>
            <a:lstStyle/>
            <a:p>
              <a:pPr algn="ctr"/>
            </a:p>
          </p:txBody>
        </p:sp>
        <p:sp>
          <p:nvSpPr>
            <p:cNvPr id="24" name="îşḻíḋê"/>
            <p:cNvSpPr>
              <a:spLocks noChangeAspect="1"/>
            </p:cNvSpPr>
            <p:nvPr/>
          </p:nvSpPr>
          <p:spPr bwMode="auto">
            <a:xfrm>
              <a:off x="3902260" y="5087481"/>
              <a:ext cx="374279" cy="473988"/>
            </a:xfrm>
            <a:custGeom>
              <a:avLst/>
              <a:gdLst>
                <a:gd name="T0" fmla="*/ 35 w 38"/>
                <a:gd name="T1" fmla="*/ 6 h 51"/>
                <a:gd name="T2" fmla="*/ 29 w 38"/>
                <a:gd name="T3" fmla="*/ 6 h 51"/>
                <a:gd name="T4" fmla="*/ 21 w 38"/>
                <a:gd name="T5" fmla="*/ 0 h 51"/>
                <a:gd name="T6" fmla="*/ 18 w 38"/>
                <a:gd name="T7" fmla="*/ 0 h 51"/>
                <a:gd name="T8" fmla="*/ 10 w 38"/>
                <a:gd name="T9" fmla="*/ 6 h 51"/>
                <a:gd name="T10" fmla="*/ 3 w 38"/>
                <a:gd name="T11" fmla="*/ 6 h 51"/>
                <a:gd name="T12" fmla="*/ 0 w 38"/>
                <a:gd name="T13" fmla="*/ 10 h 51"/>
                <a:gd name="T14" fmla="*/ 0 w 38"/>
                <a:gd name="T15" fmla="*/ 48 h 51"/>
                <a:gd name="T16" fmla="*/ 3 w 38"/>
                <a:gd name="T17" fmla="*/ 51 h 51"/>
                <a:gd name="T18" fmla="*/ 35 w 38"/>
                <a:gd name="T19" fmla="*/ 51 h 51"/>
                <a:gd name="T20" fmla="*/ 38 w 38"/>
                <a:gd name="T21" fmla="*/ 48 h 51"/>
                <a:gd name="T22" fmla="*/ 38 w 38"/>
                <a:gd name="T23" fmla="*/ 10 h 51"/>
                <a:gd name="T24" fmla="*/ 35 w 38"/>
                <a:gd name="T25" fmla="*/ 6 h 51"/>
                <a:gd name="T26" fmla="*/ 18 w 38"/>
                <a:gd name="T27" fmla="*/ 3 h 51"/>
                <a:gd name="T28" fmla="*/ 21 w 38"/>
                <a:gd name="T29" fmla="*/ 3 h 51"/>
                <a:gd name="T30" fmla="*/ 25 w 38"/>
                <a:gd name="T31" fmla="*/ 6 h 51"/>
                <a:gd name="T32" fmla="*/ 13 w 38"/>
                <a:gd name="T33" fmla="*/ 6 h 51"/>
                <a:gd name="T34" fmla="*/ 18 w 38"/>
                <a:gd name="T35" fmla="*/ 3 h 51"/>
                <a:gd name="T36" fmla="*/ 35 w 38"/>
                <a:gd name="T37" fmla="*/ 46 h 51"/>
                <a:gd name="T38" fmla="*/ 34 w 38"/>
                <a:gd name="T39" fmla="*/ 48 h 51"/>
                <a:gd name="T40" fmla="*/ 5 w 38"/>
                <a:gd name="T41" fmla="*/ 48 h 51"/>
                <a:gd name="T42" fmla="*/ 3 w 38"/>
                <a:gd name="T43" fmla="*/ 46 h 51"/>
                <a:gd name="T44" fmla="*/ 3 w 38"/>
                <a:gd name="T45" fmla="*/ 42 h 51"/>
                <a:gd name="T46" fmla="*/ 35 w 38"/>
                <a:gd name="T47" fmla="*/ 42 h 51"/>
                <a:gd name="T48" fmla="*/ 35 w 38"/>
                <a:gd name="T49" fmla="*/ 46 h 51"/>
                <a:gd name="T50" fmla="*/ 35 w 38"/>
                <a:gd name="T51" fmla="*/ 38 h 51"/>
                <a:gd name="T52" fmla="*/ 3 w 38"/>
                <a:gd name="T53" fmla="*/ 38 h 51"/>
                <a:gd name="T54" fmla="*/ 3 w 38"/>
                <a:gd name="T55" fmla="*/ 11 h 51"/>
                <a:gd name="T56" fmla="*/ 5 w 38"/>
                <a:gd name="T57" fmla="*/ 10 h 51"/>
                <a:gd name="T58" fmla="*/ 10 w 38"/>
                <a:gd name="T59" fmla="*/ 10 h 51"/>
                <a:gd name="T60" fmla="*/ 10 w 38"/>
                <a:gd name="T61" fmla="*/ 19 h 51"/>
                <a:gd name="T62" fmla="*/ 13 w 38"/>
                <a:gd name="T63" fmla="*/ 19 h 51"/>
                <a:gd name="T64" fmla="*/ 13 w 38"/>
                <a:gd name="T65" fmla="*/ 10 h 51"/>
                <a:gd name="T66" fmla="*/ 26 w 38"/>
                <a:gd name="T67" fmla="*/ 10 h 51"/>
                <a:gd name="T68" fmla="*/ 26 w 38"/>
                <a:gd name="T69" fmla="*/ 19 h 51"/>
                <a:gd name="T70" fmla="*/ 29 w 38"/>
                <a:gd name="T71" fmla="*/ 19 h 51"/>
                <a:gd name="T72" fmla="*/ 29 w 38"/>
                <a:gd name="T73" fmla="*/ 10 h 51"/>
                <a:gd name="T74" fmla="*/ 34 w 38"/>
                <a:gd name="T75" fmla="*/ 10 h 51"/>
                <a:gd name="T76" fmla="*/ 35 w 38"/>
                <a:gd name="T77" fmla="*/ 11 h 51"/>
                <a:gd name="T78" fmla="*/ 35 w 38"/>
                <a:gd name="T79" fmla="*/ 38 h 51"/>
                <a:gd name="T80" fmla="*/ 35 w 38"/>
                <a:gd name="T81" fmla="*/ 38 h 51"/>
                <a:gd name="T82" fmla="*/ 35 w 38"/>
                <a:gd name="T83"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1">
                  <a:moveTo>
                    <a:pt x="35" y="6"/>
                  </a:moveTo>
                  <a:cubicBezTo>
                    <a:pt x="29" y="6"/>
                    <a:pt x="29" y="6"/>
                    <a:pt x="29" y="6"/>
                  </a:cubicBezTo>
                  <a:cubicBezTo>
                    <a:pt x="28" y="3"/>
                    <a:pt x="25" y="0"/>
                    <a:pt x="21" y="0"/>
                  </a:cubicBezTo>
                  <a:cubicBezTo>
                    <a:pt x="18" y="0"/>
                    <a:pt x="18" y="0"/>
                    <a:pt x="18" y="0"/>
                  </a:cubicBezTo>
                  <a:cubicBezTo>
                    <a:pt x="14" y="0"/>
                    <a:pt x="11" y="3"/>
                    <a:pt x="10" y="6"/>
                  </a:cubicBezTo>
                  <a:cubicBezTo>
                    <a:pt x="3" y="6"/>
                    <a:pt x="3" y="6"/>
                    <a:pt x="3" y="6"/>
                  </a:cubicBezTo>
                  <a:cubicBezTo>
                    <a:pt x="1" y="6"/>
                    <a:pt x="0" y="8"/>
                    <a:pt x="0" y="10"/>
                  </a:cubicBezTo>
                  <a:cubicBezTo>
                    <a:pt x="0" y="48"/>
                    <a:pt x="0" y="48"/>
                    <a:pt x="0" y="48"/>
                  </a:cubicBezTo>
                  <a:cubicBezTo>
                    <a:pt x="0" y="50"/>
                    <a:pt x="1" y="51"/>
                    <a:pt x="3" y="51"/>
                  </a:cubicBezTo>
                  <a:cubicBezTo>
                    <a:pt x="35" y="51"/>
                    <a:pt x="35" y="51"/>
                    <a:pt x="35" y="51"/>
                  </a:cubicBezTo>
                  <a:cubicBezTo>
                    <a:pt x="37" y="51"/>
                    <a:pt x="38" y="50"/>
                    <a:pt x="38" y="48"/>
                  </a:cubicBezTo>
                  <a:cubicBezTo>
                    <a:pt x="38" y="10"/>
                    <a:pt x="38" y="10"/>
                    <a:pt x="38" y="10"/>
                  </a:cubicBezTo>
                  <a:cubicBezTo>
                    <a:pt x="38" y="8"/>
                    <a:pt x="37" y="6"/>
                    <a:pt x="35" y="6"/>
                  </a:cubicBezTo>
                  <a:close/>
                  <a:moveTo>
                    <a:pt x="18" y="3"/>
                  </a:moveTo>
                  <a:cubicBezTo>
                    <a:pt x="21" y="3"/>
                    <a:pt x="21" y="3"/>
                    <a:pt x="21" y="3"/>
                  </a:cubicBezTo>
                  <a:cubicBezTo>
                    <a:pt x="23" y="3"/>
                    <a:pt x="25" y="5"/>
                    <a:pt x="25" y="6"/>
                  </a:cubicBezTo>
                  <a:cubicBezTo>
                    <a:pt x="13" y="6"/>
                    <a:pt x="13" y="6"/>
                    <a:pt x="13" y="6"/>
                  </a:cubicBezTo>
                  <a:cubicBezTo>
                    <a:pt x="14" y="5"/>
                    <a:pt x="16" y="3"/>
                    <a:pt x="18" y="3"/>
                  </a:cubicBezTo>
                  <a:close/>
                  <a:moveTo>
                    <a:pt x="35" y="46"/>
                  </a:moveTo>
                  <a:cubicBezTo>
                    <a:pt x="35" y="47"/>
                    <a:pt x="34" y="48"/>
                    <a:pt x="34" y="48"/>
                  </a:cubicBezTo>
                  <a:cubicBezTo>
                    <a:pt x="5" y="48"/>
                    <a:pt x="5" y="48"/>
                    <a:pt x="5" y="48"/>
                  </a:cubicBezTo>
                  <a:cubicBezTo>
                    <a:pt x="4" y="48"/>
                    <a:pt x="3" y="47"/>
                    <a:pt x="3" y="46"/>
                  </a:cubicBezTo>
                  <a:cubicBezTo>
                    <a:pt x="3" y="42"/>
                    <a:pt x="3" y="42"/>
                    <a:pt x="3" y="42"/>
                  </a:cubicBezTo>
                  <a:cubicBezTo>
                    <a:pt x="35" y="42"/>
                    <a:pt x="35" y="42"/>
                    <a:pt x="35" y="42"/>
                  </a:cubicBezTo>
                  <a:lnTo>
                    <a:pt x="35" y="46"/>
                  </a:lnTo>
                  <a:close/>
                  <a:moveTo>
                    <a:pt x="35" y="38"/>
                  </a:moveTo>
                  <a:cubicBezTo>
                    <a:pt x="3" y="38"/>
                    <a:pt x="3" y="38"/>
                    <a:pt x="3" y="38"/>
                  </a:cubicBezTo>
                  <a:cubicBezTo>
                    <a:pt x="3" y="11"/>
                    <a:pt x="3" y="11"/>
                    <a:pt x="3" y="11"/>
                  </a:cubicBezTo>
                  <a:cubicBezTo>
                    <a:pt x="3" y="10"/>
                    <a:pt x="4" y="10"/>
                    <a:pt x="5" y="10"/>
                  </a:cubicBezTo>
                  <a:cubicBezTo>
                    <a:pt x="10" y="10"/>
                    <a:pt x="10" y="10"/>
                    <a:pt x="10" y="10"/>
                  </a:cubicBezTo>
                  <a:cubicBezTo>
                    <a:pt x="10" y="19"/>
                    <a:pt x="10" y="19"/>
                    <a:pt x="10" y="19"/>
                  </a:cubicBezTo>
                  <a:cubicBezTo>
                    <a:pt x="13" y="19"/>
                    <a:pt x="13" y="19"/>
                    <a:pt x="13" y="19"/>
                  </a:cubicBezTo>
                  <a:cubicBezTo>
                    <a:pt x="13" y="10"/>
                    <a:pt x="13" y="10"/>
                    <a:pt x="13" y="10"/>
                  </a:cubicBezTo>
                  <a:cubicBezTo>
                    <a:pt x="26" y="10"/>
                    <a:pt x="26" y="10"/>
                    <a:pt x="26" y="10"/>
                  </a:cubicBezTo>
                  <a:cubicBezTo>
                    <a:pt x="26" y="19"/>
                    <a:pt x="26" y="19"/>
                    <a:pt x="26" y="19"/>
                  </a:cubicBezTo>
                  <a:cubicBezTo>
                    <a:pt x="29" y="19"/>
                    <a:pt x="29" y="19"/>
                    <a:pt x="29" y="19"/>
                  </a:cubicBezTo>
                  <a:cubicBezTo>
                    <a:pt x="29" y="10"/>
                    <a:pt x="29" y="10"/>
                    <a:pt x="29" y="10"/>
                  </a:cubicBezTo>
                  <a:cubicBezTo>
                    <a:pt x="34" y="10"/>
                    <a:pt x="34" y="10"/>
                    <a:pt x="34" y="10"/>
                  </a:cubicBezTo>
                  <a:cubicBezTo>
                    <a:pt x="34" y="10"/>
                    <a:pt x="35" y="10"/>
                    <a:pt x="35" y="11"/>
                  </a:cubicBezTo>
                  <a:lnTo>
                    <a:pt x="35" y="38"/>
                  </a:lnTo>
                  <a:close/>
                  <a:moveTo>
                    <a:pt x="35" y="38"/>
                  </a:moveTo>
                  <a:cubicBezTo>
                    <a:pt x="35" y="38"/>
                    <a:pt x="35" y="38"/>
                    <a:pt x="35" y="38"/>
                  </a:cubicBezTo>
                </a:path>
              </a:pathLst>
            </a:custGeom>
            <a:solidFill>
              <a:schemeClr val="bg1"/>
            </a:solidFill>
            <a:ln>
              <a:noFill/>
            </a:ln>
          </p:spPr>
          <p:txBody>
            <a:bodyPr anchor="ctr"/>
            <a:lstStyle/>
            <a:p>
              <a:pPr algn="ctr"/>
            </a:p>
          </p:txBody>
        </p:sp>
        <p:sp>
          <p:nvSpPr>
            <p:cNvPr id="25" name="iṣļîḑe"/>
            <p:cNvSpPr>
              <a:spLocks noChangeAspect="1"/>
            </p:cNvSpPr>
            <p:nvPr/>
          </p:nvSpPr>
          <p:spPr bwMode="auto">
            <a:xfrm>
              <a:off x="2775135" y="1220331"/>
              <a:ext cx="374279" cy="473988"/>
            </a:xfrm>
            <a:custGeom>
              <a:avLst/>
              <a:gdLst>
                <a:gd name="T0" fmla="*/ 35 w 38"/>
                <a:gd name="T1" fmla="*/ 6 h 51"/>
                <a:gd name="T2" fmla="*/ 29 w 38"/>
                <a:gd name="T3" fmla="*/ 6 h 51"/>
                <a:gd name="T4" fmla="*/ 21 w 38"/>
                <a:gd name="T5" fmla="*/ 0 h 51"/>
                <a:gd name="T6" fmla="*/ 18 w 38"/>
                <a:gd name="T7" fmla="*/ 0 h 51"/>
                <a:gd name="T8" fmla="*/ 10 w 38"/>
                <a:gd name="T9" fmla="*/ 6 h 51"/>
                <a:gd name="T10" fmla="*/ 3 w 38"/>
                <a:gd name="T11" fmla="*/ 6 h 51"/>
                <a:gd name="T12" fmla="*/ 0 w 38"/>
                <a:gd name="T13" fmla="*/ 10 h 51"/>
                <a:gd name="T14" fmla="*/ 0 w 38"/>
                <a:gd name="T15" fmla="*/ 48 h 51"/>
                <a:gd name="T16" fmla="*/ 3 w 38"/>
                <a:gd name="T17" fmla="*/ 51 h 51"/>
                <a:gd name="T18" fmla="*/ 35 w 38"/>
                <a:gd name="T19" fmla="*/ 51 h 51"/>
                <a:gd name="T20" fmla="*/ 38 w 38"/>
                <a:gd name="T21" fmla="*/ 48 h 51"/>
                <a:gd name="T22" fmla="*/ 38 w 38"/>
                <a:gd name="T23" fmla="*/ 10 h 51"/>
                <a:gd name="T24" fmla="*/ 35 w 38"/>
                <a:gd name="T25" fmla="*/ 6 h 51"/>
                <a:gd name="T26" fmla="*/ 18 w 38"/>
                <a:gd name="T27" fmla="*/ 3 h 51"/>
                <a:gd name="T28" fmla="*/ 21 w 38"/>
                <a:gd name="T29" fmla="*/ 3 h 51"/>
                <a:gd name="T30" fmla="*/ 25 w 38"/>
                <a:gd name="T31" fmla="*/ 6 h 51"/>
                <a:gd name="T32" fmla="*/ 13 w 38"/>
                <a:gd name="T33" fmla="*/ 6 h 51"/>
                <a:gd name="T34" fmla="*/ 18 w 38"/>
                <a:gd name="T35" fmla="*/ 3 h 51"/>
                <a:gd name="T36" fmla="*/ 35 w 38"/>
                <a:gd name="T37" fmla="*/ 46 h 51"/>
                <a:gd name="T38" fmla="*/ 34 w 38"/>
                <a:gd name="T39" fmla="*/ 48 h 51"/>
                <a:gd name="T40" fmla="*/ 5 w 38"/>
                <a:gd name="T41" fmla="*/ 48 h 51"/>
                <a:gd name="T42" fmla="*/ 3 w 38"/>
                <a:gd name="T43" fmla="*/ 46 h 51"/>
                <a:gd name="T44" fmla="*/ 3 w 38"/>
                <a:gd name="T45" fmla="*/ 42 h 51"/>
                <a:gd name="T46" fmla="*/ 35 w 38"/>
                <a:gd name="T47" fmla="*/ 42 h 51"/>
                <a:gd name="T48" fmla="*/ 35 w 38"/>
                <a:gd name="T49" fmla="*/ 46 h 51"/>
                <a:gd name="T50" fmla="*/ 35 w 38"/>
                <a:gd name="T51" fmla="*/ 38 h 51"/>
                <a:gd name="T52" fmla="*/ 3 w 38"/>
                <a:gd name="T53" fmla="*/ 38 h 51"/>
                <a:gd name="T54" fmla="*/ 3 w 38"/>
                <a:gd name="T55" fmla="*/ 11 h 51"/>
                <a:gd name="T56" fmla="*/ 5 w 38"/>
                <a:gd name="T57" fmla="*/ 10 h 51"/>
                <a:gd name="T58" fmla="*/ 10 w 38"/>
                <a:gd name="T59" fmla="*/ 10 h 51"/>
                <a:gd name="T60" fmla="*/ 10 w 38"/>
                <a:gd name="T61" fmla="*/ 19 h 51"/>
                <a:gd name="T62" fmla="*/ 13 w 38"/>
                <a:gd name="T63" fmla="*/ 19 h 51"/>
                <a:gd name="T64" fmla="*/ 13 w 38"/>
                <a:gd name="T65" fmla="*/ 10 h 51"/>
                <a:gd name="T66" fmla="*/ 26 w 38"/>
                <a:gd name="T67" fmla="*/ 10 h 51"/>
                <a:gd name="T68" fmla="*/ 26 w 38"/>
                <a:gd name="T69" fmla="*/ 19 h 51"/>
                <a:gd name="T70" fmla="*/ 29 w 38"/>
                <a:gd name="T71" fmla="*/ 19 h 51"/>
                <a:gd name="T72" fmla="*/ 29 w 38"/>
                <a:gd name="T73" fmla="*/ 10 h 51"/>
                <a:gd name="T74" fmla="*/ 34 w 38"/>
                <a:gd name="T75" fmla="*/ 10 h 51"/>
                <a:gd name="T76" fmla="*/ 35 w 38"/>
                <a:gd name="T77" fmla="*/ 11 h 51"/>
                <a:gd name="T78" fmla="*/ 35 w 38"/>
                <a:gd name="T79" fmla="*/ 38 h 51"/>
                <a:gd name="T80" fmla="*/ 35 w 38"/>
                <a:gd name="T81" fmla="*/ 38 h 51"/>
                <a:gd name="T82" fmla="*/ 35 w 38"/>
                <a:gd name="T83"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1">
                  <a:moveTo>
                    <a:pt x="35" y="6"/>
                  </a:moveTo>
                  <a:cubicBezTo>
                    <a:pt x="29" y="6"/>
                    <a:pt x="29" y="6"/>
                    <a:pt x="29" y="6"/>
                  </a:cubicBezTo>
                  <a:cubicBezTo>
                    <a:pt x="28" y="3"/>
                    <a:pt x="25" y="0"/>
                    <a:pt x="21" y="0"/>
                  </a:cubicBezTo>
                  <a:cubicBezTo>
                    <a:pt x="18" y="0"/>
                    <a:pt x="18" y="0"/>
                    <a:pt x="18" y="0"/>
                  </a:cubicBezTo>
                  <a:cubicBezTo>
                    <a:pt x="14" y="0"/>
                    <a:pt x="11" y="3"/>
                    <a:pt x="10" y="6"/>
                  </a:cubicBezTo>
                  <a:cubicBezTo>
                    <a:pt x="3" y="6"/>
                    <a:pt x="3" y="6"/>
                    <a:pt x="3" y="6"/>
                  </a:cubicBezTo>
                  <a:cubicBezTo>
                    <a:pt x="1" y="6"/>
                    <a:pt x="0" y="8"/>
                    <a:pt x="0" y="10"/>
                  </a:cubicBezTo>
                  <a:cubicBezTo>
                    <a:pt x="0" y="48"/>
                    <a:pt x="0" y="48"/>
                    <a:pt x="0" y="48"/>
                  </a:cubicBezTo>
                  <a:cubicBezTo>
                    <a:pt x="0" y="50"/>
                    <a:pt x="1" y="51"/>
                    <a:pt x="3" y="51"/>
                  </a:cubicBezTo>
                  <a:cubicBezTo>
                    <a:pt x="35" y="51"/>
                    <a:pt x="35" y="51"/>
                    <a:pt x="35" y="51"/>
                  </a:cubicBezTo>
                  <a:cubicBezTo>
                    <a:pt x="37" y="51"/>
                    <a:pt x="38" y="50"/>
                    <a:pt x="38" y="48"/>
                  </a:cubicBezTo>
                  <a:cubicBezTo>
                    <a:pt x="38" y="10"/>
                    <a:pt x="38" y="10"/>
                    <a:pt x="38" y="10"/>
                  </a:cubicBezTo>
                  <a:cubicBezTo>
                    <a:pt x="38" y="8"/>
                    <a:pt x="37" y="6"/>
                    <a:pt x="35" y="6"/>
                  </a:cubicBezTo>
                  <a:close/>
                  <a:moveTo>
                    <a:pt x="18" y="3"/>
                  </a:moveTo>
                  <a:cubicBezTo>
                    <a:pt x="21" y="3"/>
                    <a:pt x="21" y="3"/>
                    <a:pt x="21" y="3"/>
                  </a:cubicBezTo>
                  <a:cubicBezTo>
                    <a:pt x="23" y="3"/>
                    <a:pt x="25" y="5"/>
                    <a:pt x="25" y="6"/>
                  </a:cubicBezTo>
                  <a:cubicBezTo>
                    <a:pt x="13" y="6"/>
                    <a:pt x="13" y="6"/>
                    <a:pt x="13" y="6"/>
                  </a:cubicBezTo>
                  <a:cubicBezTo>
                    <a:pt x="14" y="5"/>
                    <a:pt x="16" y="3"/>
                    <a:pt x="18" y="3"/>
                  </a:cubicBezTo>
                  <a:close/>
                  <a:moveTo>
                    <a:pt x="35" y="46"/>
                  </a:moveTo>
                  <a:cubicBezTo>
                    <a:pt x="35" y="47"/>
                    <a:pt x="34" y="48"/>
                    <a:pt x="34" y="48"/>
                  </a:cubicBezTo>
                  <a:cubicBezTo>
                    <a:pt x="5" y="48"/>
                    <a:pt x="5" y="48"/>
                    <a:pt x="5" y="48"/>
                  </a:cubicBezTo>
                  <a:cubicBezTo>
                    <a:pt x="4" y="48"/>
                    <a:pt x="3" y="47"/>
                    <a:pt x="3" y="46"/>
                  </a:cubicBezTo>
                  <a:cubicBezTo>
                    <a:pt x="3" y="42"/>
                    <a:pt x="3" y="42"/>
                    <a:pt x="3" y="42"/>
                  </a:cubicBezTo>
                  <a:cubicBezTo>
                    <a:pt x="35" y="42"/>
                    <a:pt x="35" y="42"/>
                    <a:pt x="35" y="42"/>
                  </a:cubicBezTo>
                  <a:lnTo>
                    <a:pt x="35" y="46"/>
                  </a:lnTo>
                  <a:close/>
                  <a:moveTo>
                    <a:pt x="35" y="38"/>
                  </a:moveTo>
                  <a:cubicBezTo>
                    <a:pt x="3" y="38"/>
                    <a:pt x="3" y="38"/>
                    <a:pt x="3" y="38"/>
                  </a:cubicBezTo>
                  <a:cubicBezTo>
                    <a:pt x="3" y="11"/>
                    <a:pt x="3" y="11"/>
                    <a:pt x="3" y="11"/>
                  </a:cubicBezTo>
                  <a:cubicBezTo>
                    <a:pt x="3" y="10"/>
                    <a:pt x="4" y="10"/>
                    <a:pt x="5" y="10"/>
                  </a:cubicBezTo>
                  <a:cubicBezTo>
                    <a:pt x="10" y="10"/>
                    <a:pt x="10" y="10"/>
                    <a:pt x="10" y="10"/>
                  </a:cubicBezTo>
                  <a:cubicBezTo>
                    <a:pt x="10" y="19"/>
                    <a:pt x="10" y="19"/>
                    <a:pt x="10" y="19"/>
                  </a:cubicBezTo>
                  <a:cubicBezTo>
                    <a:pt x="13" y="19"/>
                    <a:pt x="13" y="19"/>
                    <a:pt x="13" y="19"/>
                  </a:cubicBezTo>
                  <a:cubicBezTo>
                    <a:pt x="13" y="10"/>
                    <a:pt x="13" y="10"/>
                    <a:pt x="13" y="10"/>
                  </a:cubicBezTo>
                  <a:cubicBezTo>
                    <a:pt x="26" y="10"/>
                    <a:pt x="26" y="10"/>
                    <a:pt x="26" y="10"/>
                  </a:cubicBezTo>
                  <a:cubicBezTo>
                    <a:pt x="26" y="19"/>
                    <a:pt x="26" y="19"/>
                    <a:pt x="26" y="19"/>
                  </a:cubicBezTo>
                  <a:cubicBezTo>
                    <a:pt x="29" y="19"/>
                    <a:pt x="29" y="19"/>
                    <a:pt x="29" y="19"/>
                  </a:cubicBezTo>
                  <a:cubicBezTo>
                    <a:pt x="29" y="10"/>
                    <a:pt x="29" y="10"/>
                    <a:pt x="29" y="10"/>
                  </a:cubicBezTo>
                  <a:cubicBezTo>
                    <a:pt x="34" y="10"/>
                    <a:pt x="34" y="10"/>
                    <a:pt x="34" y="10"/>
                  </a:cubicBezTo>
                  <a:cubicBezTo>
                    <a:pt x="34" y="10"/>
                    <a:pt x="35" y="10"/>
                    <a:pt x="35" y="11"/>
                  </a:cubicBezTo>
                  <a:lnTo>
                    <a:pt x="35" y="38"/>
                  </a:lnTo>
                  <a:close/>
                  <a:moveTo>
                    <a:pt x="35" y="38"/>
                  </a:moveTo>
                  <a:cubicBezTo>
                    <a:pt x="35" y="38"/>
                    <a:pt x="35" y="38"/>
                    <a:pt x="35" y="38"/>
                  </a:cubicBezTo>
                </a:path>
              </a:pathLst>
            </a:custGeom>
            <a:solidFill>
              <a:schemeClr val="bg1"/>
            </a:solidFill>
            <a:ln>
              <a:noFill/>
            </a:ln>
          </p:spPr>
          <p:txBody>
            <a:bodyPr anchor="ctr"/>
            <a:lstStyle/>
            <a:p>
              <a:pPr algn="ct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 name="矩形 8"/>
          <p:cNvSpPr/>
          <p:nvPr/>
        </p:nvSpPr>
        <p:spPr>
          <a:xfrm>
            <a:off x="0" y="2666142"/>
            <a:ext cx="4680000" cy="36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10" name="矩形 9"/>
          <p:cNvSpPr/>
          <p:nvPr/>
        </p:nvSpPr>
        <p:spPr>
          <a:xfrm>
            <a:off x="5480000" y="2666142"/>
            <a:ext cx="4680000" cy="36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3" name="椭圆 2"/>
          <p:cNvSpPr/>
          <p:nvPr/>
        </p:nvSpPr>
        <p:spPr>
          <a:xfrm>
            <a:off x="3159891" y="879677"/>
            <a:ext cx="3773344" cy="3773344"/>
          </a:xfrm>
          <a:prstGeom prst="ellipse">
            <a:avLst/>
          </a:prstGeom>
          <a:blipFill dpi="0" rotWithShape="1">
            <a:blip r:embed="rId1" cstate="screen">
              <a:duotone>
                <a:schemeClr val="bg2">
                  <a:shade val="45000"/>
                  <a:satMod val="135000"/>
                </a:schemeClr>
                <a:prstClr val="white"/>
              </a:duotone>
            </a:blip>
            <a:srcRect/>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 name="任意多边形 6"/>
          <p:cNvSpPr/>
          <p:nvPr/>
        </p:nvSpPr>
        <p:spPr>
          <a:xfrm>
            <a:off x="5046563" y="746810"/>
            <a:ext cx="786964" cy="173596"/>
          </a:xfrm>
          <a:custGeom>
            <a:avLst/>
            <a:gdLst>
              <a:gd name="connsiteX0" fmla="*/ 0 w 786964"/>
              <a:gd name="connsiteY0" fmla="*/ 0 h 173596"/>
              <a:gd name="connsiteX1" fmla="*/ 734378 w 786964"/>
              <a:gd name="connsiteY1" fmla="*/ 148264 h 173596"/>
              <a:gd name="connsiteX2" fmla="*/ 786964 w 786964"/>
              <a:gd name="connsiteY2" fmla="*/ 173596 h 173596"/>
              <a:gd name="connsiteX3" fmla="*/ 647405 w 786964"/>
              <a:gd name="connsiteY3" fmla="*/ 173596 h 173596"/>
              <a:gd name="connsiteX4" fmla="*/ 545061 w 786964"/>
              <a:gd name="connsiteY4" fmla="*/ 136137 h 173596"/>
              <a:gd name="connsiteX5" fmla="*/ 0 w 786964"/>
              <a:gd name="connsiteY5" fmla="*/ 53732 h 1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964" h="173596">
                <a:moveTo>
                  <a:pt x="0" y="0"/>
                </a:moveTo>
                <a:cubicBezTo>
                  <a:pt x="260495" y="0"/>
                  <a:pt x="508660" y="52793"/>
                  <a:pt x="734378" y="148264"/>
                </a:cubicBezTo>
                <a:lnTo>
                  <a:pt x="786964" y="173596"/>
                </a:lnTo>
                <a:lnTo>
                  <a:pt x="647405" y="173596"/>
                </a:lnTo>
                <a:lnTo>
                  <a:pt x="545061" y="136137"/>
                </a:lnTo>
                <a:cubicBezTo>
                  <a:pt x="372876" y="82583"/>
                  <a:pt x="189807" y="53732"/>
                  <a:pt x="0" y="5373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任意多边形 7"/>
          <p:cNvSpPr/>
          <p:nvPr/>
        </p:nvSpPr>
        <p:spPr>
          <a:xfrm rot="11352445">
            <a:off x="3896375" y="4550449"/>
            <a:ext cx="786964" cy="173596"/>
          </a:xfrm>
          <a:custGeom>
            <a:avLst/>
            <a:gdLst>
              <a:gd name="connsiteX0" fmla="*/ 0 w 786964"/>
              <a:gd name="connsiteY0" fmla="*/ 0 h 173596"/>
              <a:gd name="connsiteX1" fmla="*/ 734378 w 786964"/>
              <a:gd name="connsiteY1" fmla="*/ 148264 h 173596"/>
              <a:gd name="connsiteX2" fmla="*/ 786964 w 786964"/>
              <a:gd name="connsiteY2" fmla="*/ 173596 h 173596"/>
              <a:gd name="connsiteX3" fmla="*/ 647405 w 786964"/>
              <a:gd name="connsiteY3" fmla="*/ 173596 h 173596"/>
              <a:gd name="connsiteX4" fmla="*/ 545061 w 786964"/>
              <a:gd name="connsiteY4" fmla="*/ 136137 h 173596"/>
              <a:gd name="connsiteX5" fmla="*/ 0 w 786964"/>
              <a:gd name="connsiteY5" fmla="*/ 53732 h 1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964" h="173596">
                <a:moveTo>
                  <a:pt x="0" y="0"/>
                </a:moveTo>
                <a:cubicBezTo>
                  <a:pt x="260495" y="0"/>
                  <a:pt x="508660" y="52793"/>
                  <a:pt x="734378" y="148264"/>
                </a:cubicBezTo>
                <a:lnTo>
                  <a:pt x="786964" y="173596"/>
                </a:lnTo>
                <a:lnTo>
                  <a:pt x="647405" y="173596"/>
                </a:lnTo>
                <a:lnTo>
                  <a:pt x="545061" y="136137"/>
                </a:lnTo>
                <a:cubicBezTo>
                  <a:pt x="372876" y="82583"/>
                  <a:pt x="189807" y="53732"/>
                  <a:pt x="0" y="5373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11" name="矩形 10"/>
          <p:cNvSpPr/>
          <p:nvPr/>
        </p:nvSpPr>
        <p:spPr>
          <a:xfrm>
            <a:off x="424072" y="1188134"/>
            <a:ext cx="2226764" cy="584775"/>
          </a:xfrm>
          <a:prstGeom prst="rect">
            <a:avLst/>
          </a:prstGeom>
        </p:spPr>
        <p:txBody>
          <a:bodyPr wrap="none">
            <a:spAutoFit/>
          </a:bodyPr>
          <a:lstStyle/>
          <a:p>
            <a:pPr algn="r"/>
            <a:r>
              <a:rPr lang="zh-CN" altLang="en-US" b="1" dirty="0"/>
              <a:t>公司介</a:t>
            </a:r>
            <a:r>
              <a:rPr lang="zh-CN" altLang="en-US" b="1" dirty="0" smtClean="0"/>
              <a:t>绍</a:t>
            </a:r>
            <a:endParaRPr lang="en-US" altLang="zh-CN" b="1" dirty="0" smtClean="0"/>
          </a:p>
          <a:p>
            <a:pPr algn="r"/>
            <a:r>
              <a:rPr lang="zh-CN" altLang="en-US" b="1" dirty="0" smtClean="0"/>
              <a:t>(</a:t>
            </a:r>
            <a:r>
              <a:rPr lang="zh-CN" altLang="en-US" b="1" dirty="0"/>
              <a:t>Company Introduction)</a:t>
            </a:r>
            <a:endParaRPr lang="zh-CN" altLang="en-US" b="1" dirty="0"/>
          </a:p>
        </p:txBody>
      </p:sp>
      <p:sp>
        <p:nvSpPr>
          <p:cNvPr id="12" name="矩形 11"/>
          <p:cNvSpPr/>
          <p:nvPr/>
        </p:nvSpPr>
        <p:spPr>
          <a:xfrm>
            <a:off x="7442290" y="1188133"/>
            <a:ext cx="2193101" cy="584775"/>
          </a:xfrm>
          <a:prstGeom prst="rect">
            <a:avLst/>
          </a:prstGeom>
        </p:spPr>
        <p:txBody>
          <a:bodyPr wrap="none">
            <a:spAutoFit/>
          </a:bodyPr>
          <a:lstStyle/>
          <a:p>
            <a:r>
              <a:rPr lang="zh-CN" altLang="en-US" b="1" dirty="0"/>
              <a:t>市场调</a:t>
            </a:r>
            <a:r>
              <a:rPr lang="zh-CN" altLang="en-US" b="1" dirty="0" smtClean="0"/>
              <a:t>研</a:t>
            </a:r>
            <a:endParaRPr lang="en-US" altLang="zh-CN" b="1" dirty="0" smtClean="0"/>
          </a:p>
          <a:p>
            <a:r>
              <a:rPr lang="zh-CN" altLang="en-US" b="1" dirty="0" smtClean="0"/>
              <a:t>(</a:t>
            </a:r>
            <a:r>
              <a:rPr lang="zh-CN" altLang="en-US" b="1" dirty="0"/>
              <a:t>Marketing &amp; Reserach)</a:t>
            </a:r>
            <a:endParaRPr lang="zh-CN" altLang="en-US" b="1" dirty="0"/>
          </a:p>
        </p:txBody>
      </p:sp>
      <p:sp>
        <p:nvSpPr>
          <p:cNvPr id="13" name="矩形 12"/>
          <p:cNvSpPr/>
          <p:nvPr/>
        </p:nvSpPr>
        <p:spPr>
          <a:xfrm>
            <a:off x="579050" y="3695545"/>
            <a:ext cx="2071786" cy="584775"/>
          </a:xfrm>
          <a:prstGeom prst="rect">
            <a:avLst/>
          </a:prstGeom>
        </p:spPr>
        <p:txBody>
          <a:bodyPr wrap="none">
            <a:spAutoFit/>
          </a:bodyPr>
          <a:lstStyle/>
          <a:p>
            <a:pPr algn="r"/>
            <a:r>
              <a:rPr lang="en-US" altLang="zh-CN" b="1" dirty="0"/>
              <a:t>(Activity Introduction)</a:t>
            </a:r>
            <a:endParaRPr lang="zh-CN" altLang="en-US" b="1" dirty="0"/>
          </a:p>
          <a:p>
            <a:pPr algn="r"/>
            <a:r>
              <a:rPr lang="zh-CN" altLang="en-US" b="1" dirty="0" smtClean="0"/>
              <a:t>活</a:t>
            </a:r>
            <a:r>
              <a:rPr lang="zh-CN" altLang="en-US" b="1" dirty="0"/>
              <a:t>动介</a:t>
            </a:r>
            <a:r>
              <a:rPr lang="zh-CN" altLang="en-US" b="1" dirty="0" smtClean="0"/>
              <a:t>绍</a:t>
            </a:r>
            <a:endParaRPr lang="en-US" altLang="zh-CN" b="1" dirty="0" smtClean="0"/>
          </a:p>
        </p:txBody>
      </p:sp>
      <p:sp>
        <p:nvSpPr>
          <p:cNvPr id="14" name="矩形 13"/>
          <p:cNvSpPr/>
          <p:nvPr/>
        </p:nvSpPr>
        <p:spPr>
          <a:xfrm>
            <a:off x="7442290" y="3695544"/>
            <a:ext cx="1744388" cy="584775"/>
          </a:xfrm>
          <a:prstGeom prst="rect">
            <a:avLst/>
          </a:prstGeom>
        </p:spPr>
        <p:txBody>
          <a:bodyPr wrap="none">
            <a:spAutoFit/>
          </a:bodyPr>
          <a:lstStyle/>
          <a:p>
            <a:r>
              <a:rPr lang="en-US" altLang="zh-CN" b="1" dirty="0"/>
              <a:t>(Future Prospects)</a:t>
            </a:r>
            <a:endParaRPr lang="zh-CN" altLang="en-US" b="1" dirty="0"/>
          </a:p>
          <a:p>
            <a:r>
              <a:rPr lang="zh-CN" altLang="en-US" b="1" dirty="0" smtClean="0"/>
              <a:t>预</a:t>
            </a:r>
            <a:r>
              <a:rPr lang="zh-CN" altLang="en-US" b="1" dirty="0"/>
              <a:t>期展</a:t>
            </a:r>
            <a:r>
              <a:rPr lang="zh-CN" altLang="en-US" b="1" dirty="0" smtClean="0"/>
              <a:t>望</a:t>
            </a:r>
            <a:endParaRPr lang="zh-CN" altLang="en-US"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0ac2565-a6a9-4991-ae44-e77f186fd36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99679" y="1657364"/>
            <a:ext cx="9560642" cy="3123747"/>
            <a:chOff x="339212" y="1988837"/>
            <a:chExt cx="11472770" cy="3748496"/>
          </a:xfrm>
        </p:grpSpPr>
        <p:grpSp>
          <p:nvGrpSpPr>
            <p:cNvPr id="5" name="íṥļïḋè"/>
            <p:cNvGrpSpPr/>
            <p:nvPr/>
          </p:nvGrpSpPr>
          <p:grpSpPr>
            <a:xfrm>
              <a:off x="339212" y="1988840"/>
              <a:ext cx="2005967" cy="3748493"/>
              <a:chOff x="280755" y="1988840"/>
              <a:chExt cx="2005967" cy="3748493"/>
            </a:xfrm>
          </p:grpSpPr>
          <p:grpSp>
            <p:nvGrpSpPr>
              <p:cNvPr id="116" name="ï$ḻïḋê"/>
              <p:cNvGrpSpPr/>
              <p:nvPr/>
            </p:nvGrpSpPr>
            <p:grpSpPr>
              <a:xfrm>
                <a:off x="839906" y="1988840"/>
                <a:ext cx="887664" cy="2714568"/>
                <a:chOff x="1036204" y="1349113"/>
                <a:chExt cx="1084797" cy="3317421"/>
              </a:xfrm>
            </p:grpSpPr>
            <p:grpSp>
              <p:nvGrpSpPr>
                <p:cNvPr id="120" name="ïṡļïḓe"/>
                <p:cNvGrpSpPr/>
                <p:nvPr/>
              </p:nvGrpSpPr>
              <p:grpSpPr>
                <a:xfrm>
                  <a:off x="1036204" y="1349113"/>
                  <a:ext cx="1084797" cy="3317421"/>
                  <a:chOff x="1269911" y="2120864"/>
                  <a:chExt cx="1137127" cy="3600674"/>
                </a:xfrm>
              </p:grpSpPr>
              <p:sp>
                <p:nvSpPr>
                  <p:cNvPr id="123" name="ïṣ1iḍe"/>
                  <p:cNvSpPr/>
                  <p:nvPr/>
                </p:nvSpPr>
                <p:spPr>
                  <a:xfrm flipV="1">
                    <a:off x="1269911" y="2120864"/>
                    <a:ext cx="1137127" cy="3600674"/>
                  </a:xfrm>
                  <a:custGeom>
                    <a:avLst/>
                    <a:gdLst/>
                    <a:ahLst/>
                    <a:cxnLst/>
                    <a:rect l="l" t="t" r="r" b="b"/>
                    <a:pathLst>
                      <a:path w="1137127" h="3600674">
                        <a:moveTo>
                          <a:pt x="0" y="3443429"/>
                        </a:moveTo>
                        <a:cubicBezTo>
                          <a:pt x="0" y="3443429"/>
                          <a:pt x="0" y="3443429"/>
                          <a:pt x="0" y="3443429"/>
                        </a:cubicBezTo>
                        <a:lnTo>
                          <a:pt x="0" y="3443428"/>
                        </a:lnTo>
                        <a:close/>
                        <a:moveTo>
                          <a:pt x="157246" y="3600674"/>
                        </a:moveTo>
                        <a:lnTo>
                          <a:pt x="979881" y="3600674"/>
                        </a:lnTo>
                        <a:cubicBezTo>
                          <a:pt x="1066726" y="3600674"/>
                          <a:pt x="1137127" y="3530273"/>
                          <a:pt x="1137127" y="3443428"/>
                        </a:cubicBezTo>
                        <a:lnTo>
                          <a:pt x="1137126" y="3443428"/>
                        </a:lnTo>
                        <a:cubicBezTo>
                          <a:pt x="1137126" y="3363740"/>
                          <a:pt x="1077850" y="3297897"/>
                          <a:pt x="1000611" y="3290368"/>
                        </a:cubicBezTo>
                        <a:lnTo>
                          <a:pt x="1000611" y="432048"/>
                        </a:lnTo>
                        <a:cubicBezTo>
                          <a:pt x="1000611" y="193434"/>
                          <a:pt x="807177" y="0"/>
                          <a:pt x="568563" y="0"/>
                        </a:cubicBezTo>
                        <a:cubicBezTo>
                          <a:pt x="329949" y="0"/>
                          <a:pt x="136515" y="193434"/>
                          <a:pt x="136515" y="432048"/>
                        </a:cubicBezTo>
                        <a:lnTo>
                          <a:pt x="136515" y="3290368"/>
                        </a:lnTo>
                        <a:cubicBezTo>
                          <a:pt x="59276" y="3297897"/>
                          <a:pt x="0" y="3363740"/>
                          <a:pt x="0" y="3443429"/>
                        </a:cubicBezTo>
                        <a:cubicBezTo>
                          <a:pt x="0" y="3530273"/>
                          <a:pt x="70401" y="3600674"/>
                          <a:pt x="157246" y="3600674"/>
                        </a:cubicBezTo>
                        <a:close/>
                      </a:path>
                    </a:pathLst>
                  </a:cu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24" name="išlïḑe"/>
                  <p:cNvSpPr/>
                  <p:nvPr/>
                </p:nvSpPr>
                <p:spPr>
                  <a:xfrm flipV="1">
                    <a:off x="1473375" y="3736668"/>
                    <a:ext cx="730198" cy="1914527"/>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25" name="ïšḷíde"/>
                  <p:cNvGrpSpPr/>
                  <p:nvPr/>
                </p:nvGrpSpPr>
                <p:grpSpPr>
                  <a:xfrm>
                    <a:off x="1404969" y="2612766"/>
                    <a:ext cx="274202" cy="2464677"/>
                    <a:chOff x="1404969" y="2714017"/>
                    <a:chExt cx="274202" cy="2464677"/>
                  </a:xfrm>
                </p:grpSpPr>
                <p:cxnSp>
                  <p:nvCxnSpPr>
                    <p:cNvPr id="126" name="直接连接符 125"/>
                    <p:cNvCxnSpPr/>
                    <p:nvPr/>
                  </p:nvCxnSpPr>
                  <p:spPr>
                    <a:xfrm>
                      <a:off x="1404969" y="271401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404969" y="394635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1404969" y="296048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404969" y="320695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1404969" y="345342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1404969" y="369988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1404969" y="5178694"/>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1404969" y="419282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1404969" y="443929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1404969" y="468576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1404969" y="493222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121" name="işḷïḑe"/>
                <p:cNvSpPr txBox="1"/>
                <p:nvPr/>
              </p:nvSpPr>
              <p:spPr bwMode="auto">
                <a:xfrm>
                  <a:off x="1304486" y="2922586"/>
                  <a:ext cx="548228" cy="328231"/>
                </a:xfrm>
                <a:prstGeom prst="rect">
                  <a:avLst/>
                </a:prstGeom>
                <a:noFill/>
                <a:ln w="9525">
                  <a:noFill/>
                  <a:miter lim="800000"/>
                </a:ln>
              </p:spPr>
              <p:txBody>
                <a:bodyPr wrap="none" lIns="0" tIns="0" rIns="0" bIns="0" anchor="t" anchorCtr="0">
                  <a:normAutofit fontScale="85000" lnSpcReduction="20000"/>
                  <a:scene3d>
                    <a:camera prst="orthographicFront"/>
                    <a:lightRig rig="threePt" dir="t"/>
                  </a:scene3d>
                  <a:sp3d>
                    <a:bevelT w="0" h="0"/>
                  </a:sp3d>
                </a:bodyPr>
                <a:lstStyle/>
                <a:p>
                  <a:pPr marL="0" lvl="1" algn="ctr"/>
                  <a:r>
                    <a:rPr lang="en-US" altLang="ko-KR" sz="2135" b="1" smtClean="0">
                      <a:solidFill>
                        <a:schemeClr val="bg1"/>
                      </a:solidFill>
                    </a:rPr>
                    <a:t>60%</a:t>
                  </a:r>
                  <a:endParaRPr lang="en-US" altLang="ko-KR" sz="2135" b="1" dirty="0">
                    <a:solidFill>
                      <a:schemeClr val="bg1"/>
                    </a:solidFill>
                  </a:endParaRPr>
                </a:p>
              </p:txBody>
            </p:sp>
            <p:sp>
              <p:nvSpPr>
                <p:cNvPr id="122" name="ísļiḋè"/>
                <p:cNvSpPr/>
                <p:nvPr/>
              </p:nvSpPr>
              <p:spPr bwMode="auto">
                <a:xfrm>
                  <a:off x="1379542" y="4052050"/>
                  <a:ext cx="398114" cy="398114"/>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p>
              </p:txBody>
            </p:sp>
          </p:grpSp>
          <p:grpSp>
            <p:nvGrpSpPr>
              <p:cNvPr id="117" name="ïšliḓè"/>
              <p:cNvGrpSpPr/>
              <p:nvPr/>
            </p:nvGrpSpPr>
            <p:grpSpPr>
              <a:xfrm>
                <a:off x="280755" y="5033240"/>
                <a:ext cx="2005967" cy="704093"/>
                <a:chOff x="575615" y="5033240"/>
                <a:chExt cx="2005967" cy="704093"/>
              </a:xfrm>
            </p:grpSpPr>
            <p:sp>
              <p:nvSpPr>
                <p:cNvPr id="118" name="îşliḋe"/>
                <p:cNvSpPr txBox="1"/>
                <p:nvPr/>
              </p:nvSpPr>
              <p:spPr bwMode="auto">
                <a:xfrm>
                  <a:off x="575615" y="5349535"/>
                  <a:ext cx="2005967" cy="387798"/>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050" dirty="0" smtClean="0">
                      <a:solidFill>
                        <a:schemeClr val="tx1">
                          <a:lumMod val="85000"/>
                          <a:lumOff val="15000"/>
                        </a:schemeClr>
                      </a:solidFill>
                    </a:rPr>
                    <a:t>点击此处更换文本内容点击此处更换文本内容</a:t>
                  </a:r>
                  <a:endParaRPr lang="zh-CN" altLang="en-US" sz="1050" dirty="0">
                    <a:solidFill>
                      <a:schemeClr val="tx1">
                        <a:lumMod val="85000"/>
                        <a:lumOff val="15000"/>
                      </a:schemeClr>
                    </a:solidFill>
                  </a:endParaRPr>
                </a:p>
              </p:txBody>
            </p:sp>
            <p:sp>
              <p:nvSpPr>
                <p:cNvPr id="119" name="işḻîdê"/>
                <p:cNvSpPr txBox="1"/>
                <p:nvPr/>
              </p:nvSpPr>
              <p:spPr bwMode="auto">
                <a:xfrm>
                  <a:off x="575615" y="5033240"/>
                  <a:ext cx="2005967" cy="215444"/>
                </a:xfrm>
                <a:prstGeom prst="rect">
                  <a:avLst/>
                </a:prstGeom>
                <a:noFill/>
                <a:ln w="9525">
                  <a:noFill/>
                  <a:miter lim="800000"/>
                </a:ln>
              </p:spPr>
              <p:txBody>
                <a:bodyPr wrap="none" lIns="0" tIns="0" rIns="0" bIns="0" anchor="t" anchorCtr="1">
                  <a:normAutofit fontScale="92500" lnSpcReduction="10000"/>
                  <a:scene3d>
                    <a:camera prst="orthographicFront"/>
                    <a:lightRig rig="threePt" dir="t"/>
                  </a:scene3d>
                  <a:sp3d>
                    <a:bevelT w="0" h="0"/>
                  </a:sp3d>
                </a:bodyPr>
                <a:lstStyle/>
                <a:p>
                  <a:pPr algn="ctr">
                    <a:defRPr/>
                  </a:pPr>
                  <a:r>
                    <a:rPr lang="zh-CN" altLang="en-US" sz="1400" b="1" smtClean="0">
                      <a:solidFill>
                        <a:schemeClr val="accent1">
                          <a:lumMod val="100000"/>
                        </a:schemeClr>
                      </a:solidFill>
                    </a:rPr>
                    <a:t>标题文本预设</a:t>
                  </a:r>
                  <a:endParaRPr lang="zh-CN" altLang="en-US" sz="1400" b="1" dirty="0">
                    <a:solidFill>
                      <a:schemeClr val="accent1">
                        <a:lumMod val="100000"/>
                      </a:schemeClr>
                    </a:solidFill>
                  </a:endParaRPr>
                </a:p>
              </p:txBody>
            </p:sp>
          </p:grpSp>
        </p:grpSp>
        <p:grpSp>
          <p:nvGrpSpPr>
            <p:cNvPr id="6" name="iṣlîďe"/>
            <p:cNvGrpSpPr/>
            <p:nvPr/>
          </p:nvGrpSpPr>
          <p:grpSpPr>
            <a:xfrm>
              <a:off x="2232573" y="1988837"/>
              <a:ext cx="2005967" cy="3748496"/>
              <a:chOff x="2202839" y="1988837"/>
              <a:chExt cx="2005967" cy="3748496"/>
            </a:xfrm>
          </p:grpSpPr>
          <p:grpSp>
            <p:nvGrpSpPr>
              <p:cNvPr id="95" name="íşliḑê"/>
              <p:cNvGrpSpPr/>
              <p:nvPr/>
            </p:nvGrpSpPr>
            <p:grpSpPr>
              <a:xfrm>
                <a:off x="2761990" y="1988837"/>
                <a:ext cx="887664" cy="2714568"/>
                <a:chOff x="3311155" y="1349110"/>
                <a:chExt cx="1084797" cy="3317421"/>
              </a:xfrm>
            </p:grpSpPr>
            <p:grpSp>
              <p:nvGrpSpPr>
                <p:cNvPr id="99" name="ïšḻíḑe"/>
                <p:cNvGrpSpPr/>
                <p:nvPr/>
              </p:nvGrpSpPr>
              <p:grpSpPr>
                <a:xfrm>
                  <a:off x="3311155" y="1349110"/>
                  <a:ext cx="1084797" cy="3317421"/>
                  <a:chOff x="1269911" y="2120864"/>
                  <a:chExt cx="1137127" cy="3600674"/>
                </a:xfrm>
              </p:grpSpPr>
              <p:sp>
                <p:nvSpPr>
                  <p:cNvPr id="102" name="íṣḷíḋe"/>
                  <p:cNvSpPr/>
                  <p:nvPr/>
                </p:nvSpPr>
                <p:spPr>
                  <a:xfrm flipV="1">
                    <a:off x="1269911" y="2120864"/>
                    <a:ext cx="1137127" cy="3600674"/>
                  </a:xfrm>
                  <a:custGeom>
                    <a:avLst/>
                    <a:gdLst/>
                    <a:ahLst/>
                    <a:cxnLst/>
                    <a:rect l="l" t="t" r="r" b="b"/>
                    <a:pathLst>
                      <a:path w="1137127" h="3600674">
                        <a:moveTo>
                          <a:pt x="0" y="3443429"/>
                        </a:moveTo>
                        <a:cubicBezTo>
                          <a:pt x="0" y="3443429"/>
                          <a:pt x="0" y="3443429"/>
                          <a:pt x="0" y="3443429"/>
                        </a:cubicBezTo>
                        <a:lnTo>
                          <a:pt x="0" y="3443428"/>
                        </a:lnTo>
                        <a:close/>
                        <a:moveTo>
                          <a:pt x="157246" y="3600674"/>
                        </a:moveTo>
                        <a:lnTo>
                          <a:pt x="979881" y="3600674"/>
                        </a:lnTo>
                        <a:cubicBezTo>
                          <a:pt x="1066726" y="3600674"/>
                          <a:pt x="1137127" y="3530273"/>
                          <a:pt x="1137127" y="3443428"/>
                        </a:cubicBezTo>
                        <a:lnTo>
                          <a:pt x="1137126" y="3443428"/>
                        </a:lnTo>
                        <a:cubicBezTo>
                          <a:pt x="1137126" y="3363740"/>
                          <a:pt x="1077850" y="3297897"/>
                          <a:pt x="1000611" y="3290368"/>
                        </a:cubicBezTo>
                        <a:lnTo>
                          <a:pt x="1000611" y="432048"/>
                        </a:lnTo>
                        <a:cubicBezTo>
                          <a:pt x="1000611" y="193434"/>
                          <a:pt x="807177" y="0"/>
                          <a:pt x="568563" y="0"/>
                        </a:cubicBezTo>
                        <a:cubicBezTo>
                          <a:pt x="329949" y="0"/>
                          <a:pt x="136515" y="193434"/>
                          <a:pt x="136515" y="432048"/>
                        </a:cubicBezTo>
                        <a:lnTo>
                          <a:pt x="136515" y="3290368"/>
                        </a:lnTo>
                        <a:cubicBezTo>
                          <a:pt x="59276" y="3297897"/>
                          <a:pt x="0" y="3363740"/>
                          <a:pt x="0" y="3443429"/>
                        </a:cubicBezTo>
                        <a:cubicBezTo>
                          <a:pt x="0" y="3530273"/>
                          <a:pt x="70401" y="3600674"/>
                          <a:pt x="157246" y="3600674"/>
                        </a:cubicBezTo>
                        <a:close/>
                      </a:path>
                    </a:pathLst>
                  </a:cu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3" name="ïŝlïḋe"/>
                  <p:cNvSpPr/>
                  <p:nvPr/>
                </p:nvSpPr>
                <p:spPr>
                  <a:xfrm flipV="1">
                    <a:off x="1473375" y="3481005"/>
                    <a:ext cx="730198" cy="2170191"/>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04" name="íšḷïḋe"/>
                  <p:cNvGrpSpPr/>
                  <p:nvPr/>
                </p:nvGrpSpPr>
                <p:grpSpPr>
                  <a:xfrm>
                    <a:off x="1404969" y="2612766"/>
                    <a:ext cx="274202" cy="2464677"/>
                    <a:chOff x="1404969" y="2714017"/>
                    <a:chExt cx="274202" cy="2464677"/>
                  </a:xfrm>
                </p:grpSpPr>
                <p:cxnSp>
                  <p:nvCxnSpPr>
                    <p:cNvPr id="105" name="直接连接符 104"/>
                    <p:cNvCxnSpPr/>
                    <p:nvPr/>
                  </p:nvCxnSpPr>
                  <p:spPr>
                    <a:xfrm>
                      <a:off x="1404969" y="271401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1404969" y="394635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1404969" y="296048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404969" y="320695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1404969" y="345342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404969" y="369988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404969" y="5178694"/>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1404969" y="419282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404969" y="443929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1404969" y="468576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1404969" y="493222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100" name="iṩḻîḍè"/>
                <p:cNvSpPr txBox="1"/>
                <p:nvPr/>
              </p:nvSpPr>
              <p:spPr bwMode="auto">
                <a:xfrm>
                  <a:off x="3579438" y="2671830"/>
                  <a:ext cx="548228" cy="328231"/>
                </a:xfrm>
                <a:prstGeom prst="rect">
                  <a:avLst/>
                </a:prstGeom>
                <a:noFill/>
                <a:ln w="9525">
                  <a:noFill/>
                  <a:miter lim="800000"/>
                </a:ln>
              </p:spPr>
              <p:txBody>
                <a:bodyPr wrap="none" lIns="0" tIns="0" rIns="0" bIns="0" anchor="t" anchorCtr="0">
                  <a:normAutofit fontScale="85000" lnSpcReduction="20000"/>
                  <a:scene3d>
                    <a:camera prst="orthographicFront"/>
                    <a:lightRig rig="threePt" dir="t"/>
                  </a:scene3d>
                  <a:sp3d>
                    <a:bevelT w="0" h="0"/>
                  </a:sp3d>
                </a:bodyPr>
                <a:lstStyle/>
                <a:p>
                  <a:pPr marL="0" lvl="1" algn="ctr"/>
                  <a:r>
                    <a:rPr lang="en-US" altLang="ko-KR" sz="2135" b="1" smtClean="0">
                      <a:solidFill>
                        <a:schemeClr val="bg1"/>
                      </a:solidFill>
                    </a:rPr>
                    <a:t>70%</a:t>
                  </a:r>
                  <a:endParaRPr lang="en-US" altLang="ko-KR" sz="2135" b="1">
                    <a:solidFill>
                      <a:schemeClr val="bg1"/>
                    </a:solidFill>
                  </a:endParaRPr>
                </a:p>
              </p:txBody>
            </p:sp>
            <p:sp>
              <p:nvSpPr>
                <p:cNvPr id="101" name="íŝľîḋè"/>
                <p:cNvSpPr/>
                <p:nvPr/>
              </p:nvSpPr>
              <p:spPr bwMode="auto">
                <a:xfrm>
                  <a:off x="3664885" y="4052050"/>
                  <a:ext cx="398114" cy="398114"/>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p:spPr>
              <p:txBody>
                <a:bodyPr anchor="ctr"/>
                <a:lstStyle/>
                <a:p>
                  <a:pPr algn="ctr"/>
                </a:p>
              </p:txBody>
            </p:sp>
          </p:grpSp>
          <p:grpSp>
            <p:nvGrpSpPr>
              <p:cNvPr id="96" name="îSļîdè"/>
              <p:cNvGrpSpPr/>
              <p:nvPr/>
            </p:nvGrpSpPr>
            <p:grpSpPr>
              <a:xfrm>
                <a:off x="2202839" y="5033240"/>
                <a:ext cx="2005967" cy="704093"/>
                <a:chOff x="2850567" y="5033240"/>
                <a:chExt cx="2005967" cy="704093"/>
              </a:xfrm>
            </p:grpSpPr>
            <p:sp>
              <p:nvSpPr>
                <p:cNvPr id="97" name="ïSḷiďé"/>
                <p:cNvSpPr txBox="1"/>
                <p:nvPr/>
              </p:nvSpPr>
              <p:spPr bwMode="auto">
                <a:xfrm>
                  <a:off x="2850567" y="5349535"/>
                  <a:ext cx="2005967" cy="387798"/>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050" dirty="0" smtClean="0">
                      <a:solidFill>
                        <a:schemeClr val="tx1">
                          <a:lumMod val="85000"/>
                          <a:lumOff val="15000"/>
                        </a:schemeClr>
                      </a:solidFill>
                    </a:rPr>
                    <a:t>点击此处更换文本内容点击此处更换文本内容</a:t>
                  </a:r>
                  <a:endParaRPr lang="zh-CN" altLang="en-US" sz="1050" dirty="0">
                    <a:solidFill>
                      <a:schemeClr val="tx1">
                        <a:lumMod val="85000"/>
                        <a:lumOff val="15000"/>
                      </a:schemeClr>
                    </a:solidFill>
                  </a:endParaRPr>
                </a:p>
              </p:txBody>
            </p:sp>
            <p:sp>
              <p:nvSpPr>
                <p:cNvPr id="98" name="iṣḻiḍe"/>
                <p:cNvSpPr txBox="1"/>
                <p:nvPr/>
              </p:nvSpPr>
              <p:spPr bwMode="auto">
                <a:xfrm>
                  <a:off x="2850567" y="5033240"/>
                  <a:ext cx="2005967" cy="215444"/>
                </a:xfrm>
                <a:prstGeom prst="rect">
                  <a:avLst/>
                </a:prstGeom>
                <a:noFill/>
                <a:ln w="9525">
                  <a:noFill/>
                  <a:miter lim="800000"/>
                </a:ln>
              </p:spPr>
              <p:txBody>
                <a:bodyPr wrap="none" lIns="0" tIns="0" rIns="0" bIns="0" anchor="t" anchorCtr="1">
                  <a:normAutofit fontScale="92500" lnSpcReduction="10000"/>
                  <a:scene3d>
                    <a:camera prst="orthographicFront"/>
                    <a:lightRig rig="threePt" dir="t"/>
                  </a:scene3d>
                  <a:sp3d>
                    <a:bevelT w="0" h="0"/>
                  </a:sp3d>
                </a:bodyPr>
                <a:lstStyle/>
                <a:p>
                  <a:pPr algn="ctr">
                    <a:defRPr/>
                  </a:pPr>
                  <a:r>
                    <a:rPr lang="zh-CN" altLang="en-US" sz="1400" b="1" smtClean="0">
                      <a:solidFill>
                        <a:schemeClr val="accent2">
                          <a:lumMod val="100000"/>
                        </a:schemeClr>
                      </a:solidFill>
                    </a:rPr>
                    <a:t>标题文本预设</a:t>
                  </a:r>
                  <a:endParaRPr lang="zh-CN" altLang="en-US" sz="1400" b="1" dirty="0">
                    <a:solidFill>
                      <a:schemeClr val="accent2">
                        <a:lumMod val="100000"/>
                      </a:schemeClr>
                    </a:solidFill>
                  </a:endParaRPr>
                </a:p>
              </p:txBody>
            </p:sp>
          </p:grpSp>
        </p:grpSp>
        <p:grpSp>
          <p:nvGrpSpPr>
            <p:cNvPr id="7" name="iŝľíḑé"/>
            <p:cNvGrpSpPr/>
            <p:nvPr/>
          </p:nvGrpSpPr>
          <p:grpSpPr>
            <a:xfrm>
              <a:off x="4125934" y="1988837"/>
              <a:ext cx="2005967" cy="3748496"/>
              <a:chOff x="4124923" y="1988837"/>
              <a:chExt cx="2005967" cy="3748496"/>
            </a:xfrm>
          </p:grpSpPr>
          <p:grpSp>
            <p:nvGrpSpPr>
              <p:cNvPr id="74" name="îṡļîḓê"/>
              <p:cNvGrpSpPr/>
              <p:nvPr/>
            </p:nvGrpSpPr>
            <p:grpSpPr>
              <a:xfrm>
                <a:off x="4684074" y="1988837"/>
                <a:ext cx="887664" cy="2714568"/>
                <a:chOff x="5586108" y="1349110"/>
                <a:chExt cx="1084797" cy="3317421"/>
              </a:xfrm>
            </p:grpSpPr>
            <p:grpSp>
              <p:nvGrpSpPr>
                <p:cNvPr id="78" name="ïŝlïḍe"/>
                <p:cNvGrpSpPr/>
                <p:nvPr/>
              </p:nvGrpSpPr>
              <p:grpSpPr>
                <a:xfrm>
                  <a:off x="5586108" y="1349110"/>
                  <a:ext cx="1084797" cy="3317421"/>
                  <a:chOff x="1269911" y="2120864"/>
                  <a:chExt cx="1137127" cy="3600674"/>
                </a:xfrm>
              </p:grpSpPr>
              <p:sp>
                <p:nvSpPr>
                  <p:cNvPr id="81" name="išḻíḍé"/>
                  <p:cNvSpPr/>
                  <p:nvPr/>
                </p:nvSpPr>
                <p:spPr>
                  <a:xfrm flipV="1">
                    <a:off x="1269911" y="2120864"/>
                    <a:ext cx="1137127" cy="3600674"/>
                  </a:xfrm>
                  <a:custGeom>
                    <a:avLst/>
                    <a:gdLst/>
                    <a:ahLst/>
                    <a:cxnLst/>
                    <a:rect l="l" t="t" r="r" b="b"/>
                    <a:pathLst>
                      <a:path w="1137127" h="3600674">
                        <a:moveTo>
                          <a:pt x="0" y="3443429"/>
                        </a:moveTo>
                        <a:cubicBezTo>
                          <a:pt x="0" y="3443429"/>
                          <a:pt x="0" y="3443429"/>
                          <a:pt x="0" y="3443429"/>
                        </a:cubicBezTo>
                        <a:lnTo>
                          <a:pt x="0" y="3443428"/>
                        </a:lnTo>
                        <a:close/>
                        <a:moveTo>
                          <a:pt x="157246" y="3600674"/>
                        </a:moveTo>
                        <a:lnTo>
                          <a:pt x="979881" y="3600674"/>
                        </a:lnTo>
                        <a:cubicBezTo>
                          <a:pt x="1066726" y="3600674"/>
                          <a:pt x="1137127" y="3530273"/>
                          <a:pt x="1137127" y="3443428"/>
                        </a:cubicBezTo>
                        <a:lnTo>
                          <a:pt x="1137126" y="3443428"/>
                        </a:lnTo>
                        <a:cubicBezTo>
                          <a:pt x="1137126" y="3363740"/>
                          <a:pt x="1077850" y="3297897"/>
                          <a:pt x="1000611" y="3290368"/>
                        </a:cubicBezTo>
                        <a:lnTo>
                          <a:pt x="1000611" y="432048"/>
                        </a:lnTo>
                        <a:cubicBezTo>
                          <a:pt x="1000611" y="193434"/>
                          <a:pt x="807177" y="0"/>
                          <a:pt x="568563" y="0"/>
                        </a:cubicBezTo>
                        <a:cubicBezTo>
                          <a:pt x="329949" y="0"/>
                          <a:pt x="136515" y="193434"/>
                          <a:pt x="136515" y="432048"/>
                        </a:cubicBezTo>
                        <a:lnTo>
                          <a:pt x="136515" y="3290368"/>
                        </a:lnTo>
                        <a:cubicBezTo>
                          <a:pt x="59276" y="3297897"/>
                          <a:pt x="0" y="3363740"/>
                          <a:pt x="0" y="3443429"/>
                        </a:cubicBezTo>
                        <a:cubicBezTo>
                          <a:pt x="0" y="3530273"/>
                          <a:pt x="70401" y="3600674"/>
                          <a:pt x="157246" y="3600674"/>
                        </a:cubicBezTo>
                        <a:close/>
                      </a:path>
                    </a:pathLst>
                  </a:cu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2" name="işļidé"/>
                  <p:cNvSpPr/>
                  <p:nvPr/>
                </p:nvSpPr>
                <p:spPr>
                  <a:xfrm flipV="1">
                    <a:off x="1473375" y="2969682"/>
                    <a:ext cx="730198" cy="268151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83" name="iṥľiḑê"/>
                  <p:cNvGrpSpPr/>
                  <p:nvPr/>
                </p:nvGrpSpPr>
                <p:grpSpPr>
                  <a:xfrm>
                    <a:off x="1404969" y="2612766"/>
                    <a:ext cx="274202" cy="2464677"/>
                    <a:chOff x="1404969" y="2714017"/>
                    <a:chExt cx="274202" cy="2464677"/>
                  </a:xfrm>
                </p:grpSpPr>
                <p:cxnSp>
                  <p:nvCxnSpPr>
                    <p:cNvPr id="84" name="直接连接符 83"/>
                    <p:cNvCxnSpPr/>
                    <p:nvPr/>
                  </p:nvCxnSpPr>
                  <p:spPr>
                    <a:xfrm>
                      <a:off x="1404969" y="271401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1404969" y="394635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404969" y="296048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404969" y="320695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404969" y="345342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1404969" y="369988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1404969" y="5178694"/>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404969" y="419282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1404969" y="443929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1404969" y="468576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1404969" y="493222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79" name="iṡľídè"/>
                <p:cNvSpPr txBox="1"/>
                <p:nvPr/>
              </p:nvSpPr>
              <p:spPr bwMode="auto">
                <a:xfrm>
                  <a:off x="5854393" y="2179730"/>
                  <a:ext cx="548228" cy="328231"/>
                </a:xfrm>
                <a:prstGeom prst="rect">
                  <a:avLst/>
                </a:prstGeom>
                <a:noFill/>
                <a:ln w="9525">
                  <a:noFill/>
                  <a:miter lim="800000"/>
                </a:ln>
              </p:spPr>
              <p:txBody>
                <a:bodyPr wrap="none" lIns="0" tIns="0" rIns="0" bIns="0" anchor="t" anchorCtr="0">
                  <a:normAutofit fontScale="85000" lnSpcReduction="20000"/>
                  <a:scene3d>
                    <a:camera prst="orthographicFront"/>
                    <a:lightRig rig="threePt" dir="t"/>
                  </a:scene3d>
                  <a:sp3d>
                    <a:bevelT w="0" h="0"/>
                  </a:sp3d>
                </a:bodyPr>
                <a:lstStyle/>
                <a:p>
                  <a:pPr marL="0" lvl="1" algn="ctr"/>
                  <a:r>
                    <a:rPr lang="en-US" altLang="ko-KR" sz="2135" b="1" smtClean="0">
                      <a:solidFill>
                        <a:schemeClr val="bg1"/>
                      </a:solidFill>
                    </a:rPr>
                    <a:t>90%</a:t>
                  </a:r>
                  <a:endParaRPr lang="en-US" altLang="ko-KR" sz="2135" b="1">
                    <a:solidFill>
                      <a:schemeClr val="bg1"/>
                    </a:solidFill>
                  </a:endParaRPr>
                </a:p>
              </p:txBody>
            </p:sp>
            <p:sp>
              <p:nvSpPr>
                <p:cNvPr id="80" name="íṧlíḑe"/>
                <p:cNvSpPr/>
                <p:nvPr/>
              </p:nvSpPr>
              <p:spPr bwMode="auto">
                <a:xfrm>
                  <a:off x="5929451" y="4052050"/>
                  <a:ext cx="398114" cy="398114"/>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p>
              </p:txBody>
            </p:sp>
          </p:grpSp>
          <p:grpSp>
            <p:nvGrpSpPr>
              <p:cNvPr id="75" name="îṡľiďê"/>
              <p:cNvGrpSpPr/>
              <p:nvPr/>
            </p:nvGrpSpPr>
            <p:grpSpPr>
              <a:xfrm>
                <a:off x="4124923" y="5033240"/>
                <a:ext cx="2005967" cy="704093"/>
                <a:chOff x="5125522" y="5033240"/>
                <a:chExt cx="2005967" cy="704093"/>
              </a:xfrm>
            </p:grpSpPr>
            <p:sp>
              <p:nvSpPr>
                <p:cNvPr id="76" name="îṥḷîḑé"/>
                <p:cNvSpPr txBox="1"/>
                <p:nvPr/>
              </p:nvSpPr>
              <p:spPr bwMode="auto">
                <a:xfrm>
                  <a:off x="5125522" y="5349535"/>
                  <a:ext cx="2005967" cy="387798"/>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050" dirty="0" smtClean="0">
                      <a:solidFill>
                        <a:schemeClr val="tx1">
                          <a:lumMod val="85000"/>
                          <a:lumOff val="15000"/>
                        </a:schemeClr>
                      </a:solidFill>
                    </a:rPr>
                    <a:t>点击此处更换文本内容点击此处更换文本内容</a:t>
                  </a:r>
                  <a:endParaRPr lang="zh-CN" altLang="en-US" sz="1050" dirty="0">
                    <a:solidFill>
                      <a:schemeClr val="tx1">
                        <a:lumMod val="85000"/>
                        <a:lumOff val="15000"/>
                      </a:schemeClr>
                    </a:solidFill>
                  </a:endParaRPr>
                </a:p>
              </p:txBody>
            </p:sp>
            <p:sp>
              <p:nvSpPr>
                <p:cNvPr id="77" name="íS1ïḍé"/>
                <p:cNvSpPr txBox="1"/>
                <p:nvPr/>
              </p:nvSpPr>
              <p:spPr bwMode="auto">
                <a:xfrm>
                  <a:off x="5125522" y="5033240"/>
                  <a:ext cx="2005967" cy="215444"/>
                </a:xfrm>
                <a:prstGeom prst="rect">
                  <a:avLst/>
                </a:prstGeom>
                <a:noFill/>
                <a:ln w="9525">
                  <a:noFill/>
                  <a:miter lim="800000"/>
                </a:ln>
              </p:spPr>
              <p:txBody>
                <a:bodyPr wrap="none" lIns="0" tIns="0" rIns="0" bIns="0" anchor="t" anchorCtr="1">
                  <a:normAutofit fontScale="92500" lnSpcReduction="10000"/>
                  <a:scene3d>
                    <a:camera prst="orthographicFront"/>
                    <a:lightRig rig="threePt" dir="t"/>
                  </a:scene3d>
                  <a:sp3d>
                    <a:bevelT w="0" h="0"/>
                  </a:sp3d>
                </a:bodyPr>
                <a:lstStyle/>
                <a:p>
                  <a:pPr algn="ctr">
                    <a:defRPr/>
                  </a:pPr>
                  <a:r>
                    <a:rPr lang="zh-CN" altLang="en-US" sz="1400" b="1" smtClean="0">
                      <a:solidFill>
                        <a:schemeClr val="accent3">
                          <a:lumMod val="100000"/>
                        </a:schemeClr>
                      </a:solidFill>
                    </a:rPr>
                    <a:t>标题文本预设</a:t>
                  </a:r>
                  <a:endParaRPr lang="zh-CN" altLang="en-US" sz="1400" b="1" dirty="0">
                    <a:solidFill>
                      <a:schemeClr val="accent3">
                        <a:lumMod val="100000"/>
                      </a:schemeClr>
                    </a:solidFill>
                  </a:endParaRPr>
                </a:p>
              </p:txBody>
            </p:sp>
          </p:grpSp>
        </p:grpSp>
        <p:grpSp>
          <p:nvGrpSpPr>
            <p:cNvPr id="8" name="îŝḻïdê"/>
            <p:cNvGrpSpPr/>
            <p:nvPr/>
          </p:nvGrpSpPr>
          <p:grpSpPr>
            <a:xfrm>
              <a:off x="6019295" y="1988837"/>
              <a:ext cx="2005967" cy="3748496"/>
              <a:chOff x="6047007" y="1988837"/>
              <a:chExt cx="2005967" cy="3748496"/>
            </a:xfrm>
          </p:grpSpPr>
          <p:grpSp>
            <p:nvGrpSpPr>
              <p:cNvPr id="53" name="íṥlíḓe"/>
              <p:cNvGrpSpPr/>
              <p:nvPr/>
            </p:nvGrpSpPr>
            <p:grpSpPr>
              <a:xfrm>
                <a:off x="6606158" y="1988837"/>
                <a:ext cx="887664" cy="2714568"/>
                <a:chOff x="7861062" y="1349110"/>
                <a:chExt cx="1084797" cy="3317421"/>
              </a:xfrm>
            </p:grpSpPr>
            <p:grpSp>
              <p:nvGrpSpPr>
                <p:cNvPr id="57" name="îšlïďè"/>
                <p:cNvGrpSpPr/>
                <p:nvPr/>
              </p:nvGrpSpPr>
              <p:grpSpPr>
                <a:xfrm>
                  <a:off x="7861062" y="1349110"/>
                  <a:ext cx="1084797" cy="3317421"/>
                  <a:chOff x="1269911" y="2120864"/>
                  <a:chExt cx="1137127" cy="3600674"/>
                </a:xfrm>
              </p:grpSpPr>
              <p:sp>
                <p:nvSpPr>
                  <p:cNvPr id="60" name="îSľïḍè"/>
                  <p:cNvSpPr/>
                  <p:nvPr/>
                </p:nvSpPr>
                <p:spPr>
                  <a:xfrm flipV="1">
                    <a:off x="1269911" y="2120864"/>
                    <a:ext cx="1137127" cy="3600674"/>
                  </a:xfrm>
                  <a:custGeom>
                    <a:avLst/>
                    <a:gdLst/>
                    <a:ahLst/>
                    <a:cxnLst/>
                    <a:rect l="l" t="t" r="r" b="b"/>
                    <a:pathLst>
                      <a:path w="1137127" h="3600674">
                        <a:moveTo>
                          <a:pt x="0" y="3443429"/>
                        </a:moveTo>
                        <a:cubicBezTo>
                          <a:pt x="0" y="3443429"/>
                          <a:pt x="0" y="3443429"/>
                          <a:pt x="0" y="3443429"/>
                        </a:cubicBezTo>
                        <a:lnTo>
                          <a:pt x="0" y="3443428"/>
                        </a:lnTo>
                        <a:close/>
                        <a:moveTo>
                          <a:pt x="157246" y="3600674"/>
                        </a:moveTo>
                        <a:lnTo>
                          <a:pt x="979881" y="3600674"/>
                        </a:lnTo>
                        <a:cubicBezTo>
                          <a:pt x="1066726" y="3600674"/>
                          <a:pt x="1137127" y="3530273"/>
                          <a:pt x="1137127" y="3443428"/>
                        </a:cubicBezTo>
                        <a:lnTo>
                          <a:pt x="1137126" y="3443428"/>
                        </a:lnTo>
                        <a:cubicBezTo>
                          <a:pt x="1137126" y="3363740"/>
                          <a:pt x="1077850" y="3297897"/>
                          <a:pt x="1000611" y="3290368"/>
                        </a:cubicBezTo>
                        <a:lnTo>
                          <a:pt x="1000611" y="432048"/>
                        </a:lnTo>
                        <a:cubicBezTo>
                          <a:pt x="1000611" y="193434"/>
                          <a:pt x="807177" y="0"/>
                          <a:pt x="568563" y="0"/>
                        </a:cubicBezTo>
                        <a:cubicBezTo>
                          <a:pt x="329949" y="0"/>
                          <a:pt x="136515" y="193434"/>
                          <a:pt x="136515" y="432048"/>
                        </a:cubicBezTo>
                        <a:lnTo>
                          <a:pt x="136515" y="3290368"/>
                        </a:lnTo>
                        <a:cubicBezTo>
                          <a:pt x="59276" y="3297897"/>
                          <a:pt x="0" y="3363740"/>
                          <a:pt x="0" y="3443429"/>
                        </a:cubicBezTo>
                        <a:cubicBezTo>
                          <a:pt x="0" y="3530273"/>
                          <a:pt x="70401" y="3600674"/>
                          <a:pt x="157246" y="3600674"/>
                        </a:cubicBezTo>
                        <a:close/>
                      </a:path>
                    </a:pathLst>
                  </a:cu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1" name="ïṧḻïdé"/>
                  <p:cNvSpPr/>
                  <p:nvPr/>
                </p:nvSpPr>
                <p:spPr>
                  <a:xfrm flipV="1">
                    <a:off x="1473375" y="4503658"/>
                    <a:ext cx="730198" cy="1147537"/>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62" name="ïṧḷíḑé"/>
                  <p:cNvGrpSpPr/>
                  <p:nvPr/>
                </p:nvGrpSpPr>
                <p:grpSpPr>
                  <a:xfrm>
                    <a:off x="1404969" y="2612766"/>
                    <a:ext cx="274202" cy="2464677"/>
                    <a:chOff x="1404969" y="2714017"/>
                    <a:chExt cx="274202" cy="2464677"/>
                  </a:xfrm>
                </p:grpSpPr>
                <p:cxnSp>
                  <p:nvCxnSpPr>
                    <p:cNvPr id="63" name="直接连接符 62"/>
                    <p:cNvCxnSpPr/>
                    <p:nvPr/>
                  </p:nvCxnSpPr>
                  <p:spPr>
                    <a:xfrm>
                      <a:off x="1404969" y="271401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404969" y="394635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404969" y="296048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1404969" y="320695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404969" y="345342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404969" y="369988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404969" y="5178694"/>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404969" y="419282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404969" y="443929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404969" y="468576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404969" y="493222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58" name="iṧļîḓé"/>
                <p:cNvSpPr txBox="1"/>
                <p:nvPr/>
              </p:nvSpPr>
              <p:spPr bwMode="auto">
                <a:xfrm>
                  <a:off x="8129343" y="3639332"/>
                  <a:ext cx="548228" cy="328231"/>
                </a:xfrm>
                <a:prstGeom prst="rect">
                  <a:avLst/>
                </a:prstGeom>
                <a:noFill/>
                <a:ln w="9525">
                  <a:noFill/>
                  <a:miter lim="800000"/>
                </a:ln>
              </p:spPr>
              <p:txBody>
                <a:bodyPr wrap="none" lIns="0" tIns="0" rIns="0" bIns="0" anchor="t" anchorCtr="0">
                  <a:normAutofit fontScale="85000" lnSpcReduction="20000"/>
                  <a:scene3d>
                    <a:camera prst="orthographicFront"/>
                    <a:lightRig rig="threePt" dir="t"/>
                  </a:scene3d>
                  <a:sp3d>
                    <a:bevelT w="0" h="0"/>
                  </a:sp3d>
                </a:bodyPr>
                <a:lstStyle/>
                <a:p>
                  <a:pPr marL="0" lvl="1" algn="ctr"/>
                  <a:r>
                    <a:rPr lang="en-US" altLang="ko-KR" sz="2135" b="1" smtClean="0">
                      <a:solidFill>
                        <a:schemeClr val="bg1"/>
                      </a:solidFill>
                    </a:rPr>
                    <a:t>30%</a:t>
                  </a:r>
                  <a:endParaRPr lang="en-US" altLang="ko-KR" sz="2135" b="1" dirty="0">
                    <a:solidFill>
                      <a:schemeClr val="bg1"/>
                    </a:solidFill>
                  </a:endParaRPr>
                </a:p>
              </p:txBody>
            </p:sp>
            <p:sp>
              <p:nvSpPr>
                <p:cNvPr id="59" name="îṧľîďê"/>
                <p:cNvSpPr/>
                <p:nvPr/>
              </p:nvSpPr>
              <p:spPr bwMode="auto">
                <a:xfrm>
                  <a:off x="8198802" y="4044731"/>
                  <a:ext cx="398114" cy="398114"/>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chemeClr val="bg1"/>
                </a:solidFill>
                <a:ln>
                  <a:noFill/>
                </a:ln>
              </p:spPr>
              <p:txBody>
                <a:bodyPr anchor="ctr"/>
                <a:lstStyle/>
                <a:p>
                  <a:pPr algn="ctr"/>
                </a:p>
              </p:txBody>
            </p:sp>
          </p:grpSp>
          <p:grpSp>
            <p:nvGrpSpPr>
              <p:cNvPr id="54" name="ïš1îḓe"/>
              <p:cNvGrpSpPr/>
              <p:nvPr/>
            </p:nvGrpSpPr>
            <p:grpSpPr>
              <a:xfrm>
                <a:off x="6047007" y="5033240"/>
                <a:ext cx="2005967" cy="704093"/>
                <a:chOff x="7400474" y="5033240"/>
                <a:chExt cx="2005967" cy="704093"/>
              </a:xfrm>
            </p:grpSpPr>
            <p:sp>
              <p:nvSpPr>
                <p:cNvPr id="55" name="ïṥľïḓe"/>
                <p:cNvSpPr txBox="1"/>
                <p:nvPr/>
              </p:nvSpPr>
              <p:spPr bwMode="auto">
                <a:xfrm>
                  <a:off x="7400474" y="5349535"/>
                  <a:ext cx="2005967" cy="387798"/>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050" dirty="0" smtClean="0">
                      <a:solidFill>
                        <a:schemeClr val="tx1">
                          <a:lumMod val="85000"/>
                          <a:lumOff val="15000"/>
                        </a:schemeClr>
                      </a:solidFill>
                    </a:rPr>
                    <a:t>点击此处更换文本内容点击此处更换文本内容</a:t>
                  </a:r>
                  <a:endParaRPr lang="zh-CN" altLang="en-US" sz="1050" dirty="0">
                    <a:solidFill>
                      <a:schemeClr val="tx1">
                        <a:lumMod val="85000"/>
                        <a:lumOff val="15000"/>
                      </a:schemeClr>
                    </a:solidFill>
                  </a:endParaRPr>
                </a:p>
              </p:txBody>
            </p:sp>
            <p:sp>
              <p:nvSpPr>
                <p:cNvPr id="56" name="î$ḻïďe"/>
                <p:cNvSpPr txBox="1"/>
                <p:nvPr/>
              </p:nvSpPr>
              <p:spPr bwMode="auto">
                <a:xfrm>
                  <a:off x="7400474" y="5033240"/>
                  <a:ext cx="2005967" cy="215444"/>
                </a:xfrm>
                <a:prstGeom prst="rect">
                  <a:avLst/>
                </a:prstGeom>
                <a:noFill/>
                <a:ln w="9525">
                  <a:noFill/>
                  <a:miter lim="800000"/>
                </a:ln>
              </p:spPr>
              <p:txBody>
                <a:bodyPr wrap="none" lIns="0" tIns="0" rIns="0" bIns="0" anchor="t" anchorCtr="1">
                  <a:normAutofit fontScale="92500" lnSpcReduction="10000"/>
                  <a:scene3d>
                    <a:camera prst="orthographicFront"/>
                    <a:lightRig rig="threePt" dir="t"/>
                  </a:scene3d>
                  <a:sp3d>
                    <a:bevelT w="0" h="0"/>
                  </a:sp3d>
                </a:bodyPr>
                <a:lstStyle/>
                <a:p>
                  <a:pPr algn="ctr">
                    <a:defRPr/>
                  </a:pPr>
                  <a:r>
                    <a:rPr lang="zh-CN" altLang="en-US" sz="1400" b="1" smtClean="0">
                      <a:solidFill>
                        <a:schemeClr val="accent4">
                          <a:lumMod val="100000"/>
                        </a:schemeClr>
                      </a:solidFill>
                    </a:rPr>
                    <a:t>标题文本预设</a:t>
                  </a:r>
                  <a:endParaRPr lang="zh-CN" altLang="en-US" sz="1400" b="1" dirty="0">
                    <a:solidFill>
                      <a:schemeClr val="accent4">
                        <a:lumMod val="100000"/>
                      </a:schemeClr>
                    </a:solidFill>
                  </a:endParaRPr>
                </a:p>
              </p:txBody>
            </p:sp>
          </p:grpSp>
        </p:grpSp>
        <p:grpSp>
          <p:nvGrpSpPr>
            <p:cNvPr id="9" name="iŝľïďe"/>
            <p:cNvGrpSpPr/>
            <p:nvPr/>
          </p:nvGrpSpPr>
          <p:grpSpPr>
            <a:xfrm>
              <a:off x="7912656" y="1988837"/>
              <a:ext cx="2005967" cy="3748496"/>
              <a:chOff x="7969091" y="1988837"/>
              <a:chExt cx="2005967" cy="3748496"/>
            </a:xfrm>
          </p:grpSpPr>
          <p:grpSp>
            <p:nvGrpSpPr>
              <p:cNvPr id="32" name="ïşļíḑê"/>
              <p:cNvGrpSpPr/>
              <p:nvPr/>
            </p:nvGrpSpPr>
            <p:grpSpPr>
              <a:xfrm>
                <a:off x="8528242" y="1988837"/>
                <a:ext cx="887664" cy="2714568"/>
                <a:chOff x="10136011" y="1349110"/>
                <a:chExt cx="1084797" cy="3317421"/>
              </a:xfrm>
            </p:grpSpPr>
            <p:grpSp>
              <p:nvGrpSpPr>
                <p:cNvPr id="36" name="ïŝḻiḑé"/>
                <p:cNvGrpSpPr/>
                <p:nvPr/>
              </p:nvGrpSpPr>
              <p:grpSpPr>
                <a:xfrm>
                  <a:off x="10136011" y="1349110"/>
                  <a:ext cx="1084797" cy="3317421"/>
                  <a:chOff x="1269911" y="2120864"/>
                  <a:chExt cx="1137127" cy="3600674"/>
                </a:xfrm>
              </p:grpSpPr>
              <p:sp>
                <p:nvSpPr>
                  <p:cNvPr id="39" name="ïṩlïḑé"/>
                  <p:cNvSpPr/>
                  <p:nvPr/>
                </p:nvSpPr>
                <p:spPr>
                  <a:xfrm flipV="1">
                    <a:off x="1269911" y="2120864"/>
                    <a:ext cx="1137127" cy="3600674"/>
                  </a:xfrm>
                  <a:custGeom>
                    <a:avLst/>
                    <a:gdLst/>
                    <a:ahLst/>
                    <a:cxnLst/>
                    <a:rect l="l" t="t" r="r" b="b"/>
                    <a:pathLst>
                      <a:path w="1137127" h="3600674">
                        <a:moveTo>
                          <a:pt x="0" y="3443429"/>
                        </a:moveTo>
                        <a:cubicBezTo>
                          <a:pt x="0" y="3443429"/>
                          <a:pt x="0" y="3443429"/>
                          <a:pt x="0" y="3443429"/>
                        </a:cubicBezTo>
                        <a:lnTo>
                          <a:pt x="0" y="3443428"/>
                        </a:lnTo>
                        <a:close/>
                        <a:moveTo>
                          <a:pt x="157246" y="3600674"/>
                        </a:moveTo>
                        <a:lnTo>
                          <a:pt x="979881" y="3600674"/>
                        </a:lnTo>
                        <a:cubicBezTo>
                          <a:pt x="1066726" y="3600674"/>
                          <a:pt x="1137127" y="3530273"/>
                          <a:pt x="1137127" y="3443428"/>
                        </a:cubicBezTo>
                        <a:lnTo>
                          <a:pt x="1137126" y="3443428"/>
                        </a:lnTo>
                        <a:cubicBezTo>
                          <a:pt x="1137126" y="3363740"/>
                          <a:pt x="1077850" y="3297897"/>
                          <a:pt x="1000611" y="3290368"/>
                        </a:cubicBezTo>
                        <a:lnTo>
                          <a:pt x="1000611" y="432048"/>
                        </a:lnTo>
                        <a:cubicBezTo>
                          <a:pt x="1000611" y="193434"/>
                          <a:pt x="807177" y="0"/>
                          <a:pt x="568563" y="0"/>
                        </a:cubicBezTo>
                        <a:cubicBezTo>
                          <a:pt x="329949" y="0"/>
                          <a:pt x="136515" y="193434"/>
                          <a:pt x="136515" y="432048"/>
                        </a:cubicBezTo>
                        <a:lnTo>
                          <a:pt x="136515" y="3290368"/>
                        </a:lnTo>
                        <a:cubicBezTo>
                          <a:pt x="59276" y="3297897"/>
                          <a:pt x="0" y="3363740"/>
                          <a:pt x="0" y="3443429"/>
                        </a:cubicBezTo>
                        <a:cubicBezTo>
                          <a:pt x="0" y="3530273"/>
                          <a:pt x="70401" y="3600674"/>
                          <a:pt x="157246" y="3600674"/>
                        </a:cubicBezTo>
                        <a:close/>
                      </a:path>
                    </a:pathLst>
                  </a:cu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0" name="íṣľiḍê"/>
                  <p:cNvSpPr/>
                  <p:nvPr/>
                </p:nvSpPr>
                <p:spPr>
                  <a:xfrm flipV="1">
                    <a:off x="1473375" y="3992334"/>
                    <a:ext cx="730198" cy="1658861"/>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41" name="îŝļïde"/>
                  <p:cNvGrpSpPr/>
                  <p:nvPr/>
                </p:nvGrpSpPr>
                <p:grpSpPr>
                  <a:xfrm>
                    <a:off x="1404969" y="2612766"/>
                    <a:ext cx="274202" cy="2464677"/>
                    <a:chOff x="1404969" y="2714017"/>
                    <a:chExt cx="274202" cy="2464677"/>
                  </a:xfrm>
                </p:grpSpPr>
                <p:cxnSp>
                  <p:nvCxnSpPr>
                    <p:cNvPr id="42" name="直接连接符 41"/>
                    <p:cNvCxnSpPr/>
                    <p:nvPr/>
                  </p:nvCxnSpPr>
                  <p:spPr>
                    <a:xfrm>
                      <a:off x="1404969" y="271401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404969" y="394635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404969" y="296048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404969" y="320695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404969" y="345342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404969" y="369988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04969" y="5178694"/>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404969" y="419282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404969" y="443929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404969" y="468576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404969" y="493222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37" name="iṣlíḋé"/>
                <p:cNvSpPr txBox="1"/>
                <p:nvPr/>
              </p:nvSpPr>
              <p:spPr bwMode="auto">
                <a:xfrm>
                  <a:off x="10404293" y="3151131"/>
                  <a:ext cx="548228" cy="328231"/>
                </a:xfrm>
                <a:prstGeom prst="rect">
                  <a:avLst/>
                </a:prstGeom>
                <a:noFill/>
                <a:ln w="9525">
                  <a:noFill/>
                  <a:miter lim="800000"/>
                </a:ln>
              </p:spPr>
              <p:txBody>
                <a:bodyPr wrap="none" lIns="0" tIns="0" rIns="0" bIns="0" anchor="t" anchorCtr="0">
                  <a:normAutofit fontScale="85000" lnSpcReduction="20000"/>
                  <a:scene3d>
                    <a:camera prst="orthographicFront"/>
                    <a:lightRig rig="threePt" dir="t"/>
                  </a:scene3d>
                  <a:sp3d>
                    <a:bevelT w="0" h="0"/>
                  </a:sp3d>
                </a:bodyPr>
                <a:lstStyle/>
                <a:p>
                  <a:pPr marL="0" lvl="1" algn="ctr"/>
                  <a:r>
                    <a:rPr lang="en-US" altLang="ko-KR" sz="2135" b="1" smtClean="0">
                      <a:solidFill>
                        <a:schemeClr val="bg1"/>
                      </a:solidFill>
                    </a:rPr>
                    <a:t>50%</a:t>
                  </a:r>
                  <a:endParaRPr lang="en-US" altLang="ko-KR" sz="2135" b="1">
                    <a:solidFill>
                      <a:schemeClr val="bg1"/>
                    </a:solidFill>
                  </a:endParaRPr>
                </a:p>
              </p:txBody>
            </p:sp>
            <p:sp>
              <p:nvSpPr>
                <p:cNvPr id="38" name="işlîdê"/>
                <p:cNvSpPr/>
                <p:nvPr/>
              </p:nvSpPr>
              <p:spPr bwMode="auto">
                <a:xfrm>
                  <a:off x="10502322" y="4052050"/>
                  <a:ext cx="398114" cy="398114"/>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chemeClr val="bg1"/>
                </a:solidFill>
                <a:ln>
                  <a:noFill/>
                </a:ln>
              </p:spPr>
              <p:txBody>
                <a:bodyPr anchor="ctr"/>
                <a:lstStyle/>
                <a:p>
                  <a:pPr algn="ctr"/>
                </a:p>
              </p:txBody>
            </p:sp>
          </p:grpSp>
          <p:grpSp>
            <p:nvGrpSpPr>
              <p:cNvPr id="33" name="i$líde"/>
              <p:cNvGrpSpPr/>
              <p:nvPr/>
            </p:nvGrpSpPr>
            <p:grpSpPr>
              <a:xfrm>
                <a:off x="7969091" y="5033240"/>
                <a:ext cx="2005967" cy="704093"/>
                <a:chOff x="9675430" y="5033240"/>
                <a:chExt cx="2005967" cy="704093"/>
              </a:xfrm>
            </p:grpSpPr>
            <p:sp>
              <p:nvSpPr>
                <p:cNvPr id="34" name="ïṧ1ïḋê"/>
                <p:cNvSpPr txBox="1"/>
                <p:nvPr/>
              </p:nvSpPr>
              <p:spPr bwMode="auto">
                <a:xfrm>
                  <a:off x="9675430" y="5349535"/>
                  <a:ext cx="2005967" cy="387798"/>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050" dirty="0" smtClean="0">
                      <a:solidFill>
                        <a:schemeClr val="tx1">
                          <a:lumMod val="85000"/>
                          <a:lumOff val="15000"/>
                        </a:schemeClr>
                      </a:solidFill>
                    </a:rPr>
                    <a:t>点击此处更换文本内容点击此处更换文本内容</a:t>
                  </a:r>
                  <a:endParaRPr lang="zh-CN" altLang="en-US" sz="1050" dirty="0">
                    <a:solidFill>
                      <a:schemeClr val="tx1">
                        <a:lumMod val="85000"/>
                        <a:lumOff val="15000"/>
                      </a:schemeClr>
                    </a:solidFill>
                  </a:endParaRPr>
                </a:p>
              </p:txBody>
            </p:sp>
            <p:sp>
              <p:nvSpPr>
                <p:cNvPr id="35" name="îśḻîḑè"/>
                <p:cNvSpPr txBox="1"/>
                <p:nvPr/>
              </p:nvSpPr>
              <p:spPr bwMode="auto">
                <a:xfrm>
                  <a:off x="9675430" y="5033240"/>
                  <a:ext cx="2005967" cy="215444"/>
                </a:xfrm>
                <a:prstGeom prst="rect">
                  <a:avLst/>
                </a:prstGeom>
                <a:noFill/>
                <a:ln w="9525">
                  <a:noFill/>
                  <a:miter lim="800000"/>
                </a:ln>
              </p:spPr>
              <p:txBody>
                <a:bodyPr wrap="none" lIns="0" tIns="0" rIns="0" bIns="0" anchor="t" anchorCtr="1">
                  <a:normAutofit fontScale="92500" lnSpcReduction="10000"/>
                  <a:scene3d>
                    <a:camera prst="orthographicFront"/>
                    <a:lightRig rig="threePt" dir="t"/>
                  </a:scene3d>
                  <a:sp3d>
                    <a:bevelT w="0" h="0"/>
                  </a:sp3d>
                </a:bodyPr>
                <a:lstStyle/>
                <a:p>
                  <a:pPr algn="ctr">
                    <a:defRPr/>
                  </a:pPr>
                  <a:r>
                    <a:rPr lang="zh-CN" altLang="en-US" sz="1400" b="1" smtClean="0">
                      <a:solidFill>
                        <a:schemeClr val="accent5">
                          <a:lumMod val="100000"/>
                        </a:schemeClr>
                      </a:solidFill>
                    </a:rPr>
                    <a:t>标题文本预设</a:t>
                  </a:r>
                  <a:endParaRPr lang="zh-CN" altLang="en-US" sz="1400" b="1" dirty="0">
                    <a:solidFill>
                      <a:schemeClr val="accent5">
                        <a:lumMod val="100000"/>
                      </a:schemeClr>
                    </a:solidFill>
                  </a:endParaRPr>
                </a:p>
              </p:txBody>
            </p:sp>
          </p:grpSp>
        </p:grpSp>
        <p:grpSp>
          <p:nvGrpSpPr>
            <p:cNvPr id="10" name="ïṧḷïdê"/>
            <p:cNvGrpSpPr/>
            <p:nvPr/>
          </p:nvGrpSpPr>
          <p:grpSpPr>
            <a:xfrm>
              <a:off x="9806015" y="1988837"/>
              <a:ext cx="2005967" cy="3748496"/>
              <a:chOff x="9891173" y="1988837"/>
              <a:chExt cx="2005967" cy="3748496"/>
            </a:xfrm>
          </p:grpSpPr>
          <p:grpSp>
            <p:nvGrpSpPr>
              <p:cNvPr id="11" name="îŝḻidê"/>
              <p:cNvGrpSpPr/>
              <p:nvPr/>
            </p:nvGrpSpPr>
            <p:grpSpPr>
              <a:xfrm>
                <a:off x="10450324" y="1988837"/>
                <a:ext cx="887664" cy="2714568"/>
                <a:chOff x="10136011" y="1349110"/>
                <a:chExt cx="1084797" cy="3317421"/>
              </a:xfrm>
            </p:grpSpPr>
            <p:grpSp>
              <p:nvGrpSpPr>
                <p:cNvPr id="15" name="ïṣlïḍê"/>
                <p:cNvGrpSpPr/>
                <p:nvPr/>
              </p:nvGrpSpPr>
              <p:grpSpPr>
                <a:xfrm>
                  <a:off x="10136011" y="1349110"/>
                  <a:ext cx="1084797" cy="3317421"/>
                  <a:chOff x="1269911" y="2120864"/>
                  <a:chExt cx="1137127" cy="3600674"/>
                </a:xfrm>
              </p:grpSpPr>
              <p:sp>
                <p:nvSpPr>
                  <p:cNvPr id="18" name="íṧlîḍè"/>
                  <p:cNvSpPr/>
                  <p:nvPr/>
                </p:nvSpPr>
                <p:spPr>
                  <a:xfrm flipV="1">
                    <a:off x="1269911" y="2120864"/>
                    <a:ext cx="1137127" cy="3600674"/>
                  </a:xfrm>
                  <a:custGeom>
                    <a:avLst/>
                    <a:gdLst/>
                    <a:ahLst/>
                    <a:cxnLst/>
                    <a:rect l="l" t="t" r="r" b="b"/>
                    <a:pathLst>
                      <a:path w="1137127" h="3600674">
                        <a:moveTo>
                          <a:pt x="0" y="3443429"/>
                        </a:moveTo>
                        <a:cubicBezTo>
                          <a:pt x="0" y="3443429"/>
                          <a:pt x="0" y="3443429"/>
                          <a:pt x="0" y="3443429"/>
                        </a:cubicBezTo>
                        <a:lnTo>
                          <a:pt x="0" y="3443428"/>
                        </a:lnTo>
                        <a:close/>
                        <a:moveTo>
                          <a:pt x="157246" y="3600674"/>
                        </a:moveTo>
                        <a:lnTo>
                          <a:pt x="979881" y="3600674"/>
                        </a:lnTo>
                        <a:cubicBezTo>
                          <a:pt x="1066726" y="3600674"/>
                          <a:pt x="1137127" y="3530273"/>
                          <a:pt x="1137127" y="3443428"/>
                        </a:cubicBezTo>
                        <a:lnTo>
                          <a:pt x="1137126" y="3443428"/>
                        </a:lnTo>
                        <a:cubicBezTo>
                          <a:pt x="1137126" y="3363740"/>
                          <a:pt x="1077850" y="3297897"/>
                          <a:pt x="1000611" y="3290368"/>
                        </a:cubicBezTo>
                        <a:lnTo>
                          <a:pt x="1000611" y="432048"/>
                        </a:lnTo>
                        <a:cubicBezTo>
                          <a:pt x="1000611" y="193434"/>
                          <a:pt x="807177" y="0"/>
                          <a:pt x="568563" y="0"/>
                        </a:cubicBezTo>
                        <a:cubicBezTo>
                          <a:pt x="329949" y="0"/>
                          <a:pt x="136515" y="193434"/>
                          <a:pt x="136515" y="432048"/>
                        </a:cubicBezTo>
                        <a:lnTo>
                          <a:pt x="136515" y="3290368"/>
                        </a:lnTo>
                        <a:cubicBezTo>
                          <a:pt x="59276" y="3297897"/>
                          <a:pt x="0" y="3363740"/>
                          <a:pt x="0" y="3443429"/>
                        </a:cubicBezTo>
                        <a:cubicBezTo>
                          <a:pt x="0" y="3530273"/>
                          <a:pt x="70401" y="3600674"/>
                          <a:pt x="157246" y="3600674"/>
                        </a:cubicBezTo>
                        <a:close/>
                      </a:path>
                    </a:pathLst>
                  </a:cu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íŝ1îďe"/>
                  <p:cNvSpPr/>
                  <p:nvPr/>
                </p:nvSpPr>
                <p:spPr>
                  <a:xfrm flipV="1">
                    <a:off x="1473375" y="4323216"/>
                    <a:ext cx="730198" cy="1327980"/>
                  </a:xfrm>
                  <a:prstGeom prst="round2SameRect">
                    <a:avLst>
                      <a:gd name="adj1" fmla="val 50000"/>
                      <a:gd name="adj2" fmla="val 0"/>
                    </a:avLst>
                  </a:prstGeom>
                  <a:solidFill>
                    <a:schemeClr val="accent6">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20" name="îṧlíďe"/>
                  <p:cNvGrpSpPr/>
                  <p:nvPr/>
                </p:nvGrpSpPr>
                <p:grpSpPr>
                  <a:xfrm>
                    <a:off x="1404969" y="2612766"/>
                    <a:ext cx="274202" cy="2464677"/>
                    <a:chOff x="1404969" y="2714017"/>
                    <a:chExt cx="274202" cy="2464677"/>
                  </a:xfrm>
                </p:grpSpPr>
                <p:cxnSp>
                  <p:nvCxnSpPr>
                    <p:cNvPr id="21" name="直接连接符 20"/>
                    <p:cNvCxnSpPr/>
                    <p:nvPr/>
                  </p:nvCxnSpPr>
                  <p:spPr>
                    <a:xfrm>
                      <a:off x="1404969" y="271401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404969" y="3946357"/>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404969" y="296048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404969" y="320695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404969" y="345342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404969" y="369988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404969" y="5178694"/>
                      <a:ext cx="27420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404969" y="4192825"/>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404969" y="4439293"/>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404969" y="4685761"/>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404969" y="4932229"/>
                      <a:ext cx="1301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16" name="îśḻíḑê"/>
                <p:cNvSpPr txBox="1"/>
                <p:nvPr/>
              </p:nvSpPr>
              <p:spPr bwMode="auto">
                <a:xfrm>
                  <a:off x="10404293" y="3495827"/>
                  <a:ext cx="548228" cy="328231"/>
                </a:xfrm>
                <a:prstGeom prst="rect">
                  <a:avLst/>
                </a:prstGeom>
                <a:noFill/>
                <a:ln w="9525">
                  <a:noFill/>
                  <a:miter lim="800000"/>
                </a:ln>
              </p:spPr>
              <p:txBody>
                <a:bodyPr wrap="none" lIns="0" tIns="0" rIns="0" bIns="0" anchor="t" anchorCtr="0">
                  <a:normAutofit fontScale="85000" lnSpcReduction="20000"/>
                  <a:scene3d>
                    <a:camera prst="orthographicFront"/>
                    <a:lightRig rig="threePt" dir="t"/>
                  </a:scene3d>
                  <a:sp3d>
                    <a:bevelT w="0" h="0"/>
                  </a:sp3d>
                </a:bodyPr>
                <a:lstStyle/>
                <a:p>
                  <a:pPr marL="0" lvl="1" algn="ctr"/>
                  <a:r>
                    <a:rPr lang="en-US" altLang="zh-CN" sz="2135" b="1" smtClean="0">
                      <a:solidFill>
                        <a:schemeClr val="bg1"/>
                      </a:solidFill>
                    </a:rPr>
                    <a:t>40%</a:t>
                  </a:r>
                  <a:endParaRPr lang="en-US" altLang="ko-KR" sz="2135" b="1" dirty="0">
                    <a:solidFill>
                      <a:schemeClr val="bg1"/>
                    </a:solidFill>
                  </a:endParaRPr>
                </a:p>
              </p:txBody>
            </p:sp>
            <p:sp>
              <p:nvSpPr>
                <p:cNvPr id="17" name="ïṩľídê"/>
                <p:cNvSpPr/>
                <p:nvPr/>
              </p:nvSpPr>
              <p:spPr bwMode="auto">
                <a:xfrm>
                  <a:off x="10502322" y="4052050"/>
                  <a:ext cx="398114" cy="398114"/>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chemeClr val="bg1"/>
                </a:solidFill>
                <a:ln>
                  <a:noFill/>
                </a:ln>
              </p:spPr>
              <p:txBody>
                <a:bodyPr anchor="ctr"/>
                <a:lstStyle/>
                <a:p>
                  <a:pPr algn="ctr"/>
                </a:p>
              </p:txBody>
            </p:sp>
          </p:grpSp>
          <p:grpSp>
            <p:nvGrpSpPr>
              <p:cNvPr id="12" name="îśļíḓé"/>
              <p:cNvGrpSpPr/>
              <p:nvPr/>
            </p:nvGrpSpPr>
            <p:grpSpPr>
              <a:xfrm>
                <a:off x="9891173" y="5033240"/>
                <a:ext cx="2005967" cy="704093"/>
                <a:chOff x="9675430" y="5033240"/>
                <a:chExt cx="2005967" cy="704093"/>
              </a:xfrm>
            </p:grpSpPr>
            <p:sp>
              <p:nvSpPr>
                <p:cNvPr id="13" name="îśľíḍe"/>
                <p:cNvSpPr txBox="1"/>
                <p:nvPr/>
              </p:nvSpPr>
              <p:spPr bwMode="auto">
                <a:xfrm>
                  <a:off x="9675430" y="5349535"/>
                  <a:ext cx="2005967" cy="387798"/>
                </a:xfrm>
                <a:prstGeom prst="rect">
                  <a:avLst/>
                </a:prstGeom>
                <a:noFill/>
                <a:ln w="9525">
                  <a:noFill/>
                  <a:miter lim="800000"/>
                </a:ln>
              </p:spPr>
              <p:txBody>
                <a:bodyPr wrap="square" lIns="0" tIns="0" rIns="0" bIns="0" anchor="ctr" anchorCtr="1">
                  <a:normAutofit fontScale="92500" lnSpcReduction="20000"/>
                  <a:scene3d>
                    <a:camera prst="orthographicFront"/>
                    <a:lightRig rig="threePt" dir="t"/>
                  </a:scene3d>
                  <a:sp3d>
                    <a:bevelT w="0" h="0"/>
                  </a:sp3d>
                </a:bodyPr>
                <a:lstStyle/>
                <a:p>
                  <a:pPr algn="ctr">
                    <a:lnSpc>
                      <a:spcPct val="120000"/>
                    </a:lnSpc>
                    <a:defRPr/>
                  </a:pPr>
                  <a:r>
                    <a:rPr lang="zh-CN" altLang="en-US" sz="1050" dirty="0" smtClean="0">
                      <a:solidFill>
                        <a:schemeClr val="tx1">
                          <a:lumMod val="85000"/>
                          <a:lumOff val="15000"/>
                        </a:schemeClr>
                      </a:solidFill>
                    </a:rPr>
                    <a:t>点击此处更换文本内容点击此处更换文本内容</a:t>
                  </a:r>
                  <a:endParaRPr lang="zh-CN" altLang="en-US" sz="1050" dirty="0">
                    <a:solidFill>
                      <a:schemeClr val="tx1">
                        <a:lumMod val="85000"/>
                        <a:lumOff val="15000"/>
                      </a:schemeClr>
                    </a:solidFill>
                  </a:endParaRPr>
                </a:p>
              </p:txBody>
            </p:sp>
            <p:sp>
              <p:nvSpPr>
                <p:cNvPr id="14" name="ïṩḻidè"/>
                <p:cNvSpPr txBox="1"/>
                <p:nvPr/>
              </p:nvSpPr>
              <p:spPr bwMode="auto">
                <a:xfrm>
                  <a:off x="9675430" y="5033240"/>
                  <a:ext cx="2005967" cy="215444"/>
                </a:xfrm>
                <a:prstGeom prst="rect">
                  <a:avLst/>
                </a:prstGeom>
                <a:noFill/>
                <a:ln w="9525">
                  <a:noFill/>
                  <a:miter lim="800000"/>
                </a:ln>
              </p:spPr>
              <p:txBody>
                <a:bodyPr wrap="none" lIns="0" tIns="0" rIns="0" bIns="0" anchor="t" anchorCtr="1">
                  <a:normAutofit fontScale="92500" lnSpcReduction="10000"/>
                  <a:scene3d>
                    <a:camera prst="orthographicFront"/>
                    <a:lightRig rig="threePt" dir="t"/>
                  </a:scene3d>
                  <a:sp3d>
                    <a:bevelT w="0" h="0"/>
                  </a:sp3d>
                </a:bodyPr>
                <a:lstStyle/>
                <a:p>
                  <a:pPr algn="ctr">
                    <a:defRPr/>
                  </a:pPr>
                  <a:r>
                    <a:rPr lang="zh-CN" altLang="en-US" sz="1400" b="1" smtClean="0">
                      <a:solidFill>
                        <a:schemeClr val="accent6">
                          <a:lumMod val="100000"/>
                        </a:schemeClr>
                      </a:solidFill>
                    </a:rPr>
                    <a:t>标题文本预设</a:t>
                  </a:r>
                  <a:endParaRPr lang="zh-CN" altLang="en-US" sz="1400" b="1" dirty="0">
                    <a:solidFill>
                      <a:schemeClr val="accent6">
                        <a:lumMod val="100000"/>
                      </a:schemeClr>
                    </a:solidFill>
                  </a:endParaRPr>
                </a:p>
              </p:txBody>
            </p:sp>
          </p:gr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a1ebd4fd-0d67-43da-b2be-bcd7bb48e64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734303" y="702265"/>
            <a:ext cx="4830600" cy="4249617"/>
            <a:chOff x="3281164" y="842718"/>
            <a:chExt cx="5796720" cy="5099540"/>
          </a:xfrm>
        </p:grpSpPr>
        <p:sp>
          <p:nvSpPr>
            <p:cNvPr id="5" name="ïṥḻíḍé"/>
            <p:cNvSpPr/>
            <p:nvPr/>
          </p:nvSpPr>
          <p:spPr>
            <a:xfrm>
              <a:off x="3281164" y="2643167"/>
              <a:ext cx="5796720" cy="2914023"/>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iSļïḍê"/>
            <p:cNvSpPr/>
            <p:nvPr/>
          </p:nvSpPr>
          <p:spPr>
            <a:xfrm>
              <a:off x="3776327" y="842718"/>
              <a:ext cx="3531519" cy="5099540"/>
            </a:xfrm>
            <a:custGeom>
              <a:avLst/>
              <a:gdLst>
                <a:gd name="connsiteX0" fmla="*/ 0 w 2983524"/>
                <a:gd name="connsiteY0" fmla="*/ 0 h 4308231"/>
                <a:gd name="connsiteX1" fmla="*/ 2983524 w 2983524"/>
                <a:gd name="connsiteY1" fmla="*/ 0 h 4308231"/>
                <a:gd name="connsiteX2" fmla="*/ 2983524 w 2983524"/>
                <a:gd name="connsiteY2" fmla="*/ 1521069 h 4308231"/>
                <a:gd name="connsiteX3" fmla="*/ 2829544 w 2983524"/>
                <a:gd name="connsiteY3" fmla="*/ 1521069 h 4308231"/>
                <a:gd name="connsiteX4" fmla="*/ 2829544 w 2983524"/>
                <a:gd name="connsiteY4" fmla="*/ 153980 h 4308231"/>
                <a:gd name="connsiteX5" fmla="*/ 153980 w 2983524"/>
                <a:gd name="connsiteY5" fmla="*/ 153980 h 4308231"/>
                <a:gd name="connsiteX6" fmla="*/ 153980 w 2983524"/>
                <a:gd name="connsiteY6" fmla="*/ 4154251 h 4308231"/>
                <a:gd name="connsiteX7" fmla="*/ 2829544 w 2983524"/>
                <a:gd name="connsiteY7" fmla="*/ 4154251 h 4308231"/>
                <a:gd name="connsiteX8" fmla="*/ 2829544 w 2983524"/>
                <a:gd name="connsiteY8" fmla="*/ 3982915 h 4308231"/>
                <a:gd name="connsiteX9" fmla="*/ 2983524 w 2983524"/>
                <a:gd name="connsiteY9" fmla="*/ 3982915 h 4308231"/>
                <a:gd name="connsiteX10" fmla="*/ 2983524 w 2983524"/>
                <a:gd name="connsiteY10" fmla="*/ 4308231 h 4308231"/>
                <a:gd name="connsiteX11" fmla="*/ 0 w 2983524"/>
                <a:gd name="connsiteY11" fmla="*/ 4308231 h 4308231"/>
                <a:gd name="connsiteX12" fmla="*/ 0 w 2983524"/>
                <a:gd name="connsiteY12" fmla="*/ 0 h 430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3524" h="4308231">
                  <a:moveTo>
                    <a:pt x="0" y="0"/>
                  </a:moveTo>
                  <a:lnTo>
                    <a:pt x="2983524" y="0"/>
                  </a:lnTo>
                  <a:lnTo>
                    <a:pt x="2983524" y="1521069"/>
                  </a:lnTo>
                  <a:lnTo>
                    <a:pt x="2829544" y="1521069"/>
                  </a:lnTo>
                  <a:lnTo>
                    <a:pt x="2829544" y="153980"/>
                  </a:lnTo>
                  <a:lnTo>
                    <a:pt x="153980" y="153980"/>
                  </a:lnTo>
                  <a:lnTo>
                    <a:pt x="153980" y="4154251"/>
                  </a:lnTo>
                  <a:lnTo>
                    <a:pt x="2829544" y="4154251"/>
                  </a:lnTo>
                  <a:lnTo>
                    <a:pt x="2829544" y="3982915"/>
                  </a:lnTo>
                  <a:lnTo>
                    <a:pt x="2983524" y="3982915"/>
                  </a:lnTo>
                  <a:lnTo>
                    <a:pt x="2983524" y="4308231"/>
                  </a:lnTo>
                  <a:lnTo>
                    <a:pt x="0" y="430823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îṩļîdé"/>
            <p:cNvSpPr txBox="1"/>
            <p:nvPr/>
          </p:nvSpPr>
          <p:spPr>
            <a:xfrm>
              <a:off x="4311651" y="1767098"/>
              <a:ext cx="2072126" cy="646331"/>
            </a:xfrm>
            <a:prstGeom prst="rect">
              <a:avLst/>
            </a:prstGeom>
            <a:noFill/>
          </p:spPr>
          <p:txBody>
            <a:bodyPr wrap="square" lIns="0" tIns="0" rIns="0" bIns="0" anchor="ctr" anchorCtr="0">
              <a:normAutofit lnSpcReduction="10000"/>
            </a:bodyPr>
            <a:lstStyle/>
            <a:p>
              <a:pPr defTabSz="914400">
                <a:lnSpc>
                  <a:spcPct val="120000"/>
                </a:lnSpc>
                <a:defRPr/>
              </a:pPr>
              <a:r>
                <a:rPr lang="zh-CN" altLang="en-US" sz="1050" dirty="0" smtClean="0"/>
                <a:t>点击此处更换文本内容点击此处更换文本内容</a:t>
              </a:r>
              <a:br>
                <a:rPr lang="zh-CN" altLang="en-US" sz="1050" dirty="0"/>
              </a:br>
              <a:r>
                <a:rPr lang="zh-CN" altLang="en-US" sz="1050" dirty="0"/>
                <a:t>（建议使用主题字体）</a:t>
              </a:r>
              <a:endParaRPr lang="zh-CN" altLang="en-US" sz="1050" dirty="0"/>
            </a:p>
          </p:txBody>
        </p:sp>
        <p:sp>
          <p:nvSpPr>
            <p:cNvPr id="8" name="ïśḻíḓè"/>
            <p:cNvSpPr/>
            <p:nvPr/>
          </p:nvSpPr>
          <p:spPr>
            <a:xfrm>
              <a:off x="4311651" y="1395245"/>
              <a:ext cx="2072126" cy="295500"/>
            </a:xfrm>
            <a:prstGeom prst="rect">
              <a:avLst/>
            </a:prstGeom>
          </p:spPr>
          <p:txBody>
            <a:bodyPr wrap="none" lIns="0" tIns="0" rIns="0" bIns="0" anchor="t" anchorCtr="0">
              <a:normAutofit/>
            </a:bodyPr>
            <a:lstStyle/>
            <a:p>
              <a:pPr lvl="0" defTabSz="914400">
                <a:defRPr/>
              </a:pPr>
              <a:r>
                <a:rPr lang="zh-CN" altLang="en-US" b="1"/>
                <a:t>标题文本预设</a:t>
              </a:r>
              <a:endParaRPr lang="zh-CN" altLang="en-US" b="1"/>
            </a:p>
          </p:txBody>
        </p:sp>
        <p:sp>
          <p:nvSpPr>
            <p:cNvPr id="9" name="iṡḻîḋê"/>
            <p:cNvSpPr txBox="1"/>
            <p:nvPr/>
          </p:nvSpPr>
          <p:spPr>
            <a:xfrm>
              <a:off x="7612466" y="1560579"/>
              <a:ext cx="1465418" cy="2031325"/>
            </a:xfrm>
            <a:prstGeom prst="rect">
              <a:avLst/>
            </a:prstGeom>
            <a:noFill/>
          </p:spPr>
          <p:txBody>
            <a:bodyPr wrap="none" lIns="0" tIns="0" rIns="0" bIns="0">
              <a:normAutofit/>
            </a:bodyPr>
            <a:lstStyle/>
            <a:p>
              <a:pPr algn="r"/>
              <a:r>
                <a:rPr lang="en-US" altLang="zh-CN" sz="6600" spc="-150">
                  <a:solidFill>
                    <a:schemeClr val="accent1"/>
                  </a:solidFill>
                </a:rPr>
                <a:t>80%</a:t>
              </a:r>
              <a:endParaRPr lang="en-US" altLang="zh-CN" sz="6600" spc="-150">
                <a:solidFill>
                  <a:schemeClr val="accent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c4047fc1-1569-4495-ba33-b79d50a424e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99284" y="1177314"/>
            <a:ext cx="8961439" cy="3420386"/>
            <a:chOff x="719141" y="1412777"/>
            <a:chExt cx="10753727" cy="4104463"/>
          </a:xfrm>
        </p:grpSpPr>
        <p:sp>
          <p:nvSpPr>
            <p:cNvPr id="5" name="íṩ1iḋé"/>
            <p:cNvSpPr/>
            <p:nvPr/>
          </p:nvSpPr>
          <p:spPr>
            <a:xfrm>
              <a:off x="719141" y="3811718"/>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ṡ1îḓè"/>
            <p:cNvSpPr/>
            <p:nvPr/>
          </p:nvSpPr>
          <p:spPr>
            <a:xfrm>
              <a:off x="719141" y="3811718"/>
              <a:ext cx="3860915" cy="1817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iṧlíḓè"/>
            <p:cNvSpPr txBox="1"/>
            <p:nvPr/>
          </p:nvSpPr>
          <p:spPr>
            <a:xfrm>
              <a:off x="719146" y="3580883"/>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8" name="íş1ïḍè"/>
            <p:cNvSpPr txBox="1"/>
            <p:nvPr/>
          </p:nvSpPr>
          <p:spPr>
            <a:xfrm>
              <a:off x="4363627" y="3577291"/>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75%</a:t>
              </a:r>
              <a:endParaRPr lang="en-US" sz="900" b="1">
                <a:solidFill>
                  <a:schemeClr val="tx1">
                    <a:lumMod val="65000"/>
                    <a:lumOff val="35000"/>
                  </a:schemeClr>
                </a:solidFill>
              </a:endParaRPr>
            </a:p>
          </p:txBody>
        </p:sp>
        <p:sp>
          <p:nvSpPr>
            <p:cNvPr id="9" name="ïṩḷîḍe"/>
            <p:cNvSpPr/>
            <p:nvPr/>
          </p:nvSpPr>
          <p:spPr>
            <a:xfrm>
              <a:off x="721941" y="4318114"/>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ïṡḷîḍe"/>
            <p:cNvSpPr/>
            <p:nvPr/>
          </p:nvSpPr>
          <p:spPr>
            <a:xfrm>
              <a:off x="721945" y="4318114"/>
              <a:ext cx="4708433" cy="1817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1" name="ïṥliďê"/>
            <p:cNvSpPr txBox="1"/>
            <p:nvPr/>
          </p:nvSpPr>
          <p:spPr>
            <a:xfrm>
              <a:off x="721949" y="4087279"/>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12" name="íśļíḋê"/>
            <p:cNvSpPr txBox="1"/>
            <p:nvPr/>
          </p:nvSpPr>
          <p:spPr>
            <a:xfrm>
              <a:off x="5196014" y="4083687"/>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90%</a:t>
              </a:r>
              <a:endParaRPr lang="en-US" sz="900" b="1">
                <a:solidFill>
                  <a:schemeClr val="tx1">
                    <a:lumMod val="65000"/>
                    <a:lumOff val="35000"/>
                  </a:schemeClr>
                </a:solidFill>
              </a:endParaRPr>
            </a:p>
          </p:txBody>
        </p:sp>
        <p:sp>
          <p:nvSpPr>
            <p:cNvPr id="13" name="ïṧḷíḋè"/>
            <p:cNvSpPr/>
            <p:nvPr/>
          </p:nvSpPr>
          <p:spPr>
            <a:xfrm>
              <a:off x="721941" y="4833430"/>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ïṩḻîḋê"/>
            <p:cNvSpPr/>
            <p:nvPr/>
          </p:nvSpPr>
          <p:spPr>
            <a:xfrm>
              <a:off x="721945" y="4833430"/>
              <a:ext cx="2354217" cy="1817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îsḻïḓè"/>
            <p:cNvSpPr txBox="1"/>
            <p:nvPr/>
          </p:nvSpPr>
          <p:spPr>
            <a:xfrm>
              <a:off x="721949" y="4602595"/>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16" name="îṩľíḍe"/>
            <p:cNvSpPr txBox="1"/>
            <p:nvPr/>
          </p:nvSpPr>
          <p:spPr>
            <a:xfrm>
              <a:off x="2841796" y="4599003"/>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45%</a:t>
              </a:r>
              <a:endParaRPr lang="en-US" sz="900" b="1">
                <a:solidFill>
                  <a:schemeClr val="tx1">
                    <a:lumMod val="65000"/>
                    <a:lumOff val="35000"/>
                  </a:schemeClr>
                </a:solidFill>
              </a:endParaRPr>
            </a:p>
          </p:txBody>
        </p:sp>
        <p:sp>
          <p:nvSpPr>
            <p:cNvPr id="17" name="iṡ1íḍe"/>
            <p:cNvSpPr/>
            <p:nvPr/>
          </p:nvSpPr>
          <p:spPr>
            <a:xfrm>
              <a:off x="721941" y="5335502"/>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8" name="ïṩlïḓé"/>
            <p:cNvSpPr/>
            <p:nvPr/>
          </p:nvSpPr>
          <p:spPr>
            <a:xfrm>
              <a:off x="721941" y="5335502"/>
              <a:ext cx="3860915" cy="18173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íṡlíďê"/>
            <p:cNvSpPr txBox="1"/>
            <p:nvPr/>
          </p:nvSpPr>
          <p:spPr>
            <a:xfrm>
              <a:off x="721949" y="5104667"/>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20" name="iślíḍé"/>
            <p:cNvSpPr txBox="1"/>
            <p:nvPr/>
          </p:nvSpPr>
          <p:spPr>
            <a:xfrm>
              <a:off x="4366430" y="5101075"/>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75%</a:t>
              </a:r>
              <a:endParaRPr lang="en-US" sz="900" b="1">
                <a:solidFill>
                  <a:schemeClr val="tx1">
                    <a:lumMod val="65000"/>
                    <a:lumOff val="35000"/>
                  </a:schemeClr>
                </a:solidFill>
              </a:endParaRPr>
            </a:p>
          </p:txBody>
        </p:sp>
        <p:sp>
          <p:nvSpPr>
            <p:cNvPr id="21" name="ïṩļiḓê"/>
            <p:cNvSpPr/>
            <p:nvPr/>
          </p:nvSpPr>
          <p:spPr>
            <a:xfrm>
              <a:off x="6285185" y="3811721"/>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2" name="íṣľîḋê"/>
            <p:cNvSpPr/>
            <p:nvPr/>
          </p:nvSpPr>
          <p:spPr>
            <a:xfrm>
              <a:off x="6285181" y="3811721"/>
              <a:ext cx="3860915" cy="1817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3" name="íṩ1ïḓê"/>
            <p:cNvSpPr txBox="1"/>
            <p:nvPr/>
          </p:nvSpPr>
          <p:spPr>
            <a:xfrm>
              <a:off x="6285189" y="3580883"/>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24" name="îŝľíḑè"/>
            <p:cNvSpPr txBox="1"/>
            <p:nvPr/>
          </p:nvSpPr>
          <p:spPr>
            <a:xfrm>
              <a:off x="9929670" y="3577291"/>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75%</a:t>
              </a:r>
              <a:endParaRPr lang="en-US" sz="900" b="1">
                <a:solidFill>
                  <a:schemeClr val="tx1">
                    <a:lumMod val="65000"/>
                    <a:lumOff val="35000"/>
                  </a:schemeClr>
                </a:solidFill>
              </a:endParaRPr>
            </a:p>
          </p:txBody>
        </p:sp>
        <p:sp>
          <p:nvSpPr>
            <p:cNvPr id="25" name="iṡľîḋe"/>
            <p:cNvSpPr/>
            <p:nvPr/>
          </p:nvSpPr>
          <p:spPr>
            <a:xfrm>
              <a:off x="6287985" y="4318117"/>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6" name="ïšḻíḑe"/>
            <p:cNvSpPr/>
            <p:nvPr/>
          </p:nvSpPr>
          <p:spPr>
            <a:xfrm>
              <a:off x="6287988" y="4318117"/>
              <a:ext cx="4708433" cy="1817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7" name="îŝļíḑe"/>
            <p:cNvSpPr txBox="1"/>
            <p:nvPr/>
          </p:nvSpPr>
          <p:spPr>
            <a:xfrm>
              <a:off x="6287991" y="4087279"/>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28" name="íš1ídé"/>
            <p:cNvSpPr txBox="1"/>
            <p:nvPr/>
          </p:nvSpPr>
          <p:spPr>
            <a:xfrm>
              <a:off x="10762054" y="4083687"/>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90%</a:t>
              </a:r>
              <a:endParaRPr lang="en-US" sz="900" b="1">
                <a:solidFill>
                  <a:schemeClr val="tx1">
                    <a:lumMod val="65000"/>
                    <a:lumOff val="35000"/>
                  </a:schemeClr>
                </a:solidFill>
              </a:endParaRPr>
            </a:p>
          </p:txBody>
        </p:sp>
        <p:sp>
          <p:nvSpPr>
            <p:cNvPr id="29" name="ïsļíḓé"/>
            <p:cNvSpPr/>
            <p:nvPr/>
          </p:nvSpPr>
          <p:spPr>
            <a:xfrm>
              <a:off x="6287985" y="4833433"/>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íṩḻidè"/>
            <p:cNvSpPr/>
            <p:nvPr/>
          </p:nvSpPr>
          <p:spPr>
            <a:xfrm>
              <a:off x="6287988" y="4833433"/>
              <a:ext cx="2354217" cy="1817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1" name="íšľiḑè"/>
            <p:cNvSpPr txBox="1"/>
            <p:nvPr/>
          </p:nvSpPr>
          <p:spPr>
            <a:xfrm>
              <a:off x="6287991" y="4602595"/>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32" name="ïšḻïḍê"/>
            <p:cNvSpPr txBox="1"/>
            <p:nvPr/>
          </p:nvSpPr>
          <p:spPr>
            <a:xfrm>
              <a:off x="8407836" y="4599003"/>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45%</a:t>
              </a:r>
              <a:endParaRPr lang="en-US" sz="900" b="1">
                <a:solidFill>
                  <a:schemeClr val="tx1">
                    <a:lumMod val="65000"/>
                    <a:lumOff val="35000"/>
                  </a:schemeClr>
                </a:solidFill>
              </a:endParaRPr>
            </a:p>
          </p:txBody>
        </p:sp>
        <p:sp>
          <p:nvSpPr>
            <p:cNvPr id="33" name="íSlidé"/>
            <p:cNvSpPr/>
            <p:nvPr/>
          </p:nvSpPr>
          <p:spPr>
            <a:xfrm>
              <a:off x="6287985" y="5335505"/>
              <a:ext cx="5184883" cy="18173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íṧľïḓe"/>
            <p:cNvSpPr/>
            <p:nvPr/>
          </p:nvSpPr>
          <p:spPr>
            <a:xfrm>
              <a:off x="6287985" y="5335505"/>
              <a:ext cx="3860915" cy="18173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îṣ1íde"/>
            <p:cNvSpPr txBox="1"/>
            <p:nvPr/>
          </p:nvSpPr>
          <p:spPr>
            <a:xfrm>
              <a:off x="6287991" y="5104667"/>
              <a:ext cx="877163" cy="230832"/>
            </a:xfrm>
            <a:prstGeom prst="rect">
              <a:avLst/>
            </a:prstGeom>
            <a:noFill/>
          </p:spPr>
          <p:txBody>
            <a:bodyPr wrap="none">
              <a:normAutofit fontScale="92500" lnSpcReduction="20000"/>
            </a:bodyPr>
            <a:lstStyle/>
            <a:p>
              <a:r>
                <a:rPr lang="zh-CN" altLang="en-US" sz="900">
                  <a:solidFill>
                    <a:schemeClr val="dk1">
                      <a:lumMod val="100000"/>
                    </a:schemeClr>
                  </a:solidFill>
                </a:rPr>
                <a:t>标题文本预设</a:t>
              </a:r>
              <a:endParaRPr lang="zh-CN" altLang="en-US" sz="900">
                <a:solidFill>
                  <a:schemeClr val="dk1">
                    <a:lumMod val="100000"/>
                  </a:schemeClr>
                </a:solidFill>
              </a:endParaRPr>
            </a:p>
          </p:txBody>
        </p:sp>
        <p:sp>
          <p:nvSpPr>
            <p:cNvPr id="36" name="iśḷiḋé"/>
            <p:cNvSpPr txBox="1"/>
            <p:nvPr/>
          </p:nvSpPr>
          <p:spPr>
            <a:xfrm>
              <a:off x="9932471" y="5101075"/>
              <a:ext cx="415498" cy="230832"/>
            </a:xfrm>
            <a:prstGeom prst="rect">
              <a:avLst/>
            </a:prstGeom>
            <a:noFill/>
          </p:spPr>
          <p:txBody>
            <a:bodyPr wrap="none">
              <a:normAutofit fontScale="92500" lnSpcReduction="20000"/>
            </a:bodyPr>
            <a:lstStyle/>
            <a:p>
              <a:r>
                <a:rPr lang="en-US" sz="900" b="1">
                  <a:solidFill>
                    <a:schemeClr val="tx1">
                      <a:lumMod val="65000"/>
                      <a:lumOff val="35000"/>
                    </a:schemeClr>
                  </a:solidFill>
                </a:rPr>
                <a:t>75%</a:t>
              </a:r>
              <a:endParaRPr lang="en-US" sz="900" b="1">
                <a:solidFill>
                  <a:schemeClr val="tx1">
                    <a:lumMod val="65000"/>
                    <a:lumOff val="35000"/>
                  </a:schemeClr>
                </a:solidFill>
              </a:endParaRPr>
            </a:p>
          </p:txBody>
        </p:sp>
        <p:sp>
          <p:nvSpPr>
            <p:cNvPr id="37" name="ïSlîḍe"/>
            <p:cNvSpPr/>
            <p:nvPr/>
          </p:nvSpPr>
          <p:spPr>
            <a:xfrm>
              <a:off x="725699" y="1412777"/>
              <a:ext cx="5164375" cy="1815883"/>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8" name="îšḷîdê"/>
            <p:cNvSpPr/>
            <p:nvPr/>
          </p:nvSpPr>
          <p:spPr>
            <a:xfrm>
              <a:off x="6305695" y="1412781"/>
              <a:ext cx="5164375" cy="1815883"/>
            </a:xfrm>
            <a:prstGeom prst="rect">
              <a:avLst/>
            </a:prstGeom>
            <a:blipFill dpi="0" rotWithShape="1">
              <a:blip r:embed="rId3"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2bf50773-dbed-453d-aeab-608d0cfb2fb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83847" y="534866"/>
            <a:ext cx="8578606" cy="4762500"/>
            <a:chOff x="820616" y="641839"/>
            <a:chExt cx="10294327" cy="5715000"/>
          </a:xfrm>
        </p:grpSpPr>
        <p:sp>
          <p:nvSpPr>
            <p:cNvPr id="5" name="işľíḍe"/>
            <p:cNvSpPr/>
            <p:nvPr/>
          </p:nvSpPr>
          <p:spPr>
            <a:xfrm>
              <a:off x="6087196" y="641839"/>
              <a:ext cx="2646496" cy="5715000"/>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cxnSp>
          <p:nvCxnSpPr>
            <p:cNvPr id="6" name="直接连接符 5"/>
            <p:cNvCxnSpPr/>
            <p:nvPr/>
          </p:nvCxnSpPr>
          <p:spPr>
            <a:xfrm>
              <a:off x="3458308" y="2847975"/>
              <a:ext cx="0" cy="35088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20616" y="2847975"/>
              <a:ext cx="0" cy="35088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ïśḷïḑè"/>
            <p:cNvSpPr txBox="1"/>
            <p:nvPr/>
          </p:nvSpPr>
          <p:spPr>
            <a:xfrm>
              <a:off x="990601" y="4649981"/>
              <a:ext cx="2133614" cy="694558"/>
            </a:xfrm>
            <a:prstGeom prst="rect">
              <a:avLst/>
            </a:prstGeom>
            <a:noFill/>
          </p:spPr>
          <p:txBody>
            <a:bodyPr wrap="square" lIns="0" tIns="0" rIns="0" bIns="0" anchor="ctr" anchorCtr="0">
              <a:normAutofit/>
            </a:bodyPr>
            <a:lstStyle/>
            <a:p>
              <a:pPr defTabSz="914400">
                <a:lnSpc>
                  <a:spcPct val="120000"/>
                </a:lnSpc>
                <a:defRPr/>
              </a:pPr>
              <a:r>
                <a:rPr lang="zh-CN" altLang="en-US" sz="1200" dirty="0" smtClean="0"/>
                <a:t>点击此处更换文本内容点击此处更换文本内容</a:t>
              </a:r>
              <a:endParaRPr lang="zh-CN" altLang="en-US" sz="1200" dirty="0"/>
            </a:p>
          </p:txBody>
        </p:sp>
        <p:sp>
          <p:nvSpPr>
            <p:cNvPr id="9" name="íṡḷiḑê"/>
            <p:cNvSpPr txBox="1"/>
            <p:nvPr/>
          </p:nvSpPr>
          <p:spPr>
            <a:xfrm>
              <a:off x="990601" y="2737283"/>
              <a:ext cx="2133614" cy="630294"/>
            </a:xfrm>
            <a:prstGeom prst="rect">
              <a:avLst/>
            </a:prstGeom>
            <a:noFill/>
          </p:spPr>
          <p:txBody>
            <a:bodyPr wrap="none" lIns="0" tIns="0" rIns="0" bIns="0" anchor="b" anchorCtr="0">
              <a:normAutofit fontScale="65000" lnSpcReduction="20000"/>
            </a:bodyPr>
            <a:lstStyle/>
            <a:p>
              <a:r>
                <a:rPr lang="en-US" altLang="zh-CN" sz="4800" b="1" spc="-150" dirty="0" smtClean="0">
                  <a:solidFill>
                    <a:schemeClr val="accent1"/>
                  </a:solidFill>
                </a:rPr>
                <a:t>2018</a:t>
              </a:r>
              <a:endParaRPr lang="en-US" altLang="zh-CN" sz="4800" b="1" spc="-150" dirty="0">
                <a:solidFill>
                  <a:schemeClr val="accent1"/>
                </a:solidFill>
              </a:endParaRPr>
            </a:p>
          </p:txBody>
        </p:sp>
        <p:sp>
          <p:nvSpPr>
            <p:cNvPr id="10" name="iš1íďe"/>
            <p:cNvSpPr/>
            <p:nvPr/>
          </p:nvSpPr>
          <p:spPr>
            <a:xfrm>
              <a:off x="990601" y="4280649"/>
              <a:ext cx="2133614" cy="369332"/>
            </a:xfrm>
            <a:prstGeom prst="rect">
              <a:avLst/>
            </a:prstGeom>
          </p:spPr>
          <p:txBody>
            <a:bodyPr wrap="none" lIns="0" tIns="0" rIns="0" bIns="0">
              <a:normAutofit/>
            </a:bodyPr>
            <a:lstStyle/>
            <a:p>
              <a:pPr lvl="0" defTabSz="914400">
                <a:defRPr/>
              </a:pPr>
              <a:r>
                <a:rPr lang="zh-CN" altLang="en-US" b="1"/>
                <a:t>标题文本预设</a:t>
              </a:r>
              <a:endParaRPr lang="zh-CN" altLang="en-US" b="1"/>
            </a:p>
          </p:txBody>
        </p:sp>
        <p:sp>
          <p:nvSpPr>
            <p:cNvPr id="11" name="išļiḑé"/>
            <p:cNvSpPr txBox="1"/>
            <p:nvPr/>
          </p:nvSpPr>
          <p:spPr>
            <a:xfrm>
              <a:off x="3705946" y="4649981"/>
              <a:ext cx="2133614" cy="694558"/>
            </a:xfrm>
            <a:prstGeom prst="rect">
              <a:avLst/>
            </a:prstGeom>
            <a:noFill/>
          </p:spPr>
          <p:txBody>
            <a:bodyPr wrap="square" lIns="0" tIns="0" rIns="0" bIns="0" anchor="ctr" anchorCtr="0">
              <a:normAutofit/>
            </a:bodyPr>
            <a:lstStyle/>
            <a:p>
              <a:pPr defTabSz="914400">
                <a:lnSpc>
                  <a:spcPct val="120000"/>
                </a:lnSpc>
                <a:defRPr/>
              </a:pPr>
              <a:r>
                <a:rPr lang="zh-CN" altLang="en-US" sz="1200" dirty="0" smtClean="0"/>
                <a:t>点击此处更换文本内容点击此处更换文本内容</a:t>
              </a:r>
              <a:endParaRPr lang="zh-CN" altLang="en-US" sz="1200" dirty="0"/>
            </a:p>
          </p:txBody>
        </p:sp>
        <p:sp>
          <p:nvSpPr>
            <p:cNvPr id="12" name="iṩļîďè"/>
            <p:cNvSpPr txBox="1"/>
            <p:nvPr/>
          </p:nvSpPr>
          <p:spPr>
            <a:xfrm>
              <a:off x="3705946" y="2737283"/>
              <a:ext cx="2133614" cy="630294"/>
            </a:xfrm>
            <a:prstGeom prst="rect">
              <a:avLst/>
            </a:prstGeom>
            <a:noFill/>
          </p:spPr>
          <p:txBody>
            <a:bodyPr wrap="none" lIns="0" tIns="0" rIns="0" bIns="0" anchor="b" anchorCtr="0">
              <a:normAutofit fontScale="65000" lnSpcReduction="20000"/>
            </a:bodyPr>
            <a:lstStyle/>
            <a:p>
              <a:r>
                <a:rPr lang="en-US" altLang="zh-CN" sz="4800" b="1" spc="-150" dirty="0" smtClean="0">
                  <a:solidFill>
                    <a:schemeClr val="accent2"/>
                  </a:solidFill>
                </a:rPr>
                <a:t>2019</a:t>
              </a:r>
              <a:endParaRPr lang="en-US" altLang="zh-CN" sz="4800" b="1" spc="-150" dirty="0">
                <a:solidFill>
                  <a:schemeClr val="accent2"/>
                </a:solidFill>
              </a:endParaRPr>
            </a:p>
          </p:txBody>
        </p:sp>
        <p:sp>
          <p:nvSpPr>
            <p:cNvPr id="13" name="îšļîḋê"/>
            <p:cNvSpPr/>
            <p:nvPr/>
          </p:nvSpPr>
          <p:spPr>
            <a:xfrm>
              <a:off x="3705946" y="4280649"/>
              <a:ext cx="2133614" cy="369332"/>
            </a:xfrm>
            <a:prstGeom prst="rect">
              <a:avLst/>
            </a:prstGeom>
          </p:spPr>
          <p:txBody>
            <a:bodyPr wrap="none" lIns="0" tIns="0" rIns="0" bIns="0">
              <a:normAutofit/>
            </a:bodyPr>
            <a:lstStyle/>
            <a:p>
              <a:pPr lvl="0" defTabSz="914400">
                <a:defRPr/>
              </a:pPr>
              <a:r>
                <a:rPr lang="zh-CN" altLang="en-US" b="1"/>
                <a:t>标题文本预设</a:t>
              </a:r>
              <a:endParaRPr lang="zh-CN" altLang="en-US" b="1"/>
            </a:p>
          </p:txBody>
        </p:sp>
        <p:sp>
          <p:nvSpPr>
            <p:cNvPr id="14" name="îṩliḓé"/>
            <p:cNvSpPr txBox="1"/>
            <p:nvPr/>
          </p:nvSpPr>
          <p:spPr>
            <a:xfrm>
              <a:off x="6343637" y="4649981"/>
              <a:ext cx="2133614" cy="694558"/>
            </a:xfrm>
            <a:prstGeom prst="rect">
              <a:avLst/>
            </a:prstGeom>
            <a:noFill/>
          </p:spPr>
          <p:txBody>
            <a:bodyPr wrap="square" lIns="0" tIns="0" rIns="0" bIns="0" anchor="ctr" anchorCtr="0">
              <a:normAutofit/>
            </a:bodyPr>
            <a:lstStyle/>
            <a:p>
              <a:pPr defTabSz="914400">
                <a:lnSpc>
                  <a:spcPct val="120000"/>
                </a:lnSpc>
                <a:defRPr/>
              </a:pPr>
              <a:r>
                <a:rPr lang="zh-CN" altLang="en-US" sz="1200" dirty="0" smtClean="0"/>
                <a:t>点击此处更换文本内容点击此处更换文本内容</a:t>
              </a:r>
              <a:endParaRPr lang="zh-CN" altLang="en-US" sz="1200" dirty="0"/>
            </a:p>
          </p:txBody>
        </p:sp>
        <p:sp>
          <p:nvSpPr>
            <p:cNvPr id="15" name="íṧľíde"/>
            <p:cNvSpPr txBox="1"/>
            <p:nvPr/>
          </p:nvSpPr>
          <p:spPr>
            <a:xfrm>
              <a:off x="6343637" y="2737283"/>
              <a:ext cx="2133614" cy="630294"/>
            </a:xfrm>
            <a:prstGeom prst="rect">
              <a:avLst/>
            </a:prstGeom>
            <a:noFill/>
          </p:spPr>
          <p:txBody>
            <a:bodyPr wrap="none" lIns="0" tIns="0" rIns="0" bIns="0" anchor="b" anchorCtr="0">
              <a:normAutofit fontScale="65000" lnSpcReduction="20000"/>
            </a:bodyPr>
            <a:lstStyle/>
            <a:p>
              <a:r>
                <a:rPr lang="en-US" altLang="zh-CN" sz="4800" b="1" spc="-150" dirty="0" smtClean="0">
                  <a:solidFill>
                    <a:schemeClr val="accent3"/>
                  </a:solidFill>
                </a:rPr>
                <a:t>2020</a:t>
              </a:r>
              <a:endParaRPr lang="en-US" altLang="zh-CN" sz="4800" b="1" spc="-150" dirty="0">
                <a:solidFill>
                  <a:schemeClr val="accent3"/>
                </a:solidFill>
              </a:endParaRPr>
            </a:p>
          </p:txBody>
        </p:sp>
        <p:sp>
          <p:nvSpPr>
            <p:cNvPr id="16" name="íṧ1íḋé"/>
            <p:cNvSpPr/>
            <p:nvPr/>
          </p:nvSpPr>
          <p:spPr>
            <a:xfrm>
              <a:off x="6343637" y="4280649"/>
              <a:ext cx="2133614" cy="369332"/>
            </a:xfrm>
            <a:prstGeom prst="rect">
              <a:avLst/>
            </a:prstGeom>
          </p:spPr>
          <p:txBody>
            <a:bodyPr wrap="none" lIns="0" tIns="0" rIns="0" bIns="0">
              <a:normAutofit/>
            </a:bodyPr>
            <a:lstStyle/>
            <a:p>
              <a:pPr lvl="0" defTabSz="914400">
                <a:defRPr/>
              </a:pPr>
              <a:r>
                <a:rPr lang="zh-CN" altLang="en-US" b="1"/>
                <a:t>标题文本预设</a:t>
              </a:r>
              <a:endParaRPr lang="zh-CN" altLang="en-US" b="1"/>
            </a:p>
          </p:txBody>
        </p:sp>
        <p:sp>
          <p:nvSpPr>
            <p:cNvPr id="17" name="íŝḷiďe"/>
            <p:cNvSpPr txBox="1"/>
            <p:nvPr/>
          </p:nvSpPr>
          <p:spPr>
            <a:xfrm>
              <a:off x="8981329" y="4649981"/>
              <a:ext cx="2133614" cy="694558"/>
            </a:xfrm>
            <a:prstGeom prst="rect">
              <a:avLst/>
            </a:prstGeom>
            <a:noFill/>
          </p:spPr>
          <p:txBody>
            <a:bodyPr wrap="square" lIns="0" tIns="0" rIns="0" bIns="0" anchor="ctr" anchorCtr="0">
              <a:normAutofit/>
            </a:bodyPr>
            <a:lstStyle/>
            <a:p>
              <a:pPr defTabSz="914400">
                <a:lnSpc>
                  <a:spcPct val="120000"/>
                </a:lnSpc>
                <a:defRPr/>
              </a:pPr>
              <a:r>
                <a:rPr lang="zh-CN" altLang="en-US" sz="1200" dirty="0" smtClean="0"/>
                <a:t>点击此处更换文本内容点击此处更换文本内容</a:t>
              </a:r>
              <a:endParaRPr lang="zh-CN" altLang="en-US" sz="1200" dirty="0"/>
            </a:p>
          </p:txBody>
        </p:sp>
        <p:sp>
          <p:nvSpPr>
            <p:cNvPr id="18" name="ïṧľíḑê"/>
            <p:cNvSpPr txBox="1"/>
            <p:nvPr/>
          </p:nvSpPr>
          <p:spPr>
            <a:xfrm>
              <a:off x="8981329" y="2737283"/>
              <a:ext cx="2133614" cy="630294"/>
            </a:xfrm>
            <a:prstGeom prst="rect">
              <a:avLst/>
            </a:prstGeom>
            <a:noFill/>
          </p:spPr>
          <p:txBody>
            <a:bodyPr wrap="none" lIns="0" tIns="0" rIns="0" bIns="0" anchor="b" anchorCtr="0">
              <a:normAutofit fontScale="65000" lnSpcReduction="20000"/>
            </a:bodyPr>
            <a:lstStyle/>
            <a:p>
              <a:r>
                <a:rPr lang="en-US" altLang="zh-CN" sz="4800" b="1" spc="-150" dirty="0" smtClean="0">
                  <a:solidFill>
                    <a:schemeClr val="accent4"/>
                  </a:solidFill>
                </a:rPr>
                <a:t>2021</a:t>
              </a:r>
              <a:endParaRPr lang="en-US" altLang="zh-CN" sz="4800" b="1" spc="-150" dirty="0">
                <a:solidFill>
                  <a:schemeClr val="accent4"/>
                </a:solidFill>
              </a:endParaRPr>
            </a:p>
          </p:txBody>
        </p:sp>
        <p:sp>
          <p:nvSpPr>
            <p:cNvPr id="19" name="íṩļíďè"/>
            <p:cNvSpPr/>
            <p:nvPr/>
          </p:nvSpPr>
          <p:spPr>
            <a:xfrm>
              <a:off x="8981329" y="4280649"/>
              <a:ext cx="2133614" cy="369332"/>
            </a:xfrm>
            <a:prstGeom prst="rect">
              <a:avLst/>
            </a:prstGeom>
          </p:spPr>
          <p:txBody>
            <a:bodyPr wrap="none" lIns="0" tIns="0" rIns="0" bIns="0">
              <a:normAutofit/>
            </a:bodyPr>
            <a:lstStyle/>
            <a:p>
              <a:pPr lvl="0" defTabSz="914400">
                <a:defRPr/>
              </a:pPr>
              <a:r>
                <a:rPr lang="zh-CN" altLang="en-US" b="1"/>
                <a:t>标题文本预设</a:t>
              </a:r>
              <a:endParaRPr lang="zh-CN" altLang="en-US" b="1"/>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duotone>
              <a:schemeClr val="bg2">
                <a:shade val="45000"/>
                <a:satMod val="135000"/>
              </a:schemeClr>
              <a:prstClr val="white"/>
            </a:duotone>
            <a:extLst>
              <a:ext uri="{BEBA8EAE-BF5A-486C-A8C5-ECC9F3942E4B}">
                <a14:imgProps xmlns:a14="http://schemas.microsoft.com/office/drawing/2010/main">
                  <a14:imgLayer r:embed="rId2">
                    <a14:imgEffect>
                      <a14:artisticPastelsSmooth/>
                    </a14:imgEffect>
                    <a14:imgEffect>
                      <a14:saturation sat="96000"/>
                    </a14:imgEffect>
                  </a14:imgLayer>
                </a14:imgProps>
              </a:ext>
            </a:extLst>
          </a:blip>
          <a:srcRect t="8842" b="11296"/>
          <a:stretch>
            <a:fillRect/>
          </a:stretch>
        </p:blipFill>
        <p:spPr>
          <a:xfrm>
            <a:off x="0" y="0"/>
            <a:ext cx="10160000" cy="5717894"/>
          </a:xfrm>
          <a:prstGeom prst="rect">
            <a:avLst/>
          </a:prstGeom>
        </p:spPr>
      </p:pic>
      <p:sp>
        <p:nvSpPr>
          <p:cNvPr id="4" name="椭圆 3"/>
          <p:cNvSpPr/>
          <p:nvPr/>
        </p:nvSpPr>
        <p:spPr>
          <a:xfrm>
            <a:off x="3211672" y="990619"/>
            <a:ext cx="3736656" cy="3736656"/>
          </a:xfrm>
          <a:prstGeom prst="ellipse">
            <a:avLst/>
          </a:prstGeom>
          <a:blipFill dpi="0" rotWithShape="1">
            <a:blip r:embed="rId3" cstate="screen"/>
            <a:srcRect/>
            <a:stretch>
              <a:fillRect/>
            </a:stretch>
          </a:blipFill>
          <a:ln>
            <a:noFill/>
          </a:ln>
          <a:effectLst>
            <a:outerShdw blurRad="1778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535872" y="1314819"/>
            <a:ext cx="3088256" cy="3088256"/>
          </a:xfrm>
          <a:prstGeom prst="ellipse">
            <a:avLst/>
          </a:prstGeom>
          <a:solidFill>
            <a:schemeClr val="tx1">
              <a:lumMod val="95000"/>
              <a:lumOff val="5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928013" y="2121976"/>
            <a:ext cx="2337759" cy="646331"/>
          </a:xfrm>
          <a:prstGeom prst="rect">
            <a:avLst/>
          </a:prstGeom>
          <a:noFill/>
        </p:spPr>
        <p:txBody>
          <a:bodyPr wrap="square" rtlCol="0">
            <a:spAutoFit/>
          </a:bodyPr>
          <a:lstStyle/>
          <a:p>
            <a:pPr algn="dist"/>
            <a:r>
              <a:rPr lang="zh-CN" altLang="en-US" sz="3600" spc="600" dirty="0" smtClean="0">
                <a:blipFill>
                  <a:blip r:embed="rId4"/>
                  <a:stretch>
                    <a:fillRect/>
                  </a:stretch>
                </a:blipFill>
                <a:latin typeface="方正艺黑简体" panose="03000509000000000000" pitchFamily="65" charset="-122"/>
                <a:ea typeface="方正艺黑简体" panose="03000509000000000000" pitchFamily="65" charset="-122"/>
              </a:rPr>
              <a:t>谢谢观看</a:t>
            </a:r>
            <a:endParaRPr lang="zh-CN" altLang="en-US" sz="3600" spc="600" dirty="0">
              <a:blipFill>
                <a:blip r:embed="rId4"/>
                <a:stretch>
                  <a:fillRect/>
                </a:stretch>
              </a:blipFill>
              <a:latin typeface="方正艺黑简体" panose="03000509000000000000" pitchFamily="65" charset="-122"/>
              <a:ea typeface="方正艺黑简体" panose="03000509000000000000" pitchFamily="65" charset="-122"/>
            </a:endParaRPr>
          </a:p>
        </p:txBody>
      </p:sp>
      <p:sp>
        <p:nvSpPr>
          <p:cNvPr id="7" name="矩形 6"/>
          <p:cNvSpPr/>
          <p:nvPr/>
        </p:nvSpPr>
        <p:spPr>
          <a:xfrm>
            <a:off x="0" y="3240468"/>
            <a:ext cx="4680000" cy="36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991210" y="2759078"/>
            <a:ext cx="2177578" cy="461665"/>
          </a:xfrm>
          <a:prstGeom prst="rect">
            <a:avLst/>
          </a:prstGeom>
        </p:spPr>
        <p:txBody>
          <a:bodyPr wrap="square">
            <a:spAutoFit/>
          </a:bodyPr>
          <a:lstStyle/>
          <a:p>
            <a:pPr algn="ctr">
              <a:lnSpc>
                <a:spcPct val="150000"/>
              </a:lnSpc>
            </a:pPr>
            <a:r>
              <a:rPr lang="en-US" altLang="zh-CN" sz="800" dirty="0">
                <a:solidFill>
                  <a:schemeClr val="bg1">
                    <a:lumMod val="95000"/>
                  </a:schemeClr>
                </a:solidFill>
                <a:latin typeface="Bahnschrift Light" panose="020B0502040204020203" pitchFamily="34" charset="0"/>
                <a:ea typeface="Microsoft Yi Baiti" panose="03000500000000000000" pitchFamily="66" charset="0"/>
              </a:rPr>
              <a:t>Life is like a play, play, as in life, everyone has played different roles.</a:t>
            </a:r>
            <a:endParaRPr lang="zh-CN" altLang="en-US" sz="800" dirty="0">
              <a:solidFill>
                <a:schemeClr val="bg1">
                  <a:lumMod val="95000"/>
                </a:schemeClr>
              </a:solidFill>
              <a:latin typeface="Bahnschrift Light" panose="020B0502040204020203" pitchFamily="34" charset="0"/>
            </a:endParaRPr>
          </a:p>
        </p:txBody>
      </p:sp>
      <p:sp>
        <p:nvSpPr>
          <p:cNvPr id="10" name="矩形 9"/>
          <p:cNvSpPr/>
          <p:nvPr/>
        </p:nvSpPr>
        <p:spPr>
          <a:xfrm>
            <a:off x="5480000" y="3240468"/>
            <a:ext cx="4680000" cy="36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a:stretch>
            <a:fillRect/>
          </a:stretch>
        </p:blipFill>
        <p:spPr>
          <a:xfrm>
            <a:off x="-1" y="486137"/>
            <a:ext cx="10160001" cy="4832212"/>
          </a:xfrm>
          <a:prstGeom prst="rect">
            <a:avLst/>
          </a:prstGeom>
        </p:spPr>
      </p:pic>
      <p:sp>
        <p:nvSpPr>
          <p:cNvPr id="5" name="矩形 4"/>
          <p:cNvSpPr/>
          <p:nvPr/>
        </p:nvSpPr>
        <p:spPr>
          <a:xfrm rot="17626681">
            <a:off x="3844752" y="158728"/>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 name="椭圆 6"/>
          <p:cNvSpPr/>
          <p:nvPr/>
        </p:nvSpPr>
        <p:spPr>
          <a:xfrm>
            <a:off x="3535872" y="1314819"/>
            <a:ext cx="3088256" cy="3088256"/>
          </a:xfrm>
          <a:prstGeom prst="ellipse">
            <a:avLst/>
          </a:prstGeom>
          <a:solidFill>
            <a:schemeClr val="tx1">
              <a:lumMod val="95000"/>
              <a:lumOff val="5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7626681">
            <a:off x="1289809" y="5905075"/>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3174999" y="2190383"/>
            <a:ext cx="3810000" cy="1154162"/>
          </a:xfrm>
          <a:prstGeom prst="rect">
            <a:avLst/>
          </a:prstGeom>
        </p:spPr>
        <p:txBody>
          <a:bodyPr wrap="square">
            <a:spAutoFit/>
          </a:bodyPr>
          <a:lstStyle/>
          <a:p>
            <a:pPr algn="ctr">
              <a:lnSpc>
                <a:spcPct val="150000"/>
              </a:lnSpc>
            </a:pPr>
            <a:r>
              <a:rPr lang="zh-CN" altLang="en-US" sz="2800" b="1" dirty="0">
                <a:blipFill>
                  <a:blip r:embed="rId2">
                    <a:extLst>
                      <a:ext uri="{28A0092B-C50C-407E-A947-70E740481C1C}">
                        <a14:useLocalDpi xmlns:a14="http://schemas.microsoft.com/office/drawing/2010/main" val="0"/>
                      </a:ext>
                    </a:extLst>
                  </a:blip>
                  <a:stretch>
                    <a:fillRect l="-20000" r="-20000"/>
                  </a:stretch>
                </a:blipFill>
              </a:rPr>
              <a:t>公司介绍</a:t>
            </a:r>
            <a:endParaRPr lang="en-US" altLang="zh-CN" sz="2800" b="1" dirty="0">
              <a:blipFill>
                <a:blip r:embed="rId2">
                  <a:extLst>
                    <a:ext uri="{28A0092B-C50C-407E-A947-70E740481C1C}">
                      <a14:useLocalDpi xmlns:a14="http://schemas.microsoft.com/office/drawing/2010/main" val="0"/>
                    </a:ext>
                  </a:extLst>
                </a:blip>
                <a:stretch>
                  <a:fillRect l="-20000" r="-20000"/>
                </a:stretch>
              </a:blipFill>
            </a:endParaRPr>
          </a:p>
          <a:p>
            <a:pPr algn="ctr">
              <a:lnSpc>
                <a:spcPct val="150000"/>
              </a:lnSpc>
            </a:pPr>
            <a:r>
              <a:rPr lang="zh-CN" altLang="en-US" sz="1800" b="1" dirty="0">
                <a:blipFill>
                  <a:blip r:embed="rId2">
                    <a:extLst>
                      <a:ext uri="{28A0092B-C50C-407E-A947-70E740481C1C}">
                        <a14:useLocalDpi xmlns:a14="http://schemas.microsoft.com/office/drawing/2010/main" val="0"/>
                      </a:ext>
                    </a:extLst>
                  </a:blip>
                  <a:stretch>
                    <a:fillRect l="-20000" r="-20000"/>
                  </a:stretch>
                </a:blipFill>
              </a:rPr>
              <a:t>(Company Introduction)</a:t>
            </a:r>
            <a:endParaRPr lang="zh-CN" altLang="en-US" sz="1800" b="1" dirty="0">
              <a:blipFill>
                <a:blip r:embed="rId2">
                  <a:extLst>
                    <a:ext uri="{28A0092B-C50C-407E-A947-70E740481C1C}">
                      <a14:useLocalDpi xmlns:a14="http://schemas.microsoft.com/office/drawing/2010/main" val="0"/>
                    </a:ext>
                  </a:extLst>
                </a:blip>
                <a:stretch>
                  <a:fillRect l="-20000" r="-20000"/>
                </a:stretch>
              </a:blip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663c0787-f856-4986-8862-562ace3b5c4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26882" y="1240594"/>
            <a:ext cx="8973525" cy="3879093"/>
            <a:chOff x="752258" y="1488713"/>
            <a:chExt cx="10768230" cy="4654912"/>
          </a:xfrm>
        </p:grpSpPr>
        <p:sp>
          <p:nvSpPr>
            <p:cNvPr id="5" name="ísļíḍê"/>
            <p:cNvSpPr/>
            <p:nvPr/>
          </p:nvSpPr>
          <p:spPr>
            <a:xfrm>
              <a:off x="752258" y="1488714"/>
              <a:ext cx="5124073" cy="2376264"/>
            </a:xfrm>
            <a:prstGeom prst="snip1Rect">
              <a:avLst>
                <a:gd name="adj" fmla="val 28761"/>
              </a:avLst>
            </a:prstGeom>
            <a:blipFill dpi="0" rotWithShape="1">
              <a:blip r:embed="rId2" cstate="screen"/>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íṣļídê"/>
            <p:cNvSpPr/>
            <p:nvPr/>
          </p:nvSpPr>
          <p:spPr bwMode="auto">
            <a:xfrm>
              <a:off x="5286000" y="1488714"/>
              <a:ext cx="591750" cy="614660"/>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anchor="ctr"/>
            <a:lstStyle/>
            <a:p>
              <a:pPr algn="ctr"/>
            </a:p>
          </p:txBody>
        </p:sp>
        <p:sp>
          <p:nvSpPr>
            <p:cNvPr id="7" name="iślïḓe"/>
            <p:cNvSpPr/>
            <p:nvPr/>
          </p:nvSpPr>
          <p:spPr>
            <a:xfrm>
              <a:off x="6394995" y="1488714"/>
              <a:ext cx="5124073" cy="2376264"/>
            </a:xfrm>
            <a:prstGeom prst="snip1Rect">
              <a:avLst>
                <a:gd name="adj" fmla="val 28761"/>
              </a:avLst>
            </a:prstGeom>
            <a:blipFill dpi="0" rotWithShape="1">
              <a:blip r:embed="rId3" cstate="screen"/>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8" name="îṡḻiḓé"/>
            <p:cNvGrpSpPr/>
            <p:nvPr/>
          </p:nvGrpSpPr>
          <p:grpSpPr>
            <a:xfrm>
              <a:off x="999438" y="4371244"/>
              <a:ext cx="4629711" cy="1772381"/>
              <a:chOff x="600814" y="3564001"/>
              <a:chExt cx="2443527" cy="1772381"/>
            </a:xfrm>
          </p:grpSpPr>
          <p:sp>
            <p:nvSpPr>
              <p:cNvPr id="22" name="îsľïde"/>
              <p:cNvSpPr txBox="1"/>
              <p:nvPr/>
            </p:nvSpPr>
            <p:spPr>
              <a:xfrm>
                <a:off x="600814" y="4035822"/>
                <a:ext cx="2443527" cy="1300560"/>
              </a:xfrm>
              <a:prstGeom prst="rect">
                <a:avLst/>
              </a:prstGeom>
              <a:noFill/>
            </p:spPr>
            <p:txBody>
              <a:bodyPr wrap="square" lIns="90000" tIns="46800" rIns="90000" bIns="46800" rtlCol="0">
                <a:normAutofit/>
              </a:bodyPr>
              <a:lstStyle/>
              <a:p>
                <a:pPr marL="171450" indent="-171450">
                  <a:lnSpc>
                    <a:spcPct val="150000"/>
                  </a:lnSpc>
                  <a:buFont typeface="Arial" panose="020B0604020202020204" pitchFamily="34" charset="0"/>
                  <a:buChar char="•"/>
                </a:pPr>
                <a:r>
                  <a:rPr lang="zh-CN" altLang="en-US" sz="900" dirty="0" smtClean="0"/>
                  <a:t>点击此处更换文本内容点击此处更换文本内容点击此处更换文本内容</a:t>
                </a:r>
                <a:endParaRPr lang="en-US" altLang="zh-CN" sz="900" dirty="0" smtClean="0"/>
              </a:p>
              <a:p>
                <a:pPr marL="171450" indent="-171450">
                  <a:lnSpc>
                    <a:spcPct val="150000"/>
                  </a:lnSpc>
                  <a:buFont typeface="Arial" panose="020B0604020202020204" pitchFamily="34" charset="0"/>
                  <a:buChar char="•"/>
                </a:pPr>
                <a:r>
                  <a:rPr lang="zh-CN" altLang="en-US" sz="900" dirty="0" smtClean="0"/>
                  <a:t>点击此处更换文本内容点击此处更换文本内容点击此处更换文本内容</a:t>
                </a:r>
                <a:endParaRPr lang="en-US" altLang="zh-CN" sz="900" dirty="0" smtClean="0"/>
              </a:p>
              <a:p>
                <a:pPr marL="171450" indent="-171450">
                  <a:lnSpc>
                    <a:spcPct val="15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3" name="iŝlîḑè"/>
              <p:cNvSpPr txBox="1"/>
              <p:nvPr/>
            </p:nvSpPr>
            <p:spPr>
              <a:xfrm>
                <a:off x="600814" y="3564001"/>
                <a:ext cx="2443527" cy="471820"/>
              </a:xfrm>
              <a:prstGeom prst="rect">
                <a:avLst/>
              </a:prstGeom>
              <a:noFill/>
            </p:spPr>
            <p:txBody>
              <a:bodyPr wrap="square" rtlCol="0" anchor="ctr">
                <a:normAutofit/>
              </a:bodyPr>
              <a:lstStyle/>
              <a:p>
                <a:pPr algn="ctr"/>
                <a:r>
                  <a:rPr lang="en-US" altLang="zh-CN" b="1" dirty="0">
                    <a:solidFill>
                      <a:schemeClr val="accent1"/>
                    </a:solidFill>
                  </a:rPr>
                  <a:t>Text here</a:t>
                </a:r>
                <a:endParaRPr lang="en-US" altLang="zh-CN" b="1" dirty="0">
                  <a:solidFill>
                    <a:schemeClr val="accent1"/>
                  </a:solidFill>
                </a:endParaRPr>
              </a:p>
            </p:txBody>
          </p:sp>
        </p:grpSp>
        <p:grpSp>
          <p:nvGrpSpPr>
            <p:cNvPr id="9" name="iṡļidé"/>
            <p:cNvGrpSpPr/>
            <p:nvPr/>
          </p:nvGrpSpPr>
          <p:grpSpPr>
            <a:xfrm>
              <a:off x="6642885" y="4371244"/>
              <a:ext cx="4629711" cy="1772381"/>
              <a:chOff x="600814" y="3564001"/>
              <a:chExt cx="2443527" cy="1772381"/>
            </a:xfrm>
          </p:grpSpPr>
          <p:sp>
            <p:nvSpPr>
              <p:cNvPr id="20" name="iṣľïḋe"/>
              <p:cNvSpPr txBox="1"/>
              <p:nvPr/>
            </p:nvSpPr>
            <p:spPr>
              <a:xfrm>
                <a:off x="600814" y="4035822"/>
                <a:ext cx="2443527" cy="1300560"/>
              </a:xfrm>
              <a:prstGeom prst="rect">
                <a:avLst/>
              </a:prstGeom>
              <a:noFill/>
            </p:spPr>
            <p:txBody>
              <a:bodyPr wrap="square" lIns="90000" tIns="46800" rIns="90000" bIns="46800" rtlCol="0">
                <a:normAutofit/>
              </a:bodyPr>
              <a:lstStyle/>
              <a:p>
                <a:pPr marL="171450" indent="-171450">
                  <a:lnSpc>
                    <a:spcPct val="150000"/>
                  </a:lnSpc>
                  <a:buFont typeface="Arial" panose="020B0604020202020204" pitchFamily="34" charset="0"/>
                  <a:buChar char="•"/>
                </a:pPr>
                <a:r>
                  <a:rPr lang="zh-CN" altLang="en-US" sz="900" dirty="0" smtClean="0"/>
                  <a:t>点击此处更换文本内容点击此处更换文本内容点击此处更换文本内容</a:t>
                </a:r>
                <a:endParaRPr lang="en-US" altLang="zh-CN" sz="900" dirty="0"/>
              </a:p>
              <a:p>
                <a:pPr marL="171450" indent="-171450">
                  <a:lnSpc>
                    <a:spcPct val="150000"/>
                  </a:lnSpc>
                  <a:buFont typeface="Arial" panose="020B0604020202020204" pitchFamily="34" charset="0"/>
                  <a:buChar char="•"/>
                </a:pPr>
                <a:r>
                  <a:rPr lang="zh-CN" altLang="en-US" sz="900" dirty="0" smtClean="0"/>
                  <a:t>点击此处更换文本内容点击此处更换文本内容点击此处更换文本内容</a:t>
                </a:r>
                <a:endParaRPr lang="en-US" altLang="zh-CN" sz="900" dirty="0"/>
              </a:p>
              <a:p>
                <a:pPr marL="171450" indent="-171450">
                  <a:lnSpc>
                    <a:spcPct val="15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1" name="ïṧḷïḋé"/>
              <p:cNvSpPr txBox="1"/>
              <p:nvPr/>
            </p:nvSpPr>
            <p:spPr>
              <a:xfrm>
                <a:off x="600814" y="3564001"/>
                <a:ext cx="2443527" cy="471820"/>
              </a:xfrm>
              <a:prstGeom prst="rect">
                <a:avLst/>
              </a:prstGeom>
              <a:noFill/>
            </p:spPr>
            <p:txBody>
              <a:bodyPr wrap="square" rtlCol="0" anchor="ctr">
                <a:normAutofit/>
              </a:bodyPr>
              <a:lstStyle/>
              <a:p>
                <a:pPr algn="ctr"/>
                <a:r>
                  <a:rPr lang="en-US" altLang="zh-CN" b="1" dirty="0">
                    <a:solidFill>
                      <a:schemeClr val="accent3"/>
                    </a:solidFill>
                  </a:rPr>
                  <a:t>Text here</a:t>
                </a:r>
                <a:endParaRPr lang="en-US" altLang="zh-CN" b="1" dirty="0">
                  <a:solidFill>
                    <a:schemeClr val="accent3"/>
                  </a:solidFill>
                </a:endParaRPr>
              </a:p>
            </p:txBody>
          </p:sp>
        </p:grpSp>
        <p:cxnSp>
          <p:nvCxnSpPr>
            <p:cNvPr id="10" name="直接连接符 9"/>
            <p:cNvCxnSpPr/>
            <p:nvPr/>
          </p:nvCxnSpPr>
          <p:spPr>
            <a:xfrm>
              <a:off x="6095029" y="4607154"/>
              <a:ext cx="0" cy="1536471"/>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1" name="îšḻídè"/>
            <p:cNvGrpSpPr/>
            <p:nvPr/>
          </p:nvGrpSpPr>
          <p:grpSpPr>
            <a:xfrm>
              <a:off x="8620241" y="3527475"/>
              <a:ext cx="675000" cy="675005"/>
              <a:chOff x="7209746" y="4153276"/>
              <a:chExt cx="675000" cy="675005"/>
            </a:xfrm>
          </p:grpSpPr>
          <p:sp>
            <p:nvSpPr>
              <p:cNvPr id="18" name="ïṩḻíḓê"/>
              <p:cNvSpPr/>
              <p:nvPr/>
            </p:nvSpPr>
            <p:spPr>
              <a:xfrm>
                <a:off x="7209746" y="4153276"/>
                <a:ext cx="675000" cy="675005"/>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19" name="iṡḷîḓè"/>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grpSp>
          <p:nvGrpSpPr>
            <p:cNvPr id="12" name="ïSlïḋê"/>
            <p:cNvGrpSpPr/>
            <p:nvPr/>
          </p:nvGrpSpPr>
          <p:grpSpPr>
            <a:xfrm>
              <a:off x="2977504" y="3527475"/>
              <a:ext cx="675000" cy="675005"/>
              <a:chOff x="7209746" y="4153276"/>
              <a:chExt cx="675000" cy="675005"/>
            </a:xfrm>
          </p:grpSpPr>
          <p:sp>
            <p:nvSpPr>
              <p:cNvPr id="16" name="iṣḻîḋé"/>
              <p:cNvSpPr/>
              <p:nvPr/>
            </p:nvSpPr>
            <p:spPr>
              <a:xfrm>
                <a:off x="7209746" y="4153276"/>
                <a:ext cx="675000" cy="67500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17" name="ïŝ1iḍé"/>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sp>
          <p:nvSpPr>
            <p:cNvPr id="13" name="í$1idê"/>
            <p:cNvSpPr/>
            <p:nvPr/>
          </p:nvSpPr>
          <p:spPr bwMode="auto">
            <a:xfrm>
              <a:off x="10928738" y="1488714"/>
              <a:ext cx="591750" cy="614660"/>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3"/>
            </a:solidFill>
            <a:ln w="3175">
              <a:noFill/>
              <a:prstDash val="solid"/>
              <a:round/>
            </a:ln>
            <a:effectLst/>
          </p:spPr>
          <p:txBody>
            <a:bodyPr anchor="ctr"/>
            <a:lstStyle/>
            <a:p>
              <a:pPr algn="ctr"/>
            </a:p>
          </p:txBody>
        </p:sp>
        <p:sp>
          <p:nvSpPr>
            <p:cNvPr id="14" name="íšḻïďé"/>
            <p:cNvSpPr txBox="1"/>
            <p:nvPr/>
          </p:nvSpPr>
          <p:spPr>
            <a:xfrm>
              <a:off x="11024704" y="1488713"/>
              <a:ext cx="495784" cy="292462"/>
            </a:xfrm>
            <a:prstGeom prst="rect">
              <a:avLst/>
            </a:prstGeom>
            <a:noFill/>
          </p:spPr>
          <p:txBody>
            <a:bodyPr wrap="none" lIns="90000" tIns="46800" rIns="90000" bIns="46800" rtlCol="0" anchor="ctr" anchorCtr="0">
              <a:normAutofit fontScale="77500" lnSpcReduction="20000"/>
            </a:bodyPr>
            <a:lstStyle/>
            <a:p>
              <a:pPr algn="r"/>
              <a:r>
                <a:rPr lang="en-US" altLang="zh-CN" b="1" dirty="0">
                  <a:solidFill>
                    <a:schemeClr val="bg1"/>
                  </a:solidFill>
                </a:rPr>
                <a:t>02</a:t>
              </a:r>
              <a:endParaRPr lang="zh-CN" altLang="en-US" b="1" dirty="0">
                <a:solidFill>
                  <a:schemeClr val="bg1"/>
                </a:solidFill>
              </a:endParaRPr>
            </a:p>
          </p:txBody>
        </p:sp>
        <p:sp>
          <p:nvSpPr>
            <p:cNvPr id="15" name="iṥ1íḑè"/>
            <p:cNvSpPr txBox="1"/>
            <p:nvPr/>
          </p:nvSpPr>
          <p:spPr>
            <a:xfrm>
              <a:off x="5380547" y="1488713"/>
              <a:ext cx="495784" cy="292462"/>
            </a:xfrm>
            <a:prstGeom prst="rect">
              <a:avLst/>
            </a:prstGeom>
            <a:noFill/>
          </p:spPr>
          <p:txBody>
            <a:bodyPr wrap="none" lIns="90000" tIns="46800" rIns="90000" bIns="46800" rtlCol="0" anchor="ctr" anchorCtr="0">
              <a:normAutofit fontScale="77500" lnSpcReduction="20000"/>
            </a:bodyPr>
            <a:lstStyle/>
            <a:p>
              <a:pPr algn="r"/>
              <a:r>
                <a:rPr lang="en-US" altLang="zh-CN" b="1" dirty="0">
                  <a:solidFill>
                    <a:schemeClr val="bg1"/>
                  </a:solidFill>
                </a:rPr>
                <a:t>01</a:t>
              </a:r>
              <a:endParaRPr lang="zh-CN" altLang="en-US" b="1" dirty="0">
                <a:solidFill>
                  <a:schemeClr val="bg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d1cc5cda-9e93-47f8-a589-8713fccbd03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58268" y="937948"/>
            <a:ext cx="9043461" cy="4181739"/>
            <a:chOff x="669922" y="1125538"/>
            <a:chExt cx="10852153" cy="5018087"/>
          </a:xfrm>
        </p:grpSpPr>
        <p:sp>
          <p:nvSpPr>
            <p:cNvPr id="5" name="îṣliḍê"/>
            <p:cNvSpPr/>
            <p:nvPr/>
          </p:nvSpPr>
          <p:spPr>
            <a:xfrm>
              <a:off x="669924" y="1125538"/>
              <a:ext cx="4536504" cy="5018087"/>
            </a:xfrm>
            <a:prstGeom prst="parallelogram">
              <a:avLst>
                <a:gd name="adj" fmla="val 0"/>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6" name="işḻïḓê"/>
            <p:cNvSpPr/>
            <p:nvPr/>
          </p:nvSpPr>
          <p:spPr>
            <a:xfrm flipH="1">
              <a:off x="669922" y="2536913"/>
              <a:ext cx="10852153" cy="1784174"/>
            </a:xfrm>
            <a:prstGeom prst="rect">
              <a:avLst/>
            </a:prstGeom>
            <a:solidFill>
              <a:schemeClr val="tx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dirty="0"/>
            </a:p>
          </p:txBody>
        </p:sp>
        <p:sp>
          <p:nvSpPr>
            <p:cNvPr id="7" name="iṩlïdé"/>
            <p:cNvSpPr txBox="1"/>
            <p:nvPr/>
          </p:nvSpPr>
          <p:spPr>
            <a:xfrm>
              <a:off x="688583" y="2536912"/>
              <a:ext cx="4517846" cy="1784174"/>
            </a:xfrm>
            <a:prstGeom prst="rect">
              <a:avLst/>
            </a:prstGeom>
            <a:noFill/>
          </p:spPr>
          <p:txBody>
            <a:bodyPr wrap="square" lIns="90000" tIns="46800" rIns="90000" bIns="46800" rtlCol="0" anchor="ctr">
              <a:normAutofit/>
            </a:bodyPr>
            <a:lstStyle/>
            <a:p>
              <a:pPr marL="171450" indent="-171450">
                <a:lnSpc>
                  <a:spcPct val="150000"/>
                </a:lnSpc>
                <a:buFont typeface="Arial" panose="020B0604020202020204" pitchFamily="34" charset="0"/>
                <a:buChar char="•"/>
              </a:pPr>
              <a:r>
                <a:rPr lang="zh-CN" altLang="en-US" sz="1100" dirty="0" smtClean="0">
                  <a:solidFill>
                    <a:schemeClr val="bg1"/>
                  </a:solidFill>
                </a:rPr>
                <a:t>点击此处更换文本内容点击此处更换文本内容点击此处更换文本内容</a:t>
              </a:r>
              <a:endParaRPr lang="en-US" altLang="zh-CN" sz="1100" dirty="0">
                <a:solidFill>
                  <a:schemeClr val="bg1"/>
                </a:solidFill>
              </a:endParaRPr>
            </a:p>
            <a:p>
              <a:pPr marL="171450" indent="-171450">
                <a:lnSpc>
                  <a:spcPct val="150000"/>
                </a:lnSpc>
                <a:buFont typeface="Arial" panose="020B0604020202020204" pitchFamily="34" charset="0"/>
                <a:buChar char="•"/>
              </a:pPr>
              <a:r>
                <a:rPr lang="zh-CN" altLang="en-US" sz="1100" dirty="0" smtClean="0">
                  <a:solidFill>
                    <a:schemeClr val="bg1"/>
                  </a:solidFill>
                </a:rPr>
                <a:t>点击此处更换文本内容点击此处更换文本内容点击此处更换文本内容</a:t>
              </a:r>
              <a:endParaRPr lang="en-US" altLang="zh-CN" sz="1100" dirty="0">
                <a:solidFill>
                  <a:schemeClr val="bg1"/>
                </a:solidFill>
              </a:endParaRPr>
            </a:p>
            <a:p>
              <a:pPr marL="171450" indent="-171450">
                <a:lnSpc>
                  <a:spcPct val="150000"/>
                </a:lnSpc>
                <a:buFont typeface="Arial" panose="020B0604020202020204" pitchFamily="34" charset="0"/>
                <a:buChar char="•"/>
              </a:pPr>
              <a:r>
                <a:rPr lang="zh-CN" altLang="en-US" sz="1100" dirty="0" smtClean="0">
                  <a:solidFill>
                    <a:schemeClr val="bg1"/>
                  </a:solidFill>
                </a:rPr>
                <a:t>点击此处更换文本内容点击此处更换文本内容</a:t>
              </a:r>
              <a:endParaRPr lang="en-US" altLang="zh-CN" sz="1100" dirty="0">
                <a:solidFill>
                  <a:schemeClr val="bg1"/>
                </a:solidFill>
              </a:endParaRPr>
            </a:p>
          </p:txBody>
        </p:sp>
        <p:sp>
          <p:nvSpPr>
            <p:cNvPr id="8" name="î$lidè"/>
            <p:cNvSpPr/>
            <p:nvPr/>
          </p:nvSpPr>
          <p:spPr>
            <a:xfrm>
              <a:off x="6464434" y="2354324"/>
              <a:ext cx="504720" cy="50472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dirty="0"/>
                <a:t>Q1</a:t>
              </a:r>
              <a:endParaRPr dirty="0"/>
            </a:p>
          </p:txBody>
        </p:sp>
        <p:sp>
          <p:nvSpPr>
            <p:cNvPr id="9" name="iṥḷíḓe"/>
            <p:cNvSpPr/>
            <p:nvPr/>
          </p:nvSpPr>
          <p:spPr bwMode="auto">
            <a:xfrm>
              <a:off x="5367983" y="1684124"/>
              <a:ext cx="2697622"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dirty="0" smtClean="0"/>
                <a:t>点击此处更换文本内容点击此处更换文本内容</a:t>
              </a:r>
              <a:endParaRPr lang="en-US" altLang="zh-CN" sz="1100" dirty="0"/>
            </a:p>
          </p:txBody>
        </p:sp>
        <p:sp>
          <p:nvSpPr>
            <p:cNvPr id="10" name="îṥľíḋe"/>
            <p:cNvSpPr txBox="1"/>
            <p:nvPr/>
          </p:nvSpPr>
          <p:spPr bwMode="auto">
            <a:xfrm>
              <a:off x="5367983" y="1271244"/>
              <a:ext cx="269762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1800" b="1" dirty="0">
                  <a:solidFill>
                    <a:schemeClr val="accent1"/>
                  </a:solidFill>
                </a:rPr>
                <a:t>Text here</a:t>
              </a:r>
              <a:endParaRPr lang="en-US" altLang="zh-CN" sz="1800" b="1" dirty="0">
                <a:solidFill>
                  <a:schemeClr val="accent1"/>
                </a:solidFill>
              </a:endParaRPr>
            </a:p>
          </p:txBody>
        </p:sp>
        <p:sp>
          <p:nvSpPr>
            <p:cNvPr id="11" name="ï$ḻîḋê"/>
            <p:cNvSpPr/>
            <p:nvPr/>
          </p:nvSpPr>
          <p:spPr>
            <a:xfrm>
              <a:off x="9908586" y="2354324"/>
              <a:ext cx="504720" cy="50472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dirty="0"/>
                <a:t>Q2</a:t>
              </a:r>
              <a:endParaRPr dirty="0"/>
            </a:p>
          </p:txBody>
        </p:sp>
        <p:sp>
          <p:nvSpPr>
            <p:cNvPr id="12" name="išḷíďé"/>
            <p:cNvSpPr/>
            <p:nvPr/>
          </p:nvSpPr>
          <p:spPr bwMode="auto">
            <a:xfrm>
              <a:off x="8812135" y="1684124"/>
              <a:ext cx="2697622"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dirty="0" smtClean="0"/>
                <a:t>点击此处更换文本内容点击此处更换文本内容</a:t>
              </a:r>
              <a:endParaRPr lang="en-US" altLang="zh-CN" sz="1100" dirty="0"/>
            </a:p>
          </p:txBody>
        </p:sp>
        <p:sp>
          <p:nvSpPr>
            <p:cNvPr id="13" name="íšḷîďè"/>
            <p:cNvSpPr txBox="1"/>
            <p:nvPr/>
          </p:nvSpPr>
          <p:spPr bwMode="auto">
            <a:xfrm>
              <a:off x="8812135" y="1271244"/>
              <a:ext cx="269762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1800" b="1" dirty="0">
                  <a:solidFill>
                    <a:schemeClr val="accent1"/>
                  </a:solidFill>
                </a:rPr>
                <a:t>Text here</a:t>
              </a:r>
              <a:endParaRPr lang="en-US" altLang="zh-CN" sz="1800" b="1" dirty="0">
                <a:solidFill>
                  <a:schemeClr val="accent1"/>
                </a:solidFill>
              </a:endParaRPr>
            </a:p>
          </p:txBody>
        </p:sp>
        <p:sp>
          <p:nvSpPr>
            <p:cNvPr id="14" name="ïŝļïďê"/>
            <p:cNvSpPr/>
            <p:nvPr/>
          </p:nvSpPr>
          <p:spPr bwMode="auto">
            <a:xfrm>
              <a:off x="5367983" y="5196662"/>
              <a:ext cx="2697622"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dirty="0" smtClean="0"/>
                <a:t>点击此处更换文本内容点击此处更换文本内容</a:t>
              </a:r>
              <a:endParaRPr lang="en-US" altLang="zh-CN" sz="1100" dirty="0"/>
            </a:p>
          </p:txBody>
        </p:sp>
        <p:sp>
          <p:nvSpPr>
            <p:cNvPr id="15" name="ïšlîde"/>
            <p:cNvSpPr txBox="1"/>
            <p:nvPr/>
          </p:nvSpPr>
          <p:spPr bwMode="auto">
            <a:xfrm>
              <a:off x="5367983" y="4783782"/>
              <a:ext cx="269762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1800" b="1" dirty="0">
                  <a:solidFill>
                    <a:schemeClr val="accent1"/>
                  </a:solidFill>
                </a:rPr>
                <a:t>Text here</a:t>
              </a:r>
              <a:endParaRPr lang="en-US" altLang="zh-CN" sz="1800" b="1" dirty="0">
                <a:solidFill>
                  <a:schemeClr val="accent1"/>
                </a:solidFill>
              </a:endParaRPr>
            </a:p>
          </p:txBody>
        </p:sp>
        <p:sp>
          <p:nvSpPr>
            <p:cNvPr id="16" name="íŝ1ídê"/>
            <p:cNvSpPr/>
            <p:nvPr/>
          </p:nvSpPr>
          <p:spPr>
            <a:xfrm>
              <a:off x="6464434" y="4150813"/>
              <a:ext cx="504720" cy="50472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dirty="0"/>
                <a:t>Q3</a:t>
              </a:r>
              <a:endParaRPr dirty="0"/>
            </a:p>
          </p:txBody>
        </p:sp>
        <p:sp>
          <p:nvSpPr>
            <p:cNvPr id="17" name="ï$ḻiďe"/>
            <p:cNvSpPr/>
            <p:nvPr/>
          </p:nvSpPr>
          <p:spPr bwMode="auto">
            <a:xfrm>
              <a:off x="8812135" y="5196662"/>
              <a:ext cx="2697622"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1100" dirty="0" smtClean="0"/>
                <a:t>点击此处更换文本内容点击此处更换文本内容</a:t>
              </a:r>
              <a:endParaRPr lang="en-US" altLang="zh-CN" sz="1100" dirty="0"/>
            </a:p>
          </p:txBody>
        </p:sp>
        <p:sp>
          <p:nvSpPr>
            <p:cNvPr id="18" name="îšḷiďê"/>
            <p:cNvSpPr txBox="1"/>
            <p:nvPr/>
          </p:nvSpPr>
          <p:spPr bwMode="auto">
            <a:xfrm>
              <a:off x="8812135" y="4783782"/>
              <a:ext cx="2697622"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36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en-US" altLang="zh-CN" sz="1800" b="1" dirty="0">
                  <a:solidFill>
                    <a:schemeClr val="accent3"/>
                  </a:solidFill>
                </a:rPr>
                <a:t>Text here</a:t>
              </a:r>
              <a:endParaRPr lang="en-US" altLang="zh-CN" sz="1800" b="1" dirty="0">
                <a:solidFill>
                  <a:schemeClr val="accent3"/>
                </a:solidFill>
              </a:endParaRPr>
            </a:p>
          </p:txBody>
        </p:sp>
        <p:sp>
          <p:nvSpPr>
            <p:cNvPr id="19" name="íSļiḑé"/>
            <p:cNvSpPr/>
            <p:nvPr/>
          </p:nvSpPr>
          <p:spPr>
            <a:xfrm>
              <a:off x="9908586" y="4150813"/>
              <a:ext cx="504720" cy="50472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dirty="0"/>
                <a:t>Q4</a:t>
              </a:r>
              <a:endParaRPr dirty="0"/>
            </a:p>
          </p:txBody>
        </p:sp>
        <p:sp>
          <p:nvSpPr>
            <p:cNvPr id="20" name="íSliḑè"/>
            <p:cNvSpPr txBox="1"/>
            <p:nvPr/>
          </p:nvSpPr>
          <p:spPr>
            <a:xfrm>
              <a:off x="6248690" y="2987293"/>
              <a:ext cx="936208" cy="277898"/>
            </a:xfrm>
            <a:prstGeom prst="rect">
              <a:avLst/>
            </a:prstGeom>
            <a:noFill/>
          </p:spPr>
          <p:txBody>
            <a:bodyPr wrap="none" lIns="91422" tIns="45711" rIns="91422" bIns="45711">
              <a:prstTxWarp prst="textPlain">
                <a:avLst/>
              </a:prstTxWarp>
              <a:normAutofit fontScale="25000" lnSpcReduction="20000"/>
            </a:bodyPr>
            <a:lstStyle/>
            <a:p>
              <a:r>
                <a:rPr lang="en-US" sz="5400" dirty="0">
                  <a:solidFill>
                    <a:schemeClr val="bg1"/>
                  </a:solidFill>
                  <a:latin typeface="Impact" panose="020B0806030902050204" pitchFamily="34" charset="0"/>
                </a:rPr>
                <a:t>236,456K</a:t>
              </a:r>
              <a:endParaRPr lang="en-US" sz="5400" dirty="0">
                <a:solidFill>
                  <a:schemeClr val="bg1"/>
                </a:solidFill>
                <a:latin typeface="Impact" panose="020B0806030902050204" pitchFamily="34" charset="0"/>
              </a:endParaRPr>
            </a:p>
          </p:txBody>
        </p:sp>
        <p:sp>
          <p:nvSpPr>
            <p:cNvPr id="21" name="îṥḻîďe"/>
            <p:cNvSpPr txBox="1"/>
            <p:nvPr/>
          </p:nvSpPr>
          <p:spPr>
            <a:xfrm>
              <a:off x="9692842" y="2987293"/>
              <a:ext cx="936208" cy="277898"/>
            </a:xfrm>
            <a:prstGeom prst="rect">
              <a:avLst/>
            </a:prstGeom>
            <a:noFill/>
          </p:spPr>
          <p:txBody>
            <a:bodyPr wrap="none" lIns="91422" tIns="45711" rIns="91422" bIns="45711">
              <a:prstTxWarp prst="textPlain">
                <a:avLst/>
              </a:prstTxWarp>
              <a:normAutofit fontScale="25000" lnSpcReduction="20000"/>
            </a:bodyPr>
            <a:lstStyle/>
            <a:p>
              <a:r>
                <a:rPr lang="en-US" sz="5400" dirty="0">
                  <a:solidFill>
                    <a:schemeClr val="bg1"/>
                  </a:solidFill>
                  <a:latin typeface="Impact" panose="020B0806030902050204" pitchFamily="34" charset="0"/>
                </a:rPr>
                <a:t>322,456K</a:t>
              </a:r>
              <a:endParaRPr lang="en-US" sz="5400" dirty="0">
                <a:solidFill>
                  <a:schemeClr val="bg1"/>
                </a:solidFill>
                <a:latin typeface="Impact" panose="020B0806030902050204" pitchFamily="34" charset="0"/>
              </a:endParaRPr>
            </a:p>
          </p:txBody>
        </p:sp>
        <p:sp>
          <p:nvSpPr>
            <p:cNvPr id="22" name="íSḷïďé"/>
            <p:cNvSpPr txBox="1"/>
            <p:nvPr/>
          </p:nvSpPr>
          <p:spPr>
            <a:xfrm>
              <a:off x="6248690" y="3759613"/>
              <a:ext cx="936208" cy="277898"/>
            </a:xfrm>
            <a:prstGeom prst="rect">
              <a:avLst/>
            </a:prstGeom>
            <a:noFill/>
          </p:spPr>
          <p:txBody>
            <a:bodyPr wrap="none" lIns="91422" tIns="45711" rIns="91422" bIns="45711">
              <a:prstTxWarp prst="textPlain">
                <a:avLst/>
              </a:prstTxWarp>
              <a:normAutofit fontScale="25000" lnSpcReduction="20000"/>
            </a:bodyPr>
            <a:lstStyle/>
            <a:p>
              <a:r>
                <a:rPr lang="en-US" sz="5400" dirty="0">
                  <a:solidFill>
                    <a:schemeClr val="bg1"/>
                  </a:solidFill>
                  <a:latin typeface="Impact" panose="020B0806030902050204" pitchFamily="34" charset="0"/>
                </a:rPr>
                <a:t>456,000K</a:t>
              </a:r>
              <a:endParaRPr lang="en-US" sz="5400" dirty="0">
                <a:solidFill>
                  <a:schemeClr val="bg1"/>
                </a:solidFill>
                <a:latin typeface="Impact" panose="020B0806030902050204" pitchFamily="34" charset="0"/>
              </a:endParaRPr>
            </a:p>
          </p:txBody>
        </p:sp>
        <p:sp>
          <p:nvSpPr>
            <p:cNvPr id="23" name="îŝḻíde"/>
            <p:cNvSpPr txBox="1"/>
            <p:nvPr/>
          </p:nvSpPr>
          <p:spPr>
            <a:xfrm>
              <a:off x="9692842" y="3759613"/>
              <a:ext cx="936208" cy="277898"/>
            </a:xfrm>
            <a:prstGeom prst="rect">
              <a:avLst/>
            </a:prstGeom>
            <a:noFill/>
          </p:spPr>
          <p:txBody>
            <a:bodyPr wrap="none" lIns="91422" tIns="45711" rIns="91422" bIns="45711">
              <a:prstTxWarp prst="textPlain">
                <a:avLst/>
              </a:prstTxWarp>
              <a:normAutofit fontScale="25000" lnSpcReduction="20000"/>
            </a:bodyPr>
            <a:lstStyle/>
            <a:p>
              <a:r>
                <a:rPr lang="en-US" sz="5400" dirty="0">
                  <a:solidFill>
                    <a:schemeClr val="bg1"/>
                  </a:solidFill>
                  <a:latin typeface="Impact" panose="020B0806030902050204" pitchFamily="34" charset="0"/>
                </a:rPr>
                <a:t>566,000K</a:t>
              </a:r>
              <a:endParaRPr lang="en-US" sz="5400" dirty="0">
                <a:solidFill>
                  <a:schemeClr val="bg1"/>
                </a:solidFill>
                <a:latin typeface="Impact" panose="020B080603090205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c017b407-274b-4013-ab1b-b587429d4b4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1327661"/>
            <a:ext cx="10160000" cy="3059678"/>
            <a:chOff x="0" y="1593193"/>
            <a:chExt cx="12192000" cy="3671614"/>
          </a:xfrm>
        </p:grpSpPr>
        <p:sp>
          <p:nvSpPr>
            <p:cNvPr id="5" name="iṧḻíḋe"/>
            <p:cNvSpPr/>
            <p:nvPr/>
          </p:nvSpPr>
          <p:spPr>
            <a:xfrm>
              <a:off x="0" y="1593193"/>
              <a:ext cx="12192000" cy="3671614"/>
            </a:xfrm>
            <a:prstGeom prst="roundRect">
              <a:avLst>
                <a:gd name="adj" fmla="val 0"/>
              </a:avLst>
            </a:prstGeom>
            <a:blipFill dpi="0" rotWithShape="1">
              <a:blip r:embed="rId2" cstate="screen"/>
              <a:srcRect/>
              <a:stretch>
                <a:fillRect/>
              </a:stretch>
            </a:blip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îṩlîďe"/>
            <p:cNvSpPr/>
            <p:nvPr/>
          </p:nvSpPr>
          <p:spPr>
            <a:xfrm>
              <a:off x="0" y="1593193"/>
              <a:ext cx="6672064" cy="3671614"/>
            </a:xfrm>
            <a:prstGeom prst="roundRect">
              <a:avLst>
                <a:gd name="adj" fmla="val 0"/>
              </a:avLst>
            </a:prstGeom>
            <a:solidFill>
              <a:schemeClr val="tx1">
                <a:alpha val="70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îŝļíḑè"/>
            <p:cNvSpPr txBox="1"/>
            <p:nvPr/>
          </p:nvSpPr>
          <p:spPr>
            <a:xfrm>
              <a:off x="669925" y="2102905"/>
              <a:ext cx="6002139" cy="338554"/>
            </a:xfrm>
            <a:prstGeom prst="rect">
              <a:avLst/>
            </a:prstGeom>
            <a:solidFill>
              <a:schemeClr val="accent1">
                <a:lumMod val="20000"/>
                <a:lumOff val="80000"/>
                <a:alpha val="18000"/>
              </a:schemeClr>
            </a:solidFill>
          </p:spPr>
          <p:txBody>
            <a:bodyPr wrap="square">
              <a:spAutoFit/>
            </a:bodyPr>
            <a:lstStyle/>
            <a:p>
              <a:r>
                <a:rPr lang="en-US" altLang="zh-CN" sz="1600" b="1" dirty="0">
                  <a:solidFill>
                    <a:schemeClr val="bg1"/>
                  </a:solidFill>
                </a:rPr>
                <a:t>Text here</a:t>
              </a:r>
              <a:endParaRPr lang="en-US" altLang="zh-CN" sz="1600" b="1" dirty="0">
                <a:solidFill>
                  <a:schemeClr val="bg1"/>
                </a:solidFill>
              </a:endParaRPr>
            </a:p>
          </p:txBody>
        </p:sp>
        <p:sp>
          <p:nvSpPr>
            <p:cNvPr id="8" name="ísḻîḓê"/>
            <p:cNvSpPr/>
            <p:nvPr/>
          </p:nvSpPr>
          <p:spPr bwMode="auto">
            <a:xfrm>
              <a:off x="669924" y="2463187"/>
              <a:ext cx="3502595" cy="126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a:bodyPr>
            <a:lstStyle/>
            <a:p>
              <a:pPr marL="171450" indent="-171450">
                <a:lnSpc>
                  <a:spcPct val="150000"/>
                </a:lnSpc>
                <a:spcBef>
                  <a:spcPct val="0"/>
                </a:spcBef>
                <a:buFont typeface="Wingdings" panose="05000000000000000000" pitchFamily="2" charset="2"/>
                <a:buChar char="ü"/>
              </a:pPr>
              <a:r>
                <a:rPr lang="zh-CN" altLang="en-US" sz="900" dirty="0" smtClean="0">
                  <a:solidFill>
                    <a:schemeClr val="bg1"/>
                  </a:solidFill>
                </a:rPr>
                <a:t>点击此处更换文本内容点击此处更换文本内容</a:t>
              </a:r>
              <a:endParaRPr lang="en-US" altLang="zh-CN" sz="900" dirty="0">
                <a:solidFill>
                  <a:schemeClr val="bg1"/>
                </a:solidFill>
              </a:endParaRPr>
            </a:p>
            <a:p>
              <a:pPr marL="171450" indent="-171450">
                <a:lnSpc>
                  <a:spcPct val="150000"/>
                </a:lnSpc>
                <a:spcBef>
                  <a:spcPct val="0"/>
                </a:spcBef>
                <a:buFont typeface="Wingdings" panose="05000000000000000000" pitchFamily="2" charset="2"/>
                <a:buChar char="ü"/>
              </a:pPr>
              <a:r>
                <a:rPr lang="zh-CN" altLang="en-US" sz="900" dirty="0" smtClean="0">
                  <a:solidFill>
                    <a:schemeClr val="bg1"/>
                  </a:solidFill>
                </a:rPr>
                <a:t>点击此处更换文本内容点击此处更换文本内容</a:t>
              </a:r>
              <a:endParaRPr lang="en-US" altLang="zh-CN" sz="900" dirty="0">
                <a:solidFill>
                  <a:schemeClr val="bg1"/>
                </a:solidFill>
              </a:endParaRPr>
            </a:p>
          </p:txBody>
        </p:sp>
        <p:sp>
          <p:nvSpPr>
            <p:cNvPr id="9" name="iṥ1ïḍê"/>
            <p:cNvSpPr txBox="1"/>
            <p:nvPr/>
          </p:nvSpPr>
          <p:spPr>
            <a:xfrm>
              <a:off x="3143672" y="3616132"/>
              <a:ext cx="3528392" cy="338554"/>
            </a:xfrm>
            <a:prstGeom prst="rect">
              <a:avLst/>
            </a:prstGeom>
            <a:solidFill>
              <a:schemeClr val="accent1">
                <a:lumMod val="20000"/>
                <a:lumOff val="80000"/>
                <a:alpha val="18000"/>
              </a:schemeClr>
            </a:solidFill>
          </p:spPr>
          <p:txBody>
            <a:bodyPr wrap="square">
              <a:spAutoFit/>
            </a:bodyPr>
            <a:lstStyle/>
            <a:p>
              <a:r>
                <a:rPr lang="en-US" altLang="zh-CN" sz="1600" b="1" dirty="0">
                  <a:solidFill>
                    <a:schemeClr val="bg1"/>
                  </a:solidFill>
                </a:rPr>
                <a:t>Text here</a:t>
              </a:r>
              <a:endParaRPr lang="en-US" altLang="zh-CN" sz="1600" b="1" dirty="0">
                <a:solidFill>
                  <a:schemeClr val="bg1"/>
                </a:solidFill>
              </a:endParaRPr>
            </a:p>
          </p:txBody>
        </p:sp>
        <p:sp>
          <p:nvSpPr>
            <p:cNvPr id="10" name="ïşḻidê"/>
            <p:cNvSpPr/>
            <p:nvPr/>
          </p:nvSpPr>
          <p:spPr bwMode="auto">
            <a:xfrm>
              <a:off x="3143672" y="3972315"/>
              <a:ext cx="3528392" cy="129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rmAutofit/>
            </a:bodyPr>
            <a:lstStyle/>
            <a:p>
              <a:pPr marL="171450" indent="-171450">
                <a:lnSpc>
                  <a:spcPct val="150000"/>
                </a:lnSpc>
                <a:spcBef>
                  <a:spcPct val="0"/>
                </a:spcBef>
                <a:buFont typeface="Wingdings" panose="05000000000000000000" pitchFamily="2" charset="2"/>
                <a:buChar char="ü"/>
              </a:pPr>
              <a:r>
                <a:rPr lang="zh-CN" altLang="en-US" sz="900" dirty="0" smtClean="0">
                  <a:solidFill>
                    <a:schemeClr val="bg1"/>
                  </a:solidFill>
                </a:rPr>
                <a:t>点击此处更换文本内容点击此处更换文本内容</a:t>
              </a:r>
              <a:endParaRPr lang="en-US" altLang="zh-CN" sz="900" dirty="0">
                <a:solidFill>
                  <a:schemeClr val="bg1"/>
                </a:solidFill>
              </a:endParaRPr>
            </a:p>
            <a:p>
              <a:pPr marL="171450" indent="-171450">
                <a:lnSpc>
                  <a:spcPct val="150000"/>
                </a:lnSpc>
                <a:spcBef>
                  <a:spcPct val="0"/>
                </a:spcBef>
                <a:buFont typeface="Wingdings" panose="05000000000000000000" pitchFamily="2" charset="2"/>
                <a:buChar char="ü"/>
              </a:pPr>
              <a:r>
                <a:rPr lang="zh-CN" altLang="en-US" sz="900" dirty="0" smtClean="0">
                  <a:solidFill>
                    <a:schemeClr val="bg1"/>
                  </a:solidFill>
                </a:rPr>
                <a:t>点击此处更换文本内容点击此处更换文本内容</a:t>
              </a:r>
              <a:endParaRPr lang="en-US" altLang="zh-CN" sz="900" dirty="0">
                <a:solidFill>
                  <a:schemeClr val="bg1"/>
                </a:solidFill>
              </a:endParaRPr>
            </a:p>
          </p:txBody>
        </p:sp>
        <p:sp>
          <p:nvSpPr>
            <p:cNvPr id="11" name="íślïďè"/>
            <p:cNvSpPr/>
            <p:nvPr/>
          </p:nvSpPr>
          <p:spPr>
            <a:xfrm>
              <a:off x="6227179" y="1827297"/>
              <a:ext cx="889769" cy="889769"/>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zh-CN" sz="1200" b="1" dirty="0"/>
                <a:t>keyword</a:t>
              </a:r>
              <a:endParaRPr sz="1200" b="1" dirty="0"/>
            </a:p>
          </p:txBody>
        </p:sp>
        <p:sp>
          <p:nvSpPr>
            <p:cNvPr id="12" name="ïş1ïde"/>
            <p:cNvSpPr/>
            <p:nvPr/>
          </p:nvSpPr>
          <p:spPr>
            <a:xfrm>
              <a:off x="6227179" y="3340524"/>
              <a:ext cx="889769" cy="889769"/>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zh-CN" sz="1200" b="1" dirty="0"/>
                <a:t>keyword</a:t>
              </a:r>
              <a:endParaRPr sz="1200" b="1" dirty="0"/>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19d5d022-7369-4b4d-827d-ca970a02699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253689" y="1323576"/>
            <a:ext cx="7660108" cy="3750863"/>
            <a:chOff x="1504426" y="1588291"/>
            <a:chExt cx="9192130" cy="4501036"/>
          </a:xfrm>
        </p:grpSpPr>
        <p:sp>
          <p:nvSpPr>
            <p:cNvPr id="5" name="îṡḷíḍé"/>
            <p:cNvSpPr/>
            <p:nvPr/>
          </p:nvSpPr>
          <p:spPr>
            <a:xfrm rot="16200000">
              <a:off x="4777988" y="4775683"/>
              <a:ext cx="1313643" cy="1313645"/>
            </a:xfrm>
            <a:custGeom>
              <a:avLst/>
              <a:gdLst>
                <a:gd name="connsiteX0" fmla="*/ 0 w 1374771"/>
                <a:gd name="connsiteY0" fmla="*/ 1374773 h 1374773"/>
                <a:gd name="connsiteX1" fmla="*/ 6892 w 1374771"/>
                <a:gd name="connsiteY1" fmla="*/ 1238291 h 1374773"/>
                <a:gd name="connsiteX2" fmla="*/ 1238291 w 1374771"/>
                <a:gd name="connsiteY2" fmla="*/ 6892 h 1374773"/>
                <a:gd name="connsiteX3" fmla="*/ 1374771 w 1374771"/>
                <a:gd name="connsiteY3" fmla="*/ 0 h 1374773"/>
                <a:gd name="connsiteX4" fmla="*/ 1374771 w 1374771"/>
                <a:gd name="connsiteY4" fmla="*/ 785622 h 1374773"/>
                <a:gd name="connsiteX5" fmla="*/ 1259595 w 1374771"/>
                <a:gd name="connsiteY5" fmla="*/ 797233 h 1374773"/>
                <a:gd name="connsiteX6" fmla="*/ 797233 w 1374771"/>
                <a:gd name="connsiteY6" fmla="*/ 1259595 h 1374773"/>
                <a:gd name="connsiteX7" fmla="*/ 785622 w 1374771"/>
                <a:gd name="connsiteY7" fmla="*/ 1374773 h 1374773"/>
                <a:gd name="connsiteX8" fmla="*/ 0 w 1374771"/>
                <a:gd name="connsiteY8" fmla="*/ 1374773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3">
                  <a:moveTo>
                    <a:pt x="0" y="1374773"/>
                  </a:moveTo>
                  <a:lnTo>
                    <a:pt x="6892" y="1238291"/>
                  </a:lnTo>
                  <a:cubicBezTo>
                    <a:pt x="72830" y="589009"/>
                    <a:pt x="589009" y="72830"/>
                    <a:pt x="1238291" y="6892"/>
                  </a:cubicBezTo>
                  <a:lnTo>
                    <a:pt x="1374771" y="0"/>
                  </a:lnTo>
                  <a:lnTo>
                    <a:pt x="1374771" y="785622"/>
                  </a:lnTo>
                  <a:lnTo>
                    <a:pt x="1259595" y="797233"/>
                  </a:lnTo>
                  <a:cubicBezTo>
                    <a:pt x="1027516" y="844723"/>
                    <a:pt x="844723" y="1027516"/>
                    <a:pt x="797233" y="1259595"/>
                  </a:cubicBezTo>
                  <a:lnTo>
                    <a:pt x="785622" y="1374773"/>
                  </a:lnTo>
                  <a:lnTo>
                    <a:pt x="0" y="1374773"/>
                  </a:lnTo>
                  <a:close/>
                </a:path>
              </a:pathLst>
            </a:cu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îṩ1îḍe"/>
            <p:cNvSpPr/>
            <p:nvPr/>
          </p:nvSpPr>
          <p:spPr>
            <a:xfrm rot="16200000">
              <a:off x="6096002" y="4771316"/>
              <a:ext cx="1313643" cy="1322380"/>
            </a:xfrm>
            <a:custGeom>
              <a:avLst/>
              <a:gdLst>
                <a:gd name="connsiteX0" fmla="*/ 0 w 1374771"/>
                <a:gd name="connsiteY0" fmla="*/ 0 h 1374771"/>
                <a:gd name="connsiteX1" fmla="*/ 785622 w 1374771"/>
                <a:gd name="connsiteY1" fmla="*/ 0 h 1374771"/>
                <a:gd name="connsiteX2" fmla="*/ 797233 w 1374771"/>
                <a:gd name="connsiteY2" fmla="*/ 115176 h 1374771"/>
                <a:gd name="connsiteX3" fmla="*/ 1259595 w 1374771"/>
                <a:gd name="connsiteY3" fmla="*/ 577538 h 1374771"/>
                <a:gd name="connsiteX4" fmla="*/ 1374771 w 1374771"/>
                <a:gd name="connsiteY4" fmla="*/ 589149 h 1374771"/>
                <a:gd name="connsiteX5" fmla="*/ 1374771 w 1374771"/>
                <a:gd name="connsiteY5" fmla="*/ 1374771 h 1374771"/>
                <a:gd name="connsiteX6" fmla="*/ 1238291 w 1374771"/>
                <a:gd name="connsiteY6" fmla="*/ 1367879 h 1374771"/>
                <a:gd name="connsiteX7" fmla="*/ 6892 w 1374771"/>
                <a:gd name="connsiteY7" fmla="*/ 136480 h 1374771"/>
                <a:gd name="connsiteX8" fmla="*/ 0 w 1374771"/>
                <a:gd name="connsiteY8" fmla="*/ 0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1">
                  <a:moveTo>
                    <a:pt x="0" y="0"/>
                  </a:moveTo>
                  <a:lnTo>
                    <a:pt x="785622" y="0"/>
                  </a:lnTo>
                  <a:lnTo>
                    <a:pt x="797233" y="115176"/>
                  </a:lnTo>
                  <a:cubicBezTo>
                    <a:pt x="844723" y="347255"/>
                    <a:pt x="1027516" y="530048"/>
                    <a:pt x="1259595" y="577538"/>
                  </a:cubicBezTo>
                  <a:lnTo>
                    <a:pt x="1374771" y="589149"/>
                  </a:lnTo>
                  <a:lnTo>
                    <a:pt x="1374771" y="1374771"/>
                  </a:lnTo>
                  <a:lnTo>
                    <a:pt x="1238291" y="1367879"/>
                  </a:lnTo>
                  <a:cubicBezTo>
                    <a:pt x="589009" y="1301941"/>
                    <a:pt x="72830" y="785762"/>
                    <a:pt x="6892" y="136480"/>
                  </a:cubicBezTo>
                  <a:lnTo>
                    <a:pt x="0" y="0"/>
                  </a:lnTo>
                  <a:close/>
                </a:path>
              </a:pathLst>
            </a:cu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îśľíďé"/>
            <p:cNvSpPr/>
            <p:nvPr/>
          </p:nvSpPr>
          <p:spPr>
            <a:xfrm rot="16200000">
              <a:off x="6100368" y="3463463"/>
              <a:ext cx="1313645" cy="1313643"/>
            </a:xfrm>
            <a:custGeom>
              <a:avLst/>
              <a:gdLst>
                <a:gd name="connsiteX0" fmla="*/ 0 w 1374773"/>
                <a:gd name="connsiteY0" fmla="*/ 1374771 h 1374771"/>
                <a:gd name="connsiteX1" fmla="*/ 0 w 1374773"/>
                <a:gd name="connsiteY1" fmla="*/ 589149 h 1374771"/>
                <a:gd name="connsiteX2" fmla="*/ 115178 w 1374773"/>
                <a:gd name="connsiteY2" fmla="*/ 577538 h 1374771"/>
                <a:gd name="connsiteX3" fmla="*/ 577540 w 1374773"/>
                <a:gd name="connsiteY3" fmla="*/ 115176 h 1374771"/>
                <a:gd name="connsiteX4" fmla="*/ 589151 w 1374773"/>
                <a:gd name="connsiteY4" fmla="*/ 0 h 1374771"/>
                <a:gd name="connsiteX5" fmla="*/ 1374773 w 1374773"/>
                <a:gd name="connsiteY5" fmla="*/ 0 h 1374771"/>
                <a:gd name="connsiteX6" fmla="*/ 1367881 w 1374773"/>
                <a:gd name="connsiteY6" fmla="*/ 136480 h 1374771"/>
                <a:gd name="connsiteX7" fmla="*/ 136482 w 1374773"/>
                <a:gd name="connsiteY7" fmla="*/ 1367879 h 1374771"/>
                <a:gd name="connsiteX8" fmla="*/ 0 w 1374773"/>
                <a:gd name="connsiteY8" fmla="*/ 1374771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1">
                  <a:moveTo>
                    <a:pt x="0" y="1374771"/>
                  </a:moveTo>
                  <a:lnTo>
                    <a:pt x="0" y="589149"/>
                  </a:lnTo>
                  <a:lnTo>
                    <a:pt x="115178" y="577538"/>
                  </a:lnTo>
                  <a:cubicBezTo>
                    <a:pt x="347257" y="530048"/>
                    <a:pt x="530050" y="347255"/>
                    <a:pt x="577540" y="115176"/>
                  </a:cubicBezTo>
                  <a:lnTo>
                    <a:pt x="589151" y="0"/>
                  </a:lnTo>
                  <a:lnTo>
                    <a:pt x="1374773" y="0"/>
                  </a:lnTo>
                  <a:lnTo>
                    <a:pt x="1367881" y="136480"/>
                  </a:lnTo>
                  <a:cubicBezTo>
                    <a:pt x="1301943" y="785762"/>
                    <a:pt x="785764" y="1301941"/>
                    <a:pt x="136482" y="1367879"/>
                  </a:cubicBezTo>
                  <a:lnTo>
                    <a:pt x="0" y="1374771"/>
                  </a:lnTo>
                  <a:close/>
                </a:path>
              </a:pathLst>
            </a:custGeom>
            <a:solidFill>
              <a:schemeClr val="accent6">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8" name="íśḷíḋe"/>
            <p:cNvSpPr/>
            <p:nvPr/>
          </p:nvSpPr>
          <p:spPr>
            <a:xfrm rot="16200000">
              <a:off x="4777988" y="2900512"/>
              <a:ext cx="1313643" cy="1313645"/>
            </a:xfrm>
            <a:custGeom>
              <a:avLst/>
              <a:gdLst>
                <a:gd name="connsiteX0" fmla="*/ 0 w 1374771"/>
                <a:gd name="connsiteY0" fmla="*/ 1374773 h 1374773"/>
                <a:gd name="connsiteX1" fmla="*/ 6892 w 1374771"/>
                <a:gd name="connsiteY1" fmla="*/ 1238291 h 1374773"/>
                <a:gd name="connsiteX2" fmla="*/ 1238291 w 1374771"/>
                <a:gd name="connsiteY2" fmla="*/ 6892 h 1374773"/>
                <a:gd name="connsiteX3" fmla="*/ 1374771 w 1374771"/>
                <a:gd name="connsiteY3" fmla="*/ 0 h 1374773"/>
                <a:gd name="connsiteX4" fmla="*/ 1374771 w 1374771"/>
                <a:gd name="connsiteY4" fmla="*/ 785622 h 1374773"/>
                <a:gd name="connsiteX5" fmla="*/ 1259595 w 1374771"/>
                <a:gd name="connsiteY5" fmla="*/ 797233 h 1374773"/>
                <a:gd name="connsiteX6" fmla="*/ 797233 w 1374771"/>
                <a:gd name="connsiteY6" fmla="*/ 1259595 h 1374773"/>
                <a:gd name="connsiteX7" fmla="*/ 785622 w 1374771"/>
                <a:gd name="connsiteY7" fmla="*/ 1374773 h 1374773"/>
                <a:gd name="connsiteX8" fmla="*/ 0 w 1374771"/>
                <a:gd name="connsiteY8" fmla="*/ 1374773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3">
                  <a:moveTo>
                    <a:pt x="0" y="1374773"/>
                  </a:moveTo>
                  <a:lnTo>
                    <a:pt x="6892" y="1238291"/>
                  </a:lnTo>
                  <a:cubicBezTo>
                    <a:pt x="72830" y="589009"/>
                    <a:pt x="589009" y="72830"/>
                    <a:pt x="1238291" y="6892"/>
                  </a:cubicBezTo>
                  <a:lnTo>
                    <a:pt x="1374771" y="0"/>
                  </a:lnTo>
                  <a:lnTo>
                    <a:pt x="1374771" y="785622"/>
                  </a:lnTo>
                  <a:lnTo>
                    <a:pt x="1259595" y="797233"/>
                  </a:lnTo>
                  <a:cubicBezTo>
                    <a:pt x="1027516" y="844723"/>
                    <a:pt x="844723" y="1027516"/>
                    <a:pt x="797233" y="1259595"/>
                  </a:cubicBezTo>
                  <a:lnTo>
                    <a:pt x="785622" y="1374773"/>
                  </a:lnTo>
                  <a:lnTo>
                    <a:pt x="0" y="1374773"/>
                  </a:lnTo>
                  <a:close/>
                </a:path>
              </a:pathLst>
            </a:cu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 name="îŝľîḍé"/>
            <p:cNvSpPr/>
            <p:nvPr/>
          </p:nvSpPr>
          <p:spPr>
            <a:xfrm rot="16200000">
              <a:off x="4777987" y="3463462"/>
              <a:ext cx="1313645" cy="1313645"/>
            </a:xfrm>
            <a:custGeom>
              <a:avLst/>
              <a:gdLst>
                <a:gd name="connsiteX0" fmla="*/ 0 w 1374773"/>
                <a:gd name="connsiteY0" fmla="*/ 785622 h 1374773"/>
                <a:gd name="connsiteX1" fmla="*/ 0 w 1374773"/>
                <a:gd name="connsiteY1" fmla="*/ 0 h 1374773"/>
                <a:gd name="connsiteX2" fmla="*/ 136482 w 1374773"/>
                <a:gd name="connsiteY2" fmla="*/ 6892 h 1374773"/>
                <a:gd name="connsiteX3" fmla="*/ 1367881 w 1374773"/>
                <a:gd name="connsiteY3" fmla="*/ 1238291 h 1374773"/>
                <a:gd name="connsiteX4" fmla="*/ 1374773 w 1374773"/>
                <a:gd name="connsiteY4" fmla="*/ 1374773 h 1374773"/>
                <a:gd name="connsiteX5" fmla="*/ 589151 w 1374773"/>
                <a:gd name="connsiteY5" fmla="*/ 1374773 h 1374773"/>
                <a:gd name="connsiteX6" fmla="*/ 577540 w 1374773"/>
                <a:gd name="connsiteY6" fmla="*/ 1259595 h 1374773"/>
                <a:gd name="connsiteX7" fmla="*/ 115178 w 1374773"/>
                <a:gd name="connsiteY7" fmla="*/ 797233 h 1374773"/>
                <a:gd name="connsiteX8" fmla="*/ 0 w 1374773"/>
                <a:gd name="connsiteY8" fmla="*/ 785622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3">
                  <a:moveTo>
                    <a:pt x="0" y="785622"/>
                  </a:moveTo>
                  <a:lnTo>
                    <a:pt x="0" y="0"/>
                  </a:lnTo>
                  <a:lnTo>
                    <a:pt x="136482" y="6892"/>
                  </a:lnTo>
                  <a:cubicBezTo>
                    <a:pt x="785764" y="72830"/>
                    <a:pt x="1301943" y="589009"/>
                    <a:pt x="1367881" y="1238291"/>
                  </a:cubicBezTo>
                  <a:lnTo>
                    <a:pt x="1374773" y="1374773"/>
                  </a:lnTo>
                  <a:lnTo>
                    <a:pt x="589151" y="1374773"/>
                  </a:lnTo>
                  <a:lnTo>
                    <a:pt x="577540" y="1259595"/>
                  </a:lnTo>
                  <a:cubicBezTo>
                    <a:pt x="530050" y="1027516"/>
                    <a:pt x="347257" y="844723"/>
                    <a:pt x="115178" y="797233"/>
                  </a:cubicBezTo>
                  <a:lnTo>
                    <a:pt x="0" y="785622"/>
                  </a:lnTo>
                  <a:close/>
                </a:path>
              </a:pathLst>
            </a:cu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 name="ïš1ïḍè"/>
            <p:cNvSpPr/>
            <p:nvPr/>
          </p:nvSpPr>
          <p:spPr>
            <a:xfrm rot="16200000">
              <a:off x="6090209" y="2900513"/>
              <a:ext cx="1313643" cy="1313643"/>
            </a:xfrm>
            <a:custGeom>
              <a:avLst/>
              <a:gdLst>
                <a:gd name="connsiteX0" fmla="*/ 0 w 1374771"/>
                <a:gd name="connsiteY0" fmla="*/ 0 h 1374771"/>
                <a:gd name="connsiteX1" fmla="*/ 785622 w 1374771"/>
                <a:gd name="connsiteY1" fmla="*/ 0 h 1374771"/>
                <a:gd name="connsiteX2" fmla="*/ 797233 w 1374771"/>
                <a:gd name="connsiteY2" fmla="*/ 115176 h 1374771"/>
                <a:gd name="connsiteX3" fmla="*/ 1259595 w 1374771"/>
                <a:gd name="connsiteY3" fmla="*/ 577538 h 1374771"/>
                <a:gd name="connsiteX4" fmla="*/ 1374771 w 1374771"/>
                <a:gd name="connsiteY4" fmla="*/ 589149 h 1374771"/>
                <a:gd name="connsiteX5" fmla="*/ 1374771 w 1374771"/>
                <a:gd name="connsiteY5" fmla="*/ 1374771 h 1374771"/>
                <a:gd name="connsiteX6" fmla="*/ 1238291 w 1374771"/>
                <a:gd name="connsiteY6" fmla="*/ 1367879 h 1374771"/>
                <a:gd name="connsiteX7" fmla="*/ 6892 w 1374771"/>
                <a:gd name="connsiteY7" fmla="*/ 136480 h 1374771"/>
                <a:gd name="connsiteX8" fmla="*/ 0 w 1374771"/>
                <a:gd name="connsiteY8" fmla="*/ 0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1">
                  <a:moveTo>
                    <a:pt x="0" y="0"/>
                  </a:moveTo>
                  <a:lnTo>
                    <a:pt x="785622" y="0"/>
                  </a:lnTo>
                  <a:lnTo>
                    <a:pt x="797233" y="115176"/>
                  </a:lnTo>
                  <a:cubicBezTo>
                    <a:pt x="844723" y="347255"/>
                    <a:pt x="1027516" y="530048"/>
                    <a:pt x="1259595" y="577538"/>
                  </a:cubicBezTo>
                  <a:lnTo>
                    <a:pt x="1374771" y="589149"/>
                  </a:lnTo>
                  <a:lnTo>
                    <a:pt x="1374771" y="1374771"/>
                  </a:lnTo>
                  <a:lnTo>
                    <a:pt x="1238291" y="1367879"/>
                  </a:lnTo>
                  <a:cubicBezTo>
                    <a:pt x="589009" y="1301941"/>
                    <a:pt x="72830" y="785762"/>
                    <a:pt x="6892" y="136480"/>
                  </a:cubicBezTo>
                  <a:lnTo>
                    <a:pt x="0" y="0"/>
                  </a:lnTo>
                  <a:close/>
                </a:path>
              </a:pathLst>
            </a:cu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1" name="ïšḻïḍé"/>
            <p:cNvSpPr/>
            <p:nvPr/>
          </p:nvSpPr>
          <p:spPr>
            <a:xfrm rot="16200000">
              <a:off x="6090208" y="1588292"/>
              <a:ext cx="1313645" cy="1313643"/>
            </a:xfrm>
            <a:custGeom>
              <a:avLst/>
              <a:gdLst>
                <a:gd name="connsiteX0" fmla="*/ 0 w 1374773"/>
                <a:gd name="connsiteY0" fmla="*/ 1374771 h 1374771"/>
                <a:gd name="connsiteX1" fmla="*/ 0 w 1374773"/>
                <a:gd name="connsiteY1" fmla="*/ 589149 h 1374771"/>
                <a:gd name="connsiteX2" fmla="*/ 115178 w 1374773"/>
                <a:gd name="connsiteY2" fmla="*/ 577538 h 1374771"/>
                <a:gd name="connsiteX3" fmla="*/ 577540 w 1374773"/>
                <a:gd name="connsiteY3" fmla="*/ 115176 h 1374771"/>
                <a:gd name="connsiteX4" fmla="*/ 589151 w 1374773"/>
                <a:gd name="connsiteY4" fmla="*/ 0 h 1374771"/>
                <a:gd name="connsiteX5" fmla="*/ 1374773 w 1374773"/>
                <a:gd name="connsiteY5" fmla="*/ 0 h 1374771"/>
                <a:gd name="connsiteX6" fmla="*/ 1367881 w 1374773"/>
                <a:gd name="connsiteY6" fmla="*/ 136480 h 1374771"/>
                <a:gd name="connsiteX7" fmla="*/ 136482 w 1374773"/>
                <a:gd name="connsiteY7" fmla="*/ 1367879 h 1374771"/>
                <a:gd name="connsiteX8" fmla="*/ 0 w 1374773"/>
                <a:gd name="connsiteY8" fmla="*/ 1374771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1">
                  <a:moveTo>
                    <a:pt x="0" y="1374771"/>
                  </a:moveTo>
                  <a:lnTo>
                    <a:pt x="0" y="589149"/>
                  </a:lnTo>
                  <a:lnTo>
                    <a:pt x="115178" y="577538"/>
                  </a:lnTo>
                  <a:cubicBezTo>
                    <a:pt x="347257" y="530048"/>
                    <a:pt x="530050" y="347255"/>
                    <a:pt x="577540" y="115176"/>
                  </a:cubicBezTo>
                  <a:lnTo>
                    <a:pt x="589151" y="0"/>
                  </a:lnTo>
                  <a:lnTo>
                    <a:pt x="1374773" y="0"/>
                  </a:lnTo>
                  <a:lnTo>
                    <a:pt x="1367881" y="136480"/>
                  </a:lnTo>
                  <a:cubicBezTo>
                    <a:pt x="1301943" y="785762"/>
                    <a:pt x="785764" y="1301941"/>
                    <a:pt x="136482" y="1367879"/>
                  </a:cubicBezTo>
                  <a:lnTo>
                    <a:pt x="0" y="1374771"/>
                  </a:lnTo>
                  <a:close/>
                </a:path>
              </a:pathLst>
            </a:custGeom>
            <a:solidFill>
              <a:schemeClr val="accent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2" name="íšľïḓê"/>
            <p:cNvSpPr/>
            <p:nvPr/>
          </p:nvSpPr>
          <p:spPr>
            <a:xfrm rot="16200000">
              <a:off x="4777987" y="1588291"/>
              <a:ext cx="1313645" cy="1313645"/>
            </a:xfrm>
            <a:custGeom>
              <a:avLst/>
              <a:gdLst>
                <a:gd name="connsiteX0" fmla="*/ 0 w 1374773"/>
                <a:gd name="connsiteY0" fmla="*/ 785622 h 1374773"/>
                <a:gd name="connsiteX1" fmla="*/ 0 w 1374773"/>
                <a:gd name="connsiteY1" fmla="*/ 0 h 1374773"/>
                <a:gd name="connsiteX2" fmla="*/ 136482 w 1374773"/>
                <a:gd name="connsiteY2" fmla="*/ 6892 h 1374773"/>
                <a:gd name="connsiteX3" fmla="*/ 1367881 w 1374773"/>
                <a:gd name="connsiteY3" fmla="*/ 1238291 h 1374773"/>
                <a:gd name="connsiteX4" fmla="*/ 1374773 w 1374773"/>
                <a:gd name="connsiteY4" fmla="*/ 1374773 h 1374773"/>
                <a:gd name="connsiteX5" fmla="*/ 589151 w 1374773"/>
                <a:gd name="connsiteY5" fmla="*/ 1374773 h 1374773"/>
                <a:gd name="connsiteX6" fmla="*/ 577540 w 1374773"/>
                <a:gd name="connsiteY6" fmla="*/ 1259595 h 1374773"/>
                <a:gd name="connsiteX7" fmla="*/ 115178 w 1374773"/>
                <a:gd name="connsiteY7" fmla="*/ 797233 h 1374773"/>
                <a:gd name="connsiteX8" fmla="*/ 0 w 1374773"/>
                <a:gd name="connsiteY8" fmla="*/ 785622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3">
                  <a:moveTo>
                    <a:pt x="0" y="785622"/>
                  </a:moveTo>
                  <a:lnTo>
                    <a:pt x="0" y="0"/>
                  </a:lnTo>
                  <a:lnTo>
                    <a:pt x="136482" y="6892"/>
                  </a:lnTo>
                  <a:cubicBezTo>
                    <a:pt x="785764" y="72830"/>
                    <a:pt x="1301943" y="589009"/>
                    <a:pt x="1367881" y="1238291"/>
                  </a:cubicBezTo>
                  <a:lnTo>
                    <a:pt x="1374773" y="1374773"/>
                  </a:lnTo>
                  <a:lnTo>
                    <a:pt x="589151" y="1374773"/>
                  </a:lnTo>
                  <a:lnTo>
                    <a:pt x="577540" y="1259595"/>
                  </a:lnTo>
                  <a:cubicBezTo>
                    <a:pt x="530050" y="1027516"/>
                    <a:pt x="347257" y="844723"/>
                    <a:pt x="115178" y="797233"/>
                  </a:cubicBezTo>
                  <a:lnTo>
                    <a:pt x="0" y="785622"/>
                  </a:lnTo>
                  <a:close/>
                </a:path>
              </a:pathLst>
            </a:cu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3" name="iṥ1îḍê"/>
            <p:cNvSpPr txBox="1"/>
            <p:nvPr/>
          </p:nvSpPr>
          <p:spPr>
            <a:xfrm>
              <a:off x="4986540" y="2500401"/>
              <a:ext cx="441146" cy="369332"/>
            </a:xfrm>
            <a:prstGeom prst="rect">
              <a:avLst/>
            </a:prstGeom>
            <a:noFill/>
          </p:spPr>
          <p:txBody>
            <a:bodyPr wrap="none">
              <a:normAutofit fontScale="92500" lnSpcReduction="10000"/>
            </a:bodyPr>
            <a:lstStyle/>
            <a:p>
              <a:r>
                <a:rPr lang="en-US" b="1">
                  <a:solidFill>
                    <a:schemeClr val="bg1"/>
                  </a:solidFill>
                </a:rPr>
                <a:t>01</a:t>
              </a:r>
              <a:endParaRPr lang="en-US" b="1">
                <a:solidFill>
                  <a:schemeClr val="bg1"/>
                </a:solidFill>
              </a:endParaRPr>
            </a:p>
          </p:txBody>
        </p:sp>
        <p:sp>
          <p:nvSpPr>
            <p:cNvPr id="14" name="is1îḑé"/>
            <p:cNvSpPr txBox="1"/>
            <p:nvPr/>
          </p:nvSpPr>
          <p:spPr>
            <a:xfrm>
              <a:off x="6757190" y="2944622"/>
              <a:ext cx="441146" cy="369332"/>
            </a:xfrm>
            <a:prstGeom prst="rect">
              <a:avLst/>
            </a:prstGeom>
            <a:noFill/>
          </p:spPr>
          <p:txBody>
            <a:bodyPr wrap="none">
              <a:normAutofit fontScale="92500" lnSpcReduction="10000"/>
            </a:bodyPr>
            <a:lstStyle/>
            <a:p>
              <a:r>
                <a:rPr lang="en-US" b="1">
                  <a:solidFill>
                    <a:schemeClr val="bg1"/>
                  </a:solidFill>
                </a:rPr>
                <a:t>02</a:t>
              </a:r>
              <a:endParaRPr lang="en-US" b="1">
                <a:solidFill>
                  <a:schemeClr val="bg1"/>
                </a:solidFill>
              </a:endParaRPr>
            </a:p>
          </p:txBody>
        </p:sp>
        <p:sp>
          <p:nvSpPr>
            <p:cNvPr id="15" name="iS1íḓé"/>
            <p:cNvSpPr txBox="1"/>
            <p:nvPr/>
          </p:nvSpPr>
          <p:spPr>
            <a:xfrm>
              <a:off x="6757190" y="4362989"/>
              <a:ext cx="441146" cy="369332"/>
            </a:xfrm>
            <a:prstGeom prst="rect">
              <a:avLst/>
            </a:prstGeom>
            <a:noFill/>
          </p:spPr>
          <p:txBody>
            <a:bodyPr wrap="none">
              <a:normAutofit fontScale="92500" lnSpcReduction="10000"/>
            </a:bodyPr>
            <a:lstStyle/>
            <a:p>
              <a:r>
                <a:rPr lang="en-US" b="1">
                  <a:solidFill>
                    <a:schemeClr val="bg1"/>
                  </a:solidFill>
                </a:rPr>
                <a:t>03</a:t>
              </a:r>
              <a:endParaRPr lang="en-US" b="1">
                <a:solidFill>
                  <a:schemeClr val="bg1"/>
                </a:solidFill>
              </a:endParaRPr>
            </a:p>
          </p:txBody>
        </p:sp>
        <p:sp>
          <p:nvSpPr>
            <p:cNvPr id="16" name="iŝḷïḍe"/>
            <p:cNvSpPr txBox="1"/>
            <p:nvPr/>
          </p:nvSpPr>
          <p:spPr>
            <a:xfrm>
              <a:off x="4986540" y="4798450"/>
              <a:ext cx="441146" cy="369332"/>
            </a:xfrm>
            <a:prstGeom prst="rect">
              <a:avLst/>
            </a:prstGeom>
            <a:noFill/>
          </p:spPr>
          <p:txBody>
            <a:bodyPr wrap="none">
              <a:normAutofit fontScale="92500" lnSpcReduction="10000"/>
            </a:bodyPr>
            <a:lstStyle/>
            <a:p>
              <a:r>
                <a:rPr lang="en-US" b="1">
                  <a:solidFill>
                    <a:schemeClr val="bg1"/>
                  </a:solidFill>
                </a:rPr>
                <a:t>04</a:t>
              </a:r>
              <a:endParaRPr lang="en-US" b="1">
                <a:solidFill>
                  <a:schemeClr val="bg1"/>
                </a:solidFill>
              </a:endParaRPr>
            </a:p>
          </p:txBody>
        </p:sp>
        <p:sp>
          <p:nvSpPr>
            <p:cNvPr id="17" name="îṩḷiďè"/>
            <p:cNvSpPr/>
            <p:nvPr/>
          </p:nvSpPr>
          <p:spPr>
            <a:xfrm>
              <a:off x="3995797" y="2492725"/>
              <a:ext cx="392048" cy="384685"/>
            </a:xfrm>
            <a:custGeom>
              <a:avLst/>
              <a:gdLst>
                <a:gd name="connsiteX0" fmla="*/ 44450 w 338138"/>
                <a:gd name="connsiteY0" fmla="*/ 285750 h 331788"/>
                <a:gd name="connsiteX1" fmla="*/ 293688 w 338138"/>
                <a:gd name="connsiteY1" fmla="*/ 285750 h 331788"/>
                <a:gd name="connsiteX2" fmla="*/ 246464 w 338138"/>
                <a:gd name="connsiteY2" fmla="*/ 331788 h 331788"/>
                <a:gd name="connsiteX3" fmla="*/ 91674 w 338138"/>
                <a:gd name="connsiteY3" fmla="*/ 331788 h 331788"/>
                <a:gd name="connsiteX4" fmla="*/ 44450 w 338138"/>
                <a:gd name="connsiteY4" fmla="*/ 285750 h 331788"/>
                <a:gd name="connsiteX5" fmla="*/ 27738 w 338138"/>
                <a:gd name="connsiteY5" fmla="*/ 139700 h 331788"/>
                <a:gd name="connsiteX6" fmla="*/ 79251 w 338138"/>
                <a:gd name="connsiteY6" fmla="*/ 169963 h 331788"/>
                <a:gd name="connsiteX7" fmla="*/ 87176 w 338138"/>
                <a:gd name="connsiteY7" fmla="*/ 169963 h 331788"/>
                <a:gd name="connsiteX8" fmla="*/ 87176 w 338138"/>
                <a:gd name="connsiteY8" fmla="*/ 204173 h 331788"/>
                <a:gd name="connsiteX9" fmla="*/ 99064 w 338138"/>
                <a:gd name="connsiteY9" fmla="*/ 216014 h 331788"/>
                <a:gd name="connsiteX10" fmla="*/ 110951 w 338138"/>
                <a:gd name="connsiteY10" fmla="*/ 204173 h 331788"/>
                <a:gd name="connsiteX11" fmla="*/ 110951 w 338138"/>
                <a:gd name="connsiteY11" fmla="*/ 169963 h 331788"/>
                <a:gd name="connsiteX12" fmla="*/ 227187 w 338138"/>
                <a:gd name="connsiteY12" fmla="*/ 169963 h 331788"/>
                <a:gd name="connsiteX13" fmla="*/ 227187 w 338138"/>
                <a:gd name="connsiteY13" fmla="*/ 204173 h 331788"/>
                <a:gd name="connsiteX14" fmla="*/ 239074 w 338138"/>
                <a:gd name="connsiteY14" fmla="*/ 216014 h 331788"/>
                <a:gd name="connsiteX15" fmla="*/ 250962 w 338138"/>
                <a:gd name="connsiteY15" fmla="*/ 204173 h 331788"/>
                <a:gd name="connsiteX16" fmla="*/ 250962 w 338138"/>
                <a:gd name="connsiteY16" fmla="*/ 169963 h 331788"/>
                <a:gd name="connsiteX17" fmla="*/ 258887 w 338138"/>
                <a:gd name="connsiteY17" fmla="*/ 169963 h 331788"/>
                <a:gd name="connsiteX18" fmla="*/ 310400 w 338138"/>
                <a:gd name="connsiteY18" fmla="*/ 139700 h 331788"/>
                <a:gd name="connsiteX19" fmla="*/ 338138 w 338138"/>
                <a:gd name="connsiteY19" fmla="*/ 183120 h 331788"/>
                <a:gd name="connsiteX20" fmla="*/ 338138 w 338138"/>
                <a:gd name="connsiteY20" fmla="*/ 239698 h 331788"/>
                <a:gd name="connsiteX21" fmla="*/ 294550 w 338138"/>
                <a:gd name="connsiteY21" fmla="*/ 285750 h 331788"/>
                <a:gd name="connsiteX22" fmla="*/ 294550 w 338138"/>
                <a:gd name="connsiteY22" fmla="*/ 263382 h 331788"/>
                <a:gd name="connsiteX23" fmla="*/ 43588 w 338138"/>
                <a:gd name="connsiteY23" fmla="*/ 263382 h 331788"/>
                <a:gd name="connsiteX24" fmla="*/ 43588 w 338138"/>
                <a:gd name="connsiteY24" fmla="*/ 285750 h 331788"/>
                <a:gd name="connsiteX25" fmla="*/ 0 w 338138"/>
                <a:gd name="connsiteY25" fmla="*/ 239698 h 331788"/>
                <a:gd name="connsiteX26" fmla="*/ 0 w 338138"/>
                <a:gd name="connsiteY26" fmla="*/ 183120 h 331788"/>
                <a:gd name="connsiteX27" fmla="*/ 27738 w 338138"/>
                <a:gd name="connsiteY27" fmla="*/ 139700 h 331788"/>
                <a:gd name="connsiteX28" fmla="*/ 169070 w 338138"/>
                <a:gd name="connsiteY28" fmla="*/ 22225 h 331788"/>
                <a:gd name="connsiteX29" fmla="*/ 153988 w 338138"/>
                <a:gd name="connsiteY29" fmla="*/ 38100 h 331788"/>
                <a:gd name="connsiteX30" fmla="*/ 184151 w 338138"/>
                <a:gd name="connsiteY30" fmla="*/ 38100 h 331788"/>
                <a:gd name="connsiteX31" fmla="*/ 169070 w 338138"/>
                <a:gd name="connsiteY31" fmla="*/ 22225 h 331788"/>
                <a:gd name="connsiteX32" fmla="*/ 169069 w 338138"/>
                <a:gd name="connsiteY32" fmla="*/ 0 h 331788"/>
                <a:gd name="connsiteX33" fmla="*/ 200552 w 338138"/>
                <a:gd name="connsiteY33" fmla="*/ 15818 h 331788"/>
                <a:gd name="connsiteX34" fmla="*/ 208422 w 338138"/>
                <a:gd name="connsiteY34" fmla="*/ 38228 h 331788"/>
                <a:gd name="connsiteX35" fmla="*/ 258270 w 338138"/>
                <a:gd name="connsiteY35" fmla="*/ 38228 h 331788"/>
                <a:gd name="connsiteX36" fmla="*/ 293688 w 338138"/>
                <a:gd name="connsiteY36" fmla="*/ 73819 h 331788"/>
                <a:gd name="connsiteX37" fmla="*/ 293688 w 338138"/>
                <a:gd name="connsiteY37" fmla="*/ 112047 h 331788"/>
                <a:gd name="connsiteX38" fmla="*/ 258270 w 338138"/>
                <a:gd name="connsiteY38" fmla="*/ 147638 h 331788"/>
                <a:gd name="connsiteX39" fmla="*/ 250399 w 338138"/>
                <a:gd name="connsiteY39" fmla="*/ 147638 h 331788"/>
                <a:gd name="connsiteX40" fmla="*/ 250399 w 338138"/>
                <a:gd name="connsiteY40" fmla="*/ 102819 h 331788"/>
                <a:gd name="connsiteX41" fmla="*/ 238593 w 338138"/>
                <a:gd name="connsiteY41" fmla="*/ 90956 h 331788"/>
                <a:gd name="connsiteX42" fmla="*/ 226787 w 338138"/>
                <a:gd name="connsiteY42" fmla="*/ 102819 h 331788"/>
                <a:gd name="connsiteX43" fmla="*/ 226787 w 338138"/>
                <a:gd name="connsiteY43" fmla="*/ 147638 h 331788"/>
                <a:gd name="connsiteX44" fmla="*/ 111351 w 338138"/>
                <a:gd name="connsiteY44" fmla="*/ 147638 h 331788"/>
                <a:gd name="connsiteX45" fmla="*/ 111351 w 338138"/>
                <a:gd name="connsiteY45" fmla="*/ 102819 h 331788"/>
                <a:gd name="connsiteX46" fmla="*/ 99545 w 338138"/>
                <a:gd name="connsiteY46" fmla="*/ 90956 h 331788"/>
                <a:gd name="connsiteX47" fmla="*/ 87739 w 338138"/>
                <a:gd name="connsiteY47" fmla="*/ 102819 h 331788"/>
                <a:gd name="connsiteX48" fmla="*/ 87739 w 338138"/>
                <a:gd name="connsiteY48" fmla="*/ 147638 h 331788"/>
                <a:gd name="connsiteX49" fmla="*/ 79868 w 338138"/>
                <a:gd name="connsiteY49" fmla="*/ 147638 h 331788"/>
                <a:gd name="connsiteX50" fmla="*/ 44450 w 338138"/>
                <a:gd name="connsiteY50" fmla="*/ 112047 h 331788"/>
                <a:gd name="connsiteX51" fmla="*/ 44450 w 338138"/>
                <a:gd name="connsiteY51" fmla="*/ 73819 h 331788"/>
                <a:gd name="connsiteX52" fmla="*/ 79868 w 338138"/>
                <a:gd name="connsiteY52" fmla="*/ 38228 h 331788"/>
                <a:gd name="connsiteX53" fmla="*/ 131027 w 338138"/>
                <a:gd name="connsiteY53" fmla="*/ 38228 h 331788"/>
                <a:gd name="connsiteX54" fmla="*/ 138898 w 338138"/>
                <a:gd name="connsiteY54" fmla="*/ 15818 h 331788"/>
                <a:gd name="connsiteX55" fmla="*/ 169069 w 338138"/>
                <a:gd name="connsiteY5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138" h="331788">
                  <a:moveTo>
                    <a:pt x="44450" y="285750"/>
                  </a:moveTo>
                  <a:cubicBezTo>
                    <a:pt x="44450" y="285750"/>
                    <a:pt x="44450" y="285750"/>
                    <a:pt x="293688" y="285750"/>
                  </a:cubicBezTo>
                  <a:cubicBezTo>
                    <a:pt x="292376" y="312057"/>
                    <a:pt x="272700" y="331788"/>
                    <a:pt x="246464" y="331788"/>
                  </a:cubicBezTo>
                  <a:cubicBezTo>
                    <a:pt x="246464" y="331788"/>
                    <a:pt x="246464" y="331788"/>
                    <a:pt x="91674" y="331788"/>
                  </a:cubicBezTo>
                  <a:cubicBezTo>
                    <a:pt x="66750" y="331788"/>
                    <a:pt x="45762" y="312057"/>
                    <a:pt x="44450" y="285750"/>
                  </a:cubicBezTo>
                  <a:close/>
                  <a:moveTo>
                    <a:pt x="27738" y="139700"/>
                  </a:moveTo>
                  <a:cubicBezTo>
                    <a:pt x="38305" y="158121"/>
                    <a:pt x="58117" y="169963"/>
                    <a:pt x="79251" y="169963"/>
                  </a:cubicBezTo>
                  <a:cubicBezTo>
                    <a:pt x="79251" y="169963"/>
                    <a:pt x="79251" y="169963"/>
                    <a:pt x="87176" y="169963"/>
                  </a:cubicBezTo>
                  <a:cubicBezTo>
                    <a:pt x="87176" y="169963"/>
                    <a:pt x="87176" y="169963"/>
                    <a:pt x="87176" y="204173"/>
                  </a:cubicBezTo>
                  <a:cubicBezTo>
                    <a:pt x="87176" y="210751"/>
                    <a:pt x="92460" y="216014"/>
                    <a:pt x="99064" y="216014"/>
                  </a:cubicBezTo>
                  <a:cubicBezTo>
                    <a:pt x="105668" y="216014"/>
                    <a:pt x="110951" y="210751"/>
                    <a:pt x="110951" y="204173"/>
                  </a:cubicBezTo>
                  <a:cubicBezTo>
                    <a:pt x="110951" y="204173"/>
                    <a:pt x="110951" y="204173"/>
                    <a:pt x="110951" y="169963"/>
                  </a:cubicBezTo>
                  <a:cubicBezTo>
                    <a:pt x="110951" y="169963"/>
                    <a:pt x="110951" y="169963"/>
                    <a:pt x="227187" y="169963"/>
                  </a:cubicBezTo>
                  <a:cubicBezTo>
                    <a:pt x="227187" y="169963"/>
                    <a:pt x="227187" y="169963"/>
                    <a:pt x="227187" y="204173"/>
                  </a:cubicBezTo>
                  <a:cubicBezTo>
                    <a:pt x="227187" y="210751"/>
                    <a:pt x="232470" y="216014"/>
                    <a:pt x="239074" y="216014"/>
                  </a:cubicBezTo>
                  <a:cubicBezTo>
                    <a:pt x="245678" y="216014"/>
                    <a:pt x="250962" y="210751"/>
                    <a:pt x="250962" y="204173"/>
                  </a:cubicBezTo>
                  <a:cubicBezTo>
                    <a:pt x="250962" y="204173"/>
                    <a:pt x="250962" y="204173"/>
                    <a:pt x="250962" y="169963"/>
                  </a:cubicBezTo>
                  <a:cubicBezTo>
                    <a:pt x="250962" y="169963"/>
                    <a:pt x="250962" y="169963"/>
                    <a:pt x="258887" y="169963"/>
                  </a:cubicBezTo>
                  <a:cubicBezTo>
                    <a:pt x="281341" y="169963"/>
                    <a:pt x="299833" y="158121"/>
                    <a:pt x="310400" y="139700"/>
                  </a:cubicBezTo>
                  <a:cubicBezTo>
                    <a:pt x="326250" y="146279"/>
                    <a:pt x="338138" y="163384"/>
                    <a:pt x="338138" y="183120"/>
                  </a:cubicBezTo>
                  <a:cubicBezTo>
                    <a:pt x="338138" y="183120"/>
                    <a:pt x="338138" y="183120"/>
                    <a:pt x="338138" y="239698"/>
                  </a:cubicBezTo>
                  <a:cubicBezTo>
                    <a:pt x="338138" y="264698"/>
                    <a:pt x="319646" y="285750"/>
                    <a:pt x="294550" y="285750"/>
                  </a:cubicBezTo>
                  <a:cubicBezTo>
                    <a:pt x="294550" y="285750"/>
                    <a:pt x="294550" y="285750"/>
                    <a:pt x="294550" y="263382"/>
                  </a:cubicBezTo>
                  <a:cubicBezTo>
                    <a:pt x="294550" y="263382"/>
                    <a:pt x="294550" y="263382"/>
                    <a:pt x="43588" y="263382"/>
                  </a:cubicBezTo>
                  <a:cubicBezTo>
                    <a:pt x="43588" y="263382"/>
                    <a:pt x="43588" y="263382"/>
                    <a:pt x="43588" y="285750"/>
                  </a:cubicBezTo>
                  <a:cubicBezTo>
                    <a:pt x="19813" y="285750"/>
                    <a:pt x="0" y="264698"/>
                    <a:pt x="0" y="239698"/>
                  </a:cubicBezTo>
                  <a:cubicBezTo>
                    <a:pt x="0" y="239698"/>
                    <a:pt x="0" y="239698"/>
                    <a:pt x="0" y="183120"/>
                  </a:cubicBezTo>
                  <a:cubicBezTo>
                    <a:pt x="0" y="163384"/>
                    <a:pt x="11888" y="146279"/>
                    <a:pt x="27738" y="139700"/>
                  </a:cubicBezTo>
                  <a:close/>
                  <a:moveTo>
                    <a:pt x="169070" y="22225"/>
                  </a:moveTo>
                  <a:cubicBezTo>
                    <a:pt x="161529" y="22225"/>
                    <a:pt x="153988" y="30163"/>
                    <a:pt x="153988" y="38100"/>
                  </a:cubicBezTo>
                  <a:cubicBezTo>
                    <a:pt x="153988" y="38100"/>
                    <a:pt x="153988" y="38100"/>
                    <a:pt x="184151" y="38100"/>
                  </a:cubicBezTo>
                  <a:cubicBezTo>
                    <a:pt x="184151" y="30163"/>
                    <a:pt x="177867" y="22225"/>
                    <a:pt x="169070" y="22225"/>
                  </a:cubicBezTo>
                  <a:close/>
                  <a:moveTo>
                    <a:pt x="169069" y="0"/>
                  </a:moveTo>
                  <a:cubicBezTo>
                    <a:pt x="182187" y="0"/>
                    <a:pt x="193993" y="6591"/>
                    <a:pt x="200552" y="15818"/>
                  </a:cubicBezTo>
                  <a:cubicBezTo>
                    <a:pt x="205799" y="22409"/>
                    <a:pt x="208422" y="30319"/>
                    <a:pt x="208422" y="38228"/>
                  </a:cubicBezTo>
                  <a:cubicBezTo>
                    <a:pt x="208422" y="38228"/>
                    <a:pt x="208422" y="38228"/>
                    <a:pt x="258270" y="38228"/>
                  </a:cubicBezTo>
                  <a:cubicBezTo>
                    <a:pt x="277947" y="38228"/>
                    <a:pt x="293688" y="55364"/>
                    <a:pt x="293688" y="73819"/>
                  </a:cubicBezTo>
                  <a:cubicBezTo>
                    <a:pt x="293688" y="73819"/>
                    <a:pt x="293688" y="73819"/>
                    <a:pt x="293688" y="112047"/>
                  </a:cubicBezTo>
                  <a:cubicBezTo>
                    <a:pt x="293688" y="130501"/>
                    <a:pt x="277947" y="147638"/>
                    <a:pt x="258270" y="147638"/>
                  </a:cubicBezTo>
                  <a:cubicBezTo>
                    <a:pt x="258270" y="147638"/>
                    <a:pt x="258270" y="147638"/>
                    <a:pt x="250399" y="147638"/>
                  </a:cubicBezTo>
                  <a:cubicBezTo>
                    <a:pt x="250399" y="147638"/>
                    <a:pt x="250399" y="147638"/>
                    <a:pt x="250399" y="102819"/>
                  </a:cubicBezTo>
                  <a:cubicBezTo>
                    <a:pt x="250399" y="96228"/>
                    <a:pt x="245152" y="90956"/>
                    <a:pt x="238593" y="90956"/>
                  </a:cubicBezTo>
                  <a:cubicBezTo>
                    <a:pt x="232034" y="90956"/>
                    <a:pt x="226787" y="96228"/>
                    <a:pt x="226787" y="102819"/>
                  </a:cubicBezTo>
                  <a:cubicBezTo>
                    <a:pt x="226787" y="102819"/>
                    <a:pt x="226787" y="102819"/>
                    <a:pt x="226787" y="147638"/>
                  </a:cubicBezTo>
                  <a:cubicBezTo>
                    <a:pt x="226787" y="147638"/>
                    <a:pt x="226787" y="147638"/>
                    <a:pt x="111351" y="147638"/>
                  </a:cubicBezTo>
                  <a:cubicBezTo>
                    <a:pt x="111351" y="147638"/>
                    <a:pt x="111351" y="147638"/>
                    <a:pt x="111351" y="102819"/>
                  </a:cubicBezTo>
                  <a:cubicBezTo>
                    <a:pt x="111351" y="96228"/>
                    <a:pt x="106104" y="90956"/>
                    <a:pt x="99545" y="90956"/>
                  </a:cubicBezTo>
                  <a:cubicBezTo>
                    <a:pt x="92986" y="90956"/>
                    <a:pt x="87739" y="96228"/>
                    <a:pt x="87739" y="102819"/>
                  </a:cubicBezTo>
                  <a:cubicBezTo>
                    <a:pt x="87739" y="102819"/>
                    <a:pt x="87739" y="102819"/>
                    <a:pt x="87739" y="147638"/>
                  </a:cubicBezTo>
                  <a:cubicBezTo>
                    <a:pt x="87739" y="147638"/>
                    <a:pt x="87739" y="147638"/>
                    <a:pt x="79868" y="147638"/>
                  </a:cubicBezTo>
                  <a:cubicBezTo>
                    <a:pt x="61503" y="147638"/>
                    <a:pt x="44450" y="130501"/>
                    <a:pt x="44450" y="112047"/>
                  </a:cubicBezTo>
                  <a:cubicBezTo>
                    <a:pt x="44450" y="112047"/>
                    <a:pt x="44450" y="112047"/>
                    <a:pt x="44450" y="73819"/>
                  </a:cubicBezTo>
                  <a:cubicBezTo>
                    <a:pt x="44450" y="55364"/>
                    <a:pt x="61503" y="38228"/>
                    <a:pt x="79868" y="38228"/>
                  </a:cubicBezTo>
                  <a:cubicBezTo>
                    <a:pt x="79868" y="38228"/>
                    <a:pt x="79868" y="38228"/>
                    <a:pt x="131027" y="38228"/>
                  </a:cubicBezTo>
                  <a:cubicBezTo>
                    <a:pt x="131027" y="30319"/>
                    <a:pt x="133651" y="22409"/>
                    <a:pt x="138898" y="15818"/>
                  </a:cubicBezTo>
                  <a:cubicBezTo>
                    <a:pt x="145457" y="6591"/>
                    <a:pt x="157263" y="0"/>
                    <a:pt x="169069" y="0"/>
                  </a:cubicBezTo>
                  <a:close/>
                </a:path>
              </a:pathLst>
            </a:cu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sz="1400">
                  <a:solidFill>
                    <a:schemeClr val="bg1"/>
                  </a:solidFill>
                </a:rPr>
                <a:t></a:t>
              </a:r>
              <a:endParaRPr lang="en-US" sz="1400">
                <a:solidFill>
                  <a:schemeClr val="bg1"/>
                </a:solidFill>
              </a:endParaRPr>
            </a:p>
          </p:txBody>
        </p:sp>
        <p:sp>
          <p:nvSpPr>
            <p:cNvPr id="18" name="îṧ1îḑê"/>
            <p:cNvSpPr/>
            <p:nvPr/>
          </p:nvSpPr>
          <p:spPr>
            <a:xfrm>
              <a:off x="3995797" y="4801817"/>
              <a:ext cx="392048" cy="362598"/>
            </a:xfrm>
            <a:custGeom>
              <a:avLst/>
              <a:gdLst>
                <a:gd name="connsiteX0" fmla="*/ 161925 w 338138"/>
                <a:gd name="connsiteY0" fmla="*/ 254000 h 312738"/>
                <a:gd name="connsiteX1" fmla="*/ 309208 w 338138"/>
                <a:gd name="connsiteY1" fmla="*/ 254000 h 312738"/>
                <a:gd name="connsiteX2" fmla="*/ 338138 w 338138"/>
                <a:gd name="connsiteY2" fmla="*/ 283369 h 312738"/>
                <a:gd name="connsiteX3" fmla="*/ 309208 w 338138"/>
                <a:gd name="connsiteY3" fmla="*/ 312738 h 312738"/>
                <a:gd name="connsiteX4" fmla="*/ 161925 w 338138"/>
                <a:gd name="connsiteY4" fmla="*/ 312738 h 312738"/>
                <a:gd name="connsiteX5" fmla="*/ 161925 w 338138"/>
                <a:gd name="connsiteY5" fmla="*/ 254000 h 312738"/>
                <a:gd name="connsiteX6" fmla="*/ 0 w 338138"/>
                <a:gd name="connsiteY6" fmla="*/ 254000 h 312738"/>
                <a:gd name="connsiteX7" fmla="*/ 23812 w 338138"/>
                <a:gd name="connsiteY7" fmla="*/ 254000 h 312738"/>
                <a:gd name="connsiteX8" fmla="*/ 23812 w 338138"/>
                <a:gd name="connsiteY8" fmla="*/ 263525 h 312738"/>
                <a:gd name="connsiteX9" fmla="*/ 139700 w 338138"/>
                <a:gd name="connsiteY9" fmla="*/ 255588 h 312738"/>
                <a:gd name="connsiteX10" fmla="*/ 139700 w 338138"/>
                <a:gd name="connsiteY10" fmla="*/ 311151 h 312738"/>
                <a:gd name="connsiteX11" fmla="*/ 23812 w 338138"/>
                <a:gd name="connsiteY11" fmla="*/ 303213 h 312738"/>
                <a:gd name="connsiteX12" fmla="*/ 23812 w 338138"/>
                <a:gd name="connsiteY12" fmla="*/ 312738 h 312738"/>
                <a:gd name="connsiteX13" fmla="*/ 0 w 338138"/>
                <a:gd name="connsiteY13" fmla="*/ 312738 h 312738"/>
                <a:gd name="connsiteX14" fmla="*/ 0 w 338138"/>
                <a:gd name="connsiteY14" fmla="*/ 211137 h 312738"/>
                <a:gd name="connsiteX15" fmla="*/ 336550 w 338138"/>
                <a:gd name="connsiteY15" fmla="*/ 211137 h 312738"/>
                <a:gd name="connsiteX16" fmla="*/ 336550 w 338138"/>
                <a:gd name="connsiteY16" fmla="*/ 233362 h 312738"/>
                <a:gd name="connsiteX17" fmla="*/ 0 w 338138"/>
                <a:gd name="connsiteY17" fmla="*/ 233362 h 312738"/>
                <a:gd name="connsiteX18" fmla="*/ 111125 w 338138"/>
                <a:gd name="connsiteY18" fmla="*/ 146050 h 312738"/>
                <a:gd name="connsiteX19" fmla="*/ 225425 w 338138"/>
                <a:gd name="connsiteY19" fmla="*/ 146050 h 312738"/>
                <a:gd name="connsiteX20" fmla="*/ 225425 w 338138"/>
                <a:gd name="connsiteY20" fmla="*/ 190500 h 312738"/>
                <a:gd name="connsiteX21" fmla="*/ 111125 w 338138"/>
                <a:gd name="connsiteY21" fmla="*/ 190500 h 312738"/>
                <a:gd name="connsiteX22" fmla="*/ 137401 w 338138"/>
                <a:gd name="connsiteY22" fmla="*/ 22225 h 312738"/>
                <a:gd name="connsiteX23" fmla="*/ 111125 w 338138"/>
                <a:gd name="connsiteY23" fmla="*/ 46904 h 312738"/>
                <a:gd name="connsiteX24" fmla="*/ 111125 w 338138"/>
                <a:gd name="connsiteY24" fmla="*/ 65088 h 312738"/>
                <a:gd name="connsiteX25" fmla="*/ 225425 w 338138"/>
                <a:gd name="connsiteY25" fmla="*/ 65088 h 312738"/>
                <a:gd name="connsiteX26" fmla="*/ 225425 w 338138"/>
                <a:gd name="connsiteY26" fmla="*/ 46904 h 312738"/>
                <a:gd name="connsiteX27" fmla="*/ 201777 w 338138"/>
                <a:gd name="connsiteY27" fmla="*/ 22225 h 312738"/>
                <a:gd name="connsiteX28" fmla="*/ 137401 w 338138"/>
                <a:gd name="connsiteY28" fmla="*/ 22225 h 312738"/>
                <a:gd name="connsiteX29" fmla="*/ 137470 w 338138"/>
                <a:gd name="connsiteY29" fmla="*/ 0 h 312738"/>
                <a:gd name="connsiteX30" fmla="*/ 201985 w 338138"/>
                <a:gd name="connsiteY30" fmla="*/ 0 h 312738"/>
                <a:gd name="connsiteX31" fmla="*/ 248066 w 338138"/>
                <a:gd name="connsiteY31" fmla="*/ 47296 h 312738"/>
                <a:gd name="connsiteX32" fmla="*/ 248066 w 338138"/>
                <a:gd name="connsiteY32" fmla="*/ 65690 h 312738"/>
                <a:gd name="connsiteX33" fmla="*/ 271766 w 338138"/>
                <a:gd name="connsiteY33" fmla="*/ 65690 h 312738"/>
                <a:gd name="connsiteX34" fmla="*/ 328380 w 338138"/>
                <a:gd name="connsiteY34" fmla="*/ 116927 h 312738"/>
                <a:gd name="connsiteX35" fmla="*/ 334963 w 338138"/>
                <a:gd name="connsiteY35" fmla="*/ 190500 h 312738"/>
                <a:gd name="connsiteX36" fmla="*/ 248066 w 338138"/>
                <a:gd name="connsiteY36" fmla="*/ 190500 h 312738"/>
                <a:gd name="connsiteX37" fmla="*/ 248066 w 338138"/>
                <a:gd name="connsiteY37" fmla="*/ 123496 h 312738"/>
                <a:gd name="connsiteX38" fmla="*/ 88755 w 338138"/>
                <a:gd name="connsiteY38" fmla="*/ 123496 h 312738"/>
                <a:gd name="connsiteX39" fmla="*/ 88755 w 338138"/>
                <a:gd name="connsiteY39" fmla="*/ 190500 h 312738"/>
                <a:gd name="connsiteX40" fmla="*/ 3175 w 338138"/>
                <a:gd name="connsiteY40" fmla="*/ 190500 h 312738"/>
                <a:gd name="connsiteX41" fmla="*/ 11074 w 338138"/>
                <a:gd name="connsiteY41" fmla="*/ 116927 h 312738"/>
                <a:gd name="connsiteX42" fmla="*/ 67689 w 338138"/>
                <a:gd name="connsiteY42" fmla="*/ 65690 h 312738"/>
                <a:gd name="connsiteX43" fmla="*/ 88755 w 338138"/>
                <a:gd name="connsiteY43" fmla="*/ 65690 h 312738"/>
                <a:gd name="connsiteX44" fmla="*/ 88755 w 338138"/>
                <a:gd name="connsiteY44" fmla="*/ 47296 h 312738"/>
                <a:gd name="connsiteX45" fmla="*/ 103238 w 338138"/>
                <a:gd name="connsiteY45" fmla="*/ 14452 h 312738"/>
                <a:gd name="connsiteX46" fmla="*/ 137470 w 338138"/>
                <a:gd name="connsiteY46" fmla="*/ 0 h 31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8138" h="312738">
                  <a:moveTo>
                    <a:pt x="161925" y="254000"/>
                  </a:moveTo>
                  <a:cubicBezTo>
                    <a:pt x="161925" y="254000"/>
                    <a:pt x="161925" y="254000"/>
                    <a:pt x="309208" y="254000"/>
                  </a:cubicBezTo>
                  <a:cubicBezTo>
                    <a:pt x="324988" y="254000"/>
                    <a:pt x="338138" y="267350"/>
                    <a:pt x="338138" y="283369"/>
                  </a:cubicBezTo>
                  <a:cubicBezTo>
                    <a:pt x="338138" y="299389"/>
                    <a:pt x="324988" y="312738"/>
                    <a:pt x="309208" y="312738"/>
                  </a:cubicBezTo>
                  <a:cubicBezTo>
                    <a:pt x="309208" y="312738"/>
                    <a:pt x="309208" y="312738"/>
                    <a:pt x="161925" y="312738"/>
                  </a:cubicBezTo>
                  <a:cubicBezTo>
                    <a:pt x="161925" y="312738"/>
                    <a:pt x="161925" y="312738"/>
                    <a:pt x="161925" y="254000"/>
                  </a:cubicBezTo>
                  <a:close/>
                  <a:moveTo>
                    <a:pt x="0" y="254000"/>
                  </a:moveTo>
                  <a:lnTo>
                    <a:pt x="23812" y="254000"/>
                  </a:lnTo>
                  <a:lnTo>
                    <a:pt x="23812" y="263525"/>
                  </a:lnTo>
                  <a:lnTo>
                    <a:pt x="139700" y="255588"/>
                  </a:lnTo>
                  <a:lnTo>
                    <a:pt x="139700" y="311151"/>
                  </a:lnTo>
                  <a:lnTo>
                    <a:pt x="23812" y="303213"/>
                  </a:lnTo>
                  <a:lnTo>
                    <a:pt x="23812" y="312738"/>
                  </a:lnTo>
                  <a:lnTo>
                    <a:pt x="0" y="312738"/>
                  </a:lnTo>
                  <a:close/>
                  <a:moveTo>
                    <a:pt x="0" y="211137"/>
                  </a:moveTo>
                  <a:lnTo>
                    <a:pt x="336550" y="211137"/>
                  </a:lnTo>
                  <a:lnTo>
                    <a:pt x="336550" y="233362"/>
                  </a:lnTo>
                  <a:lnTo>
                    <a:pt x="0" y="233362"/>
                  </a:lnTo>
                  <a:close/>
                  <a:moveTo>
                    <a:pt x="111125" y="146050"/>
                  </a:moveTo>
                  <a:lnTo>
                    <a:pt x="225425" y="146050"/>
                  </a:lnTo>
                  <a:lnTo>
                    <a:pt x="225425" y="190500"/>
                  </a:lnTo>
                  <a:lnTo>
                    <a:pt x="111125" y="190500"/>
                  </a:lnTo>
                  <a:close/>
                  <a:moveTo>
                    <a:pt x="137401" y="22225"/>
                  </a:moveTo>
                  <a:cubicBezTo>
                    <a:pt x="122949" y="22225"/>
                    <a:pt x="111125" y="33915"/>
                    <a:pt x="111125" y="46904"/>
                  </a:cubicBezTo>
                  <a:lnTo>
                    <a:pt x="111125" y="65088"/>
                  </a:lnTo>
                  <a:cubicBezTo>
                    <a:pt x="111125" y="65088"/>
                    <a:pt x="111125" y="65088"/>
                    <a:pt x="225425" y="65088"/>
                  </a:cubicBezTo>
                  <a:cubicBezTo>
                    <a:pt x="225425" y="65088"/>
                    <a:pt x="225425" y="65088"/>
                    <a:pt x="225425" y="46904"/>
                  </a:cubicBezTo>
                  <a:cubicBezTo>
                    <a:pt x="225425" y="33915"/>
                    <a:pt x="214915" y="22225"/>
                    <a:pt x="201777" y="22225"/>
                  </a:cubicBezTo>
                  <a:cubicBezTo>
                    <a:pt x="201777" y="22225"/>
                    <a:pt x="201777" y="22225"/>
                    <a:pt x="137401" y="22225"/>
                  </a:cubicBezTo>
                  <a:close/>
                  <a:moveTo>
                    <a:pt x="137470" y="0"/>
                  </a:moveTo>
                  <a:cubicBezTo>
                    <a:pt x="137470" y="0"/>
                    <a:pt x="137470" y="0"/>
                    <a:pt x="201985" y="0"/>
                  </a:cubicBezTo>
                  <a:cubicBezTo>
                    <a:pt x="228317" y="0"/>
                    <a:pt x="248066" y="21021"/>
                    <a:pt x="248066" y="47296"/>
                  </a:cubicBezTo>
                  <a:cubicBezTo>
                    <a:pt x="248066" y="47296"/>
                    <a:pt x="248066" y="47296"/>
                    <a:pt x="248066" y="65690"/>
                  </a:cubicBezTo>
                  <a:cubicBezTo>
                    <a:pt x="248066" y="65690"/>
                    <a:pt x="248066" y="65690"/>
                    <a:pt x="271766" y="65690"/>
                  </a:cubicBezTo>
                  <a:cubicBezTo>
                    <a:pt x="300731" y="65690"/>
                    <a:pt x="325747" y="89338"/>
                    <a:pt x="328380" y="116927"/>
                  </a:cubicBezTo>
                  <a:cubicBezTo>
                    <a:pt x="328380" y="116927"/>
                    <a:pt x="328380" y="116927"/>
                    <a:pt x="334963" y="190500"/>
                  </a:cubicBezTo>
                  <a:cubicBezTo>
                    <a:pt x="334963" y="190500"/>
                    <a:pt x="334963" y="190500"/>
                    <a:pt x="248066" y="190500"/>
                  </a:cubicBezTo>
                  <a:cubicBezTo>
                    <a:pt x="248066" y="190500"/>
                    <a:pt x="248066" y="190500"/>
                    <a:pt x="248066" y="123496"/>
                  </a:cubicBezTo>
                  <a:cubicBezTo>
                    <a:pt x="248066" y="123496"/>
                    <a:pt x="248066" y="123496"/>
                    <a:pt x="88755" y="123496"/>
                  </a:cubicBezTo>
                  <a:lnTo>
                    <a:pt x="88755" y="190500"/>
                  </a:lnTo>
                  <a:cubicBezTo>
                    <a:pt x="88755" y="190500"/>
                    <a:pt x="88755" y="190500"/>
                    <a:pt x="3175" y="190500"/>
                  </a:cubicBezTo>
                  <a:cubicBezTo>
                    <a:pt x="3175" y="190500"/>
                    <a:pt x="3175" y="190500"/>
                    <a:pt x="11074" y="116927"/>
                  </a:cubicBezTo>
                  <a:cubicBezTo>
                    <a:pt x="13708" y="89338"/>
                    <a:pt x="40040" y="65690"/>
                    <a:pt x="67689" y="65690"/>
                  </a:cubicBezTo>
                  <a:cubicBezTo>
                    <a:pt x="67689" y="65690"/>
                    <a:pt x="67689" y="65690"/>
                    <a:pt x="88755" y="65690"/>
                  </a:cubicBezTo>
                  <a:cubicBezTo>
                    <a:pt x="88755" y="65690"/>
                    <a:pt x="88755" y="65690"/>
                    <a:pt x="88755" y="47296"/>
                  </a:cubicBezTo>
                  <a:cubicBezTo>
                    <a:pt x="88755" y="35472"/>
                    <a:pt x="94021" y="23648"/>
                    <a:pt x="103238" y="14452"/>
                  </a:cubicBezTo>
                  <a:cubicBezTo>
                    <a:pt x="112454" y="5255"/>
                    <a:pt x="124304" y="0"/>
                    <a:pt x="137470" y="0"/>
                  </a:cubicBezTo>
                  <a:close/>
                </a:path>
              </a:pathLst>
            </a:cu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a:r>
                <a:rPr lang="en-US" sz="1400">
                  <a:solidFill>
                    <a:schemeClr val="bg1"/>
                  </a:solidFill>
                </a:rPr>
                <a:t></a:t>
              </a:r>
              <a:endParaRPr lang="en-US" sz="1400">
                <a:solidFill>
                  <a:schemeClr val="bg1"/>
                </a:solidFill>
              </a:endParaRPr>
            </a:p>
          </p:txBody>
        </p:sp>
        <p:sp>
          <p:nvSpPr>
            <p:cNvPr id="19" name="íṡľiďè"/>
            <p:cNvSpPr/>
            <p:nvPr/>
          </p:nvSpPr>
          <p:spPr>
            <a:xfrm>
              <a:off x="7878392" y="2933264"/>
              <a:ext cx="310677" cy="392048"/>
            </a:xfrm>
            <a:custGeom>
              <a:avLst/>
              <a:gdLst>
                <a:gd name="connsiteX0" fmla="*/ 203881 w 266700"/>
                <a:gd name="connsiteY0" fmla="*/ 234950 h 336552"/>
                <a:gd name="connsiteX1" fmla="*/ 199935 w 266700"/>
                <a:gd name="connsiteY1" fmla="*/ 237621 h 336552"/>
                <a:gd name="connsiteX2" fmla="*/ 199935 w 266700"/>
                <a:gd name="connsiteY2" fmla="*/ 241628 h 336552"/>
                <a:gd name="connsiteX3" fmla="*/ 197304 w 266700"/>
                <a:gd name="connsiteY3" fmla="*/ 245634 h 336552"/>
                <a:gd name="connsiteX4" fmla="*/ 184150 w 266700"/>
                <a:gd name="connsiteY4" fmla="*/ 261661 h 336552"/>
                <a:gd name="connsiteX5" fmla="*/ 194673 w 266700"/>
                <a:gd name="connsiteY5" fmla="*/ 277687 h 336552"/>
                <a:gd name="connsiteX6" fmla="*/ 205196 w 266700"/>
                <a:gd name="connsiteY6" fmla="*/ 283029 h 336552"/>
                <a:gd name="connsiteX7" fmla="*/ 210458 w 266700"/>
                <a:gd name="connsiteY7" fmla="*/ 285700 h 336552"/>
                <a:gd name="connsiteX8" fmla="*/ 209142 w 266700"/>
                <a:gd name="connsiteY8" fmla="*/ 296384 h 336552"/>
                <a:gd name="connsiteX9" fmla="*/ 201250 w 266700"/>
                <a:gd name="connsiteY9" fmla="*/ 296384 h 336552"/>
                <a:gd name="connsiteX10" fmla="*/ 189412 w 266700"/>
                <a:gd name="connsiteY10" fmla="*/ 293713 h 336552"/>
                <a:gd name="connsiteX11" fmla="*/ 186781 w 266700"/>
                <a:gd name="connsiteY11" fmla="*/ 295049 h 336552"/>
                <a:gd name="connsiteX12" fmla="*/ 184150 w 266700"/>
                <a:gd name="connsiteY12" fmla="*/ 300391 h 336552"/>
                <a:gd name="connsiteX13" fmla="*/ 186781 w 266700"/>
                <a:gd name="connsiteY13" fmla="*/ 305733 h 336552"/>
                <a:gd name="connsiteX14" fmla="*/ 197304 w 266700"/>
                <a:gd name="connsiteY14" fmla="*/ 308404 h 336552"/>
                <a:gd name="connsiteX15" fmla="*/ 199935 w 266700"/>
                <a:gd name="connsiteY15" fmla="*/ 312411 h 336552"/>
                <a:gd name="connsiteX16" fmla="*/ 199935 w 266700"/>
                <a:gd name="connsiteY16" fmla="*/ 316417 h 336552"/>
                <a:gd name="connsiteX17" fmla="*/ 202565 w 266700"/>
                <a:gd name="connsiteY17" fmla="*/ 319088 h 336552"/>
                <a:gd name="connsiteX18" fmla="*/ 207827 w 266700"/>
                <a:gd name="connsiteY18" fmla="*/ 319088 h 336552"/>
                <a:gd name="connsiteX19" fmla="*/ 210458 w 266700"/>
                <a:gd name="connsiteY19" fmla="*/ 316417 h 336552"/>
                <a:gd name="connsiteX20" fmla="*/ 210458 w 266700"/>
                <a:gd name="connsiteY20" fmla="*/ 311075 h 336552"/>
                <a:gd name="connsiteX21" fmla="*/ 213088 w 266700"/>
                <a:gd name="connsiteY21" fmla="*/ 307068 h 336552"/>
                <a:gd name="connsiteX22" fmla="*/ 222296 w 266700"/>
                <a:gd name="connsiteY22" fmla="*/ 300391 h 336552"/>
                <a:gd name="connsiteX23" fmla="*/ 217035 w 266700"/>
                <a:gd name="connsiteY23" fmla="*/ 272345 h 336552"/>
                <a:gd name="connsiteX24" fmla="*/ 206512 w 266700"/>
                <a:gd name="connsiteY24" fmla="*/ 268338 h 336552"/>
                <a:gd name="connsiteX25" fmla="*/ 201250 w 266700"/>
                <a:gd name="connsiteY25" fmla="*/ 265667 h 336552"/>
                <a:gd name="connsiteX26" fmla="*/ 202565 w 266700"/>
                <a:gd name="connsiteY26" fmla="*/ 256319 h 336552"/>
                <a:gd name="connsiteX27" fmla="*/ 206512 w 266700"/>
                <a:gd name="connsiteY27" fmla="*/ 256319 h 336552"/>
                <a:gd name="connsiteX28" fmla="*/ 218350 w 266700"/>
                <a:gd name="connsiteY28" fmla="*/ 257654 h 336552"/>
                <a:gd name="connsiteX29" fmla="*/ 222296 w 266700"/>
                <a:gd name="connsiteY29" fmla="*/ 256319 h 336552"/>
                <a:gd name="connsiteX30" fmla="*/ 223611 w 266700"/>
                <a:gd name="connsiteY30" fmla="*/ 249641 h 336552"/>
                <a:gd name="connsiteX31" fmla="*/ 222296 w 266700"/>
                <a:gd name="connsiteY31" fmla="*/ 246970 h 336552"/>
                <a:gd name="connsiteX32" fmla="*/ 214404 w 266700"/>
                <a:gd name="connsiteY32" fmla="*/ 244299 h 336552"/>
                <a:gd name="connsiteX33" fmla="*/ 210458 w 266700"/>
                <a:gd name="connsiteY33" fmla="*/ 240292 h 336552"/>
                <a:gd name="connsiteX34" fmla="*/ 205196 w 266700"/>
                <a:gd name="connsiteY34" fmla="*/ 234950 h 336552"/>
                <a:gd name="connsiteX35" fmla="*/ 203881 w 266700"/>
                <a:gd name="connsiteY35" fmla="*/ 234950 h 336552"/>
                <a:gd name="connsiteX36" fmla="*/ 206375 w 266700"/>
                <a:gd name="connsiteY36" fmla="*/ 217488 h 336552"/>
                <a:gd name="connsiteX37" fmla="*/ 266700 w 266700"/>
                <a:gd name="connsiteY37" fmla="*/ 277020 h 336552"/>
                <a:gd name="connsiteX38" fmla="*/ 206375 w 266700"/>
                <a:gd name="connsiteY38" fmla="*/ 336552 h 336552"/>
                <a:gd name="connsiteX39" fmla="*/ 146050 w 266700"/>
                <a:gd name="connsiteY39" fmla="*/ 277020 h 336552"/>
                <a:gd name="connsiteX40" fmla="*/ 206375 w 266700"/>
                <a:gd name="connsiteY40" fmla="*/ 217488 h 336552"/>
                <a:gd name="connsiteX41" fmla="*/ 57150 w 266700"/>
                <a:gd name="connsiteY41" fmla="*/ 198438 h 336552"/>
                <a:gd name="connsiteX42" fmla="*/ 111125 w 266700"/>
                <a:gd name="connsiteY42" fmla="*/ 198438 h 336552"/>
                <a:gd name="connsiteX43" fmla="*/ 111125 w 266700"/>
                <a:gd name="connsiteY43" fmla="*/ 217488 h 336552"/>
                <a:gd name="connsiteX44" fmla="*/ 57150 w 266700"/>
                <a:gd name="connsiteY44" fmla="*/ 217488 h 336552"/>
                <a:gd name="connsiteX45" fmla="*/ 57150 w 266700"/>
                <a:gd name="connsiteY45" fmla="*/ 166688 h 336552"/>
                <a:gd name="connsiteX46" fmla="*/ 165100 w 266700"/>
                <a:gd name="connsiteY46" fmla="*/ 166688 h 336552"/>
                <a:gd name="connsiteX47" fmla="*/ 165100 w 266700"/>
                <a:gd name="connsiteY47" fmla="*/ 185738 h 336552"/>
                <a:gd name="connsiteX48" fmla="*/ 57150 w 266700"/>
                <a:gd name="connsiteY48" fmla="*/ 185738 h 336552"/>
                <a:gd name="connsiteX49" fmla="*/ 57150 w 266700"/>
                <a:gd name="connsiteY49" fmla="*/ 134938 h 336552"/>
                <a:gd name="connsiteX50" fmla="*/ 165100 w 266700"/>
                <a:gd name="connsiteY50" fmla="*/ 134938 h 336552"/>
                <a:gd name="connsiteX51" fmla="*/ 165100 w 266700"/>
                <a:gd name="connsiteY51" fmla="*/ 153988 h 336552"/>
                <a:gd name="connsiteX52" fmla="*/ 57150 w 266700"/>
                <a:gd name="connsiteY52" fmla="*/ 153988 h 336552"/>
                <a:gd name="connsiteX53" fmla="*/ 57150 w 266700"/>
                <a:gd name="connsiteY53" fmla="*/ 103188 h 336552"/>
                <a:gd name="connsiteX54" fmla="*/ 165100 w 266700"/>
                <a:gd name="connsiteY54" fmla="*/ 103188 h 336552"/>
                <a:gd name="connsiteX55" fmla="*/ 165100 w 266700"/>
                <a:gd name="connsiteY55" fmla="*/ 122238 h 336552"/>
                <a:gd name="connsiteX56" fmla="*/ 57150 w 266700"/>
                <a:gd name="connsiteY56" fmla="*/ 122238 h 336552"/>
                <a:gd name="connsiteX57" fmla="*/ 111125 w 266700"/>
                <a:gd name="connsiteY57" fmla="*/ 28575 h 336552"/>
                <a:gd name="connsiteX58" fmla="*/ 95250 w 266700"/>
                <a:gd name="connsiteY58" fmla="*/ 43657 h 336552"/>
                <a:gd name="connsiteX59" fmla="*/ 111125 w 266700"/>
                <a:gd name="connsiteY59" fmla="*/ 58739 h 336552"/>
                <a:gd name="connsiteX60" fmla="*/ 127000 w 266700"/>
                <a:gd name="connsiteY60" fmla="*/ 43657 h 336552"/>
                <a:gd name="connsiteX61" fmla="*/ 111125 w 266700"/>
                <a:gd name="connsiteY61" fmla="*/ 28575 h 336552"/>
                <a:gd name="connsiteX62" fmla="*/ 112053 w 266700"/>
                <a:gd name="connsiteY62" fmla="*/ 0 h 336552"/>
                <a:gd name="connsiteX63" fmla="*/ 154238 w 266700"/>
                <a:gd name="connsiteY63" fmla="*/ 30321 h 336552"/>
                <a:gd name="connsiteX64" fmla="*/ 199060 w 266700"/>
                <a:gd name="connsiteY64" fmla="*/ 30321 h 336552"/>
                <a:gd name="connsiteX65" fmla="*/ 225425 w 266700"/>
                <a:gd name="connsiteY65" fmla="*/ 56688 h 336552"/>
                <a:gd name="connsiteX66" fmla="*/ 225425 w 266700"/>
                <a:gd name="connsiteY66" fmla="*/ 196429 h 336552"/>
                <a:gd name="connsiteX67" fmla="*/ 205651 w 266700"/>
                <a:gd name="connsiteY67" fmla="*/ 193793 h 336552"/>
                <a:gd name="connsiteX68" fmla="*/ 187195 w 266700"/>
                <a:gd name="connsiteY68" fmla="*/ 196429 h 336552"/>
                <a:gd name="connsiteX69" fmla="*/ 187195 w 266700"/>
                <a:gd name="connsiteY69" fmla="*/ 90964 h 336552"/>
                <a:gd name="connsiteX70" fmla="*/ 180603 w 266700"/>
                <a:gd name="connsiteY70" fmla="*/ 84372 h 336552"/>
                <a:gd name="connsiteX71" fmla="*/ 44821 w 266700"/>
                <a:gd name="connsiteY71" fmla="*/ 84372 h 336552"/>
                <a:gd name="connsiteX72" fmla="*/ 38230 w 266700"/>
                <a:gd name="connsiteY72" fmla="*/ 90964 h 336552"/>
                <a:gd name="connsiteX73" fmla="*/ 38230 w 266700"/>
                <a:gd name="connsiteY73" fmla="*/ 255754 h 336552"/>
                <a:gd name="connsiteX74" fmla="*/ 44821 w 266700"/>
                <a:gd name="connsiteY74" fmla="*/ 262345 h 336552"/>
                <a:gd name="connsiteX75" fmla="*/ 123918 w 266700"/>
                <a:gd name="connsiteY75" fmla="*/ 262345 h 336552"/>
                <a:gd name="connsiteX76" fmla="*/ 122599 w 266700"/>
                <a:gd name="connsiteY76" fmla="*/ 276847 h 336552"/>
                <a:gd name="connsiteX77" fmla="*/ 126554 w 266700"/>
                <a:gd name="connsiteY77" fmla="*/ 303213 h 336552"/>
                <a:gd name="connsiteX78" fmla="*/ 26365 w 266700"/>
                <a:gd name="connsiteY78" fmla="*/ 303213 h 336552"/>
                <a:gd name="connsiteX79" fmla="*/ 0 w 266700"/>
                <a:gd name="connsiteY79" fmla="*/ 276847 h 336552"/>
                <a:gd name="connsiteX80" fmla="*/ 0 w 266700"/>
                <a:gd name="connsiteY80" fmla="*/ 56688 h 336552"/>
                <a:gd name="connsiteX81" fmla="*/ 26365 w 266700"/>
                <a:gd name="connsiteY81" fmla="*/ 30321 h 336552"/>
                <a:gd name="connsiteX82" fmla="*/ 69868 w 266700"/>
                <a:gd name="connsiteY82" fmla="*/ 30321 h 336552"/>
                <a:gd name="connsiteX83" fmla="*/ 112053 w 266700"/>
                <a:gd name="connsiteY83" fmla="*/ 0 h 33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66700" h="336552">
                  <a:moveTo>
                    <a:pt x="203881" y="234950"/>
                  </a:moveTo>
                  <a:cubicBezTo>
                    <a:pt x="201250" y="234950"/>
                    <a:pt x="199935" y="234950"/>
                    <a:pt x="199935" y="237621"/>
                  </a:cubicBezTo>
                  <a:cubicBezTo>
                    <a:pt x="199935" y="237621"/>
                    <a:pt x="199935" y="237621"/>
                    <a:pt x="199935" y="241628"/>
                  </a:cubicBezTo>
                  <a:cubicBezTo>
                    <a:pt x="199935" y="244299"/>
                    <a:pt x="199935" y="244299"/>
                    <a:pt x="197304" y="245634"/>
                  </a:cubicBezTo>
                  <a:cubicBezTo>
                    <a:pt x="189412" y="248305"/>
                    <a:pt x="185466" y="253647"/>
                    <a:pt x="184150" y="261661"/>
                  </a:cubicBezTo>
                  <a:cubicBezTo>
                    <a:pt x="184150" y="269674"/>
                    <a:pt x="188096" y="273680"/>
                    <a:pt x="194673" y="277687"/>
                  </a:cubicBezTo>
                  <a:cubicBezTo>
                    <a:pt x="197304" y="280358"/>
                    <a:pt x="201250" y="281693"/>
                    <a:pt x="205196" y="283029"/>
                  </a:cubicBezTo>
                  <a:cubicBezTo>
                    <a:pt x="207827" y="284365"/>
                    <a:pt x="209142" y="284365"/>
                    <a:pt x="210458" y="285700"/>
                  </a:cubicBezTo>
                  <a:cubicBezTo>
                    <a:pt x="213088" y="288371"/>
                    <a:pt x="213088" y="293713"/>
                    <a:pt x="209142" y="296384"/>
                  </a:cubicBezTo>
                  <a:cubicBezTo>
                    <a:pt x="206512" y="296384"/>
                    <a:pt x="203881" y="297720"/>
                    <a:pt x="201250" y="296384"/>
                  </a:cubicBezTo>
                  <a:cubicBezTo>
                    <a:pt x="197304" y="296384"/>
                    <a:pt x="193358" y="295049"/>
                    <a:pt x="189412" y="293713"/>
                  </a:cubicBezTo>
                  <a:cubicBezTo>
                    <a:pt x="188096" y="292378"/>
                    <a:pt x="186781" y="292378"/>
                    <a:pt x="186781" y="295049"/>
                  </a:cubicBezTo>
                  <a:cubicBezTo>
                    <a:pt x="185466" y="296384"/>
                    <a:pt x="185466" y="299055"/>
                    <a:pt x="184150" y="300391"/>
                  </a:cubicBezTo>
                  <a:cubicBezTo>
                    <a:pt x="184150" y="303062"/>
                    <a:pt x="184150" y="304397"/>
                    <a:pt x="186781" y="305733"/>
                  </a:cubicBezTo>
                  <a:cubicBezTo>
                    <a:pt x="189412" y="307068"/>
                    <a:pt x="193358" y="308404"/>
                    <a:pt x="197304" y="308404"/>
                  </a:cubicBezTo>
                  <a:cubicBezTo>
                    <a:pt x="199935" y="308404"/>
                    <a:pt x="199935" y="308404"/>
                    <a:pt x="199935" y="312411"/>
                  </a:cubicBezTo>
                  <a:cubicBezTo>
                    <a:pt x="199935" y="313746"/>
                    <a:pt x="199935" y="315082"/>
                    <a:pt x="199935" y="316417"/>
                  </a:cubicBezTo>
                  <a:cubicBezTo>
                    <a:pt x="199935" y="317753"/>
                    <a:pt x="201250" y="319088"/>
                    <a:pt x="202565" y="319088"/>
                  </a:cubicBezTo>
                  <a:cubicBezTo>
                    <a:pt x="203881" y="319088"/>
                    <a:pt x="206512" y="319088"/>
                    <a:pt x="207827" y="319088"/>
                  </a:cubicBezTo>
                  <a:cubicBezTo>
                    <a:pt x="209142" y="319088"/>
                    <a:pt x="210458" y="317753"/>
                    <a:pt x="210458" y="316417"/>
                  </a:cubicBezTo>
                  <a:cubicBezTo>
                    <a:pt x="210458" y="313746"/>
                    <a:pt x="210458" y="312411"/>
                    <a:pt x="210458" y="311075"/>
                  </a:cubicBezTo>
                  <a:cubicBezTo>
                    <a:pt x="210458" y="308404"/>
                    <a:pt x="211773" y="308404"/>
                    <a:pt x="213088" y="307068"/>
                  </a:cubicBezTo>
                  <a:cubicBezTo>
                    <a:pt x="217035" y="305733"/>
                    <a:pt x="219665" y="304397"/>
                    <a:pt x="222296" y="300391"/>
                  </a:cubicBezTo>
                  <a:cubicBezTo>
                    <a:pt x="230188" y="292378"/>
                    <a:pt x="227558" y="279022"/>
                    <a:pt x="217035" y="272345"/>
                  </a:cubicBezTo>
                  <a:cubicBezTo>
                    <a:pt x="214404" y="271009"/>
                    <a:pt x="210458" y="269674"/>
                    <a:pt x="206512" y="268338"/>
                  </a:cubicBezTo>
                  <a:cubicBezTo>
                    <a:pt x="205196" y="267003"/>
                    <a:pt x="202565" y="267003"/>
                    <a:pt x="201250" y="265667"/>
                  </a:cubicBezTo>
                  <a:cubicBezTo>
                    <a:pt x="198619" y="262996"/>
                    <a:pt x="198619" y="257654"/>
                    <a:pt x="202565" y="256319"/>
                  </a:cubicBezTo>
                  <a:cubicBezTo>
                    <a:pt x="203881" y="256319"/>
                    <a:pt x="205196" y="256319"/>
                    <a:pt x="206512" y="256319"/>
                  </a:cubicBezTo>
                  <a:cubicBezTo>
                    <a:pt x="210458" y="254983"/>
                    <a:pt x="214404" y="256319"/>
                    <a:pt x="218350" y="257654"/>
                  </a:cubicBezTo>
                  <a:cubicBezTo>
                    <a:pt x="220981" y="258990"/>
                    <a:pt x="220981" y="258990"/>
                    <a:pt x="222296" y="256319"/>
                  </a:cubicBezTo>
                  <a:cubicBezTo>
                    <a:pt x="222296" y="254983"/>
                    <a:pt x="223611" y="252312"/>
                    <a:pt x="223611" y="249641"/>
                  </a:cubicBezTo>
                  <a:cubicBezTo>
                    <a:pt x="224927" y="248305"/>
                    <a:pt x="223611" y="246970"/>
                    <a:pt x="222296" y="246970"/>
                  </a:cubicBezTo>
                  <a:cubicBezTo>
                    <a:pt x="219665" y="245634"/>
                    <a:pt x="217035" y="244299"/>
                    <a:pt x="214404" y="244299"/>
                  </a:cubicBezTo>
                  <a:cubicBezTo>
                    <a:pt x="210458" y="244299"/>
                    <a:pt x="210458" y="244299"/>
                    <a:pt x="210458" y="240292"/>
                  </a:cubicBezTo>
                  <a:cubicBezTo>
                    <a:pt x="210458" y="234950"/>
                    <a:pt x="210458" y="234950"/>
                    <a:pt x="205196" y="234950"/>
                  </a:cubicBezTo>
                  <a:cubicBezTo>
                    <a:pt x="205196" y="234950"/>
                    <a:pt x="205196" y="234950"/>
                    <a:pt x="203881" y="234950"/>
                  </a:cubicBezTo>
                  <a:close/>
                  <a:moveTo>
                    <a:pt x="206375" y="217488"/>
                  </a:moveTo>
                  <a:cubicBezTo>
                    <a:pt x="239692" y="217488"/>
                    <a:pt x="266700" y="244141"/>
                    <a:pt x="266700" y="277020"/>
                  </a:cubicBezTo>
                  <a:cubicBezTo>
                    <a:pt x="266700" y="309899"/>
                    <a:pt x="239692" y="336552"/>
                    <a:pt x="206375" y="336552"/>
                  </a:cubicBezTo>
                  <a:cubicBezTo>
                    <a:pt x="173058" y="336552"/>
                    <a:pt x="146050" y="309899"/>
                    <a:pt x="146050" y="277020"/>
                  </a:cubicBezTo>
                  <a:cubicBezTo>
                    <a:pt x="146050" y="244141"/>
                    <a:pt x="173058" y="217488"/>
                    <a:pt x="206375" y="217488"/>
                  </a:cubicBezTo>
                  <a:close/>
                  <a:moveTo>
                    <a:pt x="57150" y="198438"/>
                  </a:moveTo>
                  <a:lnTo>
                    <a:pt x="111125" y="198438"/>
                  </a:lnTo>
                  <a:lnTo>
                    <a:pt x="111125" y="217488"/>
                  </a:lnTo>
                  <a:lnTo>
                    <a:pt x="57150" y="217488"/>
                  </a:lnTo>
                  <a:close/>
                  <a:moveTo>
                    <a:pt x="57150" y="166688"/>
                  </a:moveTo>
                  <a:lnTo>
                    <a:pt x="165100" y="166688"/>
                  </a:lnTo>
                  <a:lnTo>
                    <a:pt x="165100" y="185738"/>
                  </a:lnTo>
                  <a:lnTo>
                    <a:pt x="57150" y="185738"/>
                  </a:lnTo>
                  <a:close/>
                  <a:moveTo>
                    <a:pt x="57150" y="134938"/>
                  </a:moveTo>
                  <a:lnTo>
                    <a:pt x="165100" y="134938"/>
                  </a:lnTo>
                  <a:lnTo>
                    <a:pt x="165100" y="153988"/>
                  </a:lnTo>
                  <a:lnTo>
                    <a:pt x="57150" y="153988"/>
                  </a:lnTo>
                  <a:close/>
                  <a:moveTo>
                    <a:pt x="57150" y="103188"/>
                  </a:moveTo>
                  <a:lnTo>
                    <a:pt x="165100" y="103188"/>
                  </a:lnTo>
                  <a:lnTo>
                    <a:pt x="165100" y="122238"/>
                  </a:lnTo>
                  <a:lnTo>
                    <a:pt x="57150" y="122238"/>
                  </a:lnTo>
                  <a:close/>
                  <a:moveTo>
                    <a:pt x="111125" y="28575"/>
                  </a:moveTo>
                  <a:cubicBezTo>
                    <a:pt x="102357" y="28575"/>
                    <a:pt x="95250" y="35327"/>
                    <a:pt x="95250" y="43657"/>
                  </a:cubicBezTo>
                  <a:cubicBezTo>
                    <a:pt x="95250" y="51987"/>
                    <a:pt x="102357" y="58739"/>
                    <a:pt x="111125" y="58739"/>
                  </a:cubicBezTo>
                  <a:cubicBezTo>
                    <a:pt x="119893" y="58739"/>
                    <a:pt x="127000" y="51987"/>
                    <a:pt x="127000" y="43657"/>
                  </a:cubicBezTo>
                  <a:cubicBezTo>
                    <a:pt x="127000" y="35327"/>
                    <a:pt x="119893" y="28575"/>
                    <a:pt x="111125" y="28575"/>
                  </a:cubicBezTo>
                  <a:close/>
                  <a:moveTo>
                    <a:pt x="112053" y="0"/>
                  </a:moveTo>
                  <a:cubicBezTo>
                    <a:pt x="131827" y="0"/>
                    <a:pt x="148965" y="13183"/>
                    <a:pt x="154238" y="30321"/>
                  </a:cubicBezTo>
                  <a:cubicBezTo>
                    <a:pt x="154238" y="30321"/>
                    <a:pt x="154238" y="30321"/>
                    <a:pt x="199060" y="30321"/>
                  </a:cubicBezTo>
                  <a:cubicBezTo>
                    <a:pt x="213561" y="30321"/>
                    <a:pt x="225425" y="42186"/>
                    <a:pt x="225425" y="56688"/>
                  </a:cubicBezTo>
                  <a:cubicBezTo>
                    <a:pt x="225425" y="56688"/>
                    <a:pt x="225425" y="56688"/>
                    <a:pt x="225425" y="196429"/>
                  </a:cubicBezTo>
                  <a:cubicBezTo>
                    <a:pt x="218834" y="195111"/>
                    <a:pt x="212242" y="193793"/>
                    <a:pt x="205651" y="193793"/>
                  </a:cubicBezTo>
                  <a:cubicBezTo>
                    <a:pt x="199060" y="193793"/>
                    <a:pt x="192468" y="195111"/>
                    <a:pt x="187195" y="196429"/>
                  </a:cubicBezTo>
                  <a:cubicBezTo>
                    <a:pt x="187195" y="196429"/>
                    <a:pt x="187195" y="196429"/>
                    <a:pt x="187195" y="90964"/>
                  </a:cubicBezTo>
                  <a:cubicBezTo>
                    <a:pt x="187195" y="87009"/>
                    <a:pt x="183240" y="84372"/>
                    <a:pt x="180603" y="84372"/>
                  </a:cubicBezTo>
                  <a:cubicBezTo>
                    <a:pt x="180603" y="84372"/>
                    <a:pt x="180603" y="84372"/>
                    <a:pt x="44821" y="84372"/>
                  </a:cubicBezTo>
                  <a:cubicBezTo>
                    <a:pt x="40866" y="84372"/>
                    <a:pt x="38230" y="87009"/>
                    <a:pt x="38230" y="90964"/>
                  </a:cubicBezTo>
                  <a:cubicBezTo>
                    <a:pt x="38230" y="90964"/>
                    <a:pt x="38230" y="90964"/>
                    <a:pt x="38230" y="255754"/>
                  </a:cubicBezTo>
                  <a:cubicBezTo>
                    <a:pt x="38230" y="258390"/>
                    <a:pt x="40866" y="262345"/>
                    <a:pt x="44821" y="262345"/>
                  </a:cubicBezTo>
                  <a:cubicBezTo>
                    <a:pt x="44821" y="262345"/>
                    <a:pt x="44821" y="262345"/>
                    <a:pt x="123918" y="262345"/>
                  </a:cubicBezTo>
                  <a:cubicBezTo>
                    <a:pt x="123918" y="267619"/>
                    <a:pt x="122599" y="271574"/>
                    <a:pt x="122599" y="276847"/>
                  </a:cubicBezTo>
                  <a:cubicBezTo>
                    <a:pt x="122599" y="286075"/>
                    <a:pt x="123918" y="295303"/>
                    <a:pt x="126554" y="303213"/>
                  </a:cubicBezTo>
                  <a:cubicBezTo>
                    <a:pt x="126554" y="303213"/>
                    <a:pt x="126554" y="303213"/>
                    <a:pt x="26365" y="303213"/>
                  </a:cubicBezTo>
                  <a:cubicBezTo>
                    <a:pt x="11864" y="303213"/>
                    <a:pt x="0" y="291348"/>
                    <a:pt x="0" y="276847"/>
                  </a:cubicBezTo>
                  <a:cubicBezTo>
                    <a:pt x="0" y="276847"/>
                    <a:pt x="0" y="276847"/>
                    <a:pt x="0" y="56688"/>
                  </a:cubicBezTo>
                  <a:cubicBezTo>
                    <a:pt x="0" y="42186"/>
                    <a:pt x="11864" y="30321"/>
                    <a:pt x="26365" y="30321"/>
                  </a:cubicBezTo>
                  <a:cubicBezTo>
                    <a:pt x="26365" y="30321"/>
                    <a:pt x="26365" y="30321"/>
                    <a:pt x="69868" y="30321"/>
                  </a:cubicBezTo>
                  <a:cubicBezTo>
                    <a:pt x="76460" y="13183"/>
                    <a:pt x="92279" y="0"/>
                    <a:pt x="112053" y="0"/>
                  </a:cubicBezTo>
                  <a:close/>
                </a:path>
              </a:pathLst>
            </a:cu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sz="1400">
                  <a:solidFill>
                    <a:schemeClr val="bg1"/>
                  </a:solidFill>
                </a:rPr>
                <a:t></a:t>
              </a:r>
              <a:endParaRPr lang="en-US" sz="1400">
                <a:solidFill>
                  <a:schemeClr val="bg1"/>
                </a:solidFill>
              </a:endParaRPr>
            </a:p>
          </p:txBody>
        </p:sp>
        <p:sp>
          <p:nvSpPr>
            <p:cNvPr id="20" name="í$líḑè"/>
            <p:cNvSpPr/>
            <p:nvPr/>
          </p:nvSpPr>
          <p:spPr>
            <a:xfrm>
              <a:off x="7837707" y="4363910"/>
              <a:ext cx="392048" cy="390206"/>
            </a:xfrm>
            <a:custGeom>
              <a:avLst/>
              <a:gdLst>
                <a:gd name="connsiteX0" fmla="*/ 280988 w 338138"/>
                <a:gd name="connsiteY0" fmla="*/ 319087 h 336550"/>
                <a:gd name="connsiteX1" fmla="*/ 280988 w 338138"/>
                <a:gd name="connsiteY1" fmla="*/ 323850 h 336550"/>
                <a:gd name="connsiteX2" fmla="*/ 327026 w 338138"/>
                <a:gd name="connsiteY2" fmla="*/ 323850 h 336550"/>
                <a:gd name="connsiteX3" fmla="*/ 327026 w 338138"/>
                <a:gd name="connsiteY3" fmla="*/ 319087 h 336550"/>
                <a:gd name="connsiteX4" fmla="*/ 12700 w 338138"/>
                <a:gd name="connsiteY4" fmla="*/ 319087 h 336550"/>
                <a:gd name="connsiteX5" fmla="*/ 12700 w 338138"/>
                <a:gd name="connsiteY5" fmla="*/ 323850 h 336550"/>
                <a:gd name="connsiteX6" fmla="*/ 57150 w 338138"/>
                <a:gd name="connsiteY6" fmla="*/ 323850 h 336550"/>
                <a:gd name="connsiteX7" fmla="*/ 57150 w 338138"/>
                <a:gd name="connsiteY7" fmla="*/ 319087 h 336550"/>
                <a:gd name="connsiteX8" fmla="*/ 276225 w 338138"/>
                <a:gd name="connsiteY8" fmla="*/ 252412 h 336550"/>
                <a:gd name="connsiteX9" fmla="*/ 276225 w 338138"/>
                <a:gd name="connsiteY9" fmla="*/ 263525 h 336550"/>
                <a:gd name="connsiteX10" fmla="*/ 298450 w 338138"/>
                <a:gd name="connsiteY10" fmla="*/ 263525 h 336550"/>
                <a:gd name="connsiteX11" fmla="*/ 298450 w 338138"/>
                <a:gd name="connsiteY11" fmla="*/ 252412 h 336550"/>
                <a:gd name="connsiteX12" fmla="*/ 208491 w 338138"/>
                <a:gd name="connsiteY12" fmla="*/ 252412 h 336550"/>
                <a:gd name="connsiteX13" fmla="*/ 203200 w 338138"/>
                <a:gd name="connsiteY13" fmla="*/ 257351 h 336550"/>
                <a:gd name="connsiteX14" fmla="*/ 208491 w 338138"/>
                <a:gd name="connsiteY14" fmla="*/ 263525 h 336550"/>
                <a:gd name="connsiteX15" fmla="*/ 253471 w 338138"/>
                <a:gd name="connsiteY15" fmla="*/ 263525 h 336550"/>
                <a:gd name="connsiteX16" fmla="*/ 258763 w 338138"/>
                <a:gd name="connsiteY16" fmla="*/ 257351 h 336550"/>
                <a:gd name="connsiteX17" fmla="*/ 253471 w 338138"/>
                <a:gd name="connsiteY17" fmla="*/ 252412 h 336550"/>
                <a:gd name="connsiteX18" fmla="*/ 208491 w 338138"/>
                <a:gd name="connsiteY18" fmla="*/ 252412 h 336550"/>
                <a:gd name="connsiteX19" fmla="*/ 90893 w 338138"/>
                <a:gd name="connsiteY19" fmla="*/ 252412 h 336550"/>
                <a:gd name="connsiteX20" fmla="*/ 85725 w 338138"/>
                <a:gd name="connsiteY20" fmla="*/ 257351 h 336550"/>
                <a:gd name="connsiteX21" fmla="*/ 90893 w 338138"/>
                <a:gd name="connsiteY21" fmla="*/ 263525 h 336550"/>
                <a:gd name="connsiteX22" fmla="*/ 134827 w 338138"/>
                <a:gd name="connsiteY22" fmla="*/ 263525 h 336550"/>
                <a:gd name="connsiteX23" fmla="*/ 141288 w 338138"/>
                <a:gd name="connsiteY23" fmla="*/ 257351 h 336550"/>
                <a:gd name="connsiteX24" fmla="*/ 134827 w 338138"/>
                <a:gd name="connsiteY24" fmla="*/ 252412 h 336550"/>
                <a:gd name="connsiteX25" fmla="*/ 90893 w 338138"/>
                <a:gd name="connsiteY25" fmla="*/ 252412 h 336550"/>
                <a:gd name="connsiteX26" fmla="*/ 39688 w 338138"/>
                <a:gd name="connsiteY26" fmla="*/ 252412 h 336550"/>
                <a:gd name="connsiteX27" fmla="*/ 39688 w 338138"/>
                <a:gd name="connsiteY27" fmla="*/ 263525 h 336550"/>
                <a:gd name="connsiteX28" fmla="*/ 61913 w 338138"/>
                <a:gd name="connsiteY28" fmla="*/ 263525 h 336550"/>
                <a:gd name="connsiteX29" fmla="*/ 61913 w 338138"/>
                <a:gd name="connsiteY29" fmla="*/ 252412 h 336550"/>
                <a:gd name="connsiteX30" fmla="*/ 208491 w 338138"/>
                <a:gd name="connsiteY30" fmla="*/ 234950 h 336550"/>
                <a:gd name="connsiteX31" fmla="*/ 203200 w 338138"/>
                <a:gd name="connsiteY31" fmla="*/ 239889 h 336550"/>
                <a:gd name="connsiteX32" fmla="*/ 208491 w 338138"/>
                <a:gd name="connsiteY32" fmla="*/ 246063 h 336550"/>
                <a:gd name="connsiteX33" fmla="*/ 253471 w 338138"/>
                <a:gd name="connsiteY33" fmla="*/ 246063 h 336550"/>
                <a:gd name="connsiteX34" fmla="*/ 258763 w 338138"/>
                <a:gd name="connsiteY34" fmla="*/ 239889 h 336550"/>
                <a:gd name="connsiteX35" fmla="*/ 253471 w 338138"/>
                <a:gd name="connsiteY35" fmla="*/ 234950 h 336550"/>
                <a:gd name="connsiteX36" fmla="*/ 208491 w 338138"/>
                <a:gd name="connsiteY36" fmla="*/ 234950 h 336550"/>
                <a:gd name="connsiteX37" fmla="*/ 90893 w 338138"/>
                <a:gd name="connsiteY37" fmla="*/ 234950 h 336550"/>
                <a:gd name="connsiteX38" fmla="*/ 85725 w 338138"/>
                <a:gd name="connsiteY38" fmla="*/ 239889 h 336550"/>
                <a:gd name="connsiteX39" fmla="*/ 90893 w 338138"/>
                <a:gd name="connsiteY39" fmla="*/ 246063 h 336550"/>
                <a:gd name="connsiteX40" fmla="*/ 134827 w 338138"/>
                <a:gd name="connsiteY40" fmla="*/ 246063 h 336550"/>
                <a:gd name="connsiteX41" fmla="*/ 141288 w 338138"/>
                <a:gd name="connsiteY41" fmla="*/ 239889 h 336550"/>
                <a:gd name="connsiteX42" fmla="*/ 134827 w 338138"/>
                <a:gd name="connsiteY42" fmla="*/ 234950 h 336550"/>
                <a:gd name="connsiteX43" fmla="*/ 90893 w 338138"/>
                <a:gd name="connsiteY43" fmla="*/ 234950 h 336550"/>
                <a:gd name="connsiteX44" fmla="*/ 208491 w 338138"/>
                <a:gd name="connsiteY44" fmla="*/ 217487 h 336550"/>
                <a:gd name="connsiteX45" fmla="*/ 203200 w 338138"/>
                <a:gd name="connsiteY45" fmla="*/ 224543 h 336550"/>
                <a:gd name="connsiteX46" fmla="*/ 208491 w 338138"/>
                <a:gd name="connsiteY46" fmla="*/ 230187 h 336550"/>
                <a:gd name="connsiteX47" fmla="*/ 253471 w 338138"/>
                <a:gd name="connsiteY47" fmla="*/ 230187 h 336550"/>
                <a:gd name="connsiteX48" fmla="*/ 258763 w 338138"/>
                <a:gd name="connsiteY48" fmla="*/ 224543 h 336550"/>
                <a:gd name="connsiteX49" fmla="*/ 253471 w 338138"/>
                <a:gd name="connsiteY49" fmla="*/ 217487 h 336550"/>
                <a:gd name="connsiteX50" fmla="*/ 208491 w 338138"/>
                <a:gd name="connsiteY50" fmla="*/ 217487 h 336550"/>
                <a:gd name="connsiteX51" fmla="*/ 90893 w 338138"/>
                <a:gd name="connsiteY51" fmla="*/ 217487 h 336550"/>
                <a:gd name="connsiteX52" fmla="*/ 85725 w 338138"/>
                <a:gd name="connsiteY52" fmla="*/ 224543 h 336550"/>
                <a:gd name="connsiteX53" fmla="*/ 90893 w 338138"/>
                <a:gd name="connsiteY53" fmla="*/ 230187 h 336550"/>
                <a:gd name="connsiteX54" fmla="*/ 134827 w 338138"/>
                <a:gd name="connsiteY54" fmla="*/ 230187 h 336550"/>
                <a:gd name="connsiteX55" fmla="*/ 141288 w 338138"/>
                <a:gd name="connsiteY55" fmla="*/ 224543 h 336550"/>
                <a:gd name="connsiteX56" fmla="*/ 134827 w 338138"/>
                <a:gd name="connsiteY56" fmla="*/ 217487 h 336550"/>
                <a:gd name="connsiteX57" fmla="*/ 90893 w 338138"/>
                <a:gd name="connsiteY57" fmla="*/ 217487 h 336550"/>
                <a:gd name="connsiteX58" fmla="*/ 208491 w 338138"/>
                <a:gd name="connsiteY58" fmla="*/ 179387 h 336550"/>
                <a:gd name="connsiteX59" fmla="*/ 203200 w 338138"/>
                <a:gd name="connsiteY59" fmla="*/ 184944 h 336550"/>
                <a:gd name="connsiteX60" fmla="*/ 208491 w 338138"/>
                <a:gd name="connsiteY60" fmla="*/ 190500 h 336550"/>
                <a:gd name="connsiteX61" fmla="*/ 253471 w 338138"/>
                <a:gd name="connsiteY61" fmla="*/ 190500 h 336550"/>
                <a:gd name="connsiteX62" fmla="*/ 258763 w 338138"/>
                <a:gd name="connsiteY62" fmla="*/ 184944 h 336550"/>
                <a:gd name="connsiteX63" fmla="*/ 253471 w 338138"/>
                <a:gd name="connsiteY63" fmla="*/ 179387 h 336550"/>
                <a:gd name="connsiteX64" fmla="*/ 208491 w 338138"/>
                <a:gd name="connsiteY64" fmla="*/ 179387 h 336550"/>
                <a:gd name="connsiteX65" fmla="*/ 90893 w 338138"/>
                <a:gd name="connsiteY65" fmla="*/ 179387 h 336550"/>
                <a:gd name="connsiteX66" fmla="*/ 85725 w 338138"/>
                <a:gd name="connsiteY66" fmla="*/ 184944 h 336550"/>
                <a:gd name="connsiteX67" fmla="*/ 90893 w 338138"/>
                <a:gd name="connsiteY67" fmla="*/ 190500 h 336550"/>
                <a:gd name="connsiteX68" fmla="*/ 134827 w 338138"/>
                <a:gd name="connsiteY68" fmla="*/ 190500 h 336550"/>
                <a:gd name="connsiteX69" fmla="*/ 141288 w 338138"/>
                <a:gd name="connsiteY69" fmla="*/ 184944 h 336550"/>
                <a:gd name="connsiteX70" fmla="*/ 134827 w 338138"/>
                <a:gd name="connsiteY70" fmla="*/ 179387 h 336550"/>
                <a:gd name="connsiteX71" fmla="*/ 90893 w 338138"/>
                <a:gd name="connsiteY71" fmla="*/ 179387 h 336550"/>
                <a:gd name="connsiteX72" fmla="*/ 276225 w 338138"/>
                <a:gd name="connsiteY72" fmla="*/ 168275 h 336550"/>
                <a:gd name="connsiteX73" fmla="*/ 276225 w 338138"/>
                <a:gd name="connsiteY73" fmla="*/ 239713 h 336550"/>
                <a:gd name="connsiteX74" fmla="*/ 280988 w 338138"/>
                <a:gd name="connsiteY74" fmla="*/ 239713 h 336550"/>
                <a:gd name="connsiteX75" fmla="*/ 280988 w 338138"/>
                <a:gd name="connsiteY75" fmla="*/ 168275 h 336550"/>
                <a:gd name="connsiteX76" fmla="*/ 57150 w 338138"/>
                <a:gd name="connsiteY76" fmla="*/ 168275 h 336550"/>
                <a:gd name="connsiteX77" fmla="*/ 57150 w 338138"/>
                <a:gd name="connsiteY77" fmla="*/ 239713 h 336550"/>
                <a:gd name="connsiteX78" fmla="*/ 61913 w 338138"/>
                <a:gd name="connsiteY78" fmla="*/ 239713 h 336550"/>
                <a:gd name="connsiteX79" fmla="*/ 61913 w 338138"/>
                <a:gd name="connsiteY79" fmla="*/ 168275 h 336550"/>
                <a:gd name="connsiteX80" fmla="*/ 208491 w 338138"/>
                <a:gd name="connsiteY80" fmla="*/ 161925 h 336550"/>
                <a:gd name="connsiteX81" fmla="*/ 203200 w 338138"/>
                <a:gd name="connsiteY81" fmla="*/ 167482 h 336550"/>
                <a:gd name="connsiteX82" fmla="*/ 208491 w 338138"/>
                <a:gd name="connsiteY82" fmla="*/ 173038 h 336550"/>
                <a:gd name="connsiteX83" fmla="*/ 253471 w 338138"/>
                <a:gd name="connsiteY83" fmla="*/ 173038 h 336550"/>
                <a:gd name="connsiteX84" fmla="*/ 258763 w 338138"/>
                <a:gd name="connsiteY84" fmla="*/ 167482 h 336550"/>
                <a:gd name="connsiteX85" fmla="*/ 253471 w 338138"/>
                <a:gd name="connsiteY85" fmla="*/ 161925 h 336550"/>
                <a:gd name="connsiteX86" fmla="*/ 208491 w 338138"/>
                <a:gd name="connsiteY86" fmla="*/ 161925 h 336550"/>
                <a:gd name="connsiteX87" fmla="*/ 90893 w 338138"/>
                <a:gd name="connsiteY87" fmla="*/ 161925 h 336550"/>
                <a:gd name="connsiteX88" fmla="*/ 85725 w 338138"/>
                <a:gd name="connsiteY88" fmla="*/ 167482 h 336550"/>
                <a:gd name="connsiteX89" fmla="*/ 90893 w 338138"/>
                <a:gd name="connsiteY89" fmla="*/ 173038 h 336550"/>
                <a:gd name="connsiteX90" fmla="*/ 134827 w 338138"/>
                <a:gd name="connsiteY90" fmla="*/ 173038 h 336550"/>
                <a:gd name="connsiteX91" fmla="*/ 141288 w 338138"/>
                <a:gd name="connsiteY91" fmla="*/ 167482 h 336550"/>
                <a:gd name="connsiteX92" fmla="*/ 134827 w 338138"/>
                <a:gd name="connsiteY92" fmla="*/ 161925 h 336550"/>
                <a:gd name="connsiteX93" fmla="*/ 90893 w 338138"/>
                <a:gd name="connsiteY93" fmla="*/ 161925 h 336550"/>
                <a:gd name="connsiteX94" fmla="*/ 276225 w 338138"/>
                <a:gd name="connsiteY94" fmla="*/ 146050 h 336550"/>
                <a:gd name="connsiteX95" fmla="*/ 276225 w 338138"/>
                <a:gd name="connsiteY95" fmla="*/ 155575 h 336550"/>
                <a:gd name="connsiteX96" fmla="*/ 298450 w 338138"/>
                <a:gd name="connsiteY96" fmla="*/ 155575 h 336550"/>
                <a:gd name="connsiteX97" fmla="*/ 298450 w 338138"/>
                <a:gd name="connsiteY97" fmla="*/ 146050 h 336550"/>
                <a:gd name="connsiteX98" fmla="*/ 208491 w 338138"/>
                <a:gd name="connsiteY98" fmla="*/ 146050 h 336550"/>
                <a:gd name="connsiteX99" fmla="*/ 203200 w 338138"/>
                <a:gd name="connsiteY99" fmla="*/ 150813 h 336550"/>
                <a:gd name="connsiteX100" fmla="*/ 208491 w 338138"/>
                <a:gd name="connsiteY100" fmla="*/ 155575 h 336550"/>
                <a:gd name="connsiteX101" fmla="*/ 253471 w 338138"/>
                <a:gd name="connsiteY101" fmla="*/ 155575 h 336550"/>
                <a:gd name="connsiteX102" fmla="*/ 258763 w 338138"/>
                <a:gd name="connsiteY102" fmla="*/ 150813 h 336550"/>
                <a:gd name="connsiteX103" fmla="*/ 253471 w 338138"/>
                <a:gd name="connsiteY103" fmla="*/ 146050 h 336550"/>
                <a:gd name="connsiteX104" fmla="*/ 208491 w 338138"/>
                <a:gd name="connsiteY104" fmla="*/ 146050 h 336550"/>
                <a:gd name="connsiteX105" fmla="*/ 90893 w 338138"/>
                <a:gd name="connsiteY105" fmla="*/ 146050 h 336550"/>
                <a:gd name="connsiteX106" fmla="*/ 85725 w 338138"/>
                <a:gd name="connsiteY106" fmla="*/ 150813 h 336550"/>
                <a:gd name="connsiteX107" fmla="*/ 90893 w 338138"/>
                <a:gd name="connsiteY107" fmla="*/ 155575 h 336550"/>
                <a:gd name="connsiteX108" fmla="*/ 134827 w 338138"/>
                <a:gd name="connsiteY108" fmla="*/ 155575 h 336550"/>
                <a:gd name="connsiteX109" fmla="*/ 141288 w 338138"/>
                <a:gd name="connsiteY109" fmla="*/ 150813 h 336550"/>
                <a:gd name="connsiteX110" fmla="*/ 134827 w 338138"/>
                <a:gd name="connsiteY110" fmla="*/ 146050 h 336550"/>
                <a:gd name="connsiteX111" fmla="*/ 90893 w 338138"/>
                <a:gd name="connsiteY111" fmla="*/ 146050 h 336550"/>
                <a:gd name="connsiteX112" fmla="*/ 39688 w 338138"/>
                <a:gd name="connsiteY112" fmla="*/ 146050 h 336550"/>
                <a:gd name="connsiteX113" fmla="*/ 39688 w 338138"/>
                <a:gd name="connsiteY113" fmla="*/ 155575 h 336550"/>
                <a:gd name="connsiteX114" fmla="*/ 61913 w 338138"/>
                <a:gd name="connsiteY114" fmla="*/ 155575 h 336550"/>
                <a:gd name="connsiteX115" fmla="*/ 61913 w 338138"/>
                <a:gd name="connsiteY115" fmla="*/ 146050 h 336550"/>
                <a:gd name="connsiteX116" fmla="*/ 280988 w 338138"/>
                <a:gd name="connsiteY116" fmla="*/ 11112 h 336550"/>
                <a:gd name="connsiteX117" fmla="*/ 280988 w 338138"/>
                <a:gd name="connsiteY117" fmla="*/ 55562 h 336550"/>
                <a:gd name="connsiteX118" fmla="*/ 327026 w 338138"/>
                <a:gd name="connsiteY118" fmla="*/ 55562 h 336550"/>
                <a:gd name="connsiteX119" fmla="*/ 327026 w 338138"/>
                <a:gd name="connsiteY119" fmla="*/ 11112 h 336550"/>
                <a:gd name="connsiteX120" fmla="*/ 12700 w 338138"/>
                <a:gd name="connsiteY120" fmla="*/ 11112 h 336550"/>
                <a:gd name="connsiteX121" fmla="*/ 12700 w 338138"/>
                <a:gd name="connsiteY121" fmla="*/ 55562 h 336550"/>
                <a:gd name="connsiteX122" fmla="*/ 57150 w 338138"/>
                <a:gd name="connsiteY122" fmla="*/ 55562 h 336550"/>
                <a:gd name="connsiteX123" fmla="*/ 57150 w 338138"/>
                <a:gd name="connsiteY123" fmla="*/ 11112 h 336550"/>
                <a:gd name="connsiteX124" fmla="*/ 0 w 338138"/>
                <a:gd name="connsiteY124" fmla="*/ 0 h 336550"/>
                <a:gd name="connsiteX125" fmla="*/ 67363 w 338138"/>
                <a:gd name="connsiteY125" fmla="*/ 0 h 336550"/>
                <a:gd name="connsiteX126" fmla="*/ 67363 w 338138"/>
                <a:gd name="connsiteY126" fmla="*/ 11832 h 336550"/>
                <a:gd name="connsiteX127" fmla="*/ 270774 w 338138"/>
                <a:gd name="connsiteY127" fmla="*/ 11832 h 336550"/>
                <a:gd name="connsiteX128" fmla="*/ 270774 w 338138"/>
                <a:gd name="connsiteY128" fmla="*/ 0 h 336550"/>
                <a:gd name="connsiteX129" fmla="*/ 338138 w 338138"/>
                <a:gd name="connsiteY129" fmla="*/ 0 h 336550"/>
                <a:gd name="connsiteX130" fmla="*/ 338138 w 338138"/>
                <a:gd name="connsiteY130" fmla="*/ 67047 h 336550"/>
                <a:gd name="connsiteX131" fmla="*/ 326251 w 338138"/>
                <a:gd name="connsiteY131" fmla="*/ 67047 h 336550"/>
                <a:gd name="connsiteX132" fmla="*/ 326251 w 338138"/>
                <a:gd name="connsiteY132" fmla="*/ 308942 h 336550"/>
                <a:gd name="connsiteX133" fmla="*/ 338138 w 338138"/>
                <a:gd name="connsiteY133" fmla="*/ 308942 h 336550"/>
                <a:gd name="connsiteX134" fmla="*/ 338138 w 338138"/>
                <a:gd name="connsiteY134" fmla="*/ 336550 h 336550"/>
                <a:gd name="connsiteX135" fmla="*/ 270774 w 338138"/>
                <a:gd name="connsiteY135" fmla="*/ 336550 h 336550"/>
                <a:gd name="connsiteX136" fmla="*/ 270774 w 338138"/>
                <a:gd name="connsiteY136" fmla="*/ 308942 h 336550"/>
                <a:gd name="connsiteX137" fmla="*/ 281342 w 338138"/>
                <a:gd name="connsiteY137" fmla="*/ 308942 h 336550"/>
                <a:gd name="connsiteX138" fmla="*/ 281342 w 338138"/>
                <a:gd name="connsiteY138" fmla="*/ 274762 h 336550"/>
                <a:gd name="connsiteX139" fmla="*/ 276058 w 338138"/>
                <a:gd name="connsiteY139" fmla="*/ 274762 h 336550"/>
                <a:gd name="connsiteX140" fmla="*/ 276058 w 338138"/>
                <a:gd name="connsiteY140" fmla="*/ 286593 h 336550"/>
                <a:gd name="connsiteX141" fmla="*/ 180956 w 338138"/>
                <a:gd name="connsiteY141" fmla="*/ 286593 h 336550"/>
                <a:gd name="connsiteX142" fmla="*/ 180956 w 338138"/>
                <a:gd name="connsiteY142" fmla="*/ 78879 h 336550"/>
                <a:gd name="connsiteX143" fmla="*/ 200769 w 338138"/>
                <a:gd name="connsiteY143" fmla="*/ 78879 h 336550"/>
                <a:gd name="connsiteX144" fmla="*/ 207373 w 338138"/>
                <a:gd name="connsiteY144" fmla="*/ 89396 h 336550"/>
                <a:gd name="connsiteX145" fmla="*/ 224545 w 338138"/>
                <a:gd name="connsiteY145" fmla="*/ 97284 h 336550"/>
                <a:gd name="connsiteX146" fmla="*/ 241716 w 338138"/>
                <a:gd name="connsiteY146" fmla="*/ 111745 h 336550"/>
                <a:gd name="connsiteX147" fmla="*/ 258887 w 338138"/>
                <a:gd name="connsiteY147" fmla="*/ 123577 h 336550"/>
                <a:gd name="connsiteX148" fmla="*/ 276058 w 338138"/>
                <a:gd name="connsiteY148" fmla="*/ 123577 h 336550"/>
                <a:gd name="connsiteX149" fmla="*/ 276058 w 338138"/>
                <a:gd name="connsiteY149" fmla="*/ 134094 h 336550"/>
                <a:gd name="connsiteX150" fmla="*/ 281342 w 338138"/>
                <a:gd name="connsiteY150" fmla="*/ 134094 h 336550"/>
                <a:gd name="connsiteX151" fmla="*/ 281342 w 338138"/>
                <a:gd name="connsiteY151" fmla="*/ 67047 h 336550"/>
                <a:gd name="connsiteX152" fmla="*/ 270774 w 338138"/>
                <a:gd name="connsiteY152" fmla="*/ 67047 h 336550"/>
                <a:gd name="connsiteX153" fmla="*/ 270774 w 338138"/>
                <a:gd name="connsiteY153" fmla="*/ 56530 h 336550"/>
                <a:gd name="connsiteX154" fmla="*/ 67363 w 338138"/>
                <a:gd name="connsiteY154" fmla="*/ 56530 h 336550"/>
                <a:gd name="connsiteX155" fmla="*/ 67363 w 338138"/>
                <a:gd name="connsiteY155" fmla="*/ 67047 h 336550"/>
                <a:gd name="connsiteX156" fmla="*/ 56796 w 338138"/>
                <a:gd name="connsiteY156" fmla="*/ 67047 h 336550"/>
                <a:gd name="connsiteX157" fmla="*/ 56796 w 338138"/>
                <a:gd name="connsiteY157" fmla="*/ 134094 h 336550"/>
                <a:gd name="connsiteX158" fmla="*/ 62080 w 338138"/>
                <a:gd name="connsiteY158" fmla="*/ 134094 h 336550"/>
                <a:gd name="connsiteX159" fmla="*/ 62080 w 338138"/>
                <a:gd name="connsiteY159" fmla="*/ 123577 h 336550"/>
                <a:gd name="connsiteX160" fmla="*/ 85855 w 338138"/>
                <a:gd name="connsiteY160" fmla="*/ 123577 h 336550"/>
                <a:gd name="connsiteX161" fmla="*/ 101705 w 338138"/>
                <a:gd name="connsiteY161" fmla="*/ 111745 h 336550"/>
                <a:gd name="connsiteX162" fmla="*/ 120197 w 338138"/>
                <a:gd name="connsiteY162" fmla="*/ 97284 h 336550"/>
                <a:gd name="connsiteX163" fmla="*/ 136047 w 338138"/>
                <a:gd name="connsiteY163" fmla="*/ 89396 h 336550"/>
                <a:gd name="connsiteX164" fmla="*/ 143973 w 338138"/>
                <a:gd name="connsiteY164" fmla="*/ 78879 h 336550"/>
                <a:gd name="connsiteX165" fmla="*/ 163785 w 338138"/>
                <a:gd name="connsiteY165" fmla="*/ 78879 h 336550"/>
                <a:gd name="connsiteX166" fmla="*/ 163785 w 338138"/>
                <a:gd name="connsiteY166" fmla="*/ 286593 h 336550"/>
                <a:gd name="connsiteX167" fmla="*/ 62080 w 338138"/>
                <a:gd name="connsiteY167" fmla="*/ 286593 h 336550"/>
                <a:gd name="connsiteX168" fmla="*/ 62080 w 338138"/>
                <a:gd name="connsiteY168" fmla="*/ 274762 h 336550"/>
                <a:gd name="connsiteX169" fmla="*/ 56796 w 338138"/>
                <a:gd name="connsiteY169" fmla="*/ 274762 h 336550"/>
                <a:gd name="connsiteX170" fmla="*/ 56796 w 338138"/>
                <a:gd name="connsiteY170" fmla="*/ 308942 h 336550"/>
                <a:gd name="connsiteX171" fmla="*/ 67363 w 338138"/>
                <a:gd name="connsiteY171" fmla="*/ 308942 h 336550"/>
                <a:gd name="connsiteX172" fmla="*/ 67363 w 338138"/>
                <a:gd name="connsiteY172" fmla="*/ 336550 h 336550"/>
                <a:gd name="connsiteX173" fmla="*/ 0 w 338138"/>
                <a:gd name="connsiteY173" fmla="*/ 336550 h 336550"/>
                <a:gd name="connsiteX174" fmla="*/ 0 w 338138"/>
                <a:gd name="connsiteY174" fmla="*/ 308942 h 336550"/>
                <a:gd name="connsiteX175" fmla="*/ 11887 w 338138"/>
                <a:gd name="connsiteY175" fmla="*/ 308942 h 336550"/>
                <a:gd name="connsiteX176" fmla="*/ 11887 w 338138"/>
                <a:gd name="connsiteY176" fmla="*/ 67047 h 336550"/>
                <a:gd name="connsiteX177" fmla="*/ 0 w 338138"/>
                <a:gd name="connsiteY177" fmla="*/ 67047 h 336550"/>
                <a:gd name="connsiteX178" fmla="*/ 0 w 338138"/>
                <a:gd name="connsiteY178"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38138" h="336550">
                  <a:moveTo>
                    <a:pt x="280988" y="319087"/>
                  </a:moveTo>
                  <a:lnTo>
                    <a:pt x="280988" y="323850"/>
                  </a:lnTo>
                  <a:lnTo>
                    <a:pt x="327026" y="323850"/>
                  </a:lnTo>
                  <a:lnTo>
                    <a:pt x="327026" y="319087"/>
                  </a:lnTo>
                  <a:close/>
                  <a:moveTo>
                    <a:pt x="12700" y="319087"/>
                  </a:moveTo>
                  <a:lnTo>
                    <a:pt x="12700" y="323850"/>
                  </a:lnTo>
                  <a:lnTo>
                    <a:pt x="57150" y="323850"/>
                  </a:lnTo>
                  <a:lnTo>
                    <a:pt x="57150" y="319087"/>
                  </a:lnTo>
                  <a:close/>
                  <a:moveTo>
                    <a:pt x="276225" y="252412"/>
                  </a:moveTo>
                  <a:lnTo>
                    <a:pt x="276225" y="263525"/>
                  </a:lnTo>
                  <a:lnTo>
                    <a:pt x="298450" y="263525"/>
                  </a:lnTo>
                  <a:lnTo>
                    <a:pt x="298450" y="252412"/>
                  </a:lnTo>
                  <a:close/>
                  <a:moveTo>
                    <a:pt x="208491" y="252412"/>
                  </a:moveTo>
                  <a:cubicBezTo>
                    <a:pt x="205846" y="252412"/>
                    <a:pt x="203200" y="254882"/>
                    <a:pt x="203200" y="257351"/>
                  </a:cubicBezTo>
                  <a:cubicBezTo>
                    <a:pt x="203200" y="261056"/>
                    <a:pt x="205846" y="263525"/>
                    <a:pt x="208491" y="263525"/>
                  </a:cubicBezTo>
                  <a:cubicBezTo>
                    <a:pt x="208491" y="263525"/>
                    <a:pt x="208491" y="263525"/>
                    <a:pt x="253471" y="263525"/>
                  </a:cubicBezTo>
                  <a:cubicBezTo>
                    <a:pt x="256117" y="263525"/>
                    <a:pt x="258763" y="261056"/>
                    <a:pt x="258763" y="257351"/>
                  </a:cubicBezTo>
                  <a:cubicBezTo>
                    <a:pt x="258763" y="254882"/>
                    <a:pt x="256117" y="252412"/>
                    <a:pt x="253471" y="252412"/>
                  </a:cubicBezTo>
                  <a:cubicBezTo>
                    <a:pt x="253471" y="252412"/>
                    <a:pt x="253471" y="252412"/>
                    <a:pt x="208491" y="252412"/>
                  </a:cubicBezTo>
                  <a:close/>
                  <a:moveTo>
                    <a:pt x="90893" y="252412"/>
                  </a:moveTo>
                  <a:cubicBezTo>
                    <a:pt x="88309" y="252412"/>
                    <a:pt x="85725" y="254882"/>
                    <a:pt x="85725" y="257351"/>
                  </a:cubicBezTo>
                  <a:cubicBezTo>
                    <a:pt x="85725" y="261056"/>
                    <a:pt x="88309" y="263525"/>
                    <a:pt x="90893" y="263525"/>
                  </a:cubicBezTo>
                  <a:cubicBezTo>
                    <a:pt x="90893" y="263525"/>
                    <a:pt x="90893" y="263525"/>
                    <a:pt x="134827" y="263525"/>
                  </a:cubicBezTo>
                  <a:cubicBezTo>
                    <a:pt x="138703" y="263525"/>
                    <a:pt x="141288" y="261056"/>
                    <a:pt x="141288" y="257351"/>
                  </a:cubicBezTo>
                  <a:cubicBezTo>
                    <a:pt x="141288" y="254882"/>
                    <a:pt x="138703" y="252412"/>
                    <a:pt x="134827" y="252412"/>
                  </a:cubicBezTo>
                  <a:cubicBezTo>
                    <a:pt x="134827" y="252412"/>
                    <a:pt x="134827" y="252412"/>
                    <a:pt x="90893" y="252412"/>
                  </a:cubicBezTo>
                  <a:close/>
                  <a:moveTo>
                    <a:pt x="39688" y="252412"/>
                  </a:moveTo>
                  <a:lnTo>
                    <a:pt x="39688" y="263525"/>
                  </a:lnTo>
                  <a:lnTo>
                    <a:pt x="61913" y="263525"/>
                  </a:lnTo>
                  <a:lnTo>
                    <a:pt x="61913" y="252412"/>
                  </a:lnTo>
                  <a:close/>
                  <a:moveTo>
                    <a:pt x="208491" y="234950"/>
                  </a:moveTo>
                  <a:cubicBezTo>
                    <a:pt x="205846" y="234950"/>
                    <a:pt x="203200" y="237420"/>
                    <a:pt x="203200" y="239889"/>
                  </a:cubicBezTo>
                  <a:cubicBezTo>
                    <a:pt x="203200" y="243594"/>
                    <a:pt x="205846" y="246063"/>
                    <a:pt x="208491" y="246063"/>
                  </a:cubicBezTo>
                  <a:cubicBezTo>
                    <a:pt x="208491" y="246063"/>
                    <a:pt x="208491" y="246063"/>
                    <a:pt x="253471" y="246063"/>
                  </a:cubicBezTo>
                  <a:cubicBezTo>
                    <a:pt x="256117" y="246063"/>
                    <a:pt x="258763" y="243594"/>
                    <a:pt x="258763" y="239889"/>
                  </a:cubicBezTo>
                  <a:cubicBezTo>
                    <a:pt x="258763" y="237420"/>
                    <a:pt x="256117" y="234950"/>
                    <a:pt x="253471" y="234950"/>
                  </a:cubicBezTo>
                  <a:cubicBezTo>
                    <a:pt x="253471" y="234950"/>
                    <a:pt x="253471" y="234950"/>
                    <a:pt x="208491" y="234950"/>
                  </a:cubicBezTo>
                  <a:close/>
                  <a:moveTo>
                    <a:pt x="90893" y="234950"/>
                  </a:moveTo>
                  <a:cubicBezTo>
                    <a:pt x="88309" y="234950"/>
                    <a:pt x="85725" y="237420"/>
                    <a:pt x="85725" y="239889"/>
                  </a:cubicBezTo>
                  <a:cubicBezTo>
                    <a:pt x="85725" y="243594"/>
                    <a:pt x="88309" y="246063"/>
                    <a:pt x="90893" y="246063"/>
                  </a:cubicBezTo>
                  <a:cubicBezTo>
                    <a:pt x="90893" y="246063"/>
                    <a:pt x="90893" y="246063"/>
                    <a:pt x="134827" y="246063"/>
                  </a:cubicBezTo>
                  <a:cubicBezTo>
                    <a:pt x="138703" y="246063"/>
                    <a:pt x="141288" y="243594"/>
                    <a:pt x="141288" y="239889"/>
                  </a:cubicBezTo>
                  <a:cubicBezTo>
                    <a:pt x="141288" y="237420"/>
                    <a:pt x="138703" y="234950"/>
                    <a:pt x="134827" y="234950"/>
                  </a:cubicBezTo>
                  <a:cubicBezTo>
                    <a:pt x="134827" y="234950"/>
                    <a:pt x="134827" y="234950"/>
                    <a:pt x="90893" y="234950"/>
                  </a:cubicBezTo>
                  <a:close/>
                  <a:moveTo>
                    <a:pt x="208491" y="217487"/>
                  </a:moveTo>
                  <a:cubicBezTo>
                    <a:pt x="205846" y="217487"/>
                    <a:pt x="203200" y="220309"/>
                    <a:pt x="203200" y="224543"/>
                  </a:cubicBezTo>
                  <a:cubicBezTo>
                    <a:pt x="203200" y="227365"/>
                    <a:pt x="205846" y="230187"/>
                    <a:pt x="208491" y="230187"/>
                  </a:cubicBezTo>
                  <a:cubicBezTo>
                    <a:pt x="208491" y="230187"/>
                    <a:pt x="208491" y="230187"/>
                    <a:pt x="253471" y="230187"/>
                  </a:cubicBezTo>
                  <a:cubicBezTo>
                    <a:pt x="256117" y="230187"/>
                    <a:pt x="258763" y="227365"/>
                    <a:pt x="258763" y="224543"/>
                  </a:cubicBezTo>
                  <a:cubicBezTo>
                    <a:pt x="258763" y="220309"/>
                    <a:pt x="256117" y="217487"/>
                    <a:pt x="253471" y="217487"/>
                  </a:cubicBezTo>
                  <a:cubicBezTo>
                    <a:pt x="253471" y="217487"/>
                    <a:pt x="253471" y="217487"/>
                    <a:pt x="208491" y="217487"/>
                  </a:cubicBezTo>
                  <a:close/>
                  <a:moveTo>
                    <a:pt x="90893" y="217487"/>
                  </a:moveTo>
                  <a:cubicBezTo>
                    <a:pt x="88309" y="217487"/>
                    <a:pt x="85725" y="220309"/>
                    <a:pt x="85725" y="224543"/>
                  </a:cubicBezTo>
                  <a:cubicBezTo>
                    <a:pt x="85725" y="227365"/>
                    <a:pt x="88309" y="230187"/>
                    <a:pt x="90893" y="230187"/>
                  </a:cubicBezTo>
                  <a:cubicBezTo>
                    <a:pt x="90893" y="230187"/>
                    <a:pt x="90893" y="230187"/>
                    <a:pt x="134827" y="230187"/>
                  </a:cubicBezTo>
                  <a:cubicBezTo>
                    <a:pt x="138703" y="230187"/>
                    <a:pt x="141288" y="227365"/>
                    <a:pt x="141288" y="224543"/>
                  </a:cubicBezTo>
                  <a:cubicBezTo>
                    <a:pt x="141288" y="220309"/>
                    <a:pt x="138703" y="217487"/>
                    <a:pt x="134827" y="217487"/>
                  </a:cubicBezTo>
                  <a:cubicBezTo>
                    <a:pt x="134827" y="217487"/>
                    <a:pt x="134827" y="217487"/>
                    <a:pt x="90893" y="217487"/>
                  </a:cubicBezTo>
                  <a:close/>
                  <a:moveTo>
                    <a:pt x="208491" y="179387"/>
                  </a:moveTo>
                  <a:cubicBezTo>
                    <a:pt x="205846" y="179387"/>
                    <a:pt x="203200" y="180776"/>
                    <a:pt x="203200" y="184944"/>
                  </a:cubicBezTo>
                  <a:cubicBezTo>
                    <a:pt x="203200" y="187722"/>
                    <a:pt x="205846" y="190500"/>
                    <a:pt x="208491" y="190500"/>
                  </a:cubicBezTo>
                  <a:cubicBezTo>
                    <a:pt x="208491" y="190500"/>
                    <a:pt x="208491" y="190500"/>
                    <a:pt x="253471" y="190500"/>
                  </a:cubicBezTo>
                  <a:cubicBezTo>
                    <a:pt x="256117" y="190500"/>
                    <a:pt x="258763" y="187722"/>
                    <a:pt x="258763" y="184944"/>
                  </a:cubicBezTo>
                  <a:cubicBezTo>
                    <a:pt x="258763" y="180776"/>
                    <a:pt x="256117" y="179387"/>
                    <a:pt x="253471" y="179387"/>
                  </a:cubicBezTo>
                  <a:cubicBezTo>
                    <a:pt x="253471" y="179387"/>
                    <a:pt x="253471" y="179387"/>
                    <a:pt x="208491" y="179387"/>
                  </a:cubicBezTo>
                  <a:close/>
                  <a:moveTo>
                    <a:pt x="90893" y="179387"/>
                  </a:moveTo>
                  <a:cubicBezTo>
                    <a:pt x="88309" y="179387"/>
                    <a:pt x="85725" y="180776"/>
                    <a:pt x="85725" y="184944"/>
                  </a:cubicBezTo>
                  <a:cubicBezTo>
                    <a:pt x="85725" y="187722"/>
                    <a:pt x="88309" y="190500"/>
                    <a:pt x="90893" y="190500"/>
                  </a:cubicBezTo>
                  <a:cubicBezTo>
                    <a:pt x="90893" y="190500"/>
                    <a:pt x="90893" y="190500"/>
                    <a:pt x="134827" y="190500"/>
                  </a:cubicBezTo>
                  <a:cubicBezTo>
                    <a:pt x="138703" y="190500"/>
                    <a:pt x="141288" y="187722"/>
                    <a:pt x="141288" y="184944"/>
                  </a:cubicBezTo>
                  <a:cubicBezTo>
                    <a:pt x="141288" y="180776"/>
                    <a:pt x="138703" y="179387"/>
                    <a:pt x="134827" y="179387"/>
                  </a:cubicBezTo>
                  <a:cubicBezTo>
                    <a:pt x="134827" y="179387"/>
                    <a:pt x="134827" y="179387"/>
                    <a:pt x="90893" y="179387"/>
                  </a:cubicBezTo>
                  <a:close/>
                  <a:moveTo>
                    <a:pt x="276225" y="168275"/>
                  </a:moveTo>
                  <a:lnTo>
                    <a:pt x="276225" y="239713"/>
                  </a:lnTo>
                  <a:lnTo>
                    <a:pt x="280988" y="239713"/>
                  </a:lnTo>
                  <a:lnTo>
                    <a:pt x="280988" y="168275"/>
                  </a:lnTo>
                  <a:close/>
                  <a:moveTo>
                    <a:pt x="57150" y="168275"/>
                  </a:moveTo>
                  <a:lnTo>
                    <a:pt x="57150" y="239713"/>
                  </a:lnTo>
                  <a:lnTo>
                    <a:pt x="61913" y="239713"/>
                  </a:lnTo>
                  <a:lnTo>
                    <a:pt x="61913" y="168275"/>
                  </a:lnTo>
                  <a:close/>
                  <a:moveTo>
                    <a:pt x="208491" y="161925"/>
                  </a:moveTo>
                  <a:cubicBezTo>
                    <a:pt x="205846" y="161925"/>
                    <a:pt x="203200" y="164703"/>
                    <a:pt x="203200" y="167482"/>
                  </a:cubicBezTo>
                  <a:cubicBezTo>
                    <a:pt x="203200" y="170260"/>
                    <a:pt x="205846" y="173038"/>
                    <a:pt x="208491" y="173038"/>
                  </a:cubicBezTo>
                  <a:cubicBezTo>
                    <a:pt x="208491" y="173038"/>
                    <a:pt x="208491" y="173038"/>
                    <a:pt x="253471" y="173038"/>
                  </a:cubicBezTo>
                  <a:cubicBezTo>
                    <a:pt x="256117" y="173038"/>
                    <a:pt x="258763" y="170260"/>
                    <a:pt x="258763" y="167482"/>
                  </a:cubicBezTo>
                  <a:cubicBezTo>
                    <a:pt x="258763" y="164703"/>
                    <a:pt x="256117" y="161925"/>
                    <a:pt x="253471" y="161925"/>
                  </a:cubicBezTo>
                  <a:cubicBezTo>
                    <a:pt x="253471" y="161925"/>
                    <a:pt x="253471" y="161925"/>
                    <a:pt x="208491" y="161925"/>
                  </a:cubicBezTo>
                  <a:close/>
                  <a:moveTo>
                    <a:pt x="90893" y="161925"/>
                  </a:moveTo>
                  <a:cubicBezTo>
                    <a:pt x="88309" y="161925"/>
                    <a:pt x="85725" y="164703"/>
                    <a:pt x="85725" y="167482"/>
                  </a:cubicBezTo>
                  <a:cubicBezTo>
                    <a:pt x="85725" y="170260"/>
                    <a:pt x="88309" y="173038"/>
                    <a:pt x="90893" y="173038"/>
                  </a:cubicBezTo>
                  <a:cubicBezTo>
                    <a:pt x="90893" y="173038"/>
                    <a:pt x="90893" y="173038"/>
                    <a:pt x="134827" y="173038"/>
                  </a:cubicBezTo>
                  <a:cubicBezTo>
                    <a:pt x="138703" y="173038"/>
                    <a:pt x="141288" y="170260"/>
                    <a:pt x="141288" y="167482"/>
                  </a:cubicBezTo>
                  <a:cubicBezTo>
                    <a:pt x="141288" y="164703"/>
                    <a:pt x="138703" y="161925"/>
                    <a:pt x="134827" y="161925"/>
                  </a:cubicBezTo>
                  <a:cubicBezTo>
                    <a:pt x="134827" y="161925"/>
                    <a:pt x="134827" y="161925"/>
                    <a:pt x="90893" y="161925"/>
                  </a:cubicBezTo>
                  <a:close/>
                  <a:moveTo>
                    <a:pt x="276225" y="146050"/>
                  </a:moveTo>
                  <a:lnTo>
                    <a:pt x="276225" y="155575"/>
                  </a:lnTo>
                  <a:lnTo>
                    <a:pt x="298450" y="155575"/>
                  </a:lnTo>
                  <a:lnTo>
                    <a:pt x="298450" y="146050"/>
                  </a:lnTo>
                  <a:close/>
                  <a:moveTo>
                    <a:pt x="208491" y="146050"/>
                  </a:moveTo>
                  <a:cubicBezTo>
                    <a:pt x="205846" y="146050"/>
                    <a:pt x="203200" y="148431"/>
                    <a:pt x="203200" y="150813"/>
                  </a:cubicBezTo>
                  <a:cubicBezTo>
                    <a:pt x="203200" y="154384"/>
                    <a:pt x="205846" y="155575"/>
                    <a:pt x="208491" y="155575"/>
                  </a:cubicBezTo>
                  <a:cubicBezTo>
                    <a:pt x="208491" y="155575"/>
                    <a:pt x="208491" y="155575"/>
                    <a:pt x="253471" y="155575"/>
                  </a:cubicBezTo>
                  <a:cubicBezTo>
                    <a:pt x="256117" y="155575"/>
                    <a:pt x="258763" y="154384"/>
                    <a:pt x="258763" y="150813"/>
                  </a:cubicBezTo>
                  <a:cubicBezTo>
                    <a:pt x="258763" y="148431"/>
                    <a:pt x="256117" y="146050"/>
                    <a:pt x="253471" y="146050"/>
                  </a:cubicBezTo>
                  <a:cubicBezTo>
                    <a:pt x="253471" y="146050"/>
                    <a:pt x="253471" y="146050"/>
                    <a:pt x="208491" y="146050"/>
                  </a:cubicBezTo>
                  <a:close/>
                  <a:moveTo>
                    <a:pt x="90893" y="146050"/>
                  </a:moveTo>
                  <a:cubicBezTo>
                    <a:pt x="88309" y="146050"/>
                    <a:pt x="85725" y="148431"/>
                    <a:pt x="85725" y="150813"/>
                  </a:cubicBezTo>
                  <a:cubicBezTo>
                    <a:pt x="85725" y="154384"/>
                    <a:pt x="88309" y="155575"/>
                    <a:pt x="90893" y="155575"/>
                  </a:cubicBezTo>
                  <a:cubicBezTo>
                    <a:pt x="90893" y="155575"/>
                    <a:pt x="90893" y="155575"/>
                    <a:pt x="134827" y="155575"/>
                  </a:cubicBezTo>
                  <a:cubicBezTo>
                    <a:pt x="138703" y="155575"/>
                    <a:pt x="141288" y="154384"/>
                    <a:pt x="141288" y="150813"/>
                  </a:cubicBezTo>
                  <a:cubicBezTo>
                    <a:pt x="141288" y="148431"/>
                    <a:pt x="138703" y="146050"/>
                    <a:pt x="134827" y="146050"/>
                  </a:cubicBezTo>
                  <a:cubicBezTo>
                    <a:pt x="134827" y="146050"/>
                    <a:pt x="134827" y="146050"/>
                    <a:pt x="90893" y="146050"/>
                  </a:cubicBezTo>
                  <a:close/>
                  <a:moveTo>
                    <a:pt x="39688" y="146050"/>
                  </a:moveTo>
                  <a:lnTo>
                    <a:pt x="39688" y="155575"/>
                  </a:lnTo>
                  <a:lnTo>
                    <a:pt x="61913" y="155575"/>
                  </a:lnTo>
                  <a:lnTo>
                    <a:pt x="61913" y="146050"/>
                  </a:lnTo>
                  <a:close/>
                  <a:moveTo>
                    <a:pt x="280988" y="11112"/>
                  </a:moveTo>
                  <a:lnTo>
                    <a:pt x="280988" y="55562"/>
                  </a:lnTo>
                  <a:lnTo>
                    <a:pt x="327026" y="55562"/>
                  </a:lnTo>
                  <a:lnTo>
                    <a:pt x="327026" y="11112"/>
                  </a:lnTo>
                  <a:close/>
                  <a:moveTo>
                    <a:pt x="12700" y="11112"/>
                  </a:moveTo>
                  <a:lnTo>
                    <a:pt x="12700" y="55562"/>
                  </a:lnTo>
                  <a:lnTo>
                    <a:pt x="57150" y="55562"/>
                  </a:lnTo>
                  <a:lnTo>
                    <a:pt x="57150" y="11112"/>
                  </a:lnTo>
                  <a:close/>
                  <a:moveTo>
                    <a:pt x="0" y="0"/>
                  </a:moveTo>
                  <a:cubicBezTo>
                    <a:pt x="0" y="0"/>
                    <a:pt x="0" y="0"/>
                    <a:pt x="67363" y="0"/>
                  </a:cubicBezTo>
                  <a:cubicBezTo>
                    <a:pt x="67363" y="0"/>
                    <a:pt x="67363" y="0"/>
                    <a:pt x="67363" y="11832"/>
                  </a:cubicBezTo>
                  <a:cubicBezTo>
                    <a:pt x="67363" y="11832"/>
                    <a:pt x="67363" y="11832"/>
                    <a:pt x="270774" y="11832"/>
                  </a:cubicBezTo>
                  <a:cubicBezTo>
                    <a:pt x="270774" y="11832"/>
                    <a:pt x="270774" y="11832"/>
                    <a:pt x="270774" y="0"/>
                  </a:cubicBezTo>
                  <a:cubicBezTo>
                    <a:pt x="270774" y="0"/>
                    <a:pt x="270774" y="0"/>
                    <a:pt x="338138" y="0"/>
                  </a:cubicBezTo>
                  <a:cubicBezTo>
                    <a:pt x="338138" y="0"/>
                    <a:pt x="338138" y="0"/>
                    <a:pt x="338138" y="67047"/>
                  </a:cubicBezTo>
                  <a:lnTo>
                    <a:pt x="326251" y="67047"/>
                  </a:lnTo>
                  <a:cubicBezTo>
                    <a:pt x="326251" y="67047"/>
                    <a:pt x="326251" y="67047"/>
                    <a:pt x="326251" y="308942"/>
                  </a:cubicBezTo>
                  <a:cubicBezTo>
                    <a:pt x="326251" y="308942"/>
                    <a:pt x="326251" y="308942"/>
                    <a:pt x="338138" y="308942"/>
                  </a:cubicBezTo>
                  <a:cubicBezTo>
                    <a:pt x="338138" y="308942"/>
                    <a:pt x="338138" y="308942"/>
                    <a:pt x="338138" y="336550"/>
                  </a:cubicBezTo>
                  <a:cubicBezTo>
                    <a:pt x="338138" y="336550"/>
                    <a:pt x="338138" y="336550"/>
                    <a:pt x="270774" y="336550"/>
                  </a:cubicBezTo>
                  <a:cubicBezTo>
                    <a:pt x="270774" y="336550"/>
                    <a:pt x="270774" y="336550"/>
                    <a:pt x="270774" y="308942"/>
                  </a:cubicBezTo>
                  <a:cubicBezTo>
                    <a:pt x="270774" y="308942"/>
                    <a:pt x="270774" y="308942"/>
                    <a:pt x="281342" y="308942"/>
                  </a:cubicBezTo>
                  <a:cubicBezTo>
                    <a:pt x="281342" y="308942"/>
                    <a:pt x="281342" y="308942"/>
                    <a:pt x="281342" y="274762"/>
                  </a:cubicBezTo>
                  <a:cubicBezTo>
                    <a:pt x="281342" y="274762"/>
                    <a:pt x="281342" y="274762"/>
                    <a:pt x="276058" y="274762"/>
                  </a:cubicBezTo>
                  <a:cubicBezTo>
                    <a:pt x="276058" y="274762"/>
                    <a:pt x="276058" y="274762"/>
                    <a:pt x="276058" y="286593"/>
                  </a:cubicBezTo>
                  <a:cubicBezTo>
                    <a:pt x="276058" y="286593"/>
                    <a:pt x="276058" y="286593"/>
                    <a:pt x="180956" y="286593"/>
                  </a:cubicBezTo>
                  <a:cubicBezTo>
                    <a:pt x="180956" y="286593"/>
                    <a:pt x="180956" y="286593"/>
                    <a:pt x="180956" y="78879"/>
                  </a:cubicBezTo>
                  <a:cubicBezTo>
                    <a:pt x="180956" y="78879"/>
                    <a:pt x="180956" y="78879"/>
                    <a:pt x="200769" y="78879"/>
                  </a:cubicBezTo>
                  <a:cubicBezTo>
                    <a:pt x="200769" y="78879"/>
                    <a:pt x="200769" y="78879"/>
                    <a:pt x="207373" y="89396"/>
                  </a:cubicBezTo>
                  <a:cubicBezTo>
                    <a:pt x="212657" y="92025"/>
                    <a:pt x="219261" y="94655"/>
                    <a:pt x="224545" y="97284"/>
                  </a:cubicBezTo>
                  <a:cubicBezTo>
                    <a:pt x="232470" y="99913"/>
                    <a:pt x="239074" y="105172"/>
                    <a:pt x="241716" y="111745"/>
                  </a:cubicBezTo>
                  <a:cubicBezTo>
                    <a:pt x="244357" y="118318"/>
                    <a:pt x="250962" y="123577"/>
                    <a:pt x="258887" y="123577"/>
                  </a:cubicBezTo>
                  <a:cubicBezTo>
                    <a:pt x="258887" y="123577"/>
                    <a:pt x="258887" y="123577"/>
                    <a:pt x="276058" y="123577"/>
                  </a:cubicBezTo>
                  <a:cubicBezTo>
                    <a:pt x="276058" y="123577"/>
                    <a:pt x="276058" y="123577"/>
                    <a:pt x="276058" y="134094"/>
                  </a:cubicBezTo>
                  <a:cubicBezTo>
                    <a:pt x="276058" y="134094"/>
                    <a:pt x="276058" y="134094"/>
                    <a:pt x="281342" y="134094"/>
                  </a:cubicBezTo>
                  <a:cubicBezTo>
                    <a:pt x="281342" y="134094"/>
                    <a:pt x="281342" y="134094"/>
                    <a:pt x="281342" y="67047"/>
                  </a:cubicBezTo>
                  <a:cubicBezTo>
                    <a:pt x="281342" y="67047"/>
                    <a:pt x="281342" y="67047"/>
                    <a:pt x="270774" y="67047"/>
                  </a:cubicBezTo>
                  <a:cubicBezTo>
                    <a:pt x="270774" y="67047"/>
                    <a:pt x="270774" y="67047"/>
                    <a:pt x="270774" y="56530"/>
                  </a:cubicBezTo>
                  <a:cubicBezTo>
                    <a:pt x="270774" y="56530"/>
                    <a:pt x="270774" y="56530"/>
                    <a:pt x="67363" y="56530"/>
                  </a:cubicBezTo>
                  <a:cubicBezTo>
                    <a:pt x="67363" y="56530"/>
                    <a:pt x="67363" y="56530"/>
                    <a:pt x="67363" y="67047"/>
                  </a:cubicBezTo>
                  <a:cubicBezTo>
                    <a:pt x="67363" y="67047"/>
                    <a:pt x="67363" y="67047"/>
                    <a:pt x="56796" y="67047"/>
                  </a:cubicBezTo>
                  <a:cubicBezTo>
                    <a:pt x="56796" y="67047"/>
                    <a:pt x="56796" y="67047"/>
                    <a:pt x="56796" y="134094"/>
                  </a:cubicBezTo>
                  <a:cubicBezTo>
                    <a:pt x="56796" y="134094"/>
                    <a:pt x="56796" y="134094"/>
                    <a:pt x="62080" y="134094"/>
                  </a:cubicBezTo>
                  <a:cubicBezTo>
                    <a:pt x="62080" y="134094"/>
                    <a:pt x="62080" y="134094"/>
                    <a:pt x="62080" y="123577"/>
                  </a:cubicBezTo>
                  <a:cubicBezTo>
                    <a:pt x="62080" y="123577"/>
                    <a:pt x="62080" y="123577"/>
                    <a:pt x="85855" y="123577"/>
                  </a:cubicBezTo>
                  <a:cubicBezTo>
                    <a:pt x="92459" y="123577"/>
                    <a:pt x="99064" y="118318"/>
                    <a:pt x="101705" y="111745"/>
                  </a:cubicBezTo>
                  <a:cubicBezTo>
                    <a:pt x="105668" y="105172"/>
                    <a:pt x="110951" y="99913"/>
                    <a:pt x="120197" y="97284"/>
                  </a:cubicBezTo>
                  <a:cubicBezTo>
                    <a:pt x="125481" y="94655"/>
                    <a:pt x="130764" y="92025"/>
                    <a:pt x="136047" y="89396"/>
                  </a:cubicBezTo>
                  <a:cubicBezTo>
                    <a:pt x="136047" y="89396"/>
                    <a:pt x="136047" y="89396"/>
                    <a:pt x="143973" y="78879"/>
                  </a:cubicBezTo>
                  <a:cubicBezTo>
                    <a:pt x="143973" y="78879"/>
                    <a:pt x="143973" y="78879"/>
                    <a:pt x="163785" y="78879"/>
                  </a:cubicBezTo>
                  <a:cubicBezTo>
                    <a:pt x="163785" y="78879"/>
                    <a:pt x="163785" y="78879"/>
                    <a:pt x="163785" y="286593"/>
                  </a:cubicBezTo>
                  <a:cubicBezTo>
                    <a:pt x="163785" y="286593"/>
                    <a:pt x="163785" y="286593"/>
                    <a:pt x="62080" y="286593"/>
                  </a:cubicBezTo>
                  <a:cubicBezTo>
                    <a:pt x="62080" y="286593"/>
                    <a:pt x="62080" y="286593"/>
                    <a:pt x="62080" y="274762"/>
                  </a:cubicBezTo>
                  <a:cubicBezTo>
                    <a:pt x="62080" y="274762"/>
                    <a:pt x="62080" y="274762"/>
                    <a:pt x="56796" y="274762"/>
                  </a:cubicBezTo>
                  <a:cubicBezTo>
                    <a:pt x="56796" y="274762"/>
                    <a:pt x="56796" y="274762"/>
                    <a:pt x="56796" y="308942"/>
                  </a:cubicBezTo>
                  <a:cubicBezTo>
                    <a:pt x="56796" y="308942"/>
                    <a:pt x="56796" y="308942"/>
                    <a:pt x="67363" y="308942"/>
                  </a:cubicBezTo>
                  <a:cubicBezTo>
                    <a:pt x="67363" y="308942"/>
                    <a:pt x="67363" y="308942"/>
                    <a:pt x="67363" y="336550"/>
                  </a:cubicBezTo>
                  <a:cubicBezTo>
                    <a:pt x="67363" y="336550"/>
                    <a:pt x="67363" y="336550"/>
                    <a:pt x="0" y="336550"/>
                  </a:cubicBezTo>
                  <a:cubicBezTo>
                    <a:pt x="0" y="336550"/>
                    <a:pt x="0" y="336550"/>
                    <a:pt x="0" y="308942"/>
                  </a:cubicBezTo>
                  <a:cubicBezTo>
                    <a:pt x="0" y="308942"/>
                    <a:pt x="0" y="308942"/>
                    <a:pt x="11887" y="308942"/>
                  </a:cubicBezTo>
                  <a:cubicBezTo>
                    <a:pt x="11887" y="308942"/>
                    <a:pt x="11887" y="308942"/>
                    <a:pt x="11887" y="67047"/>
                  </a:cubicBezTo>
                  <a:cubicBezTo>
                    <a:pt x="11887" y="67047"/>
                    <a:pt x="11887" y="67047"/>
                    <a:pt x="0" y="67047"/>
                  </a:cubicBezTo>
                  <a:cubicBezTo>
                    <a:pt x="0" y="67047"/>
                    <a:pt x="0" y="67047"/>
                    <a:pt x="0" y="0"/>
                  </a:cubicBezTo>
                  <a:close/>
                </a:path>
              </a:pathLst>
            </a:custGeom>
            <a:solidFill>
              <a:schemeClr val="accent6">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r>
                <a:rPr lang="en-US" sz="1400">
                  <a:solidFill>
                    <a:schemeClr val="bg1"/>
                  </a:solidFill>
                </a:rPr>
                <a:t></a:t>
              </a:r>
              <a:endParaRPr lang="en-US" sz="1400">
                <a:solidFill>
                  <a:schemeClr val="bg1"/>
                </a:solidFill>
              </a:endParaRPr>
            </a:p>
          </p:txBody>
        </p:sp>
        <p:grpSp>
          <p:nvGrpSpPr>
            <p:cNvPr id="21" name="iṥ1íḑe"/>
            <p:cNvGrpSpPr/>
            <p:nvPr/>
          </p:nvGrpSpPr>
          <p:grpSpPr>
            <a:xfrm>
              <a:off x="1504426" y="2328046"/>
              <a:ext cx="2296300" cy="714042"/>
              <a:chOff x="734788" y="2125537"/>
              <a:chExt cx="2296300" cy="714042"/>
            </a:xfrm>
          </p:grpSpPr>
          <p:sp>
            <p:nvSpPr>
              <p:cNvPr id="31" name="îş1ïďe"/>
              <p:cNvSpPr/>
              <p:nvPr/>
            </p:nvSpPr>
            <p:spPr bwMode="auto">
              <a:xfrm>
                <a:off x="1953870" y="2125537"/>
                <a:ext cx="107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92500" lnSpcReduction="10000"/>
              </a:bodyPr>
              <a:lstStyle/>
              <a:p>
                <a:pPr algn="r" defTabSz="1219200"/>
                <a:r>
                  <a:rPr lang="zh-CN" altLang="en-US" sz="1400" b="1">
                    <a:solidFill>
                      <a:schemeClr val="accent1">
                        <a:lumMod val="100000"/>
                      </a:schemeClr>
                    </a:solidFill>
                  </a:rPr>
                  <a:t>标题文本预设</a:t>
                </a:r>
                <a:endParaRPr lang="zh-CN" altLang="en-US" sz="1400" b="1">
                  <a:solidFill>
                    <a:schemeClr val="accent1">
                      <a:lumMod val="100000"/>
                    </a:schemeClr>
                  </a:solidFill>
                </a:endParaRPr>
              </a:p>
            </p:txBody>
          </p:sp>
          <p:sp>
            <p:nvSpPr>
              <p:cNvPr id="32" name="ïs1iďê"/>
              <p:cNvSpPr txBox="1"/>
              <p:nvPr/>
            </p:nvSpPr>
            <p:spPr>
              <a:xfrm>
                <a:off x="734788" y="2340981"/>
                <a:ext cx="2296300" cy="498598"/>
              </a:xfrm>
              <a:prstGeom prst="rect">
                <a:avLst/>
              </a:prstGeom>
              <a:noFill/>
            </p:spPr>
            <p:txBody>
              <a:bodyPr wrap="square">
                <a:normAutofit fontScale="62500" lnSpcReduction="20000"/>
              </a:bodyPr>
              <a:lstStyle/>
              <a:p>
                <a:pPr algn="r">
                  <a:lnSpc>
                    <a:spcPct val="120000"/>
                  </a:lnSpc>
                </a:pPr>
                <a:r>
                  <a:rPr lang="zh-CN" altLang="en-US" sz="1100" dirty="0" smtClean="0">
                    <a:solidFill>
                      <a:sysClr val="windowText" lastClr="000000"/>
                    </a:solidFill>
                  </a:rPr>
                  <a:t>点击此处更换文本内容点击此处更换文本内容</a:t>
                </a:r>
                <a:br>
                  <a:rPr lang="zh-CN" altLang="en-US" sz="1100" dirty="0">
                    <a:solidFill>
                      <a:sysClr val="windowText" lastClr="000000"/>
                    </a:solidFill>
                  </a:rPr>
                </a:br>
                <a:r>
                  <a:rPr lang="zh-CN" altLang="en-US" sz="1100" dirty="0">
                    <a:solidFill>
                      <a:sysClr val="windowText" lastClr="000000"/>
                    </a:solidFill>
                  </a:rPr>
                  <a:t>（建议使用主题字体）</a:t>
                </a:r>
                <a:endParaRPr lang="zh-CN" altLang="en-US" sz="1100" dirty="0">
                  <a:solidFill>
                    <a:sysClr val="windowText" lastClr="000000"/>
                  </a:solidFill>
                </a:endParaRPr>
              </a:p>
            </p:txBody>
          </p:sp>
        </p:grpSp>
        <p:grpSp>
          <p:nvGrpSpPr>
            <p:cNvPr id="22" name="ïṡḻïḑe"/>
            <p:cNvGrpSpPr/>
            <p:nvPr/>
          </p:nvGrpSpPr>
          <p:grpSpPr>
            <a:xfrm>
              <a:off x="1504426" y="4626095"/>
              <a:ext cx="2296300" cy="714042"/>
              <a:chOff x="734788" y="2125537"/>
              <a:chExt cx="2296300" cy="714042"/>
            </a:xfrm>
          </p:grpSpPr>
          <p:sp>
            <p:nvSpPr>
              <p:cNvPr id="29" name="išlïdê"/>
              <p:cNvSpPr/>
              <p:nvPr/>
            </p:nvSpPr>
            <p:spPr bwMode="auto">
              <a:xfrm>
                <a:off x="1953870" y="2125537"/>
                <a:ext cx="107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92500" lnSpcReduction="10000"/>
              </a:bodyPr>
              <a:lstStyle/>
              <a:p>
                <a:pPr algn="r" defTabSz="1219200"/>
                <a:r>
                  <a:rPr lang="zh-CN" altLang="en-US" sz="1400" b="1">
                    <a:solidFill>
                      <a:schemeClr val="accent4">
                        <a:lumMod val="100000"/>
                      </a:schemeClr>
                    </a:solidFill>
                  </a:rPr>
                  <a:t>标题文本预设</a:t>
                </a:r>
                <a:endParaRPr lang="zh-CN" altLang="en-US" sz="1400" b="1">
                  <a:solidFill>
                    <a:schemeClr val="accent4">
                      <a:lumMod val="100000"/>
                    </a:schemeClr>
                  </a:solidFill>
                </a:endParaRPr>
              </a:p>
            </p:txBody>
          </p:sp>
          <p:sp>
            <p:nvSpPr>
              <p:cNvPr id="30" name="îṣľiďè"/>
              <p:cNvSpPr txBox="1"/>
              <p:nvPr/>
            </p:nvSpPr>
            <p:spPr>
              <a:xfrm>
                <a:off x="734788" y="2340981"/>
                <a:ext cx="2296300" cy="498598"/>
              </a:xfrm>
              <a:prstGeom prst="rect">
                <a:avLst/>
              </a:prstGeom>
              <a:noFill/>
            </p:spPr>
            <p:txBody>
              <a:bodyPr wrap="square">
                <a:normAutofit fontScale="62500" lnSpcReduction="20000"/>
              </a:bodyPr>
              <a:lstStyle/>
              <a:p>
                <a:pPr algn="r">
                  <a:lnSpc>
                    <a:spcPct val="120000"/>
                  </a:lnSpc>
                </a:pPr>
                <a:r>
                  <a:rPr lang="zh-CN" altLang="en-US" sz="1100" dirty="0" smtClean="0">
                    <a:solidFill>
                      <a:sysClr val="windowText" lastClr="000000"/>
                    </a:solidFill>
                  </a:rPr>
                  <a:t>点击此处更换文本内容点击此处更换文本内容</a:t>
                </a:r>
                <a:br>
                  <a:rPr lang="zh-CN" altLang="en-US" sz="1100" dirty="0">
                    <a:solidFill>
                      <a:sysClr val="windowText" lastClr="000000"/>
                    </a:solidFill>
                  </a:rPr>
                </a:br>
                <a:r>
                  <a:rPr lang="zh-CN" altLang="en-US" sz="1100" dirty="0">
                    <a:solidFill>
                      <a:sysClr val="windowText" lastClr="000000"/>
                    </a:solidFill>
                  </a:rPr>
                  <a:t>（建议使用主题字体）</a:t>
                </a:r>
                <a:endParaRPr lang="zh-CN" altLang="en-US" sz="1100" dirty="0">
                  <a:solidFill>
                    <a:sysClr val="windowText" lastClr="000000"/>
                  </a:solidFill>
                </a:endParaRPr>
              </a:p>
            </p:txBody>
          </p:sp>
        </p:grpSp>
        <p:grpSp>
          <p:nvGrpSpPr>
            <p:cNvPr id="23" name="íṩļïdè"/>
            <p:cNvGrpSpPr/>
            <p:nvPr/>
          </p:nvGrpSpPr>
          <p:grpSpPr>
            <a:xfrm>
              <a:off x="8400256" y="4201992"/>
              <a:ext cx="2296300" cy="714042"/>
              <a:chOff x="734788" y="2125537"/>
              <a:chExt cx="2296300" cy="714042"/>
            </a:xfrm>
          </p:grpSpPr>
          <p:sp>
            <p:nvSpPr>
              <p:cNvPr id="27" name="išḷîḑè"/>
              <p:cNvSpPr/>
              <p:nvPr/>
            </p:nvSpPr>
            <p:spPr bwMode="auto">
              <a:xfrm>
                <a:off x="734788" y="2125537"/>
                <a:ext cx="107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92500" lnSpcReduction="10000"/>
              </a:bodyPr>
              <a:lstStyle/>
              <a:p>
                <a:pPr defTabSz="1219200"/>
                <a:r>
                  <a:rPr lang="zh-CN" altLang="en-US" sz="1400" b="1">
                    <a:solidFill>
                      <a:schemeClr val="accent6">
                        <a:lumMod val="100000"/>
                      </a:schemeClr>
                    </a:solidFill>
                  </a:rPr>
                  <a:t>标题文本预设</a:t>
                </a:r>
                <a:endParaRPr lang="zh-CN" altLang="en-US" sz="1400" b="1">
                  <a:solidFill>
                    <a:schemeClr val="accent6">
                      <a:lumMod val="100000"/>
                    </a:schemeClr>
                  </a:solidFill>
                </a:endParaRPr>
              </a:p>
            </p:txBody>
          </p:sp>
          <p:sp>
            <p:nvSpPr>
              <p:cNvPr id="28" name="ïṩḻíḑê"/>
              <p:cNvSpPr txBox="1"/>
              <p:nvPr/>
            </p:nvSpPr>
            <p:spPr>
              <a:xfrm>
                <a:off x="734788" y="2340981"/>
                <a:ext cx="2296300" cy="498598"/>
              </a:xfrm>
              <a:prstGeom prst="rect">
                <a:avLst/>
              </a:prstGeom>
              <a:noFill/>
            </p:spPr>
            <p:txBody>
              <a:bodyPr wrap="square">
                <a:normAutofit fontScale="62500" lnSpcReduction="20000"/>
              </a:bodyPr>
              <a:lstStyle/>
              <a:p>
                <a:pPr>
                  <a:lnSpc>
                    <a:spcPct val="120000"/>
                  </a:lnSpc>
                </a:pPr>
                <a:r>
                  <a:rPr lang="zh-CN" altLang="en-US" sz="1100" dirty="0" smtClean="0">
                    <a:solidFill>
                      <a:sysClr val="windowText" lastClr="000000"/>
                    </a:solidFill>
                  </a:rPr>
                  <a:t>点击此处更换文本内容点击此处更换文本内容</a:t>
                </a:r>
                <a:br>
                  <a:rPr lang="zh-CN" altLang="en-US" sz="1100" dirty="0">
                    <a:solidFill>
                      <a:sysClr val="windowText" lastClr="000000"/>
                    </a:solidFill>
                  </a:rPr>
                </a:br>
                <a:r>
                  <a:rPr lang="zh-CN" altLang="en-US" sz="1100" dirty="0">
                    <a:solidFill>
                      <a:sysClr val="windowText" lastClr="000000"/>
                    </a:solidFill>
                  </a:rPr>
                  <a:t>（建议使用主题字体）</a:t>
                </a:r>
                <a:endParaRPr lang="zh-CN" altLang="en-US" sz="1100" dirty="0">
                  <a:solidFill>
                    <a:sysClr val="windowText" lastClr="000000"/>
                  </a:solidFill>
                </a:endParaRPr>
              </a:p>
            </p:txBody>
          </p:sp>
        </p:grpSp>
        <p:grpSp>
          <p:nvGrpSpPr>
            <p:cNvPr id="24" name="iṧliḑè"/>
            <p:cNvGrpSpPr/>
            <p:nvPr/>
          </p:nvGrpSpPr>
          <p:grpSpPr>
            <a:xfrm>
              <a:off x="8400256" y="2772267"/>
              <a:ext cx="2296300" cy="714042"/>
              <a:chOff x="734788" y="2125537"/>
              <a:chExt cx="2296300" cy="714042"/>
            </a:xfrm>
          </p:grpSpPr>
          <p:sp>
            <p:nvSpPr>
              <p:cNvPr id="25" name="iŝḻïḑè"/>
              <p:cNvSpPr/>
              <p:nvPr/>
            </p:nvSpPr>
            <p:spPr bwMode="auto">
              <a:xfrm>
                <a:off x="734788" y="2125537"/>
                <a:ext cx="10772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92500" lnSpcReduction="10000"/>
              </a:bodyPr>
              <a:lstStyle/>
              <a:p>
                <a:pPr defTabSz="1219200"/>
                <a:r>
                  <a:rPr lang="zh-CN" altLang="en-US" sz="1400" b="1">
                    <a:solidFill>
                      <a:schemeClr val="accent3">
                        <a:lumMod val="100000"/>
                      </a:schemeClr>
                    </a:solidFill>
                  </a:rPr>
                  <a:t>标题文本预设</a:t>
                </a:r>
                <a:endParaRPr lang="zh-CN" altLang="en-US" sz="1400" b="1">
                  <a:solidFill>
                    <a:schemeClr val="accent3">
                      <a:lumMod val="100000"/>
                    </a:schemeClr>
                  </a:solidFill>
                </a:endParaRPr>
              </a:p>
            </p:txBody>
          </p:sp>
          <p:sp>
            <p:nvSpPr>
              <p:cNvPr id="26" name="îṩļíďe"/>
              <p:cNvSpPr txBox="1"/>
              <p:nvPr/>
            </p:nvSpPr>
            <p:spPr>
              <a:xfrm>
                <a:off x="734788" y="2340981"/>
                <a:ext cx="2296300" cy="498598"/>
              </a:xfrm>
              <a:prstGeom prst="rect">
                <a:avLst/>
              </a:prstGeom>
              <a:noFill/>
            </p:spPr>
            <p:txBody>
              <a:bodyPr wrap="square">
                <a:normAutofit fontScale="62500" lnSpcReduction="20000"/>
              </a:bodyPr>
              <a:lstStyle/>
              <a:p>
                <a:pPr>
                  <a:lnSpc>
                    <a:spcPct val="120000"/>
                  </a:lnSpc>
                </a:pPr>
                <a:r>
                  <a:rPr lang="zh-CN" altLang="en-US" sz="1100" dirty="0" smtClean="0">
                    <a:solidFill>
                      <a:sysClr val="windowText" lastClr="000000"/>
                    </a:solidFill>
                  </a:rPr>
                  <a:t>点击此处更换文本内容点击此处更换文本内容</a:t>
                </a:r>
                <a:br>
                  <a:rPr lang="zh-CN" altLang="en-US" sz="1100" dirty="0">
                    <a:solidFill>
                      <a:sysClr val="windowText" lastClr="000000"/>
                    </a:solidFill>
                  </a:rPr>
                </a:br>
                <a:r>
                  <a:rPr lang="zh-CN" altLang="en-US" sz="1100" dirty="0">
                    <a:solidFill>
                      <a:sysClr val="windowText" lastClr="000000"/>
                    </a:solidFill>
                  </a:rPr>
                  <a:t>（建议使用主题字体）</a:t>
                </a:r>
                <a:endParaRPr lang="zh-CN" altLang="en-US" sz="1100" dirty="0">
                  <a:solidFill>
                    <a:sysClr val="windowText" lastClr="000000"/>
                  </a:solidFill>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F63A3B-78C7-47BE-AE5E-E10140E04643}" type="slidenum">
              <a:rPr lang="en-US" smtClean="0"/>
            </a:fld>
            <a:endParaRPr lang="en-US" dirty="0"/>
          </a:p>
        </p:txBody>
      </p:sp>
      <p:grpSp>
        <p:nvGrpSpPr>
          <p:cNvPr id="4" name="9d0497ae-14c6-47f7-86d9-3c84772ff6c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68429" y="939714"/>
            <a:ext cx="9058616" cy="4179973"/>
            <a:chOff x="682115" y="1127657"/>
            <a:chExt cx="10870339" cy="5015968"/>
          </a:xfrm>
        </p:grpSpPr>
        <p:grpSp>
          <p:nvGrpSpPr>
            <p:cNvPr id="5" name="î$ḷíḑê"/>
            <p:cNvGrpSpPr/>
            <p:nvPr/>
          </p:nvGrpSpPr>
          <p:grpSpPr>
            <a:xfrm flipH="1">
              <a:off x="4793142" y="1127657"/>
              <a:ext cx="2605721" cy="5015968"/>
              <a:chOff x="4716464" y="1527175"/>
              <a:chExt cx="2498724" cy="4810000"/>
            </a:xfrm>
          </p:grpSpPr>
          <p:sp>
            <p:nvSpPr>
              <p:cNvPr id="39" name="ïŝḻiḍé"/>
              <p:cNvSpPr/>
              <p:nvPr/>
            </p:nvSpPr>
            <p:spPr bwMode="auto">
              <a:xfrm>
                <a:off x="5611855" y="2329752"/>
                <a:ext cx="1603333" cy="1601513"/>
              </a:xfrm>
              <a:prstGeom prst="chevron">
                <a:avLst>
                  <a:gd name="adj" fmla="val 50057"/>
                </a:avLst>
              </a:prstGeom>
              <a:solidFill>
                <a:schemeClr val="accent1"/>
              </a:solidFill>
              <a:ln>
                <a:noFill/>
              </a:ln>
            </p:spPr>
            <p:txBody>
              <a:bodyPr anchor="ctr"/>
              <a:lstStyle/>
              <a:p>
                <a:pPr algn="ctr"/>
              </a:p>
            </p:txBody>
          </p:sp>
          <p:sp>
            <p:nvSpPr>
              <p:cNvPr id="40" name="îŝḻîḍe"/>
              <p:cNvSpPr/>
              <p:nvPr/>
            </p:nvSpPr>
            <p:spPr>
              <a:xfrm>
                <a:off x="5611855" y="3933085"/>
                <a:ext cx="1603333" cy="1603334"/>
              </a:xfrm>
              <a:prstGeom prst="chevron">
                <a:avLst/>
              </a:prstGeom>
              <a:solidFill>
                <a:schemeClr val="accent3"/>
              </a:solidFill>
            </p:spPr>
            <p:txBody>
              <a:bodyPr anchor="ctr"/>
              <a:lstStyle/>
              <a:p>
                <a:pPr algn="ctr"/>
              </a:p>
            </p:txBody>
          </p:sp>
          <p:sp>
            <p:nvSpPr>
              <p:cNvPr id="41" name="íṡḷïḍe"/>
              <p:cNvSpPr/>
              <p:nvPr/>
            </p:nvSpPr>
            <p:spPr>
              <a:xfrm flipH="1">
                <a:off x="4716464" y="1527175"/>
                <a:ext cx="1603333" cy="1603334"/>
              </a:xfrm>
              <a:prstGeom prst="chevron">
                <a:avLst/>
              </a:prstGeom>
              <a:solidFill>
                <a:schemeClr val="accent3"/>
              </a:solidFill>
            </p:spPr>
            <p:txBody>
              <a:bodyPr anchor="ctr"/>
              <a:lstStyle/>
              <a:p>
                <a:pPr algn="ctr"/>
              </a:p>
            </p:txBody>
          </p:sp>
          <p:sp>
            <p:nvSpPr>
              <p:cNvPr id="42" name="iś1ïḓe"/>
              <p:cNvSpPr/>
              <p:nvPr/>
            </p:nvSpPr>
            <p:spPr bwMode="auto">
              <a:xfrm flipH="1">
                <a:off x="4716464" y="3130510"/>
                <a:ext cx="1603333" cy="1603333"/>
              </a:xfrm>
              <a:prstGeom prst="chevron">
                <a:avLst>
                  <a:gd name="adj" fmla="val 50000"/>
                </a:avLst>
              </a:prstGeom>
              <a:solidFill>
                <a:schemeClr val="tx2"/>
              </a:solidFill>
              <a:ln>
                <a:noFill/>
              </a:ln>
            </p:spPr>
            <p:txBody>
              <a:bodyPr anchor="ctr"/>
              <a:lstStyle/>
              <a:p>
                <a:pPr algn="ctr"/>
              </a:p>
            </p:txBody>
          </p:sp>
          <p:sp>
            <p:nvSpPr>
              <p:cNvPr id="43" name="ïšliḍe"/>
              <p:cNvSpPr/>
              <p:nvPr/>
            </p:nvSpPr>
            <p:spPr>
              <a:xfrm flipH="1">
                <a:off x="4716464" y="4735662"/>
                <a:ext cx="1603333" cy="1601513"/>
              </a:xfrm>
              <a:prstGeom prst="chevron">
                <a:avLst/>
              </a:prstGeom>
              <a:solidFill>
                <a:schemeClr val="accent1"/>
              </a:solidFill>
            </p:spPr>
            <p:txBody>
              <a:bodyPr anchor="ctr"/>
              <a:lstStyle/>
              <a:p>
                <a:pPr algn="ctr"/>
              </a:p>
            </p:txBody>
          </p:sp>
        </p:grpSp>
        <p:grpSp>
          <p:nvGrpSpPr>
            <p:cNvPr id="6" name="íṥḷíḍê"/>
            <p:cNvGrpSpPr/>
            <p:nvPr/>
          </p:nvGrpSpPr>
          <p:grpSpPr>
            <a:xfrm>
              <a:off x="4483915" y="2490419"/>
              <a:ext cx="618454" cy="618454"/>
              <a:chOff x="4151784" y="2441972"/>
              <a:chExt cx="618454" cy="618454"/>
            </a:xfrm>
          </p:grpSpPr>
          <p:sp>
            <p:nvSpPr>
              <p:cNvPr id="37" name="ïšḻîḑê"/>
              <p:cNvSpPr/>
              <p:nvPr/>
            </p:nvSpPr>
            <p:spPr>
              <a:xfrm>
                <a:off x="4151784" y="2441972"/>
                <a:ext cx="618454" cy="618454"/>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8" name="işḻídê"/>
              <p:cNvSpPr/>
              <p:nvPr/>
            </p:nvSpPr>
            <p:spPr bwMode="auto">
              <a:xfrm>
                <a:off x="4308249" y="2605512"/>
                <a:ext cx="305523" cy="291374"/>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lstStyle/>
              <a:p>
                <a:pPr algn="ctr"/>
              </a:p>
            </p:txBody>
          </p:sp>
        </p:grpSp>
        <p:grpSp>
          <p:nvGrpSpPr>
            <p:cNvPr id="7" name="íṡļïḑe"/>
            <p:cNvGrpSpPr/>
            <p:nvPr/>
          </p:nvGrpSpPr>
          <p:grpSpPr>
            <a:xfrm>
              <a:off x="4483915" y="4162409"/>
              <a:ext cx="618454" cy="618454"/>
              <a:chOff x="4151784" y="2441972"/>
              <a:chExt cx="618454" cy="618454"/>
            </a:xfrm>
          </p:grpSpPr>
          <p:sp>
            <p:nvSpPr>
              <p:cNvPr id="35" name="iṣ1íḑê"/>
              <p:cNvSpPr/>
              <p:nvPr/>
            </p:nvSpPr>
            <p:spPr>
              <a:xfrm>
                <a:off x="4151784" y="2441972"/>
                <a:ext cx="618454" cy="618454"/>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îśľiḋè"/>
              <p:cNvSpPr/>
              <p:nvPr/>
            </p:nvSpPr>
            <p:spPr bwMode="auto">
              <a:xfrm>
                <a:off x="4308249" y="2605512"/>
                <a:ext cx="305523" cy="291374"/>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lstStyle/>
              <a:p>
                <a:pPr algn="ctr"/>
              </a:p>
            </p:txBody>
          </p:sp>
        </p:grpSp>
        <p:grpSp>
          <p:nvGrpSpPr>
            <p:cNvPr id="8" name="íšḻiďê"/>
            <p:cNvGrpSpPr/>
            <p:nvPr/>
          </p:nvGrpSpPr>
          <p:grpSpPr>
            <a:xfrm>
              <a:off x="7089636" y="4999352"/>
              <a:ext cx="618454" cy="618454"/>
              <a:chOff x="4151784" y="2441972"/>
              <a:chExt cx="618454" cy="618454"/>
            </a:xfrm>
          </p:grpSpPr>
          <p:sp>
            <p:nvSpPr>
              <p:cNvPr id="33" name="íS1ïdé"/>
              <p:cNvSpPr/>
              <p:nvPr/>
            </p:nvSpPr>
            <p:spPr>
              <a:xfrm>
                <a:off x="4151784" y="2441972"/>
                <a:ext cx="618454" cy="618454"/>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iṥľîďé"/>
              <p:cNvSpPr/>
              <p:nvPr/>
            </p:nvSpPr>
            <p:spPr bwMode="auto">
              <a:xfrm>
                <a:off x="4308249" y="2605512"/>
                <a:ext cx="305523" cy="291374"/>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lstStyle/>
              <a:p>
                <a:pPr algn="ctr"/>
              </a:p>
            </p:txBody>
          </p:sp>
        </p:grpSp>
        <p:grpSp>
          <p:nvGrpSpPr>
            <p:cNvPr id="9" name="íş1íde"/>
            <p:cNvGrpSpPr/>
            <p:nvPr/>
          </p:nvGrpSpPr>
          <p:grpSpPr>
            <a:xfrm>
              <a:off x="7089636" y="3325465"/>
              <a:ext cx="618454" cy="618454"/>
              <a:chOff x="4151784" y="2441972"/>
              <a:chExt cx="618454" cy="618454"/>
            </a:xfrm>
          </p:grpSpPr>
          <p:sp>
            <p:nvSpPr>
              <p:cNvPr id="31" name="iŝḻïḓè"/>
              <p:cNvSpPr/>
              <p:nvPr/>
            </p:nvSpPr>
            <p:spPr>
              <a:xfrm>
                <a:off x="4151784" y="2441972"/>
                <a:ext cx="618454" cy="618454"/>
              </a:xfrm>
              <a:prstGeom prst="ellipse">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2" name="íṥliḓe"/>
              <p:cNvSpPr/>
              <p:nvPr/>
            </p:nvSpPr>
            <p:spPr bwMode="auto">
              <a:xfrm>
                <a:off x="4308249" y="2605512"/>
                <a:ext cx="305523" cy="291374"/>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lstStyle/>
              <a:p>
                <a:pPr algn="ctr"/>
              </a:p>
            </p:txBody>
          </p:sp>
        </p:grpSp>
        <p:grpSp>
          <p:nvGrpSpPr>
            <p:cNvPr id="10" name="î$1îdè"/>
            <p:cNvGrpSpPr/>
            <p:nvPr/>
          </p:nvGrpSpPr>
          <p:grpSpPr>
            <a:xfrm>
              <a:off x="7089636" y="1655375"/>
              <a:ext cx="618454" cy="618454"/>
              <a:chOff x="4151784" y="2441972"/>
              <a:chExt cx="618454" cy="618454"/>
            </a:xfrm>
          </p:grpSpPr>
          <p:sp>
            <p:nvSpPr>
              <p:cNvPr id="29" name="iṩlîḑe"/>
              <p:cNvSpPr/>
              <p:nvPr/>
            </p:nvSpPr>
            <p:spPr>
              <a:xfrm>
                <a:off x="4151784" y="2441972"/>
                <a:ext cx="618454" cy="618454"/>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ïṣļîḋé"/>
              <p:cNvSpPr/>
              <p:nvPr/>
            </p:nvSpPr>
            <p:spPr bwMode="auto">
              <a:xfrm>
                <a:off x="4308249" y="2605512"/>
                <a:ext cx="305523" cy="291374"/>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chemeClr val="bg1"/>
              </a:solidFill>
              <a:ln>
                <a:noFill/>
              </a:ln>
            </p:spPr>
            <p:txBody>
              <a:bodyPr anchor="ctr"/>
              <a:lstStyle/>
              <a:p>
                <a:pPr algn="ctr"/>
              </a:p>
            </p:txBody>
          </p:sp>
        </p:grpSp>
        <p:grpSp>
          <p:nvGrpSpPr>
            <p:cNvPr id="11" name="îšḻíde"/>
            <p:cNvGrpSpPr/>
            <p:nvPr/>
          </p:nvGrpSpPr>
          <p:grpSpPr>
            <a:xfrm>
              <a:off x="682115" y="2228667"/>
              <a:ext cx="3801800" cy="1398667"/>
              <a:chOff x="682115" y="2325931"/>
              <a:chExt cx="3801800" cy="1398667"/>
            </a:xfrm>
          </p:grpSpPr>
          <p:sp>
            <p:nvSpPr>
              <p:cNvPr id="27" name="ïṡḻíḋé"/>
              <p:cNvSpPr txBox="1"/>
              <p:nvPr/>
            </p:nvSpPr>
            <p:spPr>
              <a:xfrm>
                <a:off x="682115" y="2797752"/>
                <a:ext cx="3801800" cy="926846"/>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8" name="îṩḷîḋê"/>
              <p:cNvSpPr txBox="1"/>
              <p:nvPr/>
            </p:nvSpPr>
            <p:spPr>
              <a:xfrm>
                <a:off x="682115" y="2325931"/>
                <a:ext cx="3801800" cy="471820"/>
              </a:xfrm>
              <a:prstGeom prst="rect">
                <a:avLst/>
              </a:prstGeom>
              <a:noFill/>
            </p:spPr>
            <p:txBody>
              <a:bodyPr wrap="none" lIns="90000" tIns="46800" rIns="90000" bIns="46800" rtlCol="0" anchor="ctr">
                <a:normAutofit/>
              </a:bodyPr>
              <a:lstStyle/>
              <a:p>
                <a:r>
                  <a:rPr lang="en-US" altLang="zh-CN" b="1" dirty="0">
                    <a:solidFill>
                      <a:schemeClr val="accent1"/>
                    </a:solidFill>
                  </a:rPr>
                  <a:t>Text here</a:t>
                </a:r>
                <a:endParaRPr lang="en-US" altLang="zh-CN" b="1" dirty="0">
                  <a:solidFill>
                    <a:schemeClr val="accent1"/>
                  </a:solidFill>
                </a:endParaRPr>
              </a:p>
            </p:txBody>
          </p:sp>
        </p:grpSp>
        <p:grpSp>
          <p:nvGrpSpPr>
            <p:cNvPr id="12" name="isļiḑe"/>
            <p:cNvGrpSpPr/>
            <p:nvPr/>
          </p:nvGrpSpPr>
          <p:grpSpPr>
            <a:xfrm>
              <a:off x="682115" y="3883393"/>
              <a:ext cx="3801800" cy="1398667"/>
              <a:chOff x="682115" y="2325931"/>
              <a:chExt cx="3801800" cy="1398667"/>
            </a:xfrm>
          </p:grpSpPr>
          <p:sp>
            <p:nvSpPr>
              <p:cNvPr id="25" name="ïŝļïḓé"/>
              <p:cNvSpPr txBox="1"/>
              <p:nvPr/>
            </p:nvSpPr>
            <p:spPr>
              <a:xfrm>
                <a:off x="682115" y="2797752"/>
                <a:ext cx="3801800" cy="926846"/>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6" name="i$lïḓé"/>
              <p:cNvSpPr txBox="1"/>
              <p:nvPr/>
            </p:nvSpPr>
            <p:spPr>
              <a:xfrm>
                <a:off x="682115" y="2325931"/>
                <a:ext cx="3801800" cy="471820"/>
              </a:xfrm>
              <a:prstGeom prst="rect">
                <a:avLst/>
              </a:prstGeom>
              <a:noFill/>
            </p:spPr>
            <p:txBody>
              <a:bodyPr wrap="none" lIns="90000" tIns="46800" rIns="90000" bIns="46800" rtlCol="0" anchor="ctr">
                <a:normAutofit/>
              </a:bodyPr>
              <a:lstStyle/>
              <a:p>
                <a:r>
                  <a:rPr lang="en-US" altLang="zh-CN" b="1" dirty="0">
                    <a:solidFill>
                      <a:schemeClr val="accent3"/>
                    </a:solidFill>
                  </a:rPr>
                  <a:t>Text here</a:t>
                </a:r>
                <a:endParaRPr lang="en-US" altLang="zh-CN" b="1" dirty="0">
                  <a:solidFill>
                    <a:schemeClr val="accent3"/>
                  </a:solidFill>
                </a:endParaRPr>
              </a:p>
            </p:txBody>
          </p:sp>
        </p:grpSp>
        <p:grpSp>
          <p:nvGrpSpPr>
            <p:cNvPr id="13" name="íślîďe"/>
            <p:cNvGrpSpPr/>
            <p:nvPr/>
          </p:nvGrpSpPr>
          <p:grpSpPr>
            <a:xfrm>
              <a:off x="7718688" y="1333517"/>
              <a:ext cx="3801800" cy="1398667"/>
              <a:chOff x="682115" y="2325931"/>
              <a:chExt cx="3801800" cy="1398667"/>
            </a:xfrm>
          </p:grpSpPr>
          <p:sp>
            <p:nvSpPr>
              <p:cNvPr id="23" name="íṣḻíḓè"/>
              <p:cNvSpPr txBox="1"/>
              <p:nvPr/>
            </p:nvSpPr>
            <p:spPr>
              <a:xfrm>
                <a:off x="682115" y="2797752"/>
                <a:ext cx="3801800" cy="926846"/>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4" name="ïṥľíďè"/>
              <p:cNvSpPr txBox="1"/>
              <p:nvPr/>
            </p:nvSpPr>
            <p:spPr>
              <a:xfrm>
                <a:off x="682115" y="2325931"/>
                <a:ext cx="3801800" cy="471820"/>
              </a:xfrm>
              <a:prstGeom prst="rect">
                <a:avLst/>
              </a:prstGeom>
              <a:noFill/>
            </p:spPr>
            <p:txBody>
              <a:bodyPr wrap="none" lIns="90000" tIns="46800" rIns="90000" bIns="46800" rtlCol="0" anchor="ctr">
                <a:normAutofit/>
              </a:bodyPr>
              <a:lstStyle/>
              <a:p>
                <a:r>
                  <a:rPr lang="en-US" altLang="zh-CN" b="1" dirty="0">
                    <a:solidFill>
                      <a:schemeClr val="accent3"/>
                    </a:solidFill>
                  </a:rPr>
                  <a:t>Text here</a:t>
                </a:r>
                <a:endParaRPr lang="en-US" altLang="zh-CN" b="1" dirty="0">
                  <a:solidFill>
                    <a:schemeClr val="accent3"/>
                  </a:solidFill>
                </a:endParaRPr>
              </a:p>
            </p:txBody>
          </p:sp>
        </p:grpSp>
        <p:grpSp>
          <p:nvGrpSpPr>
            <p:cNvPr id="14" name="îṣlïdé"/>
            <p:cNvGrpSpPr/>
            <p:nvPr/>
          </p:nvGrpSpPr>
          <p:grpSpPr>
            <a:xfrm>
              <a:off x="7718688" y="2997869"/>
              <a:ext cx="3801800" cy="1398667"/>
              <a:chOff x="682115" y="2325931"/>
              <a:chExt cx="3801800" cy="1398667"/>
            </a:xfrm>
          </p:grpSpPr>
          <p:sp>
            <p:nvSpPr>
              <p:cNvPr id="21" name="îSlîḑè"/>
              <p:cNvSpPr txBox="1"/>
              <p:nvPr/>
            </p:nvSpPr>
            <p:spPr>
              <a:xfrm>
                <a:off x="682115" y="2797752"/>
                <a:ext cx="3801800" cy="926846"/>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2" name="íṥlíḓê"/>
              <p:cNvSpPr txBox="1"/>
              <p:nvPr/>
            </p:nvSpPr>
            <p:spPr>
              <a:xfrm>
                <a:off x="682115" y="2325931"/>
                <a:ext cx="3801800" cy="471820"/>
              </a:xfrm>
              <a:prstGeom prst="rect">
                <a:avLst/>
              </a:prstGeom>
              <a:noFill/>
            </p:spPr>
            <p:txBody>
              <a:bodyPr wrap="none" lIns="90000" tIns="46800" rIns="90000" bIns="46800" rtlCol="0" anchor="ctr">
                <a:normAutofit/>
              </a:bodyPr>
              <a:lstStyle/>
              <a:p>
                <a:r>
                  <a:rPr lang="en-US" altLang="zh-CN" b="1" dirty="0">
                    <a:solidFill>
                      <a:schemeClr val="tx2"/>
                    </a:solidFill>
                  </a:rPr>
                  <a:t>Text here</a:t>
                </a:r>
                <a:endParaRPr lang="en-US" altLang="zh-CN" b="1" dirty="0">
                  <a:solidFill>
                    <a:schemeClr val="tx2"/>
                  </a:solidFill>
                </a:endParaRPr>
              </a:p>
            </p:txBody>
          </p:sp>
        </p:grpSp>
        <p:grpSp>
          <p:nvGrpSpPr>
            <p:cNvPr id="15" name="îšľîḑe"/>
            <p:cNvGrpSpPr/>
            <p:nvPr/>
          </p:nvGrpSpPr>
          <p:grpSpPr>
            <a:xfrm>
              <a:off x="7718688" y="4744958"/>
              <a:ext cx="3801800" cy="1398667"/>
              <a:chOff x="682115" y="2325931"/>
              <a:chExt cx="3801800" cy="1398667"/>
            </a:xfrm>
          </p:grpSpPr>
          <p:sp>
            <p:nvSpPr>
              <p:cNvPr id="19" name="íşḷïḑê"/>
              <p:cNvSpPr txBox="1"/>
              <p:nvPr/>
            </p:nvSpPr>
            <p:spPr>
              <a:xfrm>
                <a:off x="682115" y="2797752"/>
                <a:ext cx="3801800" cy="926846"/>
              </a:xfrm>
              <a:prstGeom prst="rect">
                <a:avLst/>
              </a:prstGeom>
              <a:noFill/>
            </p:spPr>
            <p:txBody>
              <a:bodyPr wrap="square" lIns="90000" tIns="46800" rIns="90000" bIns="46800" rtlCol="0">
                <a:normAutofit/>
              </a:bodyPr>
              <a:lstStyle/>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a:p>
                <a:pPr marL="171450" indent="-171450">
                  <a:lnSpc>
                    <a:spcPct val="160000"/>
                  </a:lnSpc>
                  <a:buFont typeface="Arial" panose="020B0604020202020204" pitchFamily="34" charset="0"/>
                  <a:buChar char="•"/>
                </a:pPr>
                <a:r>
                  <a:rPr lang="zh-CN" altLang="en-US" sz="900" dirty="0" smtClean="0"/>
                  <a:t>点击此处更换文本内容点击此处更换文本内容</a:t>
                </a:r>
                <a:endParaRPr lang="en-US" altLang="zh-CN" sz="900" dirty="0"/>
              </a:p>
            </p:txBody>
          </p:sp>
          <p:sp>
            <p:nvSpPr>
              <p:cNvPr id="20" name="íşļíďé"/>
              <p:cNvSpPr txBox="1"/>
              <p:nvPr/>
            </p:nvSpPr>
            <p:spPr>
              <a:xfrm>
                <a:off x="682115" y="2325931"/>
                <a:ext cx="3801800" cy="471820"/>
              </a:xfrm>
              <a:prstGeom prst="rect">
                <a:avLst/>
              </a:prstGeom>
              <a:noFill/>
            </p:spPr>
            <p:txBody>
              <a:bodyPr wrap="none" lIns="90000" tIns="46800" rIns="90000" bIns="46800" rtlCol="0" anchor="ctr">
                <a:normAutofit/>
              </a:bodyPr>
              <a:lstStyle/>
              <a:p>
                <a:r>
                  <a:rPr lang="en-US" altLang="zh-CN" b="1" dirty="0">
                    <a:solidFill>
                      <a:schemeClr val="accent1"/>
                    </a:solidFill>
                  </a:rPr>
                  <a:t>Text here</a:t>
                </a:r>
                <a:endParaRPr lang="en-US" altLang="zh-CN" b="1" dirty="0">
                  <a:solidFill>
                    <a:schemeClr val="accent1"/>
                  </a:solidFill>
                </a:endParaRPr>
              </a:p>
            </p:txBody>
          </p:sp>
        </p:grpSp>
        <p:cxnSp>
          <p:nvCxnSpPr>
            <p:cNvPr id="16" name="直接连接符 15"/>
            <p:cNvCxnSpPr/>
            <p:nvPr/>
          </p:nvCxnSpPr>
          <p:spPr>
            <a:xfrm>
              <a:off x="682115" y="3634692"/>
              <a:ext cx="4693885"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858569" y="2799646"/>
              <a:ext cx="4693885"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858569" y="4471636"/>
              <a:ext cx="4693885"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a:stretch>
            <a:fillRect/>
          </a:stretch>
        </p:blipFill>
        <p:spPr>
          <a:xfrm>
            <a:off x="-1" y="486137"/>
            <a:ext cx="10160001" cy="4832212"/>
          </a:xfrm>
          <a:prstGeom prst="rect">
            <a:avLst/>
          </a:prstGeom>
        </p:spPr>
      </p:pic>
      <p:sp>
        <p:nvSpPr>
          <p:cNvPr id="5" name="矩形 4"/>
          <p:cNvSpPr/>
          <p:nvPr/>
        </p:nvSpPr>
        <p:spPr>
          <a:xfrm rot="17626681">
            <a:off x="3844752" y="158728"/>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7" name="椭圆 6"/>
          <p:cNvSpPr/>
          <p:nvPr/>
        </p:nvSpPr>
        <p:spPr>
          <a:xfrm>
            <a:off x="3535872" y="1314819"/>
            <a:ext cx="3088256" cy="3088256"/>
          </a:xfrm>
          <a:prstGeom prst="ellipse">
            <a:avLst/>
          </a:prstGeom>
          <a:solidFill>
            <a:schemeClr val="tx1">
              <a:lumMod val="95000"/>
              <a:lumOff val="5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7626681">
            <a:off x="1289809" y="5905075"/>
            <a:ext cx="4680000" cy="36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8" name="矩形 7"/>
          <p:cNvSpPr/>
          <p:nvPr/>
        </p:nvSpPr>
        <p:spPr>
          <a:xfrm>
            <a:off x="3174999" y="2190383"/>
            <a:ext cx="3810000" cy="1111202"/>
          </a:xfrm>
          <a:prstGeom prst="rect">
            <a:avLst/>
          </a:prstGeom>
        </p:spPr>
        <p:txBody>
          <a:bodyPr wrap="square">
            <a:spAutoFit/>
          </a:bodyPr>
          <a:lstStyle/>
          <a:p>
            <a:pPr algn="ctr">
              <a:lnSpc>
                <a:spcPct val="150000"/>
              </a:lnSpc>
            </a:pPr>
            <a:r>
              <a:rPr lang="zh-CN" altLang="en-US" sz="2800" b="1" dirty="0">
                <a:blipFill>
                  <a:blip r:embed="rId2">
                    <a:extLst>
                      <a:ext uri="{28A0092B-C50C-407E-A947-70E740481C1C}">
                        <a14:useLocalDpi xmlns:a14="http://schemas.microsoft.com/office/drawing/2010/main" val="0"/>
                      </a:ext>
                    </a:extLst>
                  </a:blip>
                  <a:stretch>
                    <a:fillRect l="-20000" r="-20000"/>
                  </a:stretch>
                </a:blipFill>
              </a:rPr>
              <a:t>市场调研</a:t>
            </a:r>
            <a:endParaRPr lang="zh-CN" altLang="en-US" sz="2800" b="1" dirty="0">
              <a:blipFill>
                <a:blip r:embed="rId2">
                  <a:extLst>
                    <a:ext uri="{28A0092B-C50C-407E-A947-70E740481C1C}">
                      <a14:useLocalDpi xmlns:a14="http://schemas.microsoft.com/office/drawing/2010/main" val="0"/>
                    </a:ext>
                  </a:extLst>
                </a:blip>
                <a:stretch>
                  <a:fillRect l="-20000" r="-20000"/>
                </a:stretch>
              </a:blipFill>
            </a:endParaRPr>
          </a:p>
          <a:p>
            <a:pPr algn="ctr">
              <a:lnSpc>
                <a:spcPct val="150000"/>
              </a:lnSpc>
            </a:pPr>
            <a:r>
              <a:rPr lang="en-US" altLang="zh-CN" sz="1800" b="1" dirty="0">
                <a:blipFill>
                  <a:blip r:embed="rId2">
                    <a:extLst>
                      <a:ext uri="{28A0092B-C50C-407E-A947-70E740481C1C}">
                        <a14:useLocalDpi xmlns:a14="http://schemas.microsoft.com/office/drawing/2010/main" val="0"/>
                      </a:ext>
                    </a:extLst>
                  </a:blip>
                  <a:stretch>
                    <a:fillRect l="-20000" r="-20000"/>
                  </a:stretch>
                </a:blipFill>
              </a:rPr>
              <a:t>(Marketing &amp; Reserach)</a:t>
            </a:r>
            <a:endParaRPr lang="en-US" altLang="zh-CN" sz="1800" b="1" dirty="0">
              <a:blipFill>
                <a:blip r:embed="rId2">
                  <a:extLst>
                    <a:ext uri="{28A0092B-C50C-407E-A947-70E740481C1C}">
                      <a14:useLocalDpi xmlns:a14="http://schemas.microsoft.com/office/drawing/2010/main" val="0"/>
                    </a:ext>
                  </a:extLst>
                </a:blip>
                <a:stretch>
                  <a:fillRect l="-20000" r="-20000"/>
                </a:stretch>
              </a:blip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3000">
        <p15:prstTrans prst="curtains"/>
      </p:transition>
    </mc:Choice>
    <mc:Fallback>
      <p:transition spd="slow" advClick="0" advTm="3000">
        <p:fade/>
      </p:transition>
    </mc:Fallback>
  </mc:AlternateContent>
  <p:timing>
    <p:tnLst>
      <p:par>
        <p:cTn id="1" dur="indefinite" restart="never" nodeType="tmRoot"/>
      </p:par>
    </p:tnLst>
  </p:timing>
</p:sld>
</file>

<file path=ppt/tags/tag1.xml><?xml version="1.0" encoding="utf-8"?>
<p:tagLst xmlns:p="http://schemas.openxmlformats.org/presentationml/2006/main">
  <p:tag name="ISLIDE.DIAGRAM" val="663c0787-f856-4986-8862-562ace3b5c43"/>
</p:tagLst>
</file>

<file path=ppt/tags/tag10.xml><?xml version="1.0" encoding="utf-8"?>
<p:tagLst xmlns:p="http://schemas.openxmlformats.org/presentationml/2006/main">
  <p:tag name="ISLIDE.DIAGRAM" val="d08787be-a90a-4d09-8c8b-d6e8d718ec13"/>
</p:tagLst>
</file>

<file path=ppt/tags/tag11.xml><?xml version="1.0" encoding="utf-8"?>
<p:tagLst xmlns:p="http://schemas.openxmlformats.org/presentationml/2006/main">
  <p:tag name="ISLIDE.DIAGRAM" val="7b0a5b55-51ad-41fe-97b5-602f94063d22"/>
</p:tagLst>
</file>

<file path=ppt/tags/tag12.xml><?xml version="1.0" encoding="utf-8"?>
<p:tagLst xmlns:p="http://schemas.openxmlformats.org/presentationml/2006/main">
  <p:tag name="ISLIDE.DIAGRAM" val="50358f26-17b5-428e-aa3b-1b7b46e71af1"/>
</p:tagLst>
</file>

<file path=ppt/tags/tag13.xml><?xml version="1.0" encoding="utf-8"?>
<p:tagLst xmlns:p="http://schemas.openxmlformats.org/presentationml/2006/main">
  <p:tag name="ISLIDE.DIAGRAM" val="30ac2565-a6a9-4991-ae44-e77f186fd36e"/>
</p:tagLst>
</file>

<file path=ppt/tags/tag14.xml><?xml version="1.0" encoding="utf-8"?>
<p:tagLst xmlns:p="http://schemas.openxmlformats.org/presentationml/2006/main">
  <p:tag name="ISLIDE.DIAGRAM" val="a1ebd4fd-0d67-43da-b2be-bcd7bb48e647"/>
</p:tagLst>
</file>

<file path=ppt/tags/tag15.xml><?xml version="1.0" encoding="utf-8"?>
<p:tagLst xmlns:p="http://schemas.openxmlformats.org/presentationml/2006/main">
  <p:tag name="ISLIDE.DIAGRAM" val="c4047fc1-1569-4495-ba33-b79d50a424ea"/>
</p:tagLst>
</file>

<file path=ppt/tags/tag16.xml><?xml version="1.0" encoding="utf-8"?>
<p:tagLst xmlns:p="http://schemas.openxmlformats.org/presentationml/2006/main">
  <p:tag name="ISLIDE.DIAGRAM" val="2bf50773-dbed-453d-aeab-608d0cfb2fb1"/>
</p:tagLst>
</file>

<file path=ppt/tags/tag17.xml><?xml version="1.0" encoding="utf-8"?>
<p:tagLst xmlns:p="http://schemas.openxmlformats.org/presentationml/2006/main">
  <p:tag name="ISPRING_PRESENTATION_TITLE" val="创意油画风设计商业计划PPT模板"/>
</p:tagLst>
</file>

<file path=ppt/tags/tag2.xml><?xml version="1.0" encoding="utf-8"?>
<p:tagLst xmlns:p="http://schemas.openxmlformats.org/presentationml/2006/main">
  <p:tag name="ISLIDE.DIAGRAM" val="d1cc5cda-9e93-47f8-a589-8713fccbd037"/>
</p:tagLst>
</file>

<file path=ppt/tags/tag3.xml><?xml version="1.0" encoding="utf-8"?>
<p:tagLst xmlns:p="http://schemas.openxmlformats.org/presentationml/2006/main">
  <p:tag name="ISLIDE.DIAGRAM" val="c017b407-274b-4013-ab1b-b587429d4b46"/>
</p:tagLst>
</file>

<file path=ppt/tags/tag4.xml><?xml version="1.0" encoding="utf-8"?>
<p:tagLst xmlns:p="http://schemas.openxmlformats.org/presentationml/2006/main">
  <p:tag name="ISLIDE.DIAGRAM" val="19d5d022-7369-4b4d-827d-ca970a026997"/>
</p:tagLst>
</file>

<file path=ppt/tags/tag5.xml><?xml version="1.0" encoding="utf-8"?>
<p:tagLst xmlns:p="http://schemas.openxmlformats.org/presentationml/2006/main">
  <p:tag name="ISLIDE.DIAGRAM" val="9d0497ae-14c6-47f7-86d9-3c84772ff6cf"/>
</p:tagLst>
</file>

<file path=ppt/tags/tag6.xml><?xml version="1.0" encoding="utf-8"?>
<p:tagLst xmlns:p="http://schemas.openxmlformats.org/presentationml/2006/main">
  <p:tag name="ISLIDE.DIAGRAM" val="8f3507c5-c6d1-4b80-adb2-49b14398fc0c"/>
</p:tagLst>
</file>

<file path=ppt/tags/tag7.xml><?xml version="1.0" encoding="utf-8"?>
<p:tagLst xmlns:p="http://schemas.openxmlformats.org/presentationml/2006/main">
  <p:tag name="ISLIDE.DIAGRAM" val="464e15ad-a569-4983-96d8-f7d9f2bd5bcd"/>
</p:tagLst>
</file>

<file path=ppt/tags/tag8.xml><?xml version="1.0" encoding="utf-8"?>
<p:tagLst xmlns:p="http://schemas.openxmlformats.org/presentationml/2006/main">
  <p:tag name="ISLIDE.DIAGRAM" val="a8940d71-e8df-4fcb-ae5c-92e3fe373ca1"/>
</p:tagLst>
</file>

<file path=ppt/tags/tag9.xml><?xml version="1.0" encoding="utf-8"?>
<p:tagLst xmlns:p="http://schemas.openxmlformats.org/presentationml/2006/main">
  <p:tag name="ISLIDE.DIAGRAM" val="571005a9-8524-4d79-8eee-f79b4e5f8c4f"/>
</p:tagLst>
</file>

<file path=ppt/theme/theme1.xml><?xml version="1.0" encoding="utf-8"?>
<a:theme xmlns:a="http://schemas.openxmlformats.org/drawingml/2006/main" name="主题">
  <a:themeElements>
    <a:clrScheme name="自定义 12">
      <a:dk1>
        <a:srgbClr val="000000"/>
      </a:dk1>
      <a:lt1>
        <a:srgbClr val="FFFFFF"/>
      </a:lt1>
      <a:dk2>
        <a:srgbClr val="768395"/>
      </a:dk2>
      <a:lt2>
        <a:srgbClr val="F0F0F0"/>
      </a:lt2>
      <a:accent1>
        <a:srgbClr val="165687"/>
      </a:accent1>
      <a:accent2>
        <a:srgbClr val="D50311"/>
      </a:accent2>
      <a:accent3>
        <a:srgbClr val="EE8100"/>
      </a:accent3>
      <a:accent4>
        <a:srgbClr val="008093"/>
      </a:accent4>
      <a:accent5>
        <a:srgbClr val="005B69"/>
      </a:accent5>
      <a:accent6>
        <a:srgbClr val="009BB3"/>
      </a:accent6>
      <a:hlink>
        <a:srgbClr val="165687"/>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3062</Words>
  <Application>WPS 演示</Application>
  <PresentationFormat>自定义</PresentationFormat>
  <Paragraphs>475</Paragraphs>
  <Slides>24</Slides>
  <Notes>24</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Arial</vt:lpstr>
      <vt:lpstr>宋体</vt:lpstr>
      <vt:lpstr>Wingdings</vt:lpstr>
      <vt:lpstr>方正艺黑简体</vt:lpstr>
      <vt:lpstr>黑体</vt:lpstr>
      <vt:lpstr>Bahnschrift Light</vt:lpstr>
      <vt:lpstr>Microsoft Yi Baiti</vt:lpstr>
      <vt:lpstr>方正细等线简体</vt:lpstr>
      <vt:lpstr>Impact</vt:lpstr>
      <vt:lpstr>Calibri</vt:lpstr>
      <vt:lpstr>Vrinda</vt:lpstr>
      <vt:lpstr>微软雅黑</vt:lpstr>
      <vt:lpstr>Arial Unicode MS</vt:lpstr>
      <vt:lpstr>等线</vt:lpstr>
      <vt:lpstr>等线 Light</vt:lpstr>
      <vt:lpstr>Calibri Light</vt:lpstr>
      <vt:lpstr>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Zacomic Studios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创意油画风设计商业计划PPT模板</dc:title>
  <dc:creator>Olvin Rivera</dc:creator>
  <cp:lastModifiedBy>南蛮姑娘</cp:lastModifiedBy>
  <cp:revision>1715</cp:revision>
  <dcterms:created xsi:type="dcterms:W3CDTF">2015-06-05T17:51:00Z</dcterms:created>
  <dcterms:modified xsi:type="dcterms:W3CDTF">2021-09-12T03:46:41Z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0D5EF0E24C574CDA90DBF206FB34D1DB</vt:lpwstr>
  </property>
</Properties>
</file>