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7" r:id="rId3"/>
    <p:sldId id="259" r:id="rId5"/>
    <p:sldId id="284" r:id="rId6"/>
    <p:sldId id="274" r:id="rId7"/>
    <p:sldId id="293" r:id="rId8"/>
    <p:sldId id="294" r:id="rId9"/>
    <p:sldId id="295" r:id="rId10"/>
    <p:sldId id="296" r:id="rId11"/>
    <p:sldId id="297" r:id="rId12"/>
    <p:sldId id="300" r:id="rId13"/>
    <p:sldId id="298" r:id="rId14"/>
    <p:sldId id="299" r:id="rId15"/>
    <p:sldId id="291" r:id="rId16"/>
    <p:sldId id="301" r:id="rId17"/>
    <p:sldId id="277" r:id="rId18"/>
    <p:sldId id="302" r:id="rId19"/>
    <p:sldId id="303" r:id="rId20"/>
    <p:sldId id="304" r:id="rId21"/>
    <p:sldId id="305" r:id="rId22"/>
    <p:sldId id="306" r:id="rId23"/>
    <p:sldId id="310" r:id="rId24"/>
    <p:sldId id="307" r:id="rId25"/>
    <p:sldId id="308" r:id="rId26"/>
    <p:sldId id="309" r:id="rId27"/>
    <p:sldId id="311" r:id="rId28"/>
    <p:sldId id="313" r:id="rId29"/>
    <p:sldId id="266" r:id="rId30"/>
    <p:sldId id="285"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A00"/>
    <a:srgbClr val="BCCE00"/>
    <a:srgbClr val="0B6500"/>
    <a:srgbClr val="FBFBFB"/>
    <a:srgbClr val="22374C"/>
    <a:srgbClr val="FFB8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75" d="100"/>
          <a:sy n="75" d="100"/>
        </p:scale>
        <p:origin x="-1338" y="-86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3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B1075DC5-810B-4F50-BA96-E2F04DA8381B}"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EE017A-2E77-4D71-B22E-7FEC5E087DE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9" name="图片占位符 18"/>
          <p:cNvSpPr>
            <a:spLocks noGrp="1"/>
          </p:cNvSpPr>
          <p:nvPr>
            <p:ph type="pic" sz="quarter" idx="13"/>
          </p:nvPr>
        </p:nvSpPr>
        <p:spPr>
          <a:xfrm>
            <a:off x="1279429" y="3415718"/>
            <a:ext cx="1522609" cy="1388719"/>
          </a:xfrm>
          <a:custGeom>
            <a:avLst/>
            <a:gdLst>
              <a:gd name="connsiteX0" fmla="*/ 0 w 1522609"/>
              <a:gd name="connsiteY0" fmla="*/ 0 h 1388719"/>
              <a:gd name="connsiteX1" fmla="*/ 1522609 w 1522609"/>
              <a:gd name="connsiteY1" fmla="*/ 0 h 1388719"/>
              <a:gd name="connsiteX2" fmla="*/ 1522609 w 1522609"/>
              <a:gd name="connsiteY2" fmla="*/ 1388719 h 1388719"/>
              <a:gd name="connsiteX3" fmla="*/ 0 w 1522609"/>
              <a:gd name="connsiteY3" fmla="*/ 1388719 h 1388719"/>
            </a:gdLst>
            <a:ahLst/>
            <a:cxnLst>
              <a:cxn ang="0">
                <a:pos x="connsiteX0" y="connsiteY0"/>
              </a:cxn>
              <a:cxn ang="0">
                <a:pos x="connsiteX1" y="connsiteY1"/>
              </a:cxn>
              <a:cxn ang="0">
                <a:pos x="connsiteX2" y="connsiteY2"/>
              </a:cxn>
              <a:cxn ang="0">
                <a:pos x="connsiteX3" y="connsiteY3"/>
              </a:cxn>
            </a:cxnLst>
            <a:rect l="l" t="t" r="r" b="b"/>
            <a:pathLst>
              <a:path w="1522609" h="1388719">
                <a:moveTo>
                  <a:pt x="0" y="0"/>
                </a:moveTo>
                <a:lnTo>
                  <a:pt x="1522609" y="0"/>
                </a:lnTo>
                <a:lnTo>
                  <a:pt x="1522609" y="1388719"/>
                </a:lnTo>
                <a:lnTo>
                  <a:pt x="0" y="1388719"/>
                </a:lnTo>
                <a:close/>
              </a:path>
            </a:pathLst>
          </a:custGeom>
          <a:ln w="9525">
            <a:solidFill>
              <a:schemeClr val="bg1"/>
            </a:solidFill>
          </a:ln>
        </p:spPr>
        <p:txBody>
          <a:bodyPr wrap="square">
            <a:noAutofit/>
          </a:bodyPr>
          <a:lstStyle/>
          <a:p>
            <a:endParaRPr lang="zh-CN" altLang="en-US"/>
          </a:p>
        </p:txBody>
      </p:sp>
      <p:sp>
        <p:nvSpPr>
          <p:cNvPr id="20" name="图片占位符 19"/>
          <p:cNvSpPr>
            <a:spLocks noGrp="1"/>
          </p:cNvSpPr>
          <p:nvPr>
            <p:ph type="pic" sz="quarter" idx="14"/>
          </p:nvPr>
        </p:nvSpPr>
        <p:spPr>
          <a:xfrm>
            <a:off x="2300728" y="3415718"/>
            <a:ext cx="2006792" cy="1388719"/>
          </a:xfrm>
          <a:custGeom>
            <a:avLst/>
            <a:gdLst>
              <a:gd name="connsiteX0" fmla="*/ 484398 w 2006792"/>
              <a:gd name="connsiteY0" fmla="*/ 0 h 1388719"/>
              <a:gd name="connsiteX1" fmla="*/ 2006792 w 2006792"/>
              <a:gd name="connsiteY1" fmla="*/ 0 h 1388719"/>
              <a:gd name="connsiteX2" fmla="*/ 2006792 w 2006792"/>
              <a:gd name="connsiteY2" fmla="*/ 1388719 h 1388719"/>
              <a:gd name="connsiteX3" fmla="*/ 484398 w 2006792"/>
              <a:gd name="connsiteY3" fmla="*/ 1388719 h 1388719"/>
              <a:gd name="connsiteX4" fmla="*/ 484398 w 2006792"/>
              <a:gd name="connsiteY4" fmla="*/ 798514 h 1388719"/>
              <a:gd name="connsiteX5" fmla="*/ 311399 w 2006792"/>
              <a:gd name="connsiteY5" fmla="*/ 833232 h 1388719"/>
              <a:gd name="connsiteX6" fmla="*/ 190299 w 2006792"/>
              <a:gd name="connsiteY6" fmla="*/ 867950 h 1388719"/>
              <a:gd name="connsiteX7" fmla="*/ 0 w 2006792"/>
              <a:gd name="connsiteY7" fmla="*/ 694360 h 1388719"/>
              <a:gd name="connsiteX8" fmla="*/ 190299 w 2006792"/>
              <a:gd name="connsiteY8" fmla="*/ 520770 h 1388719"/>
              <a:gd name="connsiteX9" fmla="*/ 311399 w 2006792"/>
              <a:gd name="connsiteY9" fmla="*/ 555488 h 1388719"/>
              <a:gd name="connsiteX10" fmla="*/ 484398 w 2006792"/>
              <a:gd name="connsiteY10" fmla="*/ 590206 h 1388719"/>
              <a:gd name="connsiteX11" fmla="*/ 484398 w 2006792"/>
              <a:gd name="connsiteY11" fmla="*/ 0 h 13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792" h="1388719">
                <a:moveTo>
                  <a:pt x="484398" y="0"/>
                </a:moveTo>
                <a:cubicBezTo>
                  <a:pt x="2006792" y="0"/>
                  <a:pt x="2006792" y="0"/>
                  <a:pt x="2006792" y="0"/>
                </a:cubicBezTo>
                <a:cubicBezTo>
                  <a:pt x="2006792" y="1388719"/>
                  <a:pt x="2006792" y="1388719"/>
                  <a:pt x="2006792" y="1388719"/>
                </a:cubicBezTo>
                <a:cubicBezTo>
                  <a:pt x="484398" y="1388719"/>
                  <a:pt x="484398" y="1388719"/>
                  <a:pt x="484398" y="1388719"/>
                </a:cubicBezTo>
                <a:cubicBezTo>
                  <a:pt x="484398" y="798514"/>
                  <a:pt x="484398" y="798514"/>
                  <a:pt x="484398" y="798514"/>
                </a:cubicBezTo>
                <a:cubicBezTo>
                  <a:pt x="415198" y="781155"/>
                  <a:pt x="380599" y="781155"/>
                  <a:pt x="311399" y="833232"/>
                </a:cubicBezTo>
                <a:cubicBezTo>
                  <a:pt x="276799" y="850591"/>
                  <a:pt x="224899" y="867950"/>
                  <a:pt x="190299" y="867950"/>
                </a:cubicBezTo>
                <a:cubicBezTo>
                  <a:pt x="86500" y="867950"/>
                  <a:pt x="0" y="798514"/>
                  <a:pt x="0" y="694360"/>
                </a:cubicBezTo>
                <a:cubicBezTo>
                  <a:pt x="0" y="590206"/>
                  <a:pt x="86500" y="520770"/>
                  <a:pt x="190299" y="520770"/>
                </a:cubicBezTo>
                <a:cubicBezTo>
                  <a:pt x="224899" y="520770"/>
                  <a:pt x="276799" y="538129"/>
                  <a:pt x="311399" y="555488"/>
                </a:cubicBezTo>
                <a:cubicBezTo>
                  <a:pt x="380599" y="607565"/>
                  <a:pt x="415198" y="607565"/>
                  <a:pt x="484398" y="590206"/>
                </a:cubicBezTo>
                <a:cubicBezTo>
                  <a:pt x="484398" y="0"/>
                  <a:pt x="484398" y="0"/>
                  <a:pt x="484398" y="0"/>
                </a:cubicBezTo>
                <a:close/>
              </a:path>
            </a:pathLst>
          </a:custGeom>
          <a:ln w="9525">
            <a:solidFill>
              <a:schemeClr val="bg1"/>
            </a:solidFill>
          </a:ln>
        </p:spPr>
        <p:txBody>
          <a:bodyPr wrap="square">
            <a:noAutofit/>
          </a:bodyPr>
          <a:lstStyle/>
          <a:p>
            <a:endParaRPr lang="zh-CN" altLang="en-US"/>
          </a:p>
        </p:txBody>
      </p:sp>
      <p:sp>
        <p:nvSpPr>
          <p:cNvPr id="21" name="图片占位符 20"/>
          <p:cNvSpPr>
            <a:spLocks noGrp="1"/>
          </p:cNvSpPr>
          <p:nvPr>
            <p:ph type="pic" sz="quarter" idx="15"/>
          </p:nvPr>
        </p:nvSpPr>
        <p:spPr>
          <a:xfrm>
            <a:off x="3823337" y="3415718"/>
            <a:ext cx="2006792" cy="1388719"/>
          </a:xfrm>
          <a:custGeom>
            <a:avLst/>
            <a:gdLst>
              <a:gd name="connsiteX0" fmla="*/ 484398 w 2006792"/>
              <a:gd name="connsiteY0" fmla="*/ 0 h 1388719"/>
              <a:gd name="connsiteX1" fmla="*/ 2006792 w 2006792"/>
              <a:gd name="connsiteY1" fmla="*/ 0 h 1388719"/>
              <a:gd name="connsiteX2" fmla="*/ 2006792 w 2006792"/>
              <a:gd name="connsiteY2" fmla="*/ 1388719 h 1388719"/>
              <a:gd name="connsiteX3" fmla="*/ 484398 w 2006792"/>
              <a:gd name="connsiteY3" fmla="*/ 1388719 h 1388719"/>
              <a:gd name="connsiteX4" fmla="*/ 484398 w 2006792"/>
              <a:gd name="connsiteY4" fmla="*/ 798514 h 1388719"/>
              <a:gd name="connsiteX5" fmla="*/ 311399 w 2006792"/>
              <a:gd name="connsiteY5" fmla="*/ 833232 h 1388719"/>
              <a:gd name="connsiteX6" fmla="*/ 190299 w 2006792"/>
              <a:gd name="connsiteY6" fmla="*/ 867950 h 1388719"/>
              <a:gd name="connsiteX7" fmla="*/ 0 w 2006792"/>
              <a:gd name="connsiteY7" fmla="*/ 694360 h 1388719"/>
              <a:gd name="connsiteX8" fmla="*/ 190299 w 2006792"/>
              <a:gd name="connsiteY8" fmla="*/ 520770 h 1388719"/>
              <a:gd name="connsiteX9" fmla="*/ 311399 w 2006792"/>
              <a:gd name="connsiteY9" fmla="*/ 555488 h 1388719"/>
              <a:gd name="connsiteX10" fmla="*/ 484398 w 2006792"/>
              <a:gd name="connsiteY10" fmla="*/ 590206 h 1388719"/>
              <a:gd name="connsiteX11" fmla="*/ 484398 w 2006792"/>
              <a:gd name="connsiteY11" fmla="*/ 0 h 13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792" h="1388719">
                <a:moveTo>
                  <a:pt x="484398" y="0"/>
                </a:moveTo>
                <a:cubicBezTo>
                  <a:pt x="2006792" y="0"/>
                  <a:pt x="2006792" y="0"/>
                  <a:pt x="2006792" y="0"/>
                </a:cubicBezTo>
                <a:cubicBezTo>
                  <a:pt x="2006792" y="1388719"/>
                  <a:pt x="2006792" y="1388719"/>
                  <a:pt x="2006792" y="1388719"/>
                </a:cubicBezTo>
                <a:cubicBezTo>
                  <a:pt x="484398" y="1388719"/>
                  <a:pt x="484398" y="1388719"/>
                  <a:pt x="484398" y="1388719"/>
                </a:cubicBezTo>
                <a:cubicBezTo>
                  <a:pt x="484398" y="798514"/>
                  <a:pt x="484398" y="798514"/>
                  <a:pt x="484398" y="798514"/>
                </a:cubicBezTo>
                <a:cubicBezTo>
                  <a:pt x="432499" y="781155"/>
                  <a:pt x="380599" y="781155"/>
                  <a:pt x="311399" y="833232"/>
                </a:cubicBezTo>
                <a:cubicBezTo>
                  <a:pt x="276799" y="850591"/>
                  <a:pt x="242199" y="867950"/>
                  <a:pt x="190299" y="867950"/>
                </a:cubicBezTo>
                <a:cubicBezTo>
                  <a:pt x="86500" y="867950"/>
                  <a:pt x="0" y="798514"/>
                  <a:pt x="0" y="694360"/>
                </a:cubicBezTo>
                <a:cubicBezTo>
                  <a:pt x="0" y="590206"/>
                  <a:pt x="86500" y="520770"/>
                  <a:pt x="190299" y="520770"/>
                </a:cubicBezTo>
                <a:cubicBezTo>
                  <a:pt x="242199" y="520770"/>
                  <a:pt x="276799" y="538129"/>
                  <a:pt x="311399" y="555488"/>
                </a:cubicBezTo>
                <a:cubicBezTo>
                  <a:pt x="380599" y="607565"/>
                  <a:pt x="432499" y="607565"/>
                  <a:pt x="484398" y="590206"/>
                </a:cubicBezTo>
                <a:cubicBezTo>
                  <a:pt x="484398" y="0"/>
                  <a:pt x="484398" y="0"/>
                  <a:pt x="484398" y="0"/>
                </a:cubicBezTo>
                <a:close/>
              </a:path>
            </a:pathLst>
          </a:custGeom>
          <a:ln w="9525">
            <a:solidFill>
              <a:schemeClr val="bg1"/>
            </a:solidFill>
          </a:ln>
        </p:spPr>
        <p:txBody>
          <a:bodyPr wrap="square">
            <a:noAutofit/>
          </a:bodyPr>
          <a:lstStyle/>
          <a:p>
            <a:endParaRPr lang="zh-CN" altLang="en-US"/>
          </a:p>
        </p:txBody>
      </p:sp>
      <p:sp>
        <p:nvSpPr>
          <p:cNvPr id="16" name="图片占位符 15"/>
          <p:cNvSpPr>
            <a:spLocks noGrp="1"/>
          </p:cNvSpPr>
          <p:nvPr>
            <p:ph type="pic" sz="quarter" idx="10"/>
          </p:nvPr>
        </p:nvSpPr>
        <p:spPr>
          <a:xfrm>
            <a:off x="1279429" y="2028554"/>
            <a:ext cx="1989666" cy="1387162"/>
          </a:xfrm>
          <a:custGeom>
            <a:avLst/>
            <a:gdLst>
              <a:gd name="connsiteX0" fmla="*/ 0 w 1989666"/>
              <a:gd name="connsiteY0" fmla="*/ 0 h 1387162"/>
              <a:gd name="connsiteX1" fmla="*/ 1505226 w 1989666"/>
              <a:gd name="connsiteY1" fmla="*/ 0 h 1387162"/>
              <a:gd name="connsiteX2" fmla="*/ 1505226 w 1989666"/>
              <a:gd name="connsiteY2" fmla="*/ 606884 h 1387162"/>
              <a:gd name="connsiteX3" fmla="*/ 1678240 w 1989666"/>
              <a:gd name="connsiteY3" fmla="*/ 554865 h 1387162"/>
              <a:gd name="connsiteX4" fmla="*/ 1799350 w 1989666"/>
              <a:gd name="connsiteY4" fmla="*/ 520186 h 1387162"/>
              <a:gd name="connsiteX5" fmla="*/ 1989666 w 1989666"/>
              <a:gd name="connsiteY5" fmla="*/ 693581 h 1387162"/>
              <a:gd name="connsiteX6" fmla="*/ 1799350 w 1989666"/>
              <a:gd name="connsiteY6" fmla="*/ 866976 h 1387162"/>
              <a:gd name="connsiteX7" fmla="*/ 1678240 w 1989666"/>
              <a:gd name="connsiteY7" fmla="*/ 832297 h 1387162"/>
              <a:gd name="connsiteX8" fmla="*/ 1505226 w 1989666"/>
              <a:gd name="connsiteY8" fmla="*/ 797618 h 1387162"/>
              <a:gd name="connsiteX9" fmla="*/ 1505226 w 1989666"/>
              <a:gd name="connsiteY9" fmla="*/ 1387162 h 1387162"/>
              <a:gd name="connsiteX10" fmla="*/ 0 w 1989666"/>
              <a:gd name="connsiteY10" fmla="*/ 1387162 h 1387162"/>
              <a:gd name="connsiteX11" fmla="*/ 0 w 1989666"/>
              <a:gd name="connsiteY11" fmla="*/ 0 h 138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9666" h="1387162">
                <a:moveTo>
                  <a:pt x="0" y="0"/>
                </a:moveTo>
                <a:cubicBezTo>
                  <a:pt x="0" y="0"/>
                  <a:pt x="0" y="0"/>
                  <a:pt x="1505226" y="0"/>
                </a:cubicBezTo>
                <a:cubicBezTo>
                  <a:pt x="1505226" y="0"/>
                  <a:pt x="1505226" y="0"/>
                  <a:pt x="1505226" y="606884"/>
                </a:cubicBezTo>
                <a:cubicBezTo>
                  <a:pt x="1574432" y="624223"/>
                  <a:pt x="1609034" y="606884"/>
                  <a:pt x="1678240" y="554865"/>
                </a:cubicBezTo>
                <a:cubicBezTo>
                  <a:pt x="1712843" y="537525"/>
                  <a:pt x="1747446" y="520186"/>
                  <a:pt x="1799350" y="520186"/>
                </a:cubicBezTo>
                <a:cubicBezTo>
                  <a:pt x="1903159" y="520186"/>
                  <a:pt x="1989666" y="606884"/>
                  <a:pt x="1989666" y="693581"/>
                </a:cubicBezTo>
                <a:cubicBezTo>
                  <a:pt x="1989666" y="797618"/>
                  <a:pt x="1903159" y="866976"/>
                  <a:pt x="1799350" y="866976"/>
                </a:cubicBezTo>
                <a:cubicBezTo>
                  <a:pt x="1747446" y="866976"/>
                  <a:pt x="1712843" y="849637"/>
                  <a:pt x="1678240" y="832297"/>
                </a:cubicBezTo>
                <a:cubicBezTo>
                  <a:pt x="1609034" y="797618"/>
                  <a:pt x="1574432" y="780279"/>
                  <a:pt x="1505226" y="797618"/>
                </a:cubicBezTo>
                <a:cubicBezTo>
                  <a:pt x="1505226" y="797618"/>
                  <a:pt x="1505226" y="797618"/>
                  <a:pt x="1505226" y="1387162"/>
                </a:cubicBezTo>
                <a:cubicBezTo>
                  <a:pt x="1505226" y="1387162"/>
                  <a:pt x="1505226" y="1387162"/>
                  <a:pt x="0" y="1387162"/>
                </a:cubicBezTo>
                <a:cubicBezTo>
                  <a:pt x="0" y="1387162"/>
                  <a:pt x="0" y="1387162"/>
                  <a:pt x="0" y="0"/>
                </a:cubicBezTo>
                <a:close/>
              </a:path>
            </a:pathLst>
          </a:custGeom>
          <a:ln w="9525">
            <a:solidFill>
              <a:schemeClr val="bg1"/>
            </a:solidFill>
          </a:ln>
        </p:spPr>
        <p:txBody>
          <a:bodyPr wrap="square">
            <a:noAutofit/>
          </a:bodyPr>
          <a:lstStyle/>
          <a:p>
            <a:endParaRPr lang="zh-CN" altLang="en-US"/>
          </a:p>
        </p:txBody>
      </p:sp>
      <p:sp>
        <p:nvSpPr>
          <p:cNvPr id="17" name="图片占位符 16"/>
          <p:cNvSpPr>
            <a:spLocks noGrp="1"/>
          </p:cNvSpPr>
          <p:nvPr>
            <p:ph type="pic" sz="quarter" idx="11"/>
          </p:nvPr>
        </p:nvSpPr>
        <p:spPr>
          <a:xfrm>
            <a:off x="2784913" y="2028554"/>
            <a:ext cx="2006792" cy="1387162"/>
          </a:xfrm>
          <a:custGeom>
            <a:avLst/>
            <a:gdLst>
              <a:gd name="connsiteX0" fmla="*/ 0 w 2006792"/>
              <a:gd name="connsiteY0" fmla="*/ 0 h 1387162"/>
              <a:gd name="connsiteX1" fmla="*/ 1522394 w 2006792"/>
              <a:gd name="connsiteY1" fmla="*/ 0 h 1387162"/>
              <a:gd name="connsiteX2" fmla="*/ 1522394 w 2006792"/>
              <a:gd name="connsiteY2" fmla="*/ 606884 h 1387162"/>
              <a:gd name="connsiteX3" fmla="*/ 1695393 w 2006792"/>
              <a:gd name="connsiteY3" fmla="*/ 554865 h 1387162"/>
              <a:gd name="connsiteX4" fmla="*/ 1816493 w 2006792"/>
              <a:gd name="connsiteY4" fmla="*/ 520186 h 1387162"/>
              <a:gd name="connsiteX5" fmla="*/ 2006792 w 2006792"/>
              <a:gd name="connsiteY5" fmla="*/ 693581 h 1387162"/>
              <a:gd name="connsiteX6" fmla="*/ 1816493 w 2006792"/>
              <a:gd name="connsiteY6" fmla="*/ 866976 h 1387162"/>
              <a:gd name="connsiteX7" fmla="*/ 1695393 w 2006792"/>
              <a:gd name="connsiteY7" fmla="*/ 832297 h 1387162"/>
              <a:gd name="connsiteX8" fmla="*/ 1522394 w 2006792"/>
              <a:gd name="connsiteY8" fmla="*/ 797618 h 1387162"/>
              <a:gd name="connsiteX9" fmla="*/ 1522394 w 2006792"/>
              <a:gd name="connsiteY9" fmla="*/ 1387162 h 1387162"/>
              <a:gd name="connsiteX10" fmla="*/ 0 w 2006792"/>
              <a:gd name="connsiteY10" fmla="*/ 1387162 h 1387162"/>
              <a:gd name="connsiteX11" fmla="*/ 0 w 2006792"/>
              <a:gd name="connsiteY11" fmla="*/ 0 h 138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792" h="1387162">
                <a:moveTo>
                  <a:pt x="0" y="0"/>
                </a:moveTo>
                <a:cubicBezTo>
                  <a:pt x="0" y="0"/>
                  <a:pt x="0" y="0"/>
                  <a:pt x="1522394" y="0"/>
                </a:cubicBezTo>
                <a:cubicBezTo>
                  <a:pt x="1522394" y="0"/>
                  <a:pt x="1522394" y="0"/>
                  <a:pt x="1522394" y="606884"/>
                </a:cubicBezTo>
                <a:cubicBezTo>
                  <a:pt x="1574294" y="624223"/>
                  <a:pt x="1626194" y="606884"/>
                  <a:pt x="1695393" y="554865"/>
                </a:cubicBezTo>
                <a:cubicBezTo>
                  <a:pt x="1729993" y="537525"/>
                  <a:pt x="1764593" y="520186"/>
                  <a:pt x="1816493" y="520186"/>
                </a:cubicBezTo>
                <a:cubicBezTo>
                  <a:pt x="1920293" y="520186"/>
                  <a:pt x="2006792" y="606884"/>
                  <a:pt x="2006792" y="693581"/>
                </a:cubicBezTo>
                <a:cubicBezTo>
                  <a:pt x="2006792" y="797618"/>
                  <a:pt x="1920293" y="866976"/>
                  <a:pt x="1816493" y="866976"/>
                </a:cubicBezTo>
                <a:cubicBezTo>
                  <a:pt x="1764593" y="866976"/>
                  <a:pt x="1729993" y="849637"/>
                  <a:pt x="1695393" y="832297"/>
                </a:cubicBezTo>
                <a:cubicBezTo>
                  <a:pt x="1626194" y="797618"/>
                  <a:pt x="1574294" y="780279"/>
                  <a:pt x="1522394" y="797618"/>
                </a:cubicBezTo>
                <a:cubicBezTo>
                  <a:pt x="1522394" y="797618"/>
                  <a:pt x="1522394" y="797618"/>
                  <a:pt x="1522394" y="1387162"/>
                </a:cubicBezTo>
                <a:cubicBezTo>
                  <a:pt x="1522394" y="1387162"/>
                  <a:pt x="1522394" y="1387162"/>
                  <a:pt x="0" y="1387162"/>
                </a:cubicBezTo>
                <a:cubicBezTo>
                  <a:pt x="0" y="1387162"/>
                  <a:pt x="0" y="1387162"/>
                  <a:pt x="0" y="0"/>
                </a:cubicBezTo>
                <a:close/>
              </a:path>
            </a:pathLst>
          </a:custGeom>
          <a:ln w="9525">
            <a:solidFill>
              <a:schemeClr val="bg1"/>
            </a:solidFill>
          </a:ln>
        </p:spPr>
        <p:txBody>
          <a:bodyPr wrap="square">
            <a:noAutofit/>
          </a:bodyPr>
          <a:lstStyle/>
          <a:p>
            <a:endParaRPr lang="zh-CN" altLang="en-US" dirty="0"/>
          </a:p>
        </p:txBody>
      </p:sp>
      <p:sp>
        <p:nvSpPr>
          <p:cNvPr id="18" name="图片占位符 17"/>
          <p:cNvSpPr>
            <a:spLocks noGrp="1"/>
          </p:cNvSpPr>
          <p:nvPr>
            <p:ph type="pic" sz="quarter" idx="12"/>
          </p:nvPr>
        </p:nvSpPr>
        <p:spPr>
          <a:xfrm>
            <a:off x="4307520" y="2028555"/>
            <a:ext cx="1522609" cy="1821525"/>
          </a:xfrm>
          <a:custGeom>
            <a:avLst/>
            <a:gdLst>
              <a:gd name="connsiteX0" fmla="*/ 0 w 1522609"/>
              <a:gd name="connsiteY0" fmla="*/ 0 h 1821525"/>
              <a:gd name="connsiteX1" fmla="*/ 1522609 w 1522609"/>
              <a:gd name="connsiteY1" fmla="*/ 0 h 1821525"/>
              <a:gd name="connsiteX2" fmla="*/ 1522609 w 1522609"/>
              <a:gd name="connsiteY2" fmla="*/ 1387829 h 1821525"/>
              <a:gd name="connsiteX3" fmla="*/ 865119 w 1522609"/>
              <a:gd name="connsiteY3" fmla="*/ 1387829 h 1821525"/>
              <a:gd name="connsiteX4" fmla="*/ 917026 w 1522609"/>
              <a:gd name="connsiteY4" fmla="*/ 1543959 h 1821525"/>
              <a:gd name="connsiteX5" fmla="*/ 951631 w 1522609"/>
              <a:gd name="connsiteY5" fmla="*/ 1648047 h 1821525"/>
              <a:gd name="connsiteX6" fmla="*/ 761305 w 1522609"/>
              <a:gd name="connsiteY6" fmla="*/ 1821525 h 1821525"/>
              <a:gd name="connsiteX7" fmla="*/ 570979 w 1522609"/>
              <a:gd name="connsiteY7" fmla="*/ 1648047 h 1821525"/>
              <a:gd name="connsiteX8" fmla="*/ 605583 w 1522609"/>
              <a:gd name="connsiteY8" fmla="*/ 1543959 h 1821525"/>
              <a:gd name="connsiteX9" fmla="*/ 657490 w 1522609"/>
              <a:gd name="connsiteY9" fmla="*/ 1387829 h 1821525"/>
              <a:gd name="connsiteX10" fmla="*/ 0 w 1522609"/>
              <a:gd name="connsiteY10" fmla="*/ 1387829 h 1821525"/>
              <a:gd name="connsiteX11" fmla="*/ 0 w 1522609"/>
              <a:gd name="connsiteY11" fmla="*/ 0 h 182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2609" h="1821525">
                <a:moveTo>
                  <a:pt x="0" y="0"/>
                </a:moveTo>
                <a:cubicBezTo>
                  <a:pt x="0" y="0"/>
                  <a:pt x="0" y="0"/>
                  <a:pt x="1522609" y="0"/>
                </a:cubicBezTo>
                <a:cubicBezTo>
                  <a:pt x="1522609" y="0"/>
                  <a:pt x="1522609" y="0"/>
                  <a:pt x="1522609" y="1387829"/>
                </a:cubicBezTo>
                <a:lnTo>
                  <a:pt x="865119" y="1387829"/>
                </a:lnTo>
                <a:cubicBezTo>
                  <a:pt x="847817" y="1439872"/>
                  <a:pt x="865119" y="1474568"/>
                  <a:pt x="917026" y="1543959"/>
                </a:cubicBezTo>
                <a:cubicBezTo>
                  <a:pt x="934328" y="1578655"/>
                  <a:pt x="951631" y="1613351"/>
                  <a:pt x="951631" y="1648047"/>
                </a:cubicBezTo>
                <a:cubicBezTo>
                  <a:pt x="951631" y="1752134"/>
                  <a:pt x="865119" y="1821525"/>
                  <a:pt x="761305" y="1821525"/>
                </a:cubicBezTo>
                <a:cubicBezTo>
                  <a:pt x="657490" y="1821525"/>
                  <a:pt x="570979" y="1752134"/>
                  <a:pt x="570979" y="1648047"/>
                </a:cubicBezTo>
                <a:cubicBezTo>
                  <a:pt x="570979" y="1613351"/>
                  <a:pt x="588281" y="1578655"/>
                  <a:pt x="605583" y="1543959"/>
                </a:cubicBezTo>
                <a:cubicBezTo>
                  <a:pt x="657490" y="1474568"/>
                  <a:pt x="674793" y="1439872"/>
                  <a:pt x="657490" y="1387829"/>
                </a:cubicBezTo>
                <a:cubicBezTo>
                  <a:pt x="657490" y="1387829"/>
                  <a:pt x="657490" y="1387829"/>
                  <a:pt x="0" y="1387829"/>
                </a:cubicBezTo>
                <a:cubicBezTo>
                  <a:pt x="0" y="1387829"/>
                  <a:pt x="0" y="1387829"/>
                  <a:pt x="0" y="0"/>
                </a:cubicBezTo>
                <a:close/>
              </a:path>
            </a:pathLst>
          </a:custGeom>
          <a:ln w="9525">
            <a:solidFill>
              <a:schemeClr val="bg1"/>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79500" y="2006600"/>
            <a:ext cx="2921000" cy="2026812"/>
          </a:xfrm>
          <a:custGeom>
            <a:avLst/>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ah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35500" y="2006600"/>
            <a:ext cx="2921000" cy="2026812"/>
          </a:xfrm>
          <a:custGeom>
            <a:avLst/>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ah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91500" y="2006600"/>
            <a:ext cx="2921000" cy="2026812"/>
          </a:xfrm>
          <a:custGeom>
            <a:avLst/>
            <a:gdLst>
              <a:gd name="connsiteX0" fmla="*/ 0 w 2921000"/>
              <a:gd name="connsiteY0" fmla="*/ 0 h 2026812"/>
              <a:gd name="connsiteX1" fmla="*/ 2921000 w 2921000"/>
              <a:gd name="connsiteY1" fmla="*/ 0 h 2026812"/>
              <a:gd name="connsiteX2" fmla="*/ 2921000 w 2921000"/>
              <a:gd name="connsiteY2" fmla="*/ 2026812 h 2026812"/>
              <a:gd name="connsiteX3" fmla="*/ 0 w 2921000"/>
              <a:gd name="connsiteY3" fmla="*/ 2026812 h 2026812"/>
            </a:gdLst>
            <a:ahLst/>
            <a:cxnLst>
              <a:cxn ang="0">
                <a:pos x="connsiteX0" y="connsiteY0"/>
              </a:cxn>
              <a:cxn ang="0">
                <a:pos x="connsiteX1" y="connsiteY1"/>
              </a:cxn>
              <a:cxn ang="0">
                <a:pos x="connsiteX2" y="connsiteY2"/>
              </a:cxn>
              <a:cxn ang="0">
                <a:pos x="connsiteX3" y="connsiteY3"/>
              </a:cxn>
            </a:cxnLst>
            <a:rect l="l" t="t" r="r" b="b"/>
            <a:pathLst>
              <a:path w="2921000" h="2026812">
                <a:moveTo>
                  <a:pt x="0" y="0"/>
                </a:moveTo>
                <a:lnTo>
                  <a:pt x="2921000" y="0"/>
                </a:lnTo>
                <a:lnTo>
                  <a:pt x="2921000" y="2026812"/>
                </a:lnTo>
                <a:lnTo>
                  <a:pt x="0" y="2026812"/>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91181" y="1943782"/>
            <a:ext cx="2509246" cy="1938224"/>
          </a:xfrm>
          <a:custGeom>
            <a:avLst/>
            <a:gdLst>
              <a:gd name="connsiteX0" fmla="*/ 0 w 2509246"/>
              <a:gd name="connsiteY0" fmla="*/ 0 h 1938224"/>
              <a:gd name="connsiteX1" fmla="*/ 2509246 w 2509246"/>
              <a:gd name="connsiteY1" fmla="*/ 0 h 1938224"/>
              <a:gd name="connsiteX2" fmla="*/ 2509246 w 2509246"/>
              <a:gd name="connsiteY2" fmla="*/ 1938224 h 1938224"/>
              <a:gd name="connsiteX3" fmla="*/ 0 w 2509246"/>
              <a:gd name="connsiteY3" fmla="*/ 1938224 h 1938224"/>
            </a:gdLst>
            <a:ahLst/>
            <a:cxnLst>
              <a:cxn ang="0">
                <a:pos x="connsiteX0" y="connsiteY0"/>
              </a:cxn>
              <a:cxn ang="0">
                <a:pos x="connsiteX1" y="connsiteY1"/>
              </a:cxn>
              <a:cxn ang="0">
                <a:pos x="connsiteX2" y="connsiteY2"/>
              </a:cxn>
              <a:cxn ang="0">
                <a:pos x="connsiteX3" y="connsiteY3"/>
              </a:cxn>
            </a:cxnLst>
            <a:rect l="l" t="t" r="r" b="b"/>
            <a:pathLst>
              <a:path w="2509246" h="1938224">
                <a:moveTo>
                  <a:pt x="0" y="0"/>
                </a:moveTo>
                <a:lnTo>
                  <a:pt x="2509246" y="0"/>
                </a:lnTo>
                <a:lnTo>
                  <a:pt x="2509246" y="1938224"/>
                </a:lnTo>
                <a:lnTo>
                  <a:pt x="0" y="1938224"/>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091576" y="1943782"/>
            <a:ext cx="2509246" cy="1938224"/>
          </a:xfrm>
          <a:custGeom>
            <a:avLst/>
            <a:gdLst>
              <a:gd name="connsiteX0" fmla="*/ 0 w 2509246"/>
              <a:gd name="connsiteY0" fmla="*/ 0 h 1938224"/>
              <a:gd name="connsiteX1" fmla="*/ 2509246 w 2509246"/>
              <a:gd name="connsiteY1" fmla="*/ 0 h 1938224"/>
              <a:gd name="connsiteX2" fmla="*/ 2509246 w 2509246"/>
              <a:gd name="connsiteY2" fmla="*/ 1938224 h 1938224"/>
              <a:gd name="connsiteX3" fmla="*/ 0 w 2509246"/>
              <a:gd name="connsiteY3" fmla="*/ 1938224 h 1938224"/>
            </a:gdLst>
            <a:ahLst/>
            <a:cxnLst>
              <a:cxn ang="0">
                <a:pos x="connsiteX0" y="connsiteY0"/>
              </a:cxn>
              <a:cxn ang="0">
                <a:pos x="connsiteX1" y="connsiteY1"/>
              </a:cxn>
              <a:cxn ang="0">
                <a:pos x="connsiteX2" y="connsiteY2"/>
              </a:cxn>
              <a:cxn ang="0">
                <a:pos x="connsiteX3" y="connsiteY3"/>
              </a:cxn>
            </a:cxnLst>
            <a:rect l="l" t="t" r="r" b="b"/>
            <a:pathLst>
              <a:path w="2509246" h="1938224">
                <a:moveTo>
                  <a:pt x="0" y="0"/>
                </a:moveTo>
                <a:lnTo>
                  <a:pt x="2509246" y="0"/>
                </a:lnTo>
                <a:lnTo>
                  <a:pt x="2509246" y="1938224"/>
                </a:lnTo>
                <a:lnTo>
                  <a:pt x="0" y="1938224"/>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594184" y="3882006"/>
            <a:ext cx="2509246" cy="1938224"/>
          </a:xfrm>
          <a:custGeom>
            <a:avLst/>
            <a:gdLst>
              <a:gd name="connsiteX0" fmla="*/ 0 w 2509246"/>
              <a:gd name="connsiteY0" fmla="*/ 0 h 1938224"/>
              <a:gd name="connsiteX1" fmla="*/ 2509246 w 2509246"/>
              <a:gd name="connsiteY1" fmla="*/ 0 h 1938224"/>
              <a:gd name="connsiteX2" fmla="*/ 2509246 w 2509246"/>
              <a:gd name="connsiteY2" fmla="*/ 1938224 h 1938224"/>
              <a:gd name="connsiteX3" fmla="*/ 0 w 2509246"/>
              <a:gd name="connsiteY3" fmla="*/ 1938224 h 1938224"/>
            </a:gdLst>
            <a:ahLst/>
            <a:cxnLst>
              <a:cxn ang="0">
                <a:pos x="connsiteX0" y="connsiteY0"/>
              </a:cxn>
              <a:cxn ang="0">
                <a:pos x="connsiteX1" y="connsiteY1"/>
              </a:cxn>
              <a:cxn ang="0">
                <a:pos x="connsiteX2" y="connsiteY2"/>
              </a:cxn>
              <a:cxn ang="0">
                <a:pos x="connsiteX3" y="connsiteY3"/>
              </a:cxn>
            </a:cxnLst>
            <a:rect l="l" t="t" r="r" b="b"/>
            <a:pathLst>
              <a:path w="2509246" h="1938224">
                <a:moveTo>
                  <a:pt x="0" y="0"/>
                </a:moveTo>
                <a:lnTo>
                  <a:pt x="2509246" y="0"/>
                </a:lnTo>
                <a:lnTo>
                  <a:pt x="2509246" y="1938224"/>
                </a:lnTo>
                <a:lnTo>
                  <a:pt x="0" y="1938224"/>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3591181" y="3882006"/>
            <a:ext cx="2509246" cy="1938224"/>
          </a:xfrm>
          <a:custGeom>
            <a:avLst/>
            <a:gdLst>
              <a:gd name="connsiteX0" fmla="*/ 0 w 2509246"/>
              <a:gd name="connsiteY0" fmla="*/ 0 h 1938224"/>
              <a:gd name="connsiteX1" fmla="*/ 2509246 w 2509246"/>
              <a:gd name="connsiteY1" fmla="*/ 0 h 1938224"/>
              <a:gd name="connsiteX2" fmla="*/ 2509246 w 2509246"/>
              <a:gd name="connsiteY2" fmla="*/ 1938224 h 1938224"/>
              <a:gd name="connsiteX3" fmla="*/ 0 w 2509246"/>
              <a:gd name="connsiteY3" fmla="*/ 1938224 h 1938224"/>
            </a:gdLst>
            <a:ahLst/>
            <a:cxnLst>
              <a:cxn ang="0">
                <a:pos x="connsiteX0" y="connsiteY0"/>
              </a:cxn>
              <a:cxn ang="0">
                <a:pos x="connsiteX1" y="connsiteY1"/>
              </a:cxn>
              <a:cxn ang="0">
                <a:pos x="connsiteX2" y="connsiteY2"/>
              </a:cxn>
              <a:cxn ang="0">
                <a:pos x="connsiteX3" y="connsiteY3"/>
              </a:cxn>
            </a:cxnLst>
            <a:rect l="l" t="t" r="r" b="b"/>
            <a:pathLst>
              <a:path w="2509246" h="1938224">
                <a:moveTo>
                  <a:pt x="0" y="0"/>
                </a:moveTo>
                <a:lnTo>
                  <a:pt x="2509246" y="0"/>
                </a:lnTo>
                <a:lnTo>
                  <a:pt x="2509246" y="1938224"/>
                </a:lnTo>
                <a:lnTo>
                  <a:pt x="0" y="1938224"/>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1088574" y="3882006"/>
            <a:ext cx="2509246" cy="1938224"/>
          </a:xfrm>
          <a:custGeom>
            <a:avLst/>
            <a:gdLst>
              <a:gd name="connsiteX0" fmla="*/ 0 w 2509246"/>
              <a:gd name="connsiteY0" fmla="*/ 0 h 1938224"/>
              <a:gd name="connsiteX1" fmla="*/ 2509246 w 2509246"/>
              <a:gd name="connsiteY1" fmla="*/ 0 h 1938224"/>
              <a:gd name="connsiteX2" fmla="*/ 2509246 w 2509246"/>
              <a:gd name="connsiteY2" fmla="*/ 1938224 h 1938224"/>
              <a:gd name="connsiteX3" fmla="*/ 0 w 2509246"/>
              <a:gd name="connsiteY3" fmla="*/ 1938224 h 1938224"/>
            </a:gdLst>
            <a:ahLst/>
            <a:cxnLst>
              <a:cxn ang="0">
                <a:pos x="connsiteX0" y="connsiteY0"/>
              </a:cxn>
              <a:cxn ang="0">
                <a:pos x="connsiteX1" y="connsiteY1"/>
              </a:cxn>
              <a:cxn ang="0">
                <a:pos x="connsiteX2" y="connsiteY2"/>
              </a:cxn>
              <a:cxn ang="0">
                <a:pos x="connsiteX3" y="connsiteY3"/>
              </a:cxn>
            </a:cxnLst>
            <a:rect l="l" t="t" r="r" b="b"/>
            <a:pathLst>
              <a:path w="2509246" h="1938224">
                <a:moveTo>
                  <a:pt x="0" y="0"/>
                </a:moveTo>
                <a:lnTo>
                  <a:pt x="2509246" y="0"/>
                </a:lnTo>
                <a:lnTo>
                  <a:pt x="2509246" y="1938224"/>
                </a:lnTo>
                <a:lnTo>
                  <a:pt x="0" y="1938224"/>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15.xml"/><Relationship Id="rId12" Type="http://schemas.openxmlformats.org/officeDocument/2006/relationships/slideLayout" Target="../slideLayouts/slideLayout5.xml"/><Relationship Id="rId11" Type="http://schemas.openxmlformats.org/officeDocument/2006/relationships/tags" Target="../tags/tag4.xml"/><Relationship Id="rId10" Type="http://schemas.openxmlformats.org/officeDocument/2006/relationships/image" Target="../media/image7.pn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9" Type="http://schemas.openxmlformats.org/officeDocument/2006/relationships/image" Target="../media/image26.jpeg"/><Relationship Id="rId8" Type="http://schemas.openxmlformats.org/officeDocument/2006/relationships/image" Target="../media/image25.jpeg"/><Relationship Id="rId7" Type="http://schemas.openxmlformats.org/officeDocument/2006/relationships/image" Target="../media/image24.png"/><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7.png"/><Relationship Id="rId13" Type="http://schemas.openxmlformats.org/officeDocument/2006/relationships/notesSlide" Target="../notesSlides/notesSlide16.xml"/><Relationship Id="rId12" Type="http://schemas.openxmlformats.org/officeDocument/2006/relationships/slideLayout" Target="../slideLayouts/slideLayout5.xml"/><Relationship Id="rId11" Type="http://schemas.openxmlformats.org/officeDocument/2006/relationships/tags" Target="../tags/tag9.xml"/><Relationship Id="rId10" Type="http://schemas.openxmlformats.org/officeDocument/2006/relationships/image" Target="../media/image27.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28.jpe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7.png"/><Relationship Id="rId11" Type="http://schemas.openxmlformats.org/officeDocument/2006/relationships/notesSlide" Target="../notesSlides/notesSlide17.xml"/><Relationship Id="rId10" Type="http://schemas.openxmlformats.org/officeDocument/2006/relationships/slideLayout" Target="../slideLayouts/slideLayout5.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5.xml"/><Relationship Id="rId7" Type="http://schemas.openxmlformats.org/officeDocument/2006/relationships/tags" Target="../tags/tag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5.xml"/><Relationship Id="rId5" Type="http://schemas.openxmlformats.org/officeDocument/2006/relationships/tags" Target="../tags/tag17.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5.xml"/><Relationship Id="rId3" Type="http://schemas.openxmlformats.org/officeDocument/2006/relationships/tags" Target="../tags/tag18.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7.png"/><Relationship Id="rId17" Type="http://schemas.openxmlformats.org/officeDocument/2006/relationships/notesSlide" Target="../notesSlides/notesSlide22.xml"/><Relationship Id="rId16" Type="http://schemas.openxmlformats.org/officeDocument/2006/relationships/slideLayout" Target="../slideLayouts/slideLayout5.xml"/><Relationship Id="rId15" Type="http://schemas.openxmlformats.org/officeDocument/2006/relationships/tags" Target="../tags/tag30.xml"/><Relationship Id="rId14" Type="http://schemas.openxmlformats.org/officeDocument/2006/relationships/image" Target="../media/image34.jpeg"/><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5.xml"/><Relationship Id="rId3" Type="http://schemas.openxmlformats.org/officeDocument/2006/relationships/tags" Target="../tags/tag31.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33.xml"/><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0" Type="http://schemas.openxmlformats.org/officeDocument/2006/relationships/notesSlide" Target="../notesSlides/notesSlide27.xml"/><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2703" b="3475"/>
          <a:stretch>
            <a:fillRect/>
          </a:stretch>
        </p:blipFill>
        <p:spPr>
          <a:xfrm>
            <a:off x="0" y="0"/>
            <a:ext cx="12192000" cy="6858000"/>
          </a:xfrm>
          <a:prstGeom prst="rect">
            <a:avLst/>
          </a:prstGeom>
        </p:spPr>
      </p:pic>
      <p:sp>
        <p:nvSpPr>
          <p:cNvPr id="6" name="圆角矩形 5"/>
          <p:cNvSpPr/>
          <p:nvPr/>
        </p:nvSpPr>
        <p:spPr>
          <a:xfrm>
            <a:off x="4367212" y="4598120"/>
            <a:ext cx="1536700" cy="373627"/>
          </a:xfrm>
          <a:prstGeom prst="roundRect">
            <a:avLst>
              <a:gd name="adj" fmla="val 50000"/>
            </a:avLst>
          </a:prstGeom>
          <a:solidFill>
            <a:srgbClr val="BC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圆角矩形 6"/>
          <p:cNvSpPr/>
          <p:nvPr/>
        </p:nvSpPr>
        <p:spPr>
          <a:xfrm>
            <a:off x="6262686" y="4598120"/>
            <a:ext cx="1536700" cy="373627"/>
          </a:xfrm>
          <a:prstGeom prst="roundRect">
            <a:avLst>
              <a:gd name="adj" fmla="val 50000"/>
            </a:avLst>
          </a:prstGeom>
          <a:solidFill>
            <a:srgbClr val="21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文本框 7"/>
          <p:cNvSpPr txBox="1"/>
          <p:nvPr/>
        </p:nvSpPr>
        <p:spPr>
          <a:xfrm>
            <a:off x="4367212" y="4634406"/>
            <a:ext cx="1536700" cy="3067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汇报人：</a:t>
            </a:r>
            <a:r>
              <a:rPr kumimoji="0" lang="en-US" altLang="zh-CN"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xx</a:t>
            </a:r>
            <a:endParaRPr kumimoji="0" lang="en-US" altLang="zh-CN"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6264910" y="4634230"/>
            <a:ext cx="1673860" cy="30670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rPr>
              <a:t>时间</a:t>
            </a:r>
            <a:r>
              <a:rPr kumimoji="0" lang="zh-CN" altLang="en-US"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a:t>
            </a:r>
            <a:r>
              <a:rPr kumimoji="0" lang="en-US" altLang="zh-CN"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XX</a:t>
            </a:r>
            <a:r>
              <a:rPr kumimoji="0" lang="zh-CN" altLang="en-US"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月</a:t>
            </a:r>
            <a:r>
              <a:rPr kumimoji="0" lang="en-US" altLang="zh-CN"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XX</a:t>
            </a:r>
            <a:r>
              <a:rPr kumimoji="0" lang="zh-CN" altLang="en-US"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日</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1376320" y="2274199"/>
            <a:ext cx="9740901" cy="120032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7200" b="1" dirty="0" smtClean="0">
                <a:solidFill>
                  <a:schemeClr val="tx1">
                    <a:lumMod val="75000"/>
                    <a:lumOff val="25000"/>
                  </a:schemeClr>
                </a:solidFill>
                <a:latin typeface="微软雅黑" panose="020B0503020204020204" pitchFamily="34" charset="-122"/>
                <a:ea typeface="微软雅黑" panose="020B0503020204020204" pitchFamily="34" charset="-122"/>
              </a:rPr>
              <a:t>商业计划书</a:t>
            </a:r>
            <a:r>
              <a:rPr lang="en-US" altLang="zh-CN" sz="7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7200" b="1" dirty="0" smtClean="0">
                <a:solidFill>
                  <a:schemeClr val="tx1">
                    <a:lumMod val="75000"/>
                    <a:lumOff val="25000"/>
                  </a:schemeClr>
                </a:solidFill>
                <a:latin typeface="微软雅黑" panose="020B0503020204020204" pitchFamily="34" charset="-122"/>
                <a:ea typeface="微软雅黑" panose="020B0503020204020204" pitchFamily="34" charset="-122"/>
              </a:rPr>
              <a:t>融资</a:t>
            </a:r>
            <a:r>
              <a:rPr lang="en-US" altLang="zh-CN" sz="7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7200" b="1" dirty="0" smtClean="0">
                <a:solidFill>
                  <a:schemeClr val="tx1">
                    <a:lumMod val="75000"/>
                    <a:lumOff val="25000"/>
                  </a:schemeClr>
                </a:solidFill>
                <a:latin typeface="微软雅黑" panose="020B0503020204020204" pitchFamily="34" charset="-122"/>
                <a:ea typeface="微软雅黑" panose="020B0503020204020204" pitchFamily="34" charset="-122"/>
              </a:rPr>
              <a:t>创业</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901156" y="3731643"/>
            <a:ext cx="6197600"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print </a:t>
            </a:r>
            <a:r>
              <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a:t>
            </a:r>
            <a:r>
              <a:rPr kumimoji="0" lang="en-US" altLang="zh-CN" sz="1400" b="0" i="0" u="none" strike="noStrike" kern="1200" cap="none" spc="0" normalizeH="0" baseline="0" noProof="0" dirty="0" err="1">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fieldprint</a:t>
            </a:r>
            <a:r>
              <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 the </a:t>
            </a:r>
            <a:r>
              <a:rPr kumimoji="0" lang="en-US" altLang="zh-CN" sz="1400" b="0" i="0" u="none" strike="noStrike" kern="1200" cap="none" spc="0" normalizeH="0" baseline="0" noProof="0" dirty="0" smtClean="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presentation </a:t>
            </a:r>
            <a:r>
              <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to be </a:t>
            </a:r>
            <a:r>
              <a:rPr kumimoji="0" lang="en-US" altLang="zh-CN" sz="1400" b="0" i="0" u="none" strike="noStrike" kern="1200" cap="none" spc="0" normalizeH="0" baseline="0" noProof="0" dirty="0" smtClean="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wider field</a:t>
            </a:r>
            <a:endPar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94058"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项目介绍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pic>
        <p:nvPicPr>
          <p:cNvPr id="7" name="图片占位符 17"/>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874567" y="1905000"/>
            <a:ext cx="2119162" cy="1912997"/>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pic>
        <p:nvPicPr>
          <p:cNvPr id="8" name="图片占位符 27"/>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3646177" y="1854201"/>
            <a:ext cx="2119162" cy="1963600"/>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pic>
        <p:nvPicPr>
          <p:cNvPr id="9" name="图片占位符 39"/>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tretch>
            <a:fillRect/>
          </a:stretch>
        </p:blipFill>
        <p:spPr>
          <a:xfrm>
            <a:off x="9189397" y="1955800"/>
            <a:ext cx="2119162" cy="2019299"/>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pic>
        <p:nvPicPr>
          <p:cNvPr id="10" name="图片占位符 41"/>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tretch>
            <a:fillRect/>
          </a:stretch>
        </p:blipFill>
        <p:spPr>
          <a:xfrm>
            <a:off x="6417787" y="1854200"/>
            <a:ext cx="2119162" cy="2033729"/>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sp>
        <p:nvSpPr>
          <p:cNvPr id="11" name="矩形 10"/>
          <p:cNvSpPr/>
          <p:nvPr/>
        </p:nvSpPr>
        <p:spPr>
          <a:xfrm>
            <a:off x="772798" y="4803754"/>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12" name="矩形 11"/>
          <p:cNvSpPr/>
          <p:nvPr/>
        </p:nvSpPr>
        <p:spPr>
          <a:xfrm>
            <a:off x="772797" y="4451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tx1">
                    <a:lumMod val="65000"/>
                    <a:lumOff val="35000"/>
                  </a:schemeClr>
                </a:solidFill>
              </a:rPr>
              <a:t>项目来源</a:t>
            </a:r>
            <a:endParaRPr lang="zh-CN" altLang="en-US" b="1" dirty="0">
              <a:solidFill>
                <a:schemeClr val="tx1">
                  <a:lumMod val="65000"/>
                  <a:lumOff val="35000"/>
                </a:schemeClr>
              </a:solidFill>
            </a:endParaRPr>
          </a:p>
        </p:txBody>
      </p:sp>
      <p:sp>
        <p:nvSpPr>
          <p:cNvPr id="13" name="矩形 12"/>
          <p:cNvSpPr/>
          <p:nvPr/>
        </p:nvSpPr>
        <p:spPr>
          <a:xfrm>
            <a:off x="3556433" y="4803754"/>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17" name="矩形 16"/>
          <p:cNvSpPr/>
          <p:nvPr/>
        </p:nvSpPr>
        <p:spPr>
          <a:xfrm>
            <a:off x="3556432" y="4451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项目来源</a:t>
            </a:r>
            <a:endParaRPr lang="zh-CN" altLang="en-US" b="1" dirty="0">
              <a:solidFill>
                <a:schemeClr val="tx1">
                  <a:lumMod val="65000"/>
                  <a:lumOff val="35000"/>
                </a:schemeClr>
              </a:solidFill>
            </a:endParaRPr>
          </a:p>
        </p:txBody>
      </p:sp>
      <p:sp>
        <p:nvSpPr>
          <p:cNvPr id="18" name="矩形 17"/>
          <p:cNvSpPr/>
          <p:nvPr/>
        </p:nvSpPr>
        <p:spPr>
          <a:xfrm>
            <a:off x="6378168" y="4803754"/>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a:t>
            </a:r>
            <a:endParaRPr lang="zh-CN" altLang="en-US" sz="1400" dirty="0">
              <a:solidFill>
                <a:schemeClr val="tx1">
                  <a:lumMod val="50000"/>
                  <a:lumOff val="50000"/>
                </a:schemeClr>
              </a:solidFill>
            </a:endParaRPr>
          </a:p>
        </p:txBody>
      </p:sp>
      <p:sp>
        <p:nvSpPr>
          <p:cNvPr id="19" name="矩形 18"/>
          <p:cNvSpPr/>
          <p:nvPr/>
        </p:nvSpPr>
        <p:spPr>
          <a:xfrm>
            <a:off x="6378167" y="4451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项目来源</a:t>
            </a:r>
            <a:endParaRPr lang="zh-CN" altLang="en-US" b="1" dirty="0">
              <a:solidFill>
                <a:schemeClr val="tx1">
                  <a:lumMod val="65000"/>
                  <a:lumOff val="35000"/>
                </a:schemeClr>
              </a:solidFill>
            </a:endParaRPr>
          </a:p>
        </p:txBody>
      </p:sp>
      <p:sp>
        <p:nvSpPr>
          <p:cNvPr id="20" name="矩形 19"/>
          <p:cNvSpPr/>
          <p:nvPr/>
        </p:nvSpPr>
        <p:spPr>
          <a:xfrm>
            <a:off x="9225303" y="4803754"/>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1" name="矩形 20"/>
          <p:cNvSpPr/>
          <p:nvPr/>
        </p:nvSpPr>
        <p:spPr>
          <a:xfrm>
            <a:off x="9225302" y="4451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项目来源</a:t>
            </a:r>
            <a:endParaRPr lang="zh-CN" altLang="en-US" b="1" dirty="0">
              <a:solidFill>
                <a:schemeClr val="tx1">
                  <a:lumMod val="65000"/>
                  <a:lumOff val="35000"/>
                </a:schemeClr>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0-#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94058"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项目介绍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25" name="组合 24"/>
          <p:cNvGrpSpPr/>
          <p:nvPr/>
        </p:nvGrpSpPr>
        <p:grpSpPr>
          <a:xfrm>
            <a:off x="774700" y="1934818"/>
            <a:ext cx="3915700" cy="1569229"/>
            <a:chOff x="774700" y="1934818"/>
            <a:chExt cx="3915700" cy="1569229"/>
          </a:xfrm>
        </p:grpSpPr>
        <p:cxnSp>
          <p:nvCxnSpPr>
            <p:cNvPr id="26" name="直接连接符 25"/>
            <p:cNvCxnSpPr/>
            <p:nvPr/>
          </p:nvCxnSpPr>
          <p:spPr>
            <a:xfrm>
              <a:off x="774700" y="2266776"/>
              <a:ext cx="3915700"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866573" y="1934818"/>
              <a:ext cx="2649549" cy="413661"/>
            </a:xfrm>
            <a:prstGeom prst="rect">
              <a:avLst/>
            </a:prstGeom>
          </p:spPr>
          <p:txBody>
            <a:bodyPr wrap="none" lIns="72000" tIns="0" rIns="72000" bIns="0">
              <a:normAutofit/>
            </a:bodyPr>
            <a:lstStyle/>
            <a:p>
              <a:pPr lvl="0" defTabSz="914400">
                <a:defRPr/>
              </a:pPr>
              <a:r>
                <a:rPr lang="zh-CN" altLang="en-US" b="1" dirty="0" smtClean="0">
                  <a:solidFill>
                    <a:schemeClr val="tx1">
                      <a:lumMod val="65000"/>
                      <a:lumOff val="35000"/>
                    </a:schemeClr>
                  </a:solidFill>
                </a:rPr>
                <a:t>竞争对手</a:t>
              </a:r>
              <a:endParaRPr lang="zh-CN" altLang="en-US" b="1" dirty="0">
                <a:solidFill>
                  <a:schemeClr val="tx1">
                    <a:lumMod val="65000"/>
                    <a:lumOff val="35000"/>
                  </a:schemeClr>
                </a:solidFill>
              </a:endParaRPr>
            </a:p>
          </p:txBody>
        </p:sp>
        <p:sp>
          <p:nvSpPr>
            <p:cNvPr id="28" name="矩形 27"/>
            <p:cNvSpPr/>
            <p:nvPr/>
          </p:nvSpPr>
          <p:spPr>
            <a:xfrm>
              <a:off x="853234" y="2377585"/>
              <a:ext cx="2662888" cy="1126462"/>
            </a:xfrm>
            <a:prstGeom prst="rect">
              <a:avLst/>
            </a:prstGeom>
          </p:spPr>
          <p:txBody>
            <a:bodyPr wrap="square">
              <a:spAutoFit/>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grpSp>
      <p:grpSp>
        <p:nvGrpSpPr>
          <p:cNvPr id="32" name="组合 31"/>
          <p:cNvGrpSpPr/>
          <p:nvPr/>
        </p:nvGrpSpPr>
        <p:grpSpPr>
          <a:xfrm>
            <a:off x="774700" y="4270968"/>
            <a:ext cx="3915700" cy="1525582"/>
            <a:chOff x="774700" y="4270968"/>
            <a:chExt cx="3915700" cy="1525582"/>
          </a:xfrm>
        </p:grpSpPr>
        <p:cxnSp>
          <p:nvCxnSpPr>
            <p:cNvPr id="33" name="直接连接符 32"/>
            <p:cNvCxnSpPr/>
            <p:nvPr/>
          </p:nvCxnSpPr>
          <p:spPr>
            <a:xfrm>
              <a:off x="774700" y="4588386"/>
              <a:ext cx="3915700"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866573" y="4270968"/>
              <a:ext cx="2649549" cy="413661"/>
            </a:xfrm>
            <a:prstGeom prst="rect">
              <a:avLst/>
            </a:prstGeom>
          </p:spPr>
          <p:txBody>
            <a:bodyPr wrap="none" lIns="72000" tIns="0" rIns="72000" bIns="0">
              <a:normAutofit/>
            </a:bodyPr>
            <a:lstStyle/>
            <a:p>
              <a:pPr lvl="0" defTabSz="914400">
                <a:defRPr/>
              </a:pPr>
              <a:r>
                <a:rPr lang="zh-CN" altLang="en-US" b="1" dirty="0">
                  <a:solidFill>
                    <a:schemeClr val="tx1">
                      <a:lumMod val="65000"/>
                      <a:lumOff val="35000"/>
                    </a:schemeClr>
                  </a:solidFill>
                </a:rPr>
                <a:t>竞争对手</a:t>
              </a:r>
              <a:endParaRPr lang="zh-CN" altLang="en-US" b="1" dirty="0">
                <a:solidFill>
                  <a:schemeClr val="tx1">
                    <a:lumMod val="65000"/>
                    <a:lumOff val="35000"/>
                  </a:schemeClr>
                </a:solidFill>
              </a:endParaRPr>
            </a:p>
          </p:txBody>
        </p:sp>
        <p:sp>
          <p:nvSpPr>
            <p:cNvPr id="35" name="矩形 34"/>
            <p:cNvSpPr/>
            <p:nvPr/>
          </p:nvSpPr>
          <p:spPr>
            <a:xfrm>
              <a:off x="853234" y="4670088"/>
              <a:ext cx="2662888" cy="1126462"/>
            </a:xfrm>
            <a:prstGeom prst="rect">
              <a:avLst/>
            </a:prstGeom>
          </p:spPr>
          <p:txBody>
            <a:bodyPr wrap="square">
              <a:spAutoFit/>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grpSp>
      <p:grpSp>
        <p:nvGrpSpPr>
          <p:cNvPr id="36" name="组合 35"/>
          <p:cNvGrpSpPr/>
          <p:nvPr/>
        </p:nvGrpSpPr>
        <p:grpSpPr>
          <a:xfrm>
            <a:off x="7501600" y="1945088"/>
            <a:ext cx="3915700" cy="1558959"/>
            <a:chOff x="7501600" y="1945088"/>
            <a:chExt cx="3915700" cy="1558959"/>
          </a:xfrm>
        </p:grpSpPr>
        <p:cxnSp>
          <p:nvCxnSpPr>
            <p:cNvPr id="37" name="直接连接符 36"/>
            <p:cNvCxnSpPr/>
            <p:nvPr/>
          </p:nvCxnSpPr>
          <p:spPr>
            <a:xfrm>
              <a:off x="7501600" y="2266776"/>
              <a:ext cx="3915700"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437578" y="1945088"/>
              <a:ext cx="2922584" cy="413661"/>
            </a:xfrm>
            <a:prstGeom prst="rect">
              <a:avLst/>
            </a:prstGeom>
          </p:spPr>
          <p:txBody>
            <a:bodyPr wrap="none" lIns="72000" tIns="0" rIns="72000" bIns="0">
              <a:normAutofit/>
            </a:bodyPr>
            <a:lstStyle/>
            <a:p>
              <a:pPr lvl="0" algn="r" defTabSz="914400">
                <a:defRPr/>
              </a:pPr>
              <a:r>
                <a:rPr lang="zh-CN" altLang="en-US" b="1" dirty="0">
                  <a:solidFill>
                    <a:schemeClr val="tx1">
                      <a:lumMod val="65000"/>
                      <a:lumOff val="35000"/>
                    </a:schemeClr>
                  </a:solidFill>
                </a:rPr>
                <a:t>竞争对手</a:t>
              </a:r>
              <a:endParaRPr lang="zh-CN" altLang="en-US" b="1" dirty="0">
                <a:solidFill>
                  <a:schemeClr val="tx1">
                    <a:lumMod val="65000"/>
                    <a:lumOff val="35000"/>
                  </a:schemeClr>
                </a:solidFill>
              </a:endParaRPr>
            </a:p>
          </p:txBody>
        </p:sp>
        <p:sp>
          <p:nvSpPr>
            <p:cNvPr id="39" name="矩形 38"/>
            <p:cNvSpPr/>
            <p:nvPr/>
          </p:nvSpPr>
          <p:spPr>
            <a:xfrm>
              <a:off x="8706512" y="2377585"/>
              <a:ext cx="2662888" cy="1126462"/>
            </a:xfrm>
            <a:prstGeom prst="rect">
              <a:avLst/>
            </a:prstGeom>
          </p:spPr>
          <p:txBody>
            <a:bodyPr wrap="square">
              <a:spAutoFit/>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grpSp>
      <p:grpSp>
        <p:nvGrpSpPr>
          <p:cNvPr id="40" name="组合 39"/>
          <p:cNvGrpSpPr/>
          <p:nvPr/>
        </p:nvGrpSpPr>
        <p:grpSpPr>
          <a:xfrm>
            <a:off x="7501600" y="4268689"/>
            <a:ext cx="3915700" cy="1527861"/>
            <a:chOff x="7501600" y="4268689"/>
            <a:chExt cx="3915700" cy="1527861"/>
          </a:xfrm>
        </p:grpSpPr>
        <p:cxnSp>
          <p:nvCxnSpPr>
            <p:cNvPr id="41" name="直接连接符 40"/>
            <p:cNvCxnSpPr/>
            <p:nvPr/>
          </p:nvCxnSpPr>
          <p:spPr>
            <a:xfrm>
              <a:off x="7501600" y="4588386"/>
              <a:ext cx="3915700" cy="0"/>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437578" y="4268689"/>
              <a:ext cx="2922584" cy="413661"/>
            </a:xfrm>
            <a:prstGeom prst="rect">
              <a:avLst/>
            </a:prstGeom>
          </p:spPr>
          <p:txBody>
            <a:bodyPr wrap="none" lIns="72000" tIns="0" rIns="72000" bIns="0">
              <a:normAutofit/>
            </a:bodyPr>
            <a:lstStyle/>
            <a:p>
              <a:pPr lvl="0" algn="r" defTabSz="914400">
                <a:defRPr/>
              </a:pPr>
              <a:r>
                <a:rPr lang="zh-CN" altLang="en-US" b="1" dirty="0">
                  <a:solidFill>
                    <a:schemeClr val="tx1">
                      <a:lumMod val="65000"/>
                      <a:lumOff val="35000"/>
                    </a:schemeClr>
                  </a:solidFill>
                </a:rPr>
                <a:t>竞争对手</a:t>
              </a:r>
              <a:endParaRPr lang="zh-CN" altLang="en-US" b="1" dirty="0">
                <a:solidFill>
                  <a:schemeClr val="tx1">
                    <a:lumMod val="65000"/>
                    <a:lumOff val="35000"/>
                  </a:schemeClr>
                </a:solidFill>
              </a:endParaRPr>
            </a:p>
          </p:txBody>
        </p:sp>
        <p:sp>
          <p:nvSpPr>
            <p:cNvPr id="43" name="矩形 42"/>
            <p:cNvSpPr/>
            <p:nvPr/>
          </p:nvSpPr>
          <p:spPr>
            <a:xfrm>
              <a:off x="8706512" y="4670088"/>
              <a:ext cx="2662888" cy="1126462"/>
            </a:xfrm>
            <a:prstGeom prst="rect">
              <a:avLst/>
            </a:prstGeom>
          </p:spPr>
          <p:txBody>
            <a:bodyPr wrap="square">
              <a:spAutoFit/>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grpSp>
      <p:grpSp>
        <p:nvGrpSpPr>
          <p:cNvPr id="44" name="组合 43"/>
          <p:cNvGrpSpPr/>
          <p:nvPr/>
        </p:nvGrpSpPr>
        <p:grpSpPr>
          <a:xfrm>
            <a:off x="4161803" y="1701828"/>
            <a:ext cx="3878665" cy="3929810"/>
            <a:chOff x="3933825" y="1270000"/>
            <a:chExt cx="4333876" cy="4391026"/>
          </a:xfrm>
        </p:grpSpPr>
        <p:sp>
          <p:nvSpPr>
            <p:cNvPr id="45" name="任意多边形: 形状 53"/>
            <p:cNvSpPr/>
            <p:nvPr/>
          </p:nvSpPr>
          <p:spPr>
            <a:xfrm flipV="1">
              <a:off x="3933825" y="3465513"/>
              <a:ext cx="2400300" cy="2195513"/>
            </a:xfrm>
            <a:custGeom>
              <a:avLst/>
              <a:gdLst>
                <a:gd name="connsiteX0" fmla="*/ 529431 w 2400300"/>
                <a:gd name="connsiteY0" fmla="*/ 2195513 h 2195513"/>
                <a:gd name="connsiteX1" fmla="*/ 628087 w 2400300"/>
                <a:gd name="connsiteY1" fmla="*/ 2135577 h 2195513"/>
                <a:gd name="connsiteX2" fmla="*/ 1200150 w 2400300"/>
                <a:gd name="connsiteY2" fmla="*/ 1990725 h 2195513"/>
                <a:gd name="connsiteX3" fmla="*/ 2400300 w 2400300"/>
                <a:gd name="connsiteY3" fmla="*/ 1990725 h 2195513"/>
                <a:gd name="connsiteX4" fmla="*/ 2400300 w 2400300"/>
                <a:gd name="connsiteY4" fmla="*/ 1200150 h 2195513"/>
                <a:gd name="connsiteX5" fmla="*/ 1200150 w 2400300"/>
                <a:gd name="connsiteY5" fmla="*/ 0 h 2195513"/>
                <a:gd name="connsiteX6" fmla="*/ 0 w 2400300"/>
                <a:gd name="connsiteY6" fmla="*/ 0 h 2195513"/>
                <a:gd name="connsiteX7" fmla="*/ 0 w 2400300"/>
                <a:gd name="connsiteY7" fmla="*/ 1200150 h 2195513"/>
                <a:gd name="connsiteX8" fmla="*/ 529135 w 2400300"/>
                <a:gd name="connsiteY8" fmla="*/ 2195333 h 2195513"/>
                <a:gd name="connsiteX9" fmla="*/ 529431 w 2400300"/>
                <a:gd name="connsiteY9" fmla="*/ 2195513 h 219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0300" h="2195513">
                  <a:moveTo>
                    <a:pt x="529431" y="2195513"/>
                  </a:moveTo>
                  <a:lnTo>
                    <a:pt x="628087" y="2135577"/>
                  </a:lnTo>
                  <a:cubicBezTo>
                    <a:pt x="798140" y="2043198"/>
                    <a:pt x="993017" y="1990725"/>
                    <a:pt x="1200150" y="1990725"/>
                  </a:cubicBezTo>
                  <a:lnTo>
                    <a:pt x="2400300" y="1990725"/>
                  </a:lnTo>
                  <a:lnTo>
                    <a:pt x="2400300" y="1200150"/>
                  </a:lnTo>
                  <a:cubicBezTo>
                    <a:pt x="2400300" y="537325"/>
                    <a:pt x="1862975" y="0"/>
                    <a:pt x="1200150" y="0"/>
                  </a:cubicBezTo>
                  <a:lnTo>
                    <a:pt x="0" y="0"/>
                  </a:lnTo>
                  <a:lnTo>
                    <a:pt x="0" y="1200150"/>
                  </a:lnTo>
                  <a:cubicBezTo>
                    <a:pt x="0" y="1614415"/>
                    <a:pt x="209893" y="1979658"/>
                    <a:pt x="529135" y="2195333"/>
                  </a:cubicBezTo>
                  <a:lnTo>
                    <a:pt x="529431" y="2195513"/>
                  </a:ln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46" name="任意多边形: 形状 54"/>
            <p:cNvSpPr/>
            <p:nvPr/>
          </p:nvSpPr>
          <p:spPr>
            <a:xfrm flipV="1">
              <a:off x="5867400" y="1270000"/>
              <a:ext cx="2400300" cy="2195513"/>
            </a:xfrm>
            <a:custGeom>
              <a:avLst/>
              <a:gdLst>
                <a:gd name="connsiteX0" fmla="*/ 1200150 w 2400300"/>
                <a:gd name="connsiteY0" fmla="*/ 2195513 h 2195513"/>
                <a:gd name="connsiteX1" fmla="*/ 2400300 w 2400300"/>
                <a:gd name="connsiteY1" fmla="*/ 2195513 h 2195513"/>
                <a:gd name="connsiteX2" fmla="*/ 2400300 w 2400300"/>
                <a:gd name="connsiteY2" fmla="*/ 995363 h 2195513"/>
                <a:gd name="connsiteX3" fmla="*/ 1871165 w 2400300"/>
                <a:gd name="connsiteY3" fmla="*/ 180 h 2195513"/>
                <a:gd name="connsiteX4" fmla="*/ 1870869 w 2400300"/>
                <a:gd name="connsiteY4" fmla="*/ 0 h 2195513"/>
                <a:gd name="connsiteX5" fmla="*/ 1772213 w 2400300"/>
                <a:gd name="connsiteY5" fmla="*/ 59935 h 2195513"/>
                <a:gd name="connsiteX6" fmla="*/ 1200150 w 2400300"/>
                <a:gd name="connsiteY6" fmla="*/ 204787 h 2195513"/>
                <a:gd name="connsiteX7" fmla="*/ 0 w 2400300"/>
                <a:gd name="connsiteY7" fmla="*/ 204787 h 2195513"/>
                <a:gd name="connsiteX8" fmla="*/ 0 w 2400300"/>
                <a:gd name="connsiteY8" fmla="*/ 995363 h 2195513"/>
                <a:gd name="connsiteX9" fmla="*/ 1200150 w 2400300"/>
                <a:gd name="connsiteY9" fmla="*/ 2195513 h 219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0300" h="2195513">
                  <a:moveTo>
                    <a:pt x="1200150" y="2195513"/>
                  </a:moveTo>
                  <a:lnTo>
                    <a:pt x="2400300" y="2195513"/>
                  </a:lnTo>
                  <a:lnTo>
                    <a:pt x="2400300" y="995363"/>
                  </a:lnTo>
                  <a:cubicBezTo>
                    <a:pt x="2400300" y="581098"/>
                    <a:pt x="2190408" y="215855"/>
                    <a:pt x="1871165" y="180"/>
                  </a:cubicBezTo>
                  <a:lnTo>
                    <a:pt x="1870869" y="0"/>
                  </a:lnTo>
                  <a:lnTo>
                    <a:pt x="1772213" y="59935"/>
                  </a:lnTo>
                  <a:cubicBezTo>
                    <a:pt x="1602160" y="152314"/>
                    <a:pt x="1407283" y="204787"/>
                    <a:pt x="1200150" y="204787"/>
                  </a:cubicBezTo>
                  <a:lnTo>
                    <a:pt x="0" y="204787"/>
                  </a:lnTo>
                  <a:lnTo>
                    <a:pt x="0" y="995363"/>
                  </a:lnTo>
                  <a:cubicBezTo>
                    <a:pt x="0" y="1658188"/>
                    <a:pt x="537325" y="2195513"/>
                    <a:pt x="1200150" y="2195513"/>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47" name="任意多边形: 形状 55"/>
            <p:cNvSpPr/>
            <p:nvPr/>
          </p:nvSpPr>
          <p:spPr>
            <a:xfrm>
              <a:off x="3933825" y="1270000"/>
              <a:ext cx="2166938" cy="2400300"/>
            </a:xfrm>
            <a:custGeom>
              <a:avLst/>
              <a:gdLst>
                <a:gd name="connsiteX0" fmla="*/ 0 w 2166938"/>
                <a:gd name="connsiteY0" fmla="*/ 0 h 2400300"/>
                <a:gd name="connsiteX1" fmla="*/ 1200150 w 2166938"/>
                <a:gd name="connsiteY1" fmla="*/ 0 h 2400300"/>
                <a:gd name="connsiteX2" fmla="*/ 2126244 w 2166938"/>
                <a:gd name="connsiteY2" fmla="*/ 436743 h 2400300"/>
                <a:gd name="connsiteX3" fmla="*/ 2166938 w 2166938"/>
                <a:gd name="connsiteY3" fmla="*/ 491162 h 2400300"/>
                <a:gd name="connsiteX4" fmla="*/ 2138542 w 2166938"/>
                <a:gd name="connsiteY4" fmla="*/ 529135 h 2400300"/>
                <a:gd name="connsiteX5" fmla="*/ 1933575 w 2166938"/>
                <a:gd name="connsiteY5" fmla="*/ 1200150 h 2400300"/>
                <a:gd name="connsiteX6" fmla="*/ 1933575 w 2166938"/>
                <a:gd name="connsiteY6" fmla="*/ 2400300 h 2400300"/>
                <a:gd name="connsiteX7" fmla="*/ 1200150 w 2166938"/>
                <a:gd name="connsiteY7" fmla="*/ 2400300 h 2400300"/>
                <a:gd name="connsiteX8" fmla="*/ 0 w 2166938"/>
                <a:gd name="connsiteY8" fmla="*/ 1200150 h 2400300"/>
                <a:gd name="connsiteX9" fmla="*/ 0 w 2166938"/>
                <a:gd name="connsiteY9"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6938" h="2400300">
                  <a:moveTo>
                    <a:pt x="0" y="0"/>
                  </a:moveTo>
                  <a:lnTo>
                    <a:pt x="1200150" y="0"/>
                  </a:lnTo>
                  <a:cubicBezTo>
                    <a:pt x="1572989" y="0"/>
                    <a:pt x="1906119" y="170013"/>
                    <a:pt x="2126244" y="436743"/>
                  </a:cubicBezTo>
                  <a:lnTo>
                    <a:pt x="2166938" y="491162"/>
                  </a:lnTo>
                  <a:lnTo>
                    <a:pt x="2138542" y="529135"/>
                  </a:lnTo>
                  <a:cubicBezTo>
                    <a:pt x="2009137" y="720680"/>
                    <a:pt x="1933575" y="951591"/>
                    <a:pt x="1933575" y="1200150"/>
                  </a:cubicBezTo>
                  <a:lnTo>
                    <a:pt x="1933575" y="2400300"/>
                  </a:lnTo>
                  <a:lnTo>
                    <a:pt x="1200150" y="2400300"/>
                  </a:lnTo>
                  <a:cubicBezTo>
                    <a:pt x="537325" y="2400300"/>
                    <a:pt x="0" y="1862975"/>
                    <a:pt x="0" y="1200150"/>
                  </a:cubicBez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48" name="任意多边形: 形状 56"/>
            <p:cNvSpPr/>
            <p:nvPr/>
          </p:nvSpPr>
          <p:spPr>
            <a:xfrm flipV="1">
              <a:off x="6100764" y="3260725"/>
              <a:ext cx="2166937" cy="2400300"/>
            </a:xfrm>
            <a:custGeom>
              <a:avLst/>
              <a:gdLst>
                <a:gd name="connsiteX0" fmla="*/ 233362 w 2166937"/>
                <a:gd name="connsiteY0" fmla="*/ 2400300 h 2400300"/>
                <a:gd name="connsiteX1" fmla="*/ 966787 w 2166937"/>
                <a:gd name="connsiteY1" fmla="*/ 2400300 h 2400300"/>
                <a:gd name="connsiteX2" fmla="*/ 2166937 w 2166937"/>
                <a:gd name="connsiteY2" fmla="*/ 1200150 h 2400300"/>
                <a:gd name="connsiteX3" fmla="*/ 2166937 w 2166937"/>
                <a:gd name="connsiteY3" fmla="*/ 0 h 2400300"/>
                <a:gd name="connsiteX4" fmla="*/ 966787 w 2166937"/>
                <a:gd name="connsiteY4" fmla="*/ 0 h 2400300"/>
                <a:gd name="connsiteX5" fmla="*/ 40693 w 2166937"/>
                <a:gd name="connsiteY5" fmla="*/ 436743 h 2400300"/>
                <a:gd name="connsiteX6" fmla="*/ 0 w 2166937"/>
                <a:gd name="connsiteY6" fmla="*/ 491162 h 2400300"/>
                <a:gd name="connsiteX7" fmla="*/ 28395 w 2166937"/>
                <a:gd name="connsiteY7" fmla="*/ 529135 h 2400300"/>
                <a:gd name="connsiteX8" fmla="*/ 233362 w 2166937"/>
                <a:gd name="connsiteY8" fmla="*/ 1200150 h 2400300"/>
                <a:gd name="connsiteX9" fmla="*/ 233362 w 2166937"/>
                <a:gd name="connsiteY9" fmla="*/ 1600994 h 2400300"/>
                <a:gd name="connsiteX10" fmla="*/ 233362 w 2166937"/>
                <a:gd name="connsiteY10" fmla="*/ 199072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937" h="2400300">
                  <a:moveTo>
                    <a:pt x="233362" y="2400300"/>
                  </a:moveTo>
                  <a:lnTo>
                    <a:pt x="966787" y="2400300"/>
                  </a:lnTo>
                  <a:cubicBezTo>
                    <a:pt x="1629612" y="2400300"/>
                    <a:pt x="2166937" y="1862975"/>
                    <a:pt x="2166937" y="1200150"/>
                  </a:cubicBezTo>
                  <a:lnTo>
                    <a:pt x="2166937" y="0"/>
                  </a:lnTo>
                  <a:lnTo>
                    <a:pt x="966787" y="0"/>
                  </a:lnTo>
                  <a:cubicBezTo>
                    <a:pt x="593948" y="0"/>
                    <a:pt x="260818" y="170013"/>
                    <a:pt x="40693" y="436743"/>
                  </a:cubicBezTo>
                  <a:lnTo>
                    <a:pt x="0" y="491162"/>
                  </a:lnTo>
                  <a:lnTo>
                    <a:pt x="28395" y="529135"/>
                  </a:lnTo>
                  <a:cubicBezTo>
                    <a:pt x="157801" y="720680"/>
                    <a:pt x="233362" y="951591"/>
                    <a:pt x="233362" y="1200150"/>
                  </a:cubicBezTo>
                  <a:lnTo>
                    <a:pt x="233362" y="1600994"/>
                  </a:lnTo>
                  <a:lnTo>
                    <a:pt x="233362" y="1990725"/>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p>
          </p:txBody>
        </p:sp>
        <p:sp>
          <p:nvSpPr>
            <p:cNvPr id="49" name="任意多边形: 形状 57"/>
            <p:cNvSpPr>
              <a:spLocks noChangeAspect="1"/>
            </p:cNvSpPr>
            <p:nvPr/>
          </p:nvSpPr>
          <p:spPr bwMode="auto">
            <a:xfrm>
              <a:off x="6857538" y="2124523"/>
              <a:ext cx="653386" cy="63313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0" name="任意多边形: 形状 58"/>
            <p:cNvSpPr/>
            <p:nvPr/>
          </p:nvSpPr>
          <p:spPr bwMode="auto">
            <a:xfrm>
              <a:off x="4772503" y="2175821"/>
              <a:ext cx="500815" cy="561762"/>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1" name="任意多边形: 形状 59"/>
            <p:cNvSpPr/>
            <p:nvPr/>
          </p:nvSpPr>
          <p:spPr bwMode="auto">
            <a:xfrm>
              <a:off x="4718991" y="4339994"/>
              <a:ext cx="665940" cy="56276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2" name="任意多边形: 形状 60"/>
            <p:cNvSpPr/>
            <p:nvPr/>
          </p:nvSpPr>
          <p:spPr bwMode="auto">
            <a:xfrm>
              <a:off x="6868733" y="4284157"/>
              <a:ext cx="624648" cy="573431"/>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p:tgtEl>
                                          <p:spTgt spid="25"/>
                                        </p:tgtEl>
                                        <p:attrNameLst>
                                          <p:attrName>ppt_x</p:attrName>
                                        </p:attrNameLst>
                                      </p:cBhvr>
                                      <p:tavLst>
                                        <p:tav tm="0">
                                          <p:val>
                                            <p:strVal val="#ppt_x+#ppt_w*1.125000"/>
                                          </p:val>
                                        </p:tav>
                                        <p:tav tm="100000">
                                          <p:val>
                                            <p:strVal val="#ppt_x"/>
                                          </p:val>
                                        </p:tav>
                                      </p:tavLst>
                                    </p:anim>
                                    <p:animEffect transition="in" filter="wipe(left)">
                                      <p:cBhvr>
                                        <p:cTn id="15" dur="500"/>
                                        <p:tgtEl>
                                          <p:spTgt spid="25"/>
                                        </p:tgtEl>
                                      </p:cBhvr>
                                    </p:animEffect>
                                  </p:childTnLst>
                                </p:cTn>
                              </p:par>
                              <p:par>
                                <p:cTn id="16" presetID="12" presetClass="entr" presetSubtype="8" fill="hold" nodeType="withEffect">
                                  <p:stCondLst>
                                    <p:cond delay="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p:tgtEl>
                                          <p:spTgt spid="36"/>
                                        </p:tgtEl>
                                        <p:attrNameLst>
                                          <p:attrName>ppt_x</p:attrName>
                                        </p:attrNameLst>
                                      </p:cBhvr>
                                      <p:tavLst>
                                        <p:tav tm="0">
                                          <p:val>
                                            <p:strVal val="#ppt_x-#ppt_w*1.125000"/>
                                          </p:val>
                                        </p:tav>
                                        <p:tav tm="100000">
                                          <p:val>
                                            <p:strVal val="#ppt_x"/>
                                          </p:val>
                                        </p:tav>
                                      </p:tavLst>
                                    </p:anim>
                                    <p:animEffect transition="in" filter="wipe(right)">
                                      <p:cBhvr>
                                        <p:cTn id="19" dur="500"/>
                                        <p:tgtEl>
                                          <p:spTgt spid="36"/>
                                        </p:tgtEl>
                                      </p:cBhvr>
                                    </p:animEffect>
                                  </p:childTnLst>
                                </p:cTn>
                              </p:par>
                              <p:par>
                                <p:cTn id="20" presetID="12" presetClass="entr" presetSubtype="2" fill="hold" nodeType="with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ppt_x</p:attrName>
                                        </p:attrNameLst>
                                      </p:cBhvr>
                                      <p:tavLst>
                                        <p:tav tm="0">
                                          <p:val>
                                            <p:strVal val="#ppt_x+#ppt_w*1.125000"/>
                                          </p:val>
                                        </p:tav>
                                        <p:tav tm="100000">
                                          <p:val>
                                            <p:strVal val="#ppt_x"/>
                                          </p:val>
                                        </p:tav>
                                      </p:tavLst>
                                    </p:anim>
                                    <p:animEffect transition="in" filter="wipe(left)">
                                      <p:cBhvr>
                                        <p:cTn id="23" dur="500"/>
                                        <p:tgtEl>
                                          <p:spTgt spid="32"/>
                                        </p:tgtEl>
                                      </p:cBhvr>
                                    </p:animEffect>
                                  </p:childTnLst>
                                </p:cTn>
                              </p:par>
                              <p:par>
                                <p:cTn id="24" presetID="12" presetClass="entr" presetSubtype="8" fill="hold" nodeType="withEffect">
                                  <p:stCondLst>
                                    <p:cond delay="75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p:tgtEl>
                                          <p:spTgt spid="40"/>
                                        </p:tgtEl>
                                        <p:attrNameLst>
                                          <p:attrName>ppt_x</p:attrName>
                                        </p:attrNameLst>
                                      </p:cBhvr>
                                      <p:tavLst>
                                        <p:tav tm="0">
                                          <p:val>
                                            <p:strVal val="#ppt_x-#ppt_w*1.125000"/>
                                          </p:val>
                                        </p:tav>
                                        <p:tav tm="100000">
                                          <p:val>
                                            <p:strVal val="#ppt_x"/>
                                          </p:val>
                                        </p:tav>
                                      </p:tavLst>
                                    </p:anim>
                                    <p:animEffect transition="in" filter="wipe(righ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94058"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项目介绍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pic>
        <p:nvPicPr>
          <p:cNvPr id="7" name="图片占位符 69"/>
          <p:cNvPicPr>
            <a:picLocks noChangeAspect="1"/>
          </p:cNvPicPr>
          <p:nvPr/>
        </p:nvPicPr>
        <p:blipFill>
          <a:blip r:embed="rId3">
            <a:grayscl/>
            <a:extLst>
              <a:ext uri="{28A0092B-C50C-407E-A947-70E740481C1C}">
                <a14:useLocalDpi xmlns:a14="http://schemas.microsoft.com/office/drawing/2010/main" val="0"/>
              </a:ext>
            </a:extLst>
          </a:blip>
          <a:srcRect l="21500" r="21500"/>
          <a:stretch>
            <a:fillRect/>
          </a:stretch>
        </p:blipFill>
        <p:spPr>
          <a:xfrm>
            <a:off x="8215246" y="1770857"/>
            <a:ext cx="3310004" cy="4194173"/>
          </a:xfrm>
          <a:custGeom>
            <a:avLst/>
            <a:gdLst>
              <a:gd name="connsiteX0" fmla="*/ 0 w 3310004"/>
              <a:gd name="connsiteY0" fmla="*/ 0 h 4194173"/>
              <a:gd name="connsiteX1" fmla="*/ 3310004 w 3310004"/>
              <a:gd name="connsiteY1" fmla="*/ 0 h 4194173"/>
              <a:gd name="connsiteX2" fmla="*/ 3310004 w 3310004"/>
              <a:gd name="connsiteY2" fmla="*/ 4194173 h 4194173"/>
              <a:gd name="connsiteX3" fmla="*/ 0 w 3310004"/>
              <a:gd name="connsiteY3" fmla="*/ 4194173 h 4194173"/>
            </a:gdLst>
            <a:ahLst/>
            <a:cxnLst>
              <a:cxn ang="0">
                <a:pos x="connsiteX0" y="connsiteY0"/>
              </a:cxn>
              <a:cxn ang="0">
                <a:pos x="connsiteX1" y="connsiteY1"/>
              </a:cxn>
              <a:cxn ang="0">
                <a:pos x="connsiteX2" y="connsiteY2"/>
              </a:cxn>
              <a:cxn ang="0">
                <a:pos x="connsiteX3" y="connsiteY3"/>
              </a:cxn>
            </a:cxnLst>
            <a:rect l="l" t="t" r="r" b="b"/>
            <a:pathLst>
              <a:path w="3310004" h="4194173">
                <a:moveTo>
                  <a:pt x="0" y="0"/>
                </a:moveTo>
                <a:lnTo>
                  <a:pt x="3310004" y="0"/>
                </a:lnTo>
                <a:lnTo>
                  <a:pt x="3310004" y="4194173"/>
                </a:lnTo>
                <a:lnTo>
                  <a:pt x="0" y="4194173"/>
                </a:lnTo>
                <a:close/>
              </a:path>
            </a:pathLst>
          </a:custGeom>
        </p:spPr>
      </p:pic>
      <p:grpSp>
        <p:nvGrpSpPr>
          <p:cNvPr id="8" name="组合 7"/>
          <p:cNvGrpSpPr/>
          <p:nvPr/>
        </p:nvGrpSpPr>
        <p:grpSpPr>
          <a:xfrm>
            <a:off x="662715" y="1770857"/>
            <a:ext cx="7495382" cy="1373186"/>
            <a:chOff x="662715" y="1770857"/>
            <a:chExt cx="7495382" cy="1373186"/>
          </a:xfrm>
        </p:grpSpPr>
        <p:sp>
          <p:nvSpPr>
            <p:cNvPr id="9" name="矩形 8"/>
            <p:cNvSpPr/>
            <p:nvPr/>
          </p:nvSpPr>
          <p:spPr>
            <a:xfrm>
              <a:off x="662715" y="1770857"/>
              <a:ext cx="7495382" cy="137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43506" y="1860055"/>
              <a:ext cx="1194790" cy="1194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419088" y="1921918"/>
              <a:ext cx="5103695" cy="1071063"/>
              <a:chOff x="1478086" y="4679146"/>
              <a:chExt cx="5103695" cy="1071063"/>
            </a:xfrm>
          </p:grpSpPr>
          <p:sp>
            <p:nvSpPr>
              <p:cNvPr id="13" name="矩形 12"/>
              <p:cNvSpPr/>
              <p:nvPr/>
            </p:nvSpPr>
            <p:spPr>
              <a:xfrm>
                <a:off x="1478086" y="5140811"/>
                <a:ext cx="5103695" cy="609398"/>
              </a:xfrm>
              <a:prstGeom prst="rect">
                <a:avLst/>
              </a:prstGeom>
            </p:spPr>
            <p:txBody>
              <a:bodyPr wrap="square">
                <a:spAutoFit/>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a:t>
                </a:r>
                <a:endParaRPr lang="zh-CN" altLang="en-US" sz="1400" dirty="0">
                  <a:solidFill>
                    <a:schemeClr val="tx1">
                      <a:lumMod val="50000"/>
                      <a:lumOff val="50000"/>
                    </a:schemeClr>
                  </a:solidFill>
                </a:endParaRPr>
              </a:p>
            </p:txBody>
          </p:sp>
          <p:sp>
            <p:nvSpPr>
              <p:cNvPr id="17" name="矩形 16"/>
              <p:cNvSpPr/>
              <p:nvPr/>
            </p:nvSpPr>
            <p:spPr>
              <a:xfrm>
                <a:off x="1478087" y="4679146"/>
                <a:ext cx="2228426" cy="429861"/>
              </a:xfrm>
              <a:prstGeom prst="rect">
                <a:avLst/>
              </a:prstGeom>
            </p:spPr>
            <p:txBody>
              <a:bodyPr wrap="square">
                <a:spAutoFit/>
              </a:bodyPr>
              <a:lstStyle/>
              <a:p>
                <a:pPr>
                  <a:lnSpc>
                    <a:spcPct val="120000"/>
                  </a:lnSpc>
                </a:pPr>
                <a:r>
                  <a:rPr lang="zh-CN" altLang="en-US" sz="2000" b="1" dirty="0" smtClean="0">
                    <a:solidFill>
                      <a:srgbClr val="53585F"/>
                    </a:solidFill>
                  </a:rPr>
                  <a:t>我们的优势</a:t>
                </a:r>
                <a:endParaRPr lang="zh-CN" altLang="en-US" sz="2000" b="1" dirty="0">
                  <a:solidFill>
                    <a:srgbClr val="53585F"/>
                  </a:solidFill>
                </a:endParaRPr>
              </a:p>
            </p:txBody>
          </p:sp>
        </p:grpSp>
        <p:sp>
          <p:nvSpPr>
            <p:cNvPr id="12" name="椭圆 70"/>
            <p:cNvSpPr/>
            <p:nvPr/>
          </p:nvSpPr>
          <p:spPr>
            <a:xfrm>
              <a:off x="1243117" y="2152731"/>
              <a:ext cx="614258" cy="56389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8" name="组合 17"/>
          <p:cNvGrpSpPr/>
          <p:nvPr/>
        </p:nvGrpSpPr>
        <p:grpSpPr>
          <a:xfrm>
            <a:off x="662715" y="3181350"/>
            <a:ext cx="7495382" cy="1373186"/>
            <a:chOff x="662715" y="3181350"/>
            <a:chExt cx="7495382" cy="1373186"/>
          </a:xfrm>
        </p:grpSpPr>
        <p:sp>
          <p:nvSpPr>
            <p:cNvPr id="19" name="矩形 18"/>
            <p:cNvSpPr/>
            <p:nvPr/>
          </p:nvSpPr>
          <p:spPr>
            <a:xfrm>
              <a:off x="662715" y="3181350"/>
              <a:ext cx="7495382" cy="137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43506" y="3270548"/>
              <a:ext cx="1194790" cy="1194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419088" y="3332411"/>
              <a:ext cx="5103695" cy="1071063"/>
              <a:chOff x="1478086" y="4679146"/>
              <a:chExt cx="5103695" cy="1071063"/>
            </a:xfrm>
          </p:grpSpPr>
          <p:sp>
            <p:nvSpPr>
              <p:cNvPr id="25" name="矩形 24"/>
              <p:cNvSpPr/>
              <p:nvPr/>
            </p:nvSpPr>
            <p:spPr>
              <a:xfrm>
                <a:off x="1478086" y="5140811"/>
                <a:ext cx="5103695" cy="609398"/>
              </a:xfrm>
              <a:prstGeom prst="rect">
                <a:avLst/>
              </a:prstGeom>
            </p:spPr>
            <p:txBody>
              <a:bodyPr wrap="square">
                <a:spAutoFit/>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a:t>
                </a:r>
                <a:endParaRPr lang="zh-CN" altLang="en-US" sz="1400" dirty="0">
                  <a:solidFill>
                    <a:schemeClr val="tx1">
                      <a:lumMod val="50000"/>
                      <a:lumOff val="50000"/>
                    </a:schemeClr>
                  </a:solidFill>
                </a:endParaRPr>
              </a:p>
            </p:txBody>
          </p:sp>
          <p:sp>
            <p:nvSpPr>
              <p:cNvPr id="26" name="矩形 25"/>
              <p:cNvSpPr/>
              <p:nvPr/>
            </p:nvSpPr>
            <p:spPr>
              <a:xfrm>
                <a:off x="1478087" y="4679146"/>
                <a:ext cx="2228426" cy="429861"/>
              </a:xfrm>
              <a:prstGeom prst="rect">
                <a:avLst/>
              </a:prstGeom>
            </p:spPr>
            <p:txBody>
              <a:bodyPr wrap="square">
                <a:spAutoFit/>
              </a:bodyPr>
              <a:lstStyle/>
              <a:p>
                <a:pPr>
                  <a:lnSpc>
                    <a:spcPct val="120000"/>
                  </a:lnSpc>
                </a:pPr>
                <a:r>
                  <a:rPr lang="zh-CN" altLang="en-US" sz="2000" b="1" dirty="0">
                    <a:solidFill>
                      <a:srgbClr val="53585F"/>
                    </a:solidFill>
                  </a:rPr>
                  <a:t>我们的优势</a:t>
                </a:r>
                <a:endParaRPr lang="zh-CN" altLang="en-US" sz="2000" b="1" dirty="0">
                  <a:solidFill>
                    <a:srgbClr val="53585F"/>
                  </a:solidFill>
                </a:endParaRPr>
              </a:p>
            </p:txBody>
          </p:sp>
        </p:grpSp>
        <p:sp>
          <p:nvSpPr>
            <p:cNvPr id="22" name="椭圆 71"/>
            <p:cNvSpPr/>
            <p:nvPr/>
          </p:nvSpPr>
          <p:spPr>
            <a:xfrm>
              <a:off x="1307416" y="3538042"/>
              <a:ext cx="485661" cy="614258"/>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7" name="组合 26"/>
          <p:cNvGrpSpPr/>
          <p:nvPr/>
        </p:nvGrpSpPr>
        <p:grpSpPr>
          <a:xfrm>
            <a:off x="662715" y="4591844"/>
            <a:ext cx="7495382" cy="1373186"/>
            <a:chOff x="662715" y="4591844"/>
            <a:chExt cx="7495382" cy="1373186"/>
          </a:xfrm>
        </p:grpSpPr>
        <p:sp>
          <p:nvSpPr>
            <p:cNvPr id="28" name="矩形 27"/>
            <p:cNvSpPr/>
            <p:nvPr/>
          </p:nvSpPr>
          <p:spPr>
            <a:xfrm>
              <a:off x="662715" y="4591844"/>
              <a:ext cx="7495382" cy="137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43506" y="4681042"/>
              <a:ext cx="1194790" cy="1194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2419088" y="4742905"/>
              <a:ext cx="5103695" cy="1071063"/>
              <a:chOff x="1478086" y="4679146"/>
              <a:chExt cx="5103695" cy="1071063"/>
            </a:xfrm>
          </p:grpSpPr>
          <p:sp>
            <p:nvSpPr>
              <p:cNvPr id="32" name="矩形 31"/>
              <p:cNvSpPr/>
              <p:nvPr/>
            </p:nvSpPr>
            <p:spPr>
              <a:xfrm>
                <a:off x="1478086" y="5140811"/>
                <a:ext cx="5103695" cy="609398"/>
              </a:xfrm>
              <a:prstGeom prst="rect">
                <a:avLst/>
              </a:prstGeom>
            </p:spPr>
            <p:txBody>
              <a:bodyPr wrap="square">
                <a:spAutoFit/>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a:t>
                </a:r>
                <a:endParaRPr lang="zh-CN" altLang="en-US" sz="1400" dirty="0">
                  <a:solidFill>
                    <a:schemeClr val="tx1">
                      <a:lumMod val="50000"/>
                      <a:lumOff val="50000"/>
                    </a:schemeClr>
                  </a:solidFill>
                </a:endParaRPr>
              </a:p>
            </p:txBody>
          </p:sp>
          <p:sp>
            <p:nvSpPr>
              <p:cNvPr id="33" name="矩形 32"/>
              <p:cNvSpPr/>
              <p:nvPr/>
            </p:nvSpPr>
            <p:spPr>
              <a:xfrm>
                <a:off x="1478087" y="4679146"/>
                <a:ext cx="2228426" cy="429861"/>
              </a:xfrm>
              <a:prstGeom prst="rect">
                <a:avLst/>
              </a:prstGeom>
            </p:spPr>
            <p:txBody>
              <a:bodyPr wrap="square">
                <a:spAutoFit/>
              </a:bodyPr>
              <a:lstStyle/>
              <a:p>
                <a:pPr>
                  <a:lnSpc>
                    <a:spcPct val="120000"/>
                  </a:lnSpc>
                </a:pPr>
                <a:r>
                  <a:rPr lang="zh-CN" altLang="en-US" sz="2000" b="1" dirty="0">
                    <a:solidFill>
                      <a:srgbClr val="53585F"/>
                    </a:solidFill>
                  </a:rPr>
                  <a:t>我们的优势</a:t>
                </a:r>
                <a:endParaRPr lang="zh-CN" altLang="en-US" sz="2000" b="1" dirty="0">
                  <a:solidFill>
                    <a:srgbClr val="53585F"/>
                  </a:solidFill>
                </a:endParaRPr>
              </a:p>
            </p:txBody>
          </p:sp>
        </p:grpSp>
        <p:sp>
          <p:nvSpPr>
            <p:cNvPr id="31" name="椭圆 72"/>
            <p:cNvSpPr/>
            <p:nvPr/>
          </p:nvSpPr>
          <p:spPr>
            <a:xfrm>
              <a:off x="1243117" y="4970614"/>
              <a:ext cx="614258" cy="570102"/>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79500" y="4249338"/>
            <a:ext cx="2921000" cy="1220554"/>
            <a:chOff x="874713" y="3325188"/>
            <a:chExt cx="2921000" cy="1220554"/>
          </a:xfrm>
        </p:grpSpPr>
        <p:sp>
          <p:nvSpPr>
            <p:cNvPr id="11" name="矩形 10"/>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也将</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演示文稿打印出来制作成胶片以便应用到更广泛的领域中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635500" y="4249338"/>
            <a:ext cx="2921000" cy="1220554"/>
            <a:chOff x="874713" y="3325188"/>
            <a:chExt cx="2921000" cy="1220554"/>
          </a:xfrm>
        </p:grpSpPr>
        <p:sp>
          <p:nvSpPr>
            <p:cNvPr id="18" name="矩形 17"/>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也将</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演示文稿打印出来制作成胶片以便应用到更广泛的领域中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191500" y="4249338"/>
            <a:ext cx="2921000" cy="1220554"/>
            <a:chOff x="874713" y="3325188"/>
            <a:chExt cx="2921000" cy="1220554"/>
          </a:xfrm>
        </p:grpSpPr>
        <p:sp>
          <p:nvSpPr>
            <p:cNvPr id="21" name="矩形 20"/>
            <p:cNvSpPr/>
            <p:nvPr/>
          </p:nvSpPr>
          <p:spPr>
            <a:xfrm>
              <a:off x="874713" y="3677812"/>
              <a:ext cx="292100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也将</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演示文稿打印出来制作成胶片以便应用到更广泛的领域中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29" name="图片占位符 28"/>
          <p:cNvPicPr>
            <a:picLocks noGrp="1" noChangeAspect="1"/>
          </p:cNvPicPr>
          <p:nvPr>
            <p:ph type="pic" sz="quarter" idx="10"/>
          </p:nvPr>
        </p:nvPicPr>
        <p:blipFill>
          <a:blip r:embed="rId1" cstate="hqprint"/>
          <a:srcRect/>
          <a:stretch>
            <a:fillRect/>
          </a:stretch>
        </p:blipFill>
        <p:spPr/>
      </p:pic>
      <p:pic>
        <p:nvPicPr>
          <p:cNvPr id="30" name="图片占位符 29"/>
          <p:cNvPicPr>
            <a:picLocks noGrp="1" noChangeAspect="1"/>
          </p:cNvPicPr>
          <p:nvPr>
            <p:ph type="pic" sz="quarter" idx="11"/>
          </p:nvPr>
        </p:nvPicPr>
        <p:blipFill>
          <a:blip r:embed="rId2" cstate="hqprint"/>
          <a:srcRect/>
          <a:stretch>
            <a:fillRect/>
          </a:stretch>
        </p:blipFill>
        <p:spPr/>
      </p:pic>
      <p:pic>
        <p:nvPicPr>
          <p:cNvPr id="31" name="图片占位符 30"/>
          <p:cNvPicPr>
            <a:picLocks noGrp="1" noChangeAspect="1"/>
          </p:cNvPicPr>
          <p:nvPr>
            <p:ph type="pic" sz="quarter" idx="12"/>
          </p:nvPr>
        </p:nvPicPr>
        <p:blipFill>
          <a:blip r:embed="rId3" cstate="hqprint"/>
          <a:srcRect/>
          <a:stretch>
            <a:fillRect/>
          </a:stretch>
        </p:blipFill>
        <p:spPr/>
      </p:pic>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94058"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项目介绍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par>
                                <p:cTn id="11" presetID="18" presetClass="entr" presetSubtype="12"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strips(downLeft)">
                                      <p:cBhvr>
                                        <p:cTn id="13" dur="500"/>
                                        <p:tgtEl>
                                          <p:spTgt spid="31"/>
                                        </p:tgtEl>
                                      </p:cBhvr>
                                    </p:animEffec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900" decel="100000" fill="hold"/>
                                        <p:tgtEl>
                                          <p:spTgt spid="1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684837"/>
            <a:ext cx="12192000" cy="2173163"/>
          </a:xfrm>
          <a:prstGeom prst="rect">
            <a:avLst/>
          </a:prstGeom>
        </p:spPr>
      </p:pic>
      <p:sp>
        <p:nvSpPr>
          <p:cNvPr id="3" name="文本框 2"/>
          <p:cNvSpPr txBox="1"/>
          <p:nvPr/>
        </p:nvSpPr>
        <p:spPr>
          <a:xfrm>
            <a:off x="1689102" y="1385994"/>
            <a:ext cx="1168910" cy="1200329"/>
          </a:xfrm>
          <a:prstGeom prst="rect">
            <a:avLst/>
          </a:prstGeom>
          <a:noFill/>
        </p:spPr>
        <p:txBody>
          <a:bodyPr wrap="none" rtlCol="0">
            <a:spAutoFit/>
          </a:bodyPr>
          <a:lstStyle/>
          <a:p>
            <a:r>
              <a:rPr lang="en-US" altLang="zh-CN" sz="7200" dirty="0" smtClean="0">
                <a:solidFill>
                  <a:srgbClr val="218A00"/>
                </a:solidFill>
                <a:latin typeface="Impact" panose="020B0806030902050204" pitchFamily="34" charset="0"/>
              </a:rPr>
              <a:t>03</a:t>
            </a:r>
            <a:endParaRPr lang="zh-CN" altLang="en-US" sz="7200" dirty="0">
              <a:solidFill>
                <a:srgbClr val="218A00"/>
              </a:solidFill>
              <a:latin typeface="Impact" panose="020B0806030902050204" pitchFamily="34" charset="0"/>
            </a:endParaRPr>
          </a:p>
        </p:txBody>
      </p:sp>
      <p:sp>
        <p:nvSpPr>
          <p:cNvPr id="4" name="文本框 3"/>
          <p:cNvSpPr txBox="1"/>
          <p:nvPr/>
        </p:nvSpPr>
        <p:spPr>
          <a:xfrm>
            <a:off x="1689102" y="2566442"/>
            <a:ext cx="7086598" cy="1015663"/>
          </a:xfrm>
          <a:prstGeom prst="rect">
            <a:avLst/>
          </a:prstGeom>
          <a:noFill/>
        </p:spPr>
        <p:txBody>
          <a:bodyPr wrap="square" rtlCol="0">
            <a:spAutoFit/>
            <a:scene3d>
              <a:camera prst="orthographicFront"/>
              <a:lightRig rig="threePt" dir="t"/>
            </a:scene3d>
            <a:sp3d contourW="12700"/>
          </a:bodyPr>
          <a:lstStyle/>
          <a:p>
            <a:r>
              <a:rPr lang="zh-CN" altLang="en-US" sz="6000" b="1" dirty="0" smtClean="0">
                <a:solidFill>
                  <a:schemeClr val="tx1">
                    <a:lumMod val="75000"/>
                    <a:lumOff val="25000"/>
                  </a:schemeClr>
                </a:solidFill>
                <a:latin typeface="+mj-ea"/>
              </a:rPr>
              <a:t>发展规划</a:t>
            </a:r>
            <a:endParaRPr lang="zh-CN" altLang="en-US" sz="6000" b="1" dirty="0">
              <a:solidFill>
                <a:schemeClr val="tx1">
                  <a:lumMod val="75000"/>
                  <a:lumOff val="25000"/>
                </a:schemeClr>
              </a:solidFill>
              <a:latin typeface="+mj-ea"/>
            </a:endParaRPr>
          </a:p>
        </p:txBody>
      </p:sp>
      <p:sp>
        <p:nvSpPr>
          <p:cNvPr id="5" name="文本框 4"/>
          <p:cNvSpPr txBox="1"/>
          <p:nvPr/>
        </p:nvSpPr>
        <p:spPr>
          <a:xfrm>
            <a:off x="1689102" y="3706250"/>
            <a:ext cx="5486398"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88574" y="1943782"/>
            <a:ext cx="2509246" cy="1938224"/>
            <a:chOff x="1088574" y="1943782"/>
            <a:chExt cx="2509246" cy="1938224"/>
          </a:xfrm>
        </p:grpSpPr>
        <p:sp>
          <p:nvSpPr>
            <p:cNvPr id="24" name="MH_SubTitle_1"/>
            <p:cNvSpPr/>
            <p:nvPr>
              <p:custDataLst>
                <p:tags r:id="rId1"/>
              </p:custDataLst>
            </p:nvPr>
          </p:nvSpPr>
          <p:spPr>
            <a:xfrm>
              <a:off x="1088574" y="1943782"/>
              <a:ext cx="2509246" cy="1938224"/>
            </a:xfrm>
            <a:prstGeom prst="rect">
              <a:avLst/>
            </a:prstGeom>
            <a:solidFill>
              <a:schemeClr val="accent1"/>
            </a:solidFill>
            <a:ln w="12700" cap="flat" cmpd="sng" algn="ctr">
              <a:noFill/>
              <a:prstDash val="solid"/>
              <a:miter lim="800000"/>
            </a:ln>
            <a:effectLst/>
          </p:spPr>
          <p:txBody>
            <a:bodyPr anchor="ctr">
              <a:normAutofit/>
            </a:bodyPr>
            <a:lstStyle/>
            <a:p>
              <a:pPr algn="ctr">
                <a:lnSpc>
                  <a:spcPct val="130000"/>
                </a:lnSpc>
                <a:defRPr/>
              </a:pPr>
              <a:endParaRPr lang="zh-CN" altLang="en-US" sz="1400" kern="0" dirty="0">
                <a:solidFill>
                  <a:srgbClr val="FFFFFF"/>
                </a:solidFill>
              </a:endParaRPr>
            </a:p>
          </p:txBody>
        </p:sp>
        <p:sp>
          <p:nvSpPr>
            <p:cNvPr id="14" name="矩形 13"/>
            <p:cNvSpPr/>
            <p:nvPr/>
          </p:nvSpPr>
          <p:spPr>
            <a:xfrm>
              <a:off x="1365373" y="2478929"/>
              <a:ext cx="208902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bg1"/>
                  </a:solidFill>
                  <a:latin typeface="微软雅黑" panose="020B0503020204020204" pitchFamily="34" charset="-122"/>
                  <a:ea typeface="微软雅黑" panose="020B0503020204020204" pitchFamily="34" charset="-122"/>
                </a:rPr>
                <a:t>出来</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594184" y="1943782"/>
            <a:ext cx="2509246" cy="1938224"/>
            <a:chOff x="8594184" y="1943782"/>
            <a:chExt cx="2509246" cy="1938224"/>
          </a:xfrm>
        </p:grpSpPr>
        <p:sp>
          <p:nvSpPr>
            <p:cNvPr id="32" name="MH_SubTitle_2"/>
            <p:cNvSpPr/>
            <p:nvPr>
              <p:custDataLst>
                <p:tags r:id="rId2"/>
              </p:custDataLst>
            </p:nvPr>
          </p:nvSpPr>
          <p:spPr>
            <a:xfrm>
              <a:off x="8594184" y="1943782"/>
              <a:ext cx="2509246" cy="1938224"/>
            </a:xfrm>
            <a:prstGeom prst="rect">
              <a:avLst/>
            </a:prstGeom>
            <a:solidFill>
              <a:schemeClr val="accent2"/>
            </a:solidFill>
            <a:ln w="12700" cap="flat" cmpd="sng" algn="ctr">
              <a:noFill/>
              <a:prstDash val="solid"/>
              <a:miter lim="800000"/>
            </a:ln>
            <a:effectLst/>
          </p:spPr>
          <p:txBody>
            <a:bodyPr anchor="ctr">
              <a:normAutofit/>
            </a:bodyPr>
            <a:lstStyle/>
            <a:p>
              <a:pPr algn="ctr">
                <a:lnSpc>
                  <a:spcPct val="130000"/>
                </a:lnSpc>
                <a:defRPr/>
              </a:pPr>
              <a:endParaRPr lang="zh-CN" altLang="en-US" sz="1400" kern="0" dirty="0">
                <a:solidFill>
                  <a:srgbClr val="FFFFFF"/>
                </a:solidFill>
              </a:endParaRPr>
            </a:p>
          </p:txBody>
        </p:sp>
        <p:sp>
          <p:nvSpPr>
            <p:cNvPr id="16" name="矩形 15"/>
            <p:cNvSpPr/>
            <p:nvPr/>
          </p:nvSpPr>
          <p:spPr>
            <a:xfrm>
              <a:off x="8807612" y="2478929"/>
              <a:ext cx="208902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bg1"/>
                  </a:solidFill>
                  <a:latin typeface="微软雅黑" panose="020B0503020204020204" pitchFamily="34" charset="-122"/>
                  <a:ea typeface="微软雅黑" panose="020B0503020204020204" pitchFamily="34" charset="-122"/>
                </a:rPr>
                <a:t>出来</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091576" y="3882006"/>
            <a:ext cx="2509246" cy="1938224"/>
            <a:chOff x="6091576" y="3882006"/>
            <a:chExt cx="2509246" cy="1938224"/>
          </a:xfrm>
        </p:grpSpPr>
        <p:sp>
          <p:nvSpPr>
            <p:cNvPr id="33" name="MH_SubTitle_3"/>
            <p:cNvSpPr/>
            <p:nvPr>
              <p:custDataLst>
                <p:tags r:id="rId3"/>
              </p:custDataLst>
            </p:nvPr>
          </p:nvSpPr>
          <p:spPr>
            <a:xfrm>
              <a:off x="6091576" y="3882006"/>
              <a:ext cx="2509246" cy="1938224"/>
            </a:xfrm>
            <a:prstGeom prst="rect">
              <a:avLst/>
            </a:prstGeom>
            <a:solidFill>
              <a:schemeClr val="accent3"/>
            </a:solidFill>
            <a:ln w="12700" cap="flat" cmpd="sng" algn="ctr">
              <a:noFill/>
              <a:prstDash val="solid"/>
              <a:miter lim="800000"/>
            </a:ln>
            <a:effectLst/>
          </p:spPr>
          <p:txBody>
            <a:bodyPr anchor="ctr">
              <a:normAutofit/>
            </a:bodyPr>
            <a:lstStyle/>
            <a:p>
              <a:pPr algn="ctr">
                <a:lnSpc>
                  <a:spcPct val="130000"/>
                </a:lnSpc>
                <a:defRPr/>
              </a:pPr>
              <a:endParaRPr lang="zh-CN" altLang="en-US" sz="1400" kern="0" dirty="0">
                <a:solidFill>
                  <a:srgbClr val="FFFFFF"/>
                </a:solidFill>
              </a:endParaRPr>
            </a:p>
          </p:txBody>
        </p:sp>
        <p:sp>
          <p:nvSpPr>
            <p:cNvPr id="17" name="矩形 16"/>
            <p:cNvSpPr/>
            <p:nvPr/>
          </p:nvSpPr>
          <p:spPr>
            <a:xfrm>
              <a:off x="6302792" y="4417153"/>
              <a:ext cx="208902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a:t>
              </a:r>
              <a:r>
                <a:rPr lang="zh-CN" altLang="en-US" sz="1400" dirty="0" smtClean="0">
                  <a:solidFill>
                    <a:schemeClr val="bg1"/>
                  </a:solidFill>
                  <a:latin typeface="微软雅黑" panose="020B0503020204020204" pitchFamily="34" charset="-122"/>
                  <a:ea typeface="微软雅黑" panose="020B0503020204020204" pitchFamily="34" charset="-122"/>
                </a:rPr>
                <a:t>出来</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18" name="图片占位符 1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0" r="50"/>
          <a:stretch>
            <a:fillRect/>
          </a:stretch>
        </p:blipFill>
        <p:spPr/>
      </p:pic>
      <p:pic>
        <p:nvPicPr>
          <p:cNvPr id="19" name="图片占位符 18"/>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50" r="50"/>
          <a:stretch>
            <a:fillRect/>
          </a:stretch>
        </p:blipFill>
        <p:spPr/>
      </p:pic>
      <p:pic>
        <p:nvPicPr>
          <p:cNvPr id="23" name="图片占位符 22"/>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82" r="82"/>
          <a:stretch>
            <a:fillRect/>
          </a:stretch>
        </p:blipFill>
        <p:spPr/>
      </p:pic>
      <p:pic>
        <p:nvPicPr>
          <p:cNvPr id="21" name="图片占位符 20"/>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50" r="50"/>
          <a:stretch>
            <a:fillRect/>
          </a:stretch>
        </p:blipFill>
        <p:spPr/>
      </p:pic>
      <p:pic>
        <p:nvPicPr>
          <p:cNvPr id="20" name="图片占位符 19"/>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82" r="82"/>
          <a:stretch>
            <a:fillRect/>
          </a:stretch>
        </p:blipFill>
        <p:spPr/>
      </p:pic>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发展规划</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10"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Tree>
    <p:custDataLst>
      <p:tags r:id="rId11"/>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fltVal val="0.5"/>
                                          </p:val>
                                        </p:tav>
                                        <p:tav tm="100000">
                                          <p:val>
                                            <p:strVal val="#ppt_x"/>
                                          </p:val>
                                        </p:tav>
                                      </p:tavLst>
                                    </p:anim>
                                    <p:anim calcmode="lin" valueType="num">
                                      <p:cBhvr>
                                        <p:cTn id="19" dur="500" fill="hold"/>
                                        <p:tgtEl>
                                          <p:spTgt spid="1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fltVal val="0.5"/>
                                          </p:val>
                                        </p:tav>
                                        <p:tav tm="100000">
                                          <p:val>
                                            <p:strVal val="#ppt_x"/>
                                          </p:val>
                                        </p:tav>
                                      </p:tavLst>
                                    </p:anim>
                                    <p:anim calcmode="lin" valueType="num">
                                      <p:cBhvr>
                                        <p:cTn id="27" dur="500" fill="hold"/>
                                        <p:tgtEl>
                                          <p:spTgt spid="19"/>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fltVal val="0.5"/>
                                          </p:val>
                                        </p:tav>
                                        <p:tav tm="100000">
                                          <p:val>
                                            <p:strVal val="#ppt_x"/>
                                          </p:val>
                                        </p:tav>
                                      </p:tavLst>
                                    </p:anim>
                                    <p:anim calcmode="lin" valueType="num">
                                      <p:cBhvr>
                                        <p:cTn id="35" dur="500" fill="hold"/>
                                        <p:tgtEl>
                                          <p:spTgt spid="27"/>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anim calcmode="lin" valueType="num">
                                      <p:cBhvr>
                                        <p:cTn id="58" dur="500" fill="hold"/>
                                        <p:tgtEl>
                                          <p:spTgt spid="26"/>
                                        </p:tgtEl>
                                        <p:attrNameLst>
                                          <p:attrName>ppt_x</p:attrName>
                                        </p:attrNameLst>
                                      </p:cBhvr>
                                      <p:tavLst>
                                        <p:tav tm="0">
                                          <p:val>
                                            <p:fltVal val="0.5"/>
                                          </p:val>
                                        </p:tav>
                                        <p:tav tm="100000">
                                          <p:val>
                                            <p:strVal val="#ppt_x"/>
                                          </p:val>
                                        </p:tav>
                                      </p:tavLst>
                                    </p:anim>
                                    <p:anim calcmode="lin" valueType="num">
                                      <p:cBhvr>
                                        <p:cTn id="59" dur="500" fill="hold"/>
                                        <p:tgtEl>
                                          <p:spTgt spid="26"/>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anim calcmode="lin" valueType="num">
                                      <p:cBhvr>
                                        <p:cTn id="66" dur="500" fill="hold"/>
                                        <p:tgtEl>
                                          <p:spTgt spid="23"/>
                                        </p:tgtEl>
                                        <p:attrNameLst>
                                          <p:attrName>ppt_x</p:attrName>
                                        </p:attrNameLst>
                                      </p:cBhvr>
                                      <p:tavLst>
                                        <p:tav tm="0">
                                          <p:val>
                                            <p:fltVal val="0.5"/>
                                          </p:val>
                                        </p:tav>
                                        <p:tav tm="100000">
                                          <p:val>
                                            <p:strVal val="#ppt_x"/>
                                          </p:val>
                                        </p:tav>
                                      </p:tavLst>
                                    </p:anim>
                                    <p:anim calcmode="lin" valueType="num">
                                      <p:cBhvr>
                                        <p:cTn id="67"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发展规划</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
        <p:nvSpPr>
          <p:cNvPr id="34" name="MH_SubTitle_1"/>
          <p:cNvSpPr>
            <a:spLocks noChangeArrowheads="1"/>
          </p:cNvSpPr>
          <p:nvPr>
            <p:custDataLst>
              <p:tags r:id="rId3"/>
            </p:custDataLst>
          </p:nvPr>
        </p:nvSpPr>
        <p:spPr bwMode="auto">
          <a:xfrm>
            <a:off x="1168401" y="2008325"/>
            <a:ext cx="2300851" cy="559464"/>
          </a:xfrm>
          <a:prstGeom prst="rect">
            <a:avLst/>
          </a:prstGeom>
          <a:solidFill>
            <a:schemeClr val="accent1"/>
          </a:solidFill>
          <a:ln>
            <a:noFill/>
          </a:ln>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zh-CN" sz="1800" dirty="0">
              <a:solidFill>
                <a:srgbClr val="FFFFFF"/>
              </a:solidFill>
              <a:latin typeface="+mn-lt"/>
              <a:ea typeface="+mn-ea"/>
            </a:endParaRPr>
          </a:p>
        </p:txBody>
      </p:sp>
      <p:sp>
        <p:nvSpPr>
          <p:cNvPr id="35" name="MH_SubTitle_3"/>
          <p:cNvSpPr>
            <a:spLocks noChangeArrowheads="1"/>
          </p:cNvSpPr>
          <p:nvPr>
            <p:custDataLst>
              <p:tags r:id="rId4"/>
            </p:custDataLst>
          </p:nvPr>
        </p:nvSpPr>
        <p:spPr bwMode="auto">
          <a:xfrm>
            <a:off x="6204635" y="2008325"/>
            <a:ext cx="2300851" cy="559464"/>
          </a:xfrm>
          <a:prstGeom prst="rect">
            <a:avLst/>
          </a:prstGeom>
          <a:solidFill>
            <a:schemeClr val="accent3"/>
          </a:solidFill>
          <a:ln>
            <a:noFill/>
          </a:ln>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zh-CN" sz="1800" dirty="0">
              <a:solidFill>
                <a:srgbClr val="FFFFFF"/>
              </a:solidFill>
              <a:latin typeface="+mn-lt"/>
              <a:ea typeface="+mn-ea"/>
            </a:endParaRPr>
          </a:p>
        </p:txBody>
      </p:sp>
      <p:sp>
        <p:nvSpPr>
          <p:cNvPr id="36" name="MH_SubTitle_2"/>
          <p:cNvSpPr>
            <a:spLocks noChangeArrowheads="1"/>
          </p:cNvSpPr>
          <p:nvPr>
            <p:custDataLst>
              <p:tags r:id="rId5"/>
            </p:custDataLst>
          </p:nvPr>
        </p:nvSpPr>
        <p:spPr bwMode="auto">
          <a:xfrm>
            <a:off x="3686517" y="3795748"/>
            <a:ext cx="2300850" cy="559464"/>
          </a:xfrm>
          <a:prstGeom prst="rect">
            <a:avLst/>
          </a:prstGeom>
          <a:solidFill>
            <a:schemeClr val="accent2"/>
          </a:solidFill>
          <a:ln>
            <a:noFill/>
          </a:ln>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zh-CN" sz="1800" dirty="0">
              <a:solidFill>
                <a:srgbClr val="FFFFFF"/>
              </a:solidFill>
              <a:latin typeface="+mn-lt"/>
              <a:ea typeface="+mn-ea"/>
            </a:endParaRPr>
          </a:p>
        </p:txBody>
      </p:sp>
      <p:sp>
        <p:nvSpPr>
          <p:cNvPr id="37" name="MH_SubTitle_4"/>
          <p:cNvSpPr>
            <a:spLocks noChangeArrowheads="1"/>
          </p:cNvSpPr>
          <p:nvPr>
            <p:custDataLst>
              <p:tags r:id="rId6"/>
            </p:custDataLst>
          </p:nvPr>
        </p:nvSpPr>
        <p:spPr bwMode="auto">
          <a:xfrm>
            <a:off x="8722751" y="3795748"/>
            <a:ext cx="2300850" cy="559464"/>
          </a:xfrm>
          <a:prstGeom prst="rect">
            <a:avLst/>
          </a:prstGeom>
          <a:solidFill>
            <a:schemeClr val="accent4"/>
          </a:solidFill>
          <a:ln>
            <a:noFill/>
          </a:ln>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zh-CN" sz="1800" dirty="0">
              <a:solidFill>
                <a:srgbClr val="FFFFFF"/>
              </a:solidFill>
              <a:latin typeface="+mn-lt"/>
              <a:ea typeface="+mn-ea"/>
            </a:endParaRPr>
          </a:p>
        </p:txBody>
      </p:sp>
      <p:sp>
        <p:nvSpPr>
          <p:cNvPr id="38" name="矩形 37"/>
          <p:cNvSpPr/>
          <p:nvPr/>
        </p:nvSpPr>
        <p:spPr>
          <a:xfrm>
            <a:off x="1199539" y="2029114"/>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标题文字添加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6234072" y="2029114"/>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标题文字添加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3707425" y="3822878"/>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标题文字添加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8750562" y="3822878"/>
            <a:ext cx="2241974" cy="5052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标题文字添加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42" name="图片占位符 6"/>
          <p:cNvPicPr>
            <a:picLocks noGrp="1" noChangeAspect="1"/>
          </p:cNvPicPr>
          <p:nvPr>
            <p:ph type="pic" sz="quarter" idx="10"/>
          </p:nvPr>
        </p:nvPicPr>
        <p:blipFill>
          <a:blip r:embed="rId7" cstate="print"/>
          <a:stretch>
            <a:fillRect/>
          </a:stretch>
        </p:blipFill>
        <p:spPr>
          <a:xfrm>
            <a:off x="1199540" y="2839423"/>
            <a:ext cx="2269712" cy="1515789"/>
          </a:xfrm>
        </p:spPr>
      </p:pic>
      <p:pic>
        <p:nvPicPr>
          <p:cNvPr id="43" name="图片占位符 7"/>
          <p:cNvPicPr>
            <a:picLocks noGrp="1" noChangeAspect="1"/>
          </p:cNvPicPr>
          <p:nvPr>
            <p:ph type="pic" sz="quarter" idx="11"/>
          </p:nvPr>
        </p:nvPicPr>
        <p:blipFill>
          <a:blip r:embed="rId8" cstate="hqprint"/>
          <a:stretch>
            <a:fillRect/>
          </a:stretch>
        </p:blipFill>
        <p:spPr>
          <a:xfrm>
            <a:off x="3680846" y="2008325"/>
            <a:ext cx="2268553" cy="1513881"/>
          </a:xfrm>
        </p:spPr>
      </p:pic>
      <p:pic>
        <p:nvPicPr>
          <p:cNvPr id="44" name="图片占位符 8"/>
          <p:cNvPicPr>
            <a:picLocks noGrp="1" noChangeAspect="1"/>
          </p:cNvPicPr>
          <p:nvPr>
            <p:ph type="pic" sz="quarter" idx="12"/>
          </p:nvPr>
        </p:nvPicPr>
        <p:blipFill>
          <a:blip r:embed="rId9" cstate="hqprint"/>
          <a:stretch>
            <a:fillRect/>
          </a:stretch>
        </p:blipFill>
        <p:spPr>
          <a:xfrm>
            <a:off x="6204632" y="2839423"/>
            <a:ext cx="2271413" cy="1515789"/>
          </a:xfrm>
        </p:spPr>
      </p:pic>
      <p:pic>
        <p:nvPicPr>
          <p:cNvPr id="45" name="图片占位符 9"/>
          <p:cNvPicPr>
            <a:picLocks noGrp="1" noChangeAspect="1"/>
          </p:cNvPicPr>
          <p:nvPr>
            <p:ph type="pic" sz="quarter" idx="13"/>
          </p:nvPr>
        </p:nvPicPr>
        <p:blipFill>
          <a:blip r:embed="rId10" cstate="hqprint"/>
          <a:stretch>
            <a:fillRect/>
          </a:stretch>
        </p:blipFill>
        <p:spPr>
          <a:xfrm>
            <a:off x="8722751" y="2009016"/>
            <a:ext cx="2269785" cy="1513190"/>
          </a:xfrm>
        </p:spPr>
      </p:pic>
      <p:grpSp>
        <p:nvGrpSpPr>
          <p:cNvPr id="46" name="组合 45"/>
          <p:cNvGrpSpPr/>
          <p:nvPr/>
        </p:nvGrpSpPr>
        <p:grpSpPr>
          <a:xfrm>
            <a:off x="1406913" y="4656206"/>
            <a:ext cx="9319143" cy="1165673"/>
            <a:chOff x="874711" y="3195403"/>
            <a:chExt cx="9319143" cy="1165673"/>
          </a:xfrm>
        </p:grpSpPr>
        <p:sp>
          <p:nvSpPr>
            <p:cNvPr id="47" name="矩形 46"/>
            <p:cNvSpPr/>
            <p:nvPr/>
          </p:nvSpPr>
          <p:spPr>
            <a:xfrm>
              <a:off x="874711" y="3677812"/>
              <a:ext cx="931914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成胶片用户可以在投影仪或者计算机上进行演示也可以将演示文稿打印出来制作成</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胶片</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874713" y="3195403"/>
              <a:ext cx="2241974" cy="5052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ustDataLst>
      <p:tags r:id="rId11"/>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1500"/>
                            </p:stCondLst>
                            <p:childTnLst>
                              <p:par>
                                <p:cTn id="67" presetID="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1+#ppt_w/2"/>
                                          </p:val>
                                        </p:tav>
                                        <p:tav tm="100000">
                                          <p:val>
                                            <p:strVal val="#ppt_x"/>
                                          </p:val>
                                        </p:tav>
                                      </p:tavLst>
                                    </p:anim>
                                    <p:anim calcmode="lin" valueType="num">
                                      <p:cBhvr additive="base">
                                        <p:cTn id="7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发展规划</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
        <p:nvSpPr>
          <p:cNvPr id="7" name="MH_Other_1"/>
          <p:cNvSpPr>
            <a:spLocks noChangeArrowheads="1"/>
          </p:cNvSpPr>
          <p:nvPr>
            <p:custDataLst>
              <p:tags r:id="rId3"/>
            </p:custDataLst>
          </p:nvPr>
        </p:nvSpPr>
        <p:spPr bwMode="auto">
          <a:xfrm rot="2053012">
            <a:off x="2098730" y="1650764"/>
            <a:ext cx="4445000" cy="4370388"/>
          </a:xfrm>
          <a:prstGeom prst="ellipse">
            <a:avLst/>
          </a:prstGeom>
          <a:noFill/>
          <a:ln w="12700" cmpd="sng">
            <a:solidFill>
              <a:srgbClr val="E8E8E8"/>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8" name="MH_Other_2"/>
          <p:cNvSpPr>
            <a:spLocks noChangeArrowheads="1"/>
          </p:cNvSpPr>
          <p:nvPr>
            <p:custDataLst>
              <p:tags r:id="rId4"/>
            </p:custDataLst>
          </p:nvPr>
        </p:nvSpPr>
        <p:spPr bwMode="auto">
          <a:xfrm rot="2053012">
            <a:off x="1308155" y="2890602"/>
            <a:ext cx="2692400" cy="2692400"/>
          </a:xfrm>
          <a:prstGeom prst="ellipse">
            <a:avLst/>
          </a:prstGeom>
          <a:noFill/>
          <a:ln w="12700" cmpd="sng">
            <a:solidFill>
              <a:srgbClr val="E8E8E8"/>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9" name="MH_Other_3"/>
          <p:cNvSpPr>
            <a:spLocks noChangeArrowheads="1"/>
          </p:cNvSpPr>
          <p:nvPr>
            <p:custDataLst>
              <p:tags r:id="rId5"/>
            </p:custDataLst>
          </p:nvPr>
        </p:nvSpPr>
        <p:spPr bwMode="auto">
          <a:xfrm rot="2053012">
            <a:off x="2087617" y="2085739"/>
            <a:ext cx="3511550" cy="3511550"/>
          </a:xfrm>
          <a:prstGeom prst="ellipse">
            <a:avLst/>
          </a:prstGeom>
          <a:noFill/>
          <a:ln w="12700" cmpd="sng">
            <a:solidFill>
              <a:srgbClr val="D9D9D9"/>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10" name="MH_Other_4"/>
          <p:cNvSpPr>
            <a:spLocks noChangeArrowheads="1"/>
          </p:cNvSpPr>
          <p:nvPr>
            <p:custDataLst>
              <p:tags r:id="rId6"/>
            </p:custDataLst>
          </p:nvPr>
        </p:nvSpPr>
        <p:spPr bwMode="auto">
          <a:xfrm rot="2053012">
            <a:off x="6407102" y="3452514"/>
            <a:ext cx="190800" cy="190500"/>
          </a:xfrm>
          <a:prstGeom prst="ellipse">
            <a:avLst/>
          </a:prstGeom>
          <a:solidFill>
            <a:schemeClr val="accent2">
              <a:lumMod val="60000"/>
              <a:lumOff val="4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11" name="MH_Other_5"/>
          <p:cNvSpPr>
            <a:spLocks noChangeArrowheads="1"/>
          </p:cNvSpPr>
          <p:nvPr>
            <p:custDataLst>
              <p:tags r:id="rId7"/>
            </p:custDataLst>
          </p:nvPr>
        </p:nvSpPr>
        <p:spPr bwMode="auto">
          <a:xfrm rot="2053012">
            <a:off x="6056265" y="4986039"/>
            <a:ext cx="190800" cy="190500"/>
          </a:xfrm>
          <a:prstGeom prst="ellipse">
            <a:avLst/>
          </a:prstGeom>
          <a:solidFill>
            <a:schemeClr val="accent1">
              <a:lumMod val="60000"/>
              <a:lumOff val="4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487B78"/>
              </a:solidFill>
            </a:endParaRPr>
          </a:p>
        </p:txBody>
      </p:sp>
      <p:grpSp>
        <p:nvGrpSpPr>
          <p:cNvPr id="12" name="组合 11"/>
          <p:cNvGrpSpPr/>
          <p:nvPr/>
        </p:nvGrpSpPr>
        <p:grpSpPr>
          <a:xfrm>
            <a:off x="6975081" y="2820213"/>
            <a:ext cx="3811587" cy="1719921"/>
            <a:chOff x="874712" y="3325188"/>
            <a:chExt cx="3811587" cy="1719921"/>
          </a:xfrm>
        </p:grpSpPr>
        <p:sp>
          <p:nvSpPr>
            <p:cNvPr id="13" name="矩形 12"/>
            <p:cNvSpPr/>
            <p:nvPr/>
          </p:nvSpPr>
          <p:spPr>
            <a:xfrm>
              <a:off x="874712" y="3677812"/>
              <a:ext cx="3811587" cy="13672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mn-ea"/>
                </a:rPr>
                <a:t>用户可以在投影仪或者计算机上进行演示也可以将演示文稿打印出来制作成胶片以便应用到更广泛的领域</a:t>
              </a:r>
              <a:r>
                <a:rPr lang="zh-CN" altLang="en-US" sz="1400" dirty="0" smtClean="0">
                  <a:solidFill>
                    <a:schemeClr val="tx1">
                      <a:lumMod val="50000"/>
                      <a:lumOff val="50000"/>
                    </a:schemeClr>
                  </a:solidFill>
                  <a:latin typeface="+mn-ea"/>
                </a:rPr>
                <a:t>中用户可以在投影仪或者计算机上进行演示也可以将演示文稿打印出来制作成胶片以便应用到更广泛的领域中</a:t>
              </a:r>
              <a:endParaRPr lang="zh-CN" altLang="en-US" sz="1400" dirty="0" smtClean="0">
                <a:solidFill>
                  <a:schemeClr val="tx1">
                    <a:lumMod val="50000"/>
                    <a:lumOff val="50000"/>
                  </a:schemeClr>
                </a:solidFill>
                <a:latin typeface="+mn-ea"/>
              </a:endParaRPr>
            </a:p>
          </p:txBody>
        </p:sp>
        <p:sp>
          <p:nvSpPr>
            <p:cNvPr id="14" name="矩形 13"/>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mn-ea"/>
                </a:rPr>
                <a:t>标题文字添加</a:t>
              </a:r>
              <a:endParaRPr lang="zh-CN" altLang="en-US" b="1" dirty="0">
                <a:solidFill>
                  <a:schemeClr val="tx1">
                    <a:lumMod val="65000"/>
                    <a:lumOff val="35000"/>
                  </a:schemeClr>
                </a:solidFill>
                <a:latin typeface="+mn-ea"/>
              </a:endParaRPr>
            </a:p>
          </p:txBody>
        </p:sp>
      </p:grpSp>
      <p:pic>
        <p:nvPicPr>
          <p:cNvPr id="15" name="图片占位符 3"/>
          <p:cNvPicPr>
            <a:picLocks noChangeAspect="1"/>
          </p:cNvPicPr>
          <p:nvPr/>
        </p:nvPicPr>
        <p:blipFill>
          <a:blip r:embed="rId8" cstate="hqprint"/>
          <a:srcRect/>
          <a:stretch>
            <a:fillRect/>
          </a:stretch>
        </p:blipFill>
        <p:spPr>
          <a:xfrm>
            <a:off x="1592055" y="1787086"/>
            <a:ext cx="4390089" cy="3664359"/>
          </a:xfrm>
          <a:custGeom>
            <a:avLst/>
            <a:gdLst>
              <a:gd name="connsiteX0" fmla="*/ 2092035 w 4390089"/>
              <a:gd name="connsiteY0" fmla="*/ 2508250 h 3664359"/>
              <a:gd name="connsiteX1" fmla="*/ 2618439 w 4390089"/>
              <a:gd name="connsiteY1" fmla="*/ 2866220 h 3664359"/>
              <a:gd name="connsiteX2" fmla="*/ 2546595 w 4390089"/>
              <a:gd name="connsiteY2" fmla="*/ 3400979 h 3664359"/>
              <a:gd name="connsiteX3" fmla="*/ 2075681 w 4390089"/>
              <a:gd name="connsiteY3" fmla="*/ 3664359 h 3664359"/>
              <a:gd name="connsiteX4" fmla="*/ 1549277 w 4390089"/>
              <a:gd name="connsiteY4" fmla="*/ 3306388 h 3664359"/>
              <a:gd name="connsiteX5" fmla="*/ 1621121 w 4390089"/>
              <a:gd name="connsiteY5" fmla="*/ 2771630 h 3664359"/>
              <a:gd name="connsiteX6" fmla="*/ 1033174 w 4390089"/>
              <a:gd name="connsiteY6" fmla="*/ 2398713 h 3664359"/>
              <a:gd name="connsiteX7" fmla="*/ 1559577 w 4390089"/>
              <a:gd name="connsiteY7" fmla="*/ 2756684 h 3664359"/>
              <a:gd name="connsiteX8" fmla="*/ 1487733 w 4390089"/>
              <a:gd name="connsiteY8" fmla="*/ 3291443 h 3664359"/>
              <a:gd name="connsiteX9" fmla="*/ 1016819 w 4390089"/>
              <a:gd name="connsiteY9" fmla="*/ 3554821 h 3664359"/>
              <a:gd name="connsiteX10" fmla="*/ 490417 w 4390089"/>
              <a:gd name="connsiteY10" fmla="*/ 3196852 h 3664359"/>
              <a:gd name="connsiteX11" fmla="*/ 562261 w 4390089"/>
              <a:gd name="connsiteY11" fmla="*/ 2662093 h 3664359"/>
              <a:gd name="connsiteX12" fmla="*/ 3723985 w 4390089"/>
              <a:gd name="connsiteY12" fmla="*/ 1798638 h 3664359"/>
              <a:gd name="connsiteX13" fmla="*/ 4250389 w 4390089"/>
              <a:gd name="connsiteY13" fmla="*/ 2156608 h 3664359"/>
              <a:gd name="connsiteX14" fmla="*/ 4178544 w 4390089"/>
              <a:gd name="connsiteY14" fmla="*/ 2691367 h 3664359"/>
              <a:gd name="connsiteX15" fmla="*/ 3707631 w 4390089"/>
              <a:gd name="connsiteY15" fmla="*/ 2954747 h 3664359"/>
              <a:gd name="connsiteX16" fmla="*/ 3181227 w 4390089"/>
              <a:gd name="connsiteY16" fmla="*/ 2596776 h 3664359"/>
              <a:gd name="connsiteX17" fmla="*/ 3253072 w 4390089"/>
              <a:gd name="connsiteY17" fmla="*/ 2062018 h 3664359"/>
              <a:gd name="connsiteX18" fmla="*/ 2666710 w 4390089"/>
              <a:gd name="connsiteY18" fmla="*/ 1663700 h 3664359"/>
              <a:gd name="connsiteX19" fmla="*/ 3193114 w 4390089"/>
              <a:gd name="connsiteY19" fmla="*/ 2021670 h 3664359"/>
              <a:gd name="connsiteX20" fmla="*/ 3121269 w 4390089"/>
              <a:gd name="connsiteY20" fmla="*/ 2556429 h 3664359"/>
              <a:gd name="connsiteX21" fmla="*/ 2650356 w 4390089"/>
              <a:gd name="connsiteY21" fmla="*/ 2819809 h 3664359"/>
              <a:gd name="connsiteX22" fmla="*/ 2123952 w 4390089"/>
              <a:gd name="connsiteY22" fmla="*/ 2461839 h 3664359"/>
              <a:gd name="connsiteX23" fmla="*/ 2195796 w 4390089"/>
              <a:gd name="connsiteY23" fmla="*/ 1927080 h 3664359"/>
              <a:gd name="connsiteX24" fmla="*/ 1601499 w 4390089"/>
              <a:gd name="connsiteY24" fmla="*/ 1541463 h 3664359"/>
              <a:gd name="connsiteX25" fmla="*/ 2127902 w 4390089"/>
              <a:gd name="connsiteY25" fmla="*/ 1899433 h 3664359"/>
              <a:gd name="connsiteX26" fmla="*/ 2056058 w 4390089"/>
              <a:gd name="connsiteY26" fmla="*/ 2434192 h 3664359"/>
              <a:gd name="connsiteX27" fmla="*/ 1585144 w 4390089"/>
              <a:gd name="connsiteY27" fmla="*/ 2697571 h 3664359"/>
              <a:gd name="connsiteX28" fmla="*/ 1058741 w 4390089"/>
              <a:gd name="connsiteY28" fmla="*/ 2339601 h 3664359"/>
              <a:gd name="connsiteX29" fmla="*/ 1130585 w 4390089"/>
              <a:gd name="connsiteY29" fmla="*/ 1804843 h 3664359"/>
              <a:gd name="connsiteX30" fmla="*/ 542757 w 4390089"/>
              <a:gd name="connsiteY30" fmla="*/ 1455282 h 3664359"/>
              <a:gd name="connsiteX31" fmla="*/ 1070506 w 4390089"/>
              <a:gd name="connsiteY31" fmla="*/ 1814165 h 3664359"/>
              <a:gd name="connsiteX32" fmla="*/ 998646 w 4390089"/>
              <a:gd name="connsiteY32" fmla="*/ 2348914 h 3664359"/>
              <a:gd name="connsiteX33" fmla="*/ 527747 w 4390089"/>
              <a:gd name="connsiteY33" fmla="*/ 2612304 h 3664359"/>
              <a:gd name="connsiteX34" fmla="*/ 0 w 4390089"/>
              <a:gd name="connsiteY34" fmla="*/ 2253419 h 3664359"/>
              <a:gd name="connsiteX35" fmla="*/ 71860 w 4390089"/>
              <a:gd name="connsiteY35" fmla="*/ 1718671 h 3664359"/>
              <a:gd name="connsiteX36" fmla="*/ 3260435 w 4390089"/>
              <a:gd name="connsiteY36" fmla="*/ 839788 h 3664359"/>
              <a:gd name="connsiteX37" fmla="*/ 3786839 w 4390089"/>
              <a:gd name="connsiteY37" fmla="*/ 1197759 h 3664359"/>
              <a:gd name="connsiteX38" fmla="*/ 3714995 w 4390089"/>
              <a:gd name="connsiteY38" fmla="*/ 1732517 h 3664359"/>
              <a:gd name="connsiteX39" fmla="*/ 3244081 w 4390089"/>
              <a:gd name="connsiteY39" fmla="*/ 1995897 h 3664359"/>
              <a:gd name="connsiteX40" fmla="*/ 2717677 w 4390089"/>
              <a:gd name="connsiteY40" fmla="*/ 1637926 h 3664359"/>
              <a:gd name="connsiteX41" fmla="*/ 2789522 w 4390089"/>
              <a:gd name="connsiteY41" fmla="*/ 1103168 h 3664359"/>
              <a:gd name="connsiteX42" fmla="*/ 2212684 w 4390089"/>
              <a:gd name="connsiteY42" fmla="*/ 714375 h 3664359"/>
              <a:gd name="connsiteX43" fmla="*/ 2739089 w 4390089"/>
              <a:gd name="connsiteY43" fmla="*/ 1072345 h 3664359"/>
              <a:gd name="connsiteX44" fmla="*/ 2667244 w 4390089"/>
              <a:gd name="connsiteY44" fmla="*/ 1607104 h 3664359"/>
              <a:gd name="connsiteX45" fmla="*/ 2196332 w 4390089"/>
              <a:gd name="connsiteY45" fmla="*/ 1870484 h 3664359"/>
              <a:gd name="connsiteX46" fmla="*/ 1669927 w 4390089"/>
              <a:gd name="connsiteY46" fmla="*/ 1512513 h 3664359"/>
              <a:gd name="connsiteX47" fmla="*/ 1741771 w 4390089"/>
              <a:gd name="connsiteY47" fmla="*/ 977754 h 3664359"/>
              <a:gd name="connsiteX48" fmla="*/ 3863685 w 4390089"/>
              <a:gd name="connsiteY48" fmla="*/ 0 h 3664359"/>
              <a:gd name="connsiteX49" fmla="*/ 4390089 w 4390089"/>
              <a:gd name="connsiteY49" fmla="*/ 357970 h 3664359"/>
              <a:gd name="connsiteX50" fmla="*/ 4318245 w 4390089"/>
              <a:gd name="connsiteY50" fmla="*/ 892729 h 3664359"/>
              <a:gd name="connsiteX51" fmla="*/ 3847331 w 4390089"/>
              <a:gd name="connsiteY51" fmla="*/ 1156109 h 3664359"/>
              <a:gd name="connsiteX52" fmla="*/ 3320927 w 4390089"/>
              <a:gd name="connsiteY52" fmla="*/ 798138 h 3664359"/>
              <a:gd name="connsiteX53" fmla="*/ 3392771 w 4390089"/>
              <a:gd name="connsiteY53" fmla="*/ 263380 h 366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90089" h="3664359">
                <a:moveTo>
                  <a:pt x="2092035" y="2508250"/>
                </a:moveTo>
                <a:lnTo>
                  <a:pt x="2618439" y="2866220"/>
                </a:lnTo>
                <a:lnTo>
                  <a:pt x="2546595" y="3400979"/>
                </a:lnTo>
                <a:lnTo>
                  <a:pt x="2075681" y="3664359"/>
                </a:lnTo>
                <a:lnTo>
                  <a:pt x="1549277" y="3306388"/>
                </a:lnTo>
                <a:lnTo>
                  <a:pt x="1621121" y="2771630"/>
                </a:lnTo>
                <a:close/>
                <a:moveTo>
                  <a:pt x="1033174" y="2398713"/>
                </a:moveTo>
                <a:lnTo>
                  <a:pt x="1559577" y="2756684"/>
                </a:lnTo>
                <a:lnTo>
                  <a:pt x="1487733" y="3291443"/>
                </a:lnTo>
                <a:lnTo>
                  <a:pt x="1016819" y="3554821"/>
                </a:lnTo>
                <a:lnTo>
                  <a:pt x="490417" y="3196852"/>
                </a:lnTo>
                <a:lnTo>
                  <a:pt x="562261" y="2662093"/>
                </a:lnTo>
                <a:close/>
                <a:moveTo>
                  <a:pt x="3723985" y="1798638"/>
                </a:moveTo>
                <a:lnTo>
                  <a:pt x="4250389" y="2156608"/>
                </a:lnTo>
                <a:lnTo>
                  <a:pt x="4178544" y="2691367"/>
                </a:lnTo>
                <a:lnTo>
                  <a:pt x="3707631" y="2954747"/>
                </a:lnTo>
                <a:lnTo>
                  <a:pt x="3181227" y="2596776"/>
                </a:lnTo>
                <a:lnTo>
                  <a:pt x="3253072" y="2062018"/>
                </a:lnTo>
                <a:close/>
                <a:moveTo>
                  <a:pt x="2666710" y="1663700"/>
                </a:moveTo>
                <a:lnTo>
                  <a:pt x="3193114" y="2021670"/>
                </a:lnTo>
                <a:lnTo>
                  <a:pt x="3121269" y="2556429"/>
                </a:lnTo>
                <a:lnTo>
                  <a:pt x="2650356" y="2819809"/>
                </a:lnTo>
                <a:lnTo>
                  <a:pt x="2123952" y="2461839"/>
                </a:lnTo>
                <a:lnTo>
                  <a:pt x="2195796" y="1927080"/>
                </a:lnTo>
                <a:close/>
                <a:moveTo>
                  <a:pt x="1601499" y="1541463"/>
                </a:moveTo>
                <a:lnTo>
                  <a:pt x="2127902" y="1899433"/>
                </a:lnTo>
                <a:lnTo>
                  <a:pt x="2056058" y="2434192"/>
                </a:lnTo>
                <a:lnTo>
                  <a:pt x="1585144" y="2697571"/>
                </a:lnTo>
                <a:lnTo>
                  <a:pt x="1058741" y="2339601"/>
                </a:lnTo>
                <a:lnTo>
                  <a:pt x="1130585" y="1804843"/>
                </a:lnTo>
                <a:close/>
                <a:moveTo>
                  <a:pt x="542757" y="1455282"/>
                </a:moveTo>
                <a:lnTo>
                  <a:pt x="1070506" y="1814165"/>
                </a:lnTo>
                <a:lnTo>
                  <a:pt x="998646" y="2348914"/>
                </a:lnTo>
                <a:lnTo>
                  <a:pt x="527747" y="2612304"/>
                </a:lnTo>
                <a:lnTo>
                  <a:pt x="0" y="2253419"/>
                </a:lnTo>
                <a:lnTo>
                  <a:pt x="71860" y="1718671"/>
                </a:lnTo>
                <a:close/>
                <a:moveTo>
                  <a:pt x="3260435" y="839788"/>
                </a:moveTo>
                <a:lnTo>
                  <a:pt x="3786839" y="1197759"/>
                </a:lnTo>
                <a:lnTo>
                  <a:pt x="3714995" y="1732517"/>
                </a:lnTo>
                <a:lnTo>
                  <a:pt x="3244081" y="1995897"/>
                </a:lnTo>
                <a:lnTo>
                  <a:pt x="2717677" y="1637926"/>
                </a:lnTo>
                <a:lnTo>
                  <a:pt x="2789522" y="1103168"/>
                </a:lnTo>
                <a:close/>
                <a:moveTo>
                  <a:pt x="2212684" y="714375"/>
                </a:moveTo>
                <a:lnTo>
                  <a:pt x="2739089" y="1072345"/>
                </a:lnTo>
                <a:lnTo>
                  <a:pt x="2667244" y="1607104"/>
                </a:lnTo>
                <a:lnTo>
                  <a:pt x="2196332" y="1870484"/>
                </a:lnTo>
                <a:lnTo>
                  <a:pt x="1669927" y="1512513"/>
                </a:lnTo>
                <a:lnTo>
                  <a:pt x="1741771" y="977754"/>
                </a:lnTo>
                <a:close/>
                <a:moveTo>
                  <a:pt x="3863685" y="0"/>
                </a:moveTo>
                <a:lnTo>
                  <a:pt x="4390089" y="357970"/>
                </a:lnTo>
                <a:lnTo>
                  <a:pt x="4318245" y="892729"/>
                </a:lnTo>
                <a:lnTo>
                  <a:pt x="3847331" y="1156109"/>
                </a:lnTo>
                <a:lnTo>
                  <a:pt x="3320927" y="798138"/>
                </a:lnTo>
                <a:lnTo>
                  <a:pt x="3392771" y="263380"/>
                </a:lnTo>
                <a:close/>
              </a:path>
            </a:pathLst>
          </a:custGeom>
        </p:spPr>
      </p:pic>
    </p:spTree>
    <p:custDataLst>
      <p:tags r:id="rId9"/>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发展规划</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7" name="组合 6"/>
          <p:cNvGrpSpPr/>
          <p:nvPr/>
        </p:nvGrpSpPr>
        <p:grpSpPr>
          <a:xfrm>
            <a:off x="1954496" y="2780928"/>
            <a:ext cx="10237504" cy="972108"/>
            <a:chOff x="1954496" y="2780928"/>
            <a:chExt cx="10237504" cy="972108"/>
          </a:xfrm>
        </p:grpSpPr>
        <p:cxnSp>
          <p:nvCxnSpPr>
            <p:cNvPr id="8" name="直接连接符 7"/>
            <p:cNvCxnSpPr/>
            <p:nvPr/>
          </p:nvCxnSpPr>
          <p:spPr>
            <a:xfrm>
              <a:off x="2063552" y="3645024"/>
              <a:ext cx="101284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955540" y="3537012"/>
              <a:ext cx="216024" cy="2160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39816" y="3537012"/>
              <a:ext cx="216024" cy="2160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816080" y="3537012"/>
              <a:ext cx="216024" cy="2160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192344" y="3537012"/>
              <a:ext cx="216024" cy="2160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8"/>
            <p:cNvSpPr/>
            <p:nvPr/>
          </p:nvSpPr>
          <p:spPr>
            <a:xfrm>
              <a:off x="1954496" y="2780928"/>
              <a:ext cx="1333192" cy="436094"/>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01 TITLE</a:t>
              </a:r>
              <a:endParaRPr lang="zh-CN" altLang="en-US" sz="2000" dirty="0">
                <a:latin typeface="Arial" panose="020B0604020202020204" pitchFamily="34" charset="0"/>
                <a:cs typeface="Arial" panose="020B0604020202020204" pitchFamily="34" charset="0"/>
              </a:endParaRPr>
            </a:p>
          </p:txBody>
        </p:sp>
        <p:sp>
          <p:nvSpPr>
            <p:cNvPr id="14" name="矩形: 圆角 19"/>
            <p:cNvSpPr/>
            <p:nvPr/>
          </p:nvSpPr>
          <p:spPr>
            <a:xfrm>
              <a:off x="4439816" y="2780928"/>
              <a:ext cx="1333192" cy="436094"/>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02 TITLE</a:t>
              </a:r>
              <a:endParaRPr lang="zh-CN" altLang="en-US" sz="2000" dirty="0">
                <a:latin typeface="Arial" panose="020B0604020202020204" pitchFamily="34" charset="0"/>
                <a:cs typeface="Arial" panose="020B0604020202020204" pitchFamily="34" charset="0"/>
              </a:endParaRPr>
            </a:p>
          </p:txBody>
        </p:sp>
        <p:sp>
          <p:nvSpPr>
            <p:cNvPr id="15" name="矩形: 圆角 20"/>
            <p:cNvSpPr/>
            <p:nvPr/>
          </p:nvSpPr>
          <p:spPr>
            <a:xfrm>
              <a:off x="6816080" y="2780928"/>
              <a:ext cx="1333192" cy="436094"/>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03TITLE</a:t>
              </a:r>
              <a:endParaRPr lang="zh-CN" altLang="en-US" sz="2000" dirty="0">
                <a:latin typeface="Arial" panose="020B0604020202020204" pitchFamily="34" charset="0"/>
                <a:cs typeface="Arial" panose="020B0604020202020204" pitchFamily="34" charset="0"/>
              </a:endParaRPr>
            </a:p>
          </p:txBody>
        </p:sp>
        <p:sp>
          <p:nvSpPr>
            <p:cNvPr id="16" name="矩形: 圆角 21"/>
            <p:cNvSpPr/>
            <p:nvPr/>
          </p:nvSpPr>
          <p:spPr>
            <a:xfrm>
              <a:off x="9192344" y="2780928"/>
              <a:ext cx="1333192" cy="436094"/>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04 TITLE</a:t>
              </a:r>
              <a:endParaRPr lang="zh-CN" altLang="en-US" sz="2000" dirty="0">
                <a:latin typeface="Arial" panose="020B0604020202020204" pitchFamily="34" charset="0"/>
                <a:cs typeface="Arial" panose="020B0604020202020204" pitchFamily="34" charset="0"/>
              </a:endParaRPr>
            </a:p>
          </p:txBody>
        </p:sp>
      </p:grpSp>
      <p:grpSp>
        <p:nvGrpSpPr>
          <p:cNvPr id="17" name="组合 16"/>
          <p:cNvGrpSpPr/>
          <p:nvPr/>
        </p:nvGrpSpPr>
        <p:grpSpPr>
          <a:xfrm>
            <a:off x="1696825" y="4954868"/>
            <a:ext cx="2241974" cy="962022"/>
            <a:chOff x="5390399" y="1649255"/>
            <a:chExt cx="2241974" cy="962022"/>
          </a:xfrm>
        </p:grpSpPr>
        <p:sp>
          <p:nvSpPr>
            <p:cNvPr id="18" name="矩形 17"/>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a:t>
              </a:r>
              <a:r>
                <a:rPr lang="zh-CN" altLang="en-US" sz="1400" dirty="0" smtClean="0">
                  <a:solidFill>
                    <a:schemeClr val="tx1">
                      <a:lumMod val="50000"/>
                      <a:lumOff val="50000"/>
                    </a:schemeClr>
                  </a:solidFill>
                </a:rPr>
                <a:t>投影仪或计算机</a:t>
              </a:r>
              <a:r>
                <a:rPr lang="zh-CN" altLang="en-US" sz="1400" dirty="0">
                  <a:solidFill>
                    <a:schemeClr val="tx1">
                      <a:lumMod val="50000"/>
                      <a:lumOff val="50000"/>
                    </a:schemeClr>
                  </a:solidFill>
                </a:rPr>
                <a:t>上进行演示也</a:t>
              </a:r>
              <a:r>
                <a:rPr lang="zh-CN" altLang="en-US" sz="1400" dirty="0" smtClean="0">
                  <a:solidFill>
                    <a:schemeClr val="tx1">
                      <a:lumMod val="50000"/>
                      <a:lumOff val="50000"/>
                    </a:schemeClr>
                  </a:solidFill>
                </a:rPr>
                <a:t>可以</a:t>
              </a:r>
              <a:endParaRPr lang="zh-CN" altLang="en-US" sz="1400" dirty="0">
                <a:solidFill>
                  <a:schemeClr val="tx1">
                    <a:lumMod val="50000"/>
                    <a:lumOff val="50000"/>
                  </a:schemeClr>
                </a:solidFill>
              </a:endParaRPr>
            </a:p>
          </p:txBody>
        </p:sp>
        <p:sp>
          <p:nvSpPr>
            <p:cNvPr id="19" name="矩形 18"/>
            <p:cNvSpPr/>
            <p:nvPr/>
          </p:nvSpPr>
          <p:spPr>
            <a:xfrm>
              <a:off x="5390399" y="164925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0" name="组合 19"/>
          <p:cNvGrpSpPr/>
          <p:nvPr/>
        </p:nvGrpSpPr>
        <p:grpSpPr>
          <a:xfrm>
            <a:off x="4182145" y="4954868"/>
            <a:ext cx="2241974" cy="962022"/>
            <a:chOff x="5390399" y="1649255"/>
            <a:chExt cx="2241974" cy="962022"/>
          </a:xfrm>
        </p:grpSpPr>
        <p:sp>
          <p:nvSpPr>
            <p:cNvPr id="21" name="矩形 20"/>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a:t>
              </a:r>
              <a:r>
                <a:rPr lang="zh-CN" altLang="en-US" sz="1400" dirty="0" smtClean="0">
                  <a:solidFill>
                    <a:schemeClr val="tx1">
                      <a:lumMod val="50000"/>
                      <a:lumOff val="50000"/>
                    </a:schemeClr>
                  </a:solidFill>
                </a:rPr>
                <a:t>投影仪或计算机</a:t>
              </a:r>
              <a:r>
                <a:rPr lang="zh-CN" altLang="en-US" sz="1400" dirty="0">
                  <a:solidFill>
                    <a:schemeClr val="tx1">
                      <a:lumMod val="50000"/>
                      <a:lumOff val="50000"/>
                    </a:schemeClr>
                  </a:solidFill>
                </a:rPr>
                <a:t>上进行演示也</a:t>
              </a:r>
              <a:r>
                <a:rPr lang="zh-CN" altLang="en-US" sz="1400" dirty="0" smtClean="0">
                  <a:solidFill>
                    <a:schemeClr val="tx1">
                      <a:lumMod val="50000"/>
                      <a:lumOff val="50000"/>
                    </a:schemeClr>
                  </a:solidFill>
                </a:rPr>
                <a:t>可以</a:t>
              </a:r>
              <a:endParaRPr lang="zh-CN" altLang="en-US" sz="1400" dirty="0">
                <a:solidFill>
                  <a:schemeClr val="tx1">
                    <a:lumMod val="50000"/>
                    <a:lumOff val="50000"/>
                  </a:schemeClr>
                </a:solidFill>
              </a:endParaRPr>
            </a:p>
          </p:txBody>
        </p:sp>
        <p:sp>
          <p:nvSpPr>
            <p:cNvPr id="23" name="矩形 22"/>
            <p:cNvSpPr/>
            <p:nvPr/>
          </p:nvSpPr>
          <p:spPr>
            <a:xfrm>
              <a:off x="5390399" y="164925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4" name="组合 23"/>
          <p:cNvGrpSpPr/>
          <p:nvPr/>
        </p:nvGrpSpPr>
        <p:grpSpPr>
          <a:xfrm>
            <a:off x="6558409" y="4954868"/>
            <a:ext cx="2241974" cy="962022"/>
            <a:chOff x="5390399" y="1649255"/>
            <a:chExt cx="2241974" cy="962022"/>
          </a:xfrm>
        </p:grpSpPr>
        <p:sp>
          <p:nvSpPr>
            <p:cNvPr id="25" name="矩形 24"/>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a:t>
              </a:r>
              <a:r>
                <a:rPr lang="zh-CN" altLang="en-US" sz="1400" dirty="0" smtClean="0">
                  <a:solidFill>
                    <a:schemeClr val="tx1">
                      <a:lumMod val="50000"/>
                      <a:lumOff val="50000"/>
                    </a:schemeClr>
                  </a:solidFill>
                </a:rPr>
                <a:t>投影仪或计算机</a:t>
              </a:r>
              <a:r>
                <a:rPr lang="zh-CN" altLang="en-US" sz="1400" dirty="0">
                  <a:solidFill>
                    <a:schemeClr val="tx1">
                      <a:lumMod val="50000"/>
                      <a:lumOff val="50000"/>
                    </a:schemeClr>
                  </a:solidFill>
                </a:rPr>
                <a:t>上进行演示也</a:t>
              </a:r>
              <a:r>
                <a:rPr lang="zh-CN" altLang="en-US" sz="1400" dirty="0" smtClean="0">
                  <a:solidFill>
                    <a:schemeClr val="tx1">
                      <a:lumMod val="50000"/>
                      <a:lumOff val="50000"/>
                    </a:schemeClr>
                  </a:solidFill>
                </a:rPr>
                <a:t>可以</a:t>
              </a:r>
              <a:endParaRPr lang="zh-CN" altLang="en-US" sz="1400" dirty="0">
                <a:solidFill>
                  <a:schemeClr val="tx1">
                    <a:lumMod val="50000"/>
                    <a:lumOff val="50000"/>
                  </a:schemeClr>
                </a:solidFill>
              </a:endParaRPr>
            </a:p>
          </p:txBody>
        </p:sp>
        <p:sp>
          <p:nvSpPr>
            <p:cNvPr id="26" name="矩形 25"/>
            <p:cNvSpPr/>
            <p:nvPr/>
          </p:nvSpPr>
          <p:spPr>
            <a:xfrm>
              <a:off x="5390399" y="164925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7" name="组合 26"/>
          <p:cNvGrpSpPr/>
          <p:nvPr/>
        </p:nvGrpSpPr>
        <p:grpSpPr>
          <a:xfrm>
            <a:off x="8934673" y="4954868"/>
            <a:ext cx="2241974" cy="962022"/>
            <a:chOff x="5390399" y="1649255"/>
            <a:chExt cx="2241974" cy="962022"/>
          </a:xfrm>
        </p:grpSpPr>
        <p:sp>
          <p:nvSpPr>
            <p:cNvPr id="32" name="矩形 31"/>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a:t>
              </a:r>
              <a:r>
                <a:rPr lang="zh-CN" altLang="en-US" sz="1400" dirty="0" smtClean="0">
                  <a:solidFill>
                    <a:schemeClr val="tx1">
                      <a:lumMod val="50000"/>
                      <a:lumOff val="50000"/>
                    </a:schemeClr>
                  </a:solidFill>
                </a:rPr>
                <a:t>投影仪或计算机</a:t>
              </a:r>
              <a:r>
                <a:rPr lang="zh-CN" altLang="en-US" sz="1400" dirty="0">
                  <a:solidFill>
                    <a:schemeClr val="tx1">
                      <a:lumMod val="50000"/>
                      <a:lumOff val="50000"/>
                    </a:schemeClr>
                  </a:solidFill>
                </a:rPr>
                <a:t>上进行演示也</a:t>
              </a:r>
              <a:r>
                <a:rPr lang="zh-CN" altLang="en-US" sz="1400" dirty="0" smtClean="0">
                  <a:solidFill>
                    <a:schemeClr val="tx1">
                      <a:lumMod val="50000"/>
                      <a:lumOff val="50000"/>
                    </a:schemeClr>
                  </a:solidFill>
                </a:rPr>
                <a:t>可以</a:t>
              </a:r>
              <a:endParaRPr lang="zh-CN" altLang="en-US" sz="1400" dirty="0">
                <a:solidFill>
                  <a:schemeClr val="tx1">
                    <a:lumMod val="50000"/>
                    <a:lumOff val="50000"/>
                  </a:schemeClr>
                </a:solidFill>
              </a:endParaRPr>
            </a:p>
          </p:txBody>
        </p:sp>
        <p:sp>
          <p:nvSpPr>
            <p:cNvPr id="33" name="矩形 32"/>
            <p:cNvSpPr/>
            <p:nvPr/>
          </p:nvSpPr>
          <p:spPr>
            <a:xfrm>
              <a:off x="5390399" y="164925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pic>
        <p:nvPicPr>
          <p:cNvPr id="34" name="图片占位符 53"/>
          <p:cNvPicPr>
            <a:picLocks noGrp="1" noChangeAspect="1"/>
          </p:cNvPicPr>
          <p:nvPr>
            <p:ph type="pic" sz="quarter" idx="10"/>
          </p:nvPr>
        </p:nvPicPr>
        <p:blipFill>
          <a:blip r:embed="rId3" cstate="hqprint"/>
          <a:srcRect/>
          <a:stretch>
            <a:fillRect/>
          </a:stretch>
        </p:blipFill>
        <p:spPr>
          <a:xfrm>
            <a:off x="2347937" y="3904343"/>
            <a:ext cx="939751" cy="939751"/>
          </a:xfrm>
        </p:spPr>
      </p:pic>
      <p:pic>
        <p:nvPicPr>
          <p:cNvPr id="35" name="图片占位符 54"/>
          <p:cNvPicPr>
            <a:picLocks noGrp="1" noChangeAspect="1"/>
          </p:cNvPicPr>
          <p:nvPr>
            <p:ph type="pic" sz="quarter" idx="11"/>
          </p:nvPr>
        </p:nvPicPr>
        <p:blipFill>
          <a:blip r:embed="rId4" cstate="hqprint"/>
          <a:srcRect/>
          <a:stretch>
            <a:fillRect/>
          </a:stretch>
        </p:blipFill>
        <p:spPr>
          <a:xfrm>
            <a:off x="4833257" y="3904343"/>
            <a:ext cx="939751" cy="939751"/>
          </a:xfrm>
        </p:spPr>
      </p:pic>
      <p:pic>
        <p:nvPicPr>
          <p:cNvPr id="36" name="图片占位符 55"/>
          <p:cNvPicPr>
            <a:picLocks noGrp="1" noChangeAspect="1"/>
          </p:cNvPicPr>
          <p:nvPr>
            <p:ph type="pic" sz="quarter" idx="12"/>
          </p:nvPr>
        </p:nvPicPr>
        <p:blipFill>
          <a:blip r:embed="rId5" cstate="hqprint"/>
          <a:srcRect/>
          <a:stretch>
            <a:fillRect/>
          </a:stretch>
        </p:blipFill>
        <p:spPr>
          <a:xfrm>
            <a:off x="7209521" y="3904343"/>
            <a:ext cx="939751" cy="939751"/>
          </a:xfrm>
        </p:spPr>
      </p:pic>
      <p:pic>
        <p:nvPicPr>
          <p:cNvPr id="37" name="图片占位符 51"/>
          <p:cNvPicPr>
            <a:picLocks noGrp="1" noChangeAspect="1"/>
          </p:cNvPicPr>
          <p:nvPr>
            <p:ph type="pic" sz="quarter" idx="13"/>
          </p:nvPr>
        </p:nvPicPr>
        <p:blipFill>
          <a:blip r:embed="rId6" cstate="hqprint"/>
          <a:srcRect/>
          <a:stretch>
            <a:fillRect/>
          </a:stretch>
        </p:blipFill>
        <p:spPr>
          <a:xfrm>
            <a:off x="9585785" y="3904343"/>
            <a:ext cx="939751" cy="939751"/>
          </a:xfrm>
        </p:spPr>
      </p:pic>
    </p:spTree>
    <p:custDataLst>
      <p:tags r:id="rId7"/>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53" presetClass="entr" presetSubtype="16"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Effect transition="in" filter="fade">
                                      <p:cBhvr>
                                        <p:cTn id="18" dur="500"/>
                                        <p:tgtEl>
                                          <p:spTgt spid="35"/>
                                        </p:tgtEl>
                                      </p:cBhvr>
                                    </p:animEffect>
                                  </p:childTnLst>
                                </p:cTn>
                              </p:par>
                              <p:par>
                                <p:cTn id="19" presetID="53" presetClass="entr" presetSubtype="16"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14" presetClass="entr" presetSubtype="1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par>
                                <p:cTn id="39" presetID="14" presetClass="entr" presetSubtype="1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randombar(horizontal)">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发展规划</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cxnSp>
        <p:nvCxnSpPr>
          <p:cNvPr id="7" name="直接连接符 6"/>
          <p:cNvCxnSpPr/>
          <p:nvPr/>
        </p:nvCxnSpPr>
        <p:spPr>
          <a:xfrm>
            <a:off x="-14990" y="3645024"/>
            <a:ext cx="6975086"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11669" y="2780928"/>
            <a:ext cx="3709456" cy="972108"/>
            <a:chOff x="1611669" y="2780928"/>
            <a:chExt cx="3709456" cy="972108"/>
          </a:xfrm>
        </p:grpSpPr>
        <p:sp>
          <p:nvSpPr>
            <p:cNvPr id="9" name="椭圆 8"/>
            <p:cNvSpPr/>
            <p:nvPr/>
          </p:nvSpPr>
          <p:spPr>
            <a:xfrm>
              <a:off x="1611669" y="3537012"/>
              <a:ext cx="216024" cy="2160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987933" y="3537012"/>
              <a:ext cx="216024" cy="21602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20"/>
            <p:cNvSpPr/>
            <p:nvPr/>
          </p:nvSpPr>
          <p:spPr>
            <a:xfrm>
              <a:off x="1611669" y="2780928"/>
              <a:ext cx="1333192" cy="436094"/>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03TITLE</a:t>
              </a:r>
              <a:endParaRPr lang="zh-CN" altLang="en-US" sz="2000" dirty="0">
                <a:latin typeface="Arial" panose="020B0604020202020204" pitchFamily="34" charset="0"/>
                <a:cs typeface="Arial" panose="020B0604020202020204" pitchFamily="34" charset="0"/>
              </a:endParaRPr>
            </a:p>
          </p:txBody>
        </p:sp>
        <p:sp>
          <p:nvSpPr>
            <p:cNvPr id="12" name="矩形: 圆角 21"/>
            <p:cNvSpPr/>
            <p:nvPr/>
          </p:nvSpPr>
          <p:spPr>
            <a:xfrm>
              <a:off x="3987933" y="2780928"/>
              <a:ext cx="1333192" cy="436094"/>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04 TITLE</a:t>
              </a:r>
              <a:endParaRPr lang="zh-CN" altLang="en-US" sz="2000" dirty="0">
                <a:latin typeface="Arial" panose="020B0604020202020204" pitchFamily="34" charset="0"/>
                <a:cs typeface="Arial" panose="020B0604020202020204" pitchFamily="34" charset="0"/>
              </a:endParaRPr>
            </a:p>
          </p:txBody>
        </p:sp>
      </p:grpSp>
      <p:grpSp>
        <p:nvGrpSpPr>
          <p:cNvPr id="13" name="组合 12"/>
          <p:cNvGrpSpPr/>
          <p:nvPr/>
        </p:nvGrpSpPr>
        <p:grpSpPr>
          <a:xfrm>
            <a:off x="1353998" y="4954868"/>
            <a:ext cx="2241974" cy="962022"/>
            <a:chOff x="5390399" y="1649255"/>
            <a:chExt cx="2241974" cy="962022"/>
          </a:xfrm>
        </p:grpSpPr>
        <p:sp>
          <p:nvSpPr>
            <p:cNvPr id="14" name="矩形 13"/>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a:t>
              </a:r>
              <a:r>
                <a:rPr lang="zh-CN" altLang="en-US" sz="1400" dirty="0" smtClean="0">
                  <a:solidFill>
                    <a:schemeClr val="tx1">
                      <a:lumMod val="50000"/>
                      <a:lumOff val="50000"/>
                    </a:schemeClr>
                  </a:solidFill>
                </a:rPr>
                <a:t>投影仪或计算机</a:t>
              </a:r>
              <a:r>
                <a:rPr lang="zh-CN" altLang="en-US" sz="1400" dirty="0">
                  <a:solidFill>
                    <a:schemeClr val="tx1">
                      <a:lumMod val="50000"/>
                      <a:lumOff val="50000"/>
                    </a:schemeClr>
                  </a:solidFill>
                </a:rPr>
                <a:t>上进行演示也</a:t>
              </a:r>
              <a:r>
                <a:rPr lang="zh-CN" altLang="en-US" sz="1400" dirty="0" smtClean="0">
                  <a:solidFill>
                    <a:schemeClr val="tx1">
                      <a:lumMod val="50000"/>
                      <a:lumOff val="50000"/>
                    </a:schemeClr>
                  </a:solidFill>
                </a:rPr>
                <a:t>可以</a:t>
              </a:r>
              <a:endParaRPr lang="zh-CN" altLang="en-US" sz="1400" dirty="0">
                <a:solidFill>
                  <a:schemeClr val="tx1">
                    <a:lumMod val="50000"/>
                    <a:lumOff val="50000"/>
                  </a:schemeClr>
                </a:solidFill>
              </a:endParaRPr>
            </a:p>
          </p:txBody>
        </p:sp>
        <p:sp>
          <p:nvSpPr>
            <p:cNvPr id="15" name="矩形 14"/>
            <p:cNvSpPr/>
            <p:nvPr/>
          </p:nvSpPr>
          <p:spPr>
            <a:xfrm>
              <a:off x="5390399" y="164925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6" name="组合 15"/>
          <p:cNvGrpSpPr/>
          <p:nvPr/>
        </p:nvGrpSpPr>
        <p:grpSpPr>
          <a:xfrm>
            <a:off x="3730262" y="4954868"/>
            <a:ext cx="2241974" cy="962022"/>
            <a:chOff x="5390399" y="1649255"/>
            <a:chExt cx="2241974" cy="962022"/>
          </a:xfrm>
        </p:grpSpPr>
        <p:sp>
          <p:nvSpPr>
            <p:cNvPr id="17" name="矩形 16"/>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a:t>
              </a:r>
              <a:r>
                <a:rPr lang="zh-CN" altLang="en-US" sz="1400" dirty="0" smtClean="0">
                  <a:solidFill>
                    <a:schemeClr val="tx1">
                      <a:lumMod val="50000"/>
                      <a:lumOff val="50000"/>
                    </a:schemeClr>
                  </a:solidFill>
                </a:rPr>
                <a:t>投影仪或计算机</a:t>
              </a:r>
              <a:r>
                <a:rPr lang="zh-CN" altLang="en-US" sz="1400" dirty="0">
                  <a:solidFill>
                    <a:schemeClr val="tx1">
                      <a:lumMod val="50000"/>
                      <a:lumOff val="50000"/>
                    </a:schemeClr>
                  </a:solidFill>
                </a:rPr>
                <a:t>上进行演示也</a:t>
              </a:r>
              <a:r>
                <a:rPr lang="zh-CN" altLang="en-US" sz="1400" dirty="0" smtClean="0">
                  <a:solidFill>
                    <a:schemeClr val="tx1">
                      <a:lumMod val="50000"/>
                      <a:lumOff val="50000"/>
                    </a:schemeClr>
                  </a:solidFill>
                </a:rPr>
                <a:t>可以</a:t>
              </a:r>
              <a:endParaRPr lang="zh-CN" altLang="en-US" sz="1400" dirty="0">
                <a:solidFill>
                  <a:schemeClr val="tx1">
                    <a:lumMod val="50000"/>
                    <a:lumOff val="50000"/>
                  </a:schemeClr>
                </a:solidFill>
              </a:endParaRPr>
            </a:p>
          </p:txBody>
        </p:sp>
        <p:sp>
          <p:nvSpPr>
            <p:cNvPr id="18" name="矩形 17"/>
            <p:cNvSpPr/>
            <p:nvPr/>
          </p:nvSpPr>
          <p:spPr>
            <a:xfrm>
              <a:off x="5390399" y="164925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9" name="组合 18"/>
          <p:cNvGrpSpPr/>
          <p:nvPr/>
        </p:nvGrpSpPr>
        <p:grpSpPr>
          <a:xfrm>
            <a:off x="6888088" y="1986887"/>
            <a:ext cx="3316274" cy="3316274"/>
            <a:chOff x="6888088" y="1986887"/>
            <a:chExt cx="3316274" cy="3316274"/>
          </a:xfrm>
        </p:grpSpPr>
        <p:sp>
          <p:nvSpPr>
            <p:cNvPr id="20" name="椭圆 19"/>
            <p:cNvSpPr/>
            <p:nvPr/>
          </p:nvSpPr>
          <p:spPr>
            <a:xfrm>
              <a:off x="6888088" y="1986887"/>
              <a:ext cx="3316274" cy="3316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
            <p:cNvSpPr/>
            <p:nvPr/>
          </p:nvSpPr>
          <p:spPr>
            <a:xfrm>
              <a:off x="7979405" y="2485984"/>
              <a:ext cx="1133640" cy="11336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7425238" y="3813802"/>
              <a:ext cx="2241974" cy="962022"/>
              <a:chOff x="5390399" y="1649255"/>
              <a:chExt cx="2241974" cy="962022"/>
            </a:xfrm>
          </p:grpSpPr>
          <p:sp>
            <p:nvSpPr>
              <p:cNvPr id="24" name="矩形 23"/>
              <p:cNvSpPr/>
              <p:nvPr/>
            </p:nvSpPr>
            <p:spPr>
              <a:xfrm>
                <a:off x="5513662" y="2001879"/>
                <a:ext cx="199544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a:t>
                </a:r>
                <a:r>
                  <a:rPr lang="zh-CN" altLang="en-US" sz="1400" dirty="0" smtClean="0">
                    <a:solidFill>
                      <a:schemeClr val="bg1"/>
                    </a:solidFill>
                  </a:rPr>
                  <a:t>投影仪或计算机</a:t>
                </a:r>
                <a:r>
                  <a:rPr lang="zh-CN" altLang="en-US" sz="1400" dirty="0">
                    <a:solidFill>
                      <a:schemeClr val="bg1"/>
                    </a:solidFill>
                  </a:rPr>
                  <a:t>上进行演示也</a:t>
                </a:r>
                <a:r>
                  <a:rPr lang="zh-CN" altLang="en-US" sz="1400" dirty="0" smtClean="0">
                    <a:solidFill>
                      <a:schemeClr val="bg1"/>
                    </a:solidFill>
                  </a:rPr>
                  <a:t>可以</a:t>
                </a:r>
                <a:endParaRPr lang="zh-CN" altLang="en-US" sz="1400" dirty="0">
                  <a:solidFill>
                    <a:schemeClr val="bg1"/>
                  </a:solidFill>
                </a:endParaRPr>
              </a:p>
            </p:txBody>
          </p:sp>
          <p:sp>
            <p:nvSpPr>
              <p:cNvPr id="25" name="矩形 24"/>
              <p:cNvSpPr/>
              <p:nvPr/>
            </p:nvSpPr>
            <p:spPr>
              <a:xfrm>
                <a:off x="5390399" y="1649255"/>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pic>
        <p:nvPicPr>
          <p:cNvPr id="26" name="图片占位符 51"/>
          <p:cNvPicPr>
            <a:picLocks noGrp="1" noChangeAspect="1"/>
          </p:cNvPicPr>
          <p:nvPr>
            <p:ph type="pic" sz="quarter" idx="10"/>
          </p:nvPr>
        </p:nvPicPr>
        <p:blipFill>
          <a:blip r:embed="rId3" cstate="hqprint"/>
          <a:srcRect/>
          <a:stretch>
            <a:fillRect/>
          </a:stretch>
        </p:blipFill>
        <p:spPr>
          <a:xfrm>
            <a:off x="2005110" y="3904344"/>
            <a:ext cx="939751" cy="939751"/>
          </a:xfrm>
        </p:spPr>
      </p:pic>
      <p:pic>
        <p:nvPicPr>
          <p:cNvPr id="27" name="图片占位符 52"/>
          <p:cNvPicPr>
            <a:picLocks noGrp="1" noChangeAspect="1"/>
          </p:cNvPicPr>
          <p:nvPr>
            <p:ph type="pic" sz="quarter" idx="11"/>
          </p:nvPr>
        </p:nvPicPr>
        <p:blipFill>
          <a:blip r:embed="rId4" cstate="hqprint"/>
          <a:srcRect/>
          <a:stretch>
            <a:fillRect/>
          </a:stretch>
        </p:blipFill>
        <p:spPr>
          <a:xfrm>
            <a:off x="4381374" y="3904344"/>
            <a:ext cx="939751" cy="939751"/>
          </a:xfrm>
        </p:spPr>
      </p:pic>
    </p:spTree>
    <p:custDataLst>
      <p:tags r:id="rId5"/>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par>
                                <p:cTn id="14" presetID="53"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610600" cy="1611735"/>
          </a:xfrm>
          <a:prstGeom prst="rect">
            <a:avLst/>
          </a:prstGeom>
        </p:spPr>
      </p:pic>
      <p:sp>
        <p:nvSpPr>
          <p:cNvPr id="68" name="菱形 67"/>
          <p:cNvSpPr/>
          <p:nvPr/>
        </p:nvSpPr>
        <p:spPr>
          <a:xfrm>
            <a:off x="234950" y="3829455"/>
            <a:ext cx="2019300" cy="2019300"/>
          </a:xfrm>
          <a:prstGeom prst="diamond">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菱形 68"/>
          <p:cNvSpPr/>
          <p:nvPr/>
        </p:nvSpPr>
        <p:spPr>
          <a:xfrm>
            <a:off x="2527300" y="1466574"/>
            <a:ext cx="2019300" cy="2019300"/>
          </a:xfrm>
          <a:prstGeom prst="diamond">
            <a:avLst/>
          </a:pr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菱形 69"/>
          <p:cNvSpPr/>
          <p:nvPr/>
        </p:nvSpPr>
        <p:spPr>
          <a:xfrm>
            <a:off x="234950" y="1486156"/>
            <a:ext cx="2019300" cy="20193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占位符 7"/>
          <p:cNvPicPr>
            <a:picLocks noChangeAspect="1"/>
          </p:cNvPicPr>
          <p:nvPr/>
        </p:nvPicPr>
        <p:blipFill>
          <a:blip r:embed="rId2" cstate="print">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6622" r="16622"/>
          <a:stretch>
            <a:fillRect/>
          </a:stretch>
        </p:blipFill>
        <p:spPr>
          <a:xfrm>
            <a:off x="1390650" y="2627644"/>
            <a:ext cx="2019300" cy="2019300"/>
          </a:xfrm>
          <a:custGeom>
            <a:avLst/>
            <a:gdLst>
              <a:gd name="connsiteX0" fmla="*/ 2019300 w 4038600"/>
              <a:gd name="connsiteY0" fmla="*/ 0 h 4038600"/>
              <a:gd name="connsiteX1" fmla="*/ 4038600 w 4038600"/>
              <a:gd name="connsiteY1" fmla="*/ 2019300 h 4038600"/>
              <a:gd name="connsiteX2" fmla="*/ 2019300 w 4038600"/>
              <a:gd name="connsiteY2" fmla="*/ 4038600 h 4038600"/>
              <a:gd name="connsiteX3" fmla="*/ 0 w 4038600"/>
              <a:gd name="connsiteY3" fmla="*/ 2019300 h 4038600"/>
            </a:gdLst>
            <a:ahLst/>
            <a:cxnLst>
              <a:cxn ang="0">
                <a:pos x="connsiteX0" y="connsiteY0"/>
              </a:cxn>
              <a:cxn ang="0">
                <a:pos x="connsiteX1" y="connsiteY1"/>
              </a:cxn>
              <a:cxn ang="0">
                <a:pos x="connsiteX2" y="connsiteY2"/>
              </a:cxn>
              <a:cxn ang="0">
                <a:pos x="connsiteX3" y="connsiteY3"/>
              </a:cxn>
            </a:cxnLst>
            <a:rect l="l" t="t" r="r" b="b"/>
            <a:pathLst>
              <a:path w="4038600" h="4038600">
                <a:moveTo>
                  <a:pt x="2019300" y="0"/>
                </a:moveTo>
                <a:lnTo>
                  <a:pt x="4038600" y="2019300"/>
                </a:lnTo>
                <a:lnTo>
                  <a:pt x="2019300" y="4038600"/>
                </a:lnTo>
                <a:lnTo>
                  <a:pt x="0" y="2019300"/>
                </a:lnTo>
                <a:close/>
              </a:path>
            </a:pathLst>
          </a:custGeom>
        </p:spPr>
      </p:pic>
      <p:grpSp>
        <p:nvGrpSpPr>
          <p:cNvPr id="72" name="组合 71"/>
          <p:cNvGrpSpPr/>
          <p:nvPr/>
        </p:nvGrpSpPr>
        <p:grpSpPr>
          <a:xfrm>
            <a:off x="6442074" y="1572419"/>
            <a:ext cx="4457700" cy="827881"/>
            <a:chOff x="6591300" y="1650829"/>
            <a:chExt cx="4457700" cy="827881"/>
          </a:xfrm>
        </p:grpSpPr>
        <p:sp>
          <p:nvSpPr>
            <p:cNvPr id="73" name="菱形 72"/>
            <p:cNvSpPr/>
            <p:nvPr/>
          </p:nvSpPr>
          <p:spPr>
            <a:xfrm>
              <a:off x="6591300" y="1650829"/>
              <a:ext cx="827881" cy="82788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endParaRPr lang="zh-CN" altLang="en-US" sz="2400" dirty="0"/>
            </a:p>
          </p:txBody>
        </p:sp>
        <p:grpSp>
          <p:nvGrpSpPr>
            <p:cNvPr id="74" name="组合 73"/>
            <p:cNvGrpSpPr/>
            <p:nvPr/>
          </p:nvGrpSpPr>
          <p:grpSpPr>
            <a:xfrm>
              <a:off x="7590631" y="1703154"/>
              <a:ext cx="3458369" cy="723230"/>
              <a:chOff x="7419181" y="1757690"/>
              <a:chExt cx="3458369" cy="723230"/>
            </a:xfrm>
          </p:grpSpPr>
          <p:sp>
            <p:nvSpPr>
              <p:cNvPr id="75" name="文本框 11"/>
              <p:cNvSpPr txBox="1"/>
              <p:nvPr/>
            </p:nvSpPr>
            <p:spPr>
              <a:xfrm>
                <a:off x="7419181" y="1757690"/>
                <a:ext cx="2391569"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282828"/>
                    </a:solidFill>
                  </a:rPr>
                  <a:t>公司介绍</a:t>
                </a:r>
                <a:endParaRPr lang="zh-CN" altLang="en-US" sz="2800" dirty="0">
                  <a:solidFill>
                    <a:srgbClr val="282828"/>
                  </a:solidFill>
                </a:endParaRPr>
              </a:p>
            </p:txBody>
          </p:sp>
          <p:sp>
            <p:nvSpPr>
              <p:cNvPr id="76" name="文本框 12"/>
              <p:cNvSpPr txBox="1"/>
              <p:nvPr/>
            </p:nvSpPr>
            <p:spPr>
              <a:xfrm>
                <a:off x="7419181" y="2178080"/>
                <a:ext cx="3458369"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grpSp>
        <p:nvGrpSpPr>
          <p:cNvPr id="77" name="组合 76"/>
          <p:cNvGrpSpPr/>
          <p:nvPr/>
        </p:nvGrpSpPr>
        <p:grpSpPr>
          <a:xfrm>
            <a:off x="6442074" y="2721904"/>
            <a:ext cx="4457700" cy="827881"/>
            <a:chOff x="6591300" y="1650829"/>
            <a:chExt cx="4457700" cy="827881"/>
          </a:xfrm>
        </p:grpSpPr>
        <p:sp>
          <p:nvSpPr>
            <p:cNvPr id="78" name="菱形 77"/>
            <p:cNvSpPr/>
            <p:nvPr/>
          </p:nvSpPr>
          <p:spPr>
            <a:xfrm>
              <a:off x="6591300" y="1650829"/>
              <a:ext cx="827881" cy="82788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2</a:t>
              </a:r>
              <a:endParaRPr lang="zh-CN" altLang="en-US" sz="2400" dirty="0"/>
            </a:p>
          </p:txBody>
        </p:sp>
        <p:grpSp>
          <p:nvGrpSpPr>
            <p:cNvPr id="79" name="组合 78"/>
            <p:cNvGrpSpPr/>
            <p:nvPr/>
          </p:nvGrpSpPr>
          <p:grpSpPr>
            <a:xfrm>
              <a:off x="7590631" y="1703154"/>
              <a:ext cx="3458369" cy="723230"/>
              <a:chOff x="7419181" y="1757690"/>
              <a:chExt cx="3458369" cy="723230"/>
            </a:xfrm>
          </p:grpSpPr>
          <p:sp>
            <p:nvSpPr>
              <p:cNvPr id="80" name="文本框 18"/>
              <p:cNvSpPr txBox="1"/>
              <p:nvPr/>
            </p:nvSpPr>
            <p:spPr>
              <a:xfrm>
                <a:off x="7419181" y="1757690"/>
                <a:ext cx="2391569"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282828"/>
                    </a:solidFill>
                  </a:rPr>
                  <a:t>项目介绍</a:t>
                </a:r>
                <a:endParaRPr lang="zh-CN" altLang="en-US" sz="2800" dirty="0">
                  <a:solidFill>
                    <a:srgbClr val="282828"/>
                  </a:solidFill>
                </a:endParaRPr>
              </a:p>
            </p:txBody>
          </p:sp>
          <p:sp>
            <p:nvSpPr>
              <p:cNvPr id="81" name="文本框 19"/>
              <p:cNvSpPr txBox="1"/>
              <p:nvPr/>
            </p:nvSpPr>
            <p:spPr>
              <a:xfrm>
                <a:off x="7419181" y="2178080"/>
                <a:ext cx="3458369"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grpSp>
        <p:nvGrpSpPr>
          <p:cNvPr id="82" name="组合 81"/>
          <p:cNvGrpSpPr/>
          <p:nvPr/>
        </p:nvGrpSpPr>
        <p:grpSpPr>
          <a:xfrm>
            <a:off x="6442074" y="3871389"/>
            <a:ext cx="4457700" cy="827881"/>
            <a:chOff x="6591300" y="1650829"/>
            <a:chExt cx="4457700" cy="827881"/>
          </a:xfrm>
        </p:grpSpPr>
        <p:sp>
          <p:nvSpPr>
            <p:cNvPr id="83" name="菱形 82"/>
            <p:cNvSpPr/>
            <p:nvPr/>
          </p:nvSpPr>
          <p:spPr>
            <a:xfrm>
              <a:off x="6591300" y="1650829"/>
              <a:ext cx="827881" cy="82788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3</a:t>
              </a:r>
              <a:endParaRPr lang="zh-CN" altLang="en-US" sz="2400" dirty="0"/>
            </a:p>
          </p:txBody>
        </p:sp>
        <p:grpSp>
          <p:nvGrpSpPr>
            <p:cNvPr id="84" name="组合 83"/>
            <p:cNvGrpSpPr/>
            <p:nvPr/>
          </p:nvGrpSpPr>
          <p:grpSpPr>
            <a:xfrm>
              <a:off x="7590631" y="1703154"/>
              <a:ext cx="3458369" cy="723230"/>
              <a:chOff x="7419181" y="1757690"/>
              <a:chExt cx="3458369" cy="723230"/>
            </a:xfrm>
          </p:grpSpPr>
          <p:sp>
            <p:nvSpPr>
              <p:cNvPr id="85" name="文本框 23"/>
              <p:cNvSpPr txBox="1"/>
              <p:nvPr/>
            </p:nvSpPr>
            <p:spPr>
              <a:xfrm>
                <a:off x="7419181" y="1757690"/>
                <a:ext cx="2391569"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282828"/>
                    </a:solidFill>
                  </a:rPr>
                  <a:t>发展规划</a:t>
                </a:r>
                <a:endParaRPr lang="zh-CN" altLang="en-US" sz="2800" dirty="0">
                  <a:solidFill>
                    <a:srgbClr val="282828"/>
                  </a:solidFill>
                </a:endParaRPr>
              </a:p>
            </p:txBody>
          </p:sp>
          <p:sp>
            <p:nvSpPr>
              <p:cNvPr id="86" name="文本框 24"/>
              <p:cNvSpPr txBox="1"/>
              <p:nvPr/>
            </p:nvSpPr>
            <p:spPr>
              <a:xfrm>
                <a:off x="7419181" y="2178080"/>
                <a:ext cx="3458369"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grpSp>
        <p:nvGrpSpPr>
          <p:cNvPr id="87" name="组合 86"/>
          <p:cNvGrpSpPr/>
          <p:nvPr/>
        </p:nvGrpSpPr>
        <p:grpSpPr>
          <a:xfrm>
            <a:off x="6442074" y="5020873"/>
            <a:ext cx="4457700" cy="827881"/>
            <a:chOff x="6591300" y="1650829"/>
            <a:chExt cx="4457700" cy="827881"/>
          </a:xfrm>
        </p:grpSpPr>
        <p:sp>
          <p:nvSpPr>
            <p:cNvPr id="88" name="菱形 87"/>
            <p:cNvSpPr/>
            <p:nvPr/>
          </p:nvSpPr>
          <p:spPr>
            <a:xfrm>
              <a:off x="6591300" y="1650829"/>
              <a:ext cx="827881" cy="82788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4</a:t>
              </a:r>
              <a:endParaRPr lang="zh-CN" altLang="en-US" sz="2400" dirty="0"/>
            </a:p>
          </p:txBody>
        </p:sp>
        <p:grpSp>
          <p:nvGrpSpPr>
            <p:cNvPr id="89" name="组合 88"/>
            <p:cNvGrpSpPr/>
            <p:nvPr/>
          </p:nvGrpSpPr>
          <p:grpSpPr>
            <a:xfrm>
              <a:off x="7590631" y="1703154"/>
              <a:ext cx="3458369" cy="723230"/>
              <a:chOff x="7419181" y="1757690"/>
              <a:chExt cx="3458369" cy="723230"/>
            </a:xfrm>
          </p:grpSpPr>
          <p:sp>
            <p:nvSpPr>
              <p:cNvPr id="90" name="文本框 28"/>
              <p:cNvSpPr txBox="1"/>
              <p:nvPr/>
            </p:nvSpPr>
            <p:spPr>
              <a:xfrm>
                <a:off x="7419181" y="1757690"/>
                <a:ext cx="2391569" cy="523220"/>
              </a:xfrm>
              <a:prstGeom prst="rect">
                <a:avLst/>
              </a:prstGeom>
              <a:noFill/>
            </p:spPr>
            <p:txBody>
              <a:bodyPr wrap="square" rtlCol="0">
                <a:spAutoFit/>
                <a:scene3d>
                  <a:camera prst="orthographicFront"/>
                  <a:lightRig rig="threePt" dir="t"/>
                </a:scene3d>
                <a:sp3d contourW="12700"/>
              </a:bodyPr>
              <a:lstStyle/>
              <a:p>
                <a:r>
                  <a:rPr lang="zh-CN" altLang="en-US" sz="2800" dirty="0" smtClean="0">
                    <a:solidFill>
                      <a:srgbClr val="282828"/>
                    </a:solidFill>
                  </a:rPr>
                  <a:t>资本融资</a:t>
                </a:r>
                <a:endParaRPr lang="zh-CN" altLang="en-US" sz="2800" dirty="0">
                  <a:solidFill>
                    <a:srgbClr val="282828"/>
                  </a:solidFill>
                </a:endParaRPr>
              </a:p>
            </p:txBody>
          </p:sp>
          <p:sp>
            <p:nvSpPr>
              <p:cNvPr id="91" name="文本框 29"/>
              <p:cNvSpPr txBox="1"/>
              <p:nvPr/>
            </p:nvSpPr>
            <p:spPr>
              <a:xfrm>
                <a:off x="7419181" y="2178080"/>
                <a:ext cx="3458369"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a:t>
                </a:r>
                <a:r>
                  <a:rPr lang="en-US" altLang="zh-CN" sz="1200" dirty="0" smtClean="0">
                    <a:solidFill>
                      <a:schemeClr val="bg1">
                        <a:lumMod val="50000"/>
                      </a:schemeClr>
                    </a:solidFill>
                    <a:latin typeface="Century Gothic" panose="020B0502020202020204" pitchFamily="34" charset="0"/>
                    <a:ea typeface="+mj-ea"/>
                  </a:rPr>
                  <a:t>projector</a:t>
                </a:r>
                <a:endParaRPr lang="en-US" altLang="zh-CN" sz="1200" dirty="0">
                  <a:solidFill>
                    <a:schemeClr val="bg1">
                      <a:lumMod val="50000"/>
                    </a:schemeClr>
                  </a:solidFill>
                  <a:latin typeface="Century Gothic" panose="020B0502020202020204" pitchFamily="34" charset="0"/>
                  <a:ea typeface="+mj-ea"/>
                </a:endParaRPr>
              </a:p>
            </p:txBody>
          </p:sp>
        </p:grpSp>
      </p:grpSp>
      <p:sp>
        <p:nvSpPr>
          <p:cNvPr id="92" name="文本框 30"/>
          <p:cNvSpPr txBox="1"/>
          <p:nvPr/>
        </p:nvSpPr>
        <p:spPr>
          <a:xfrm>
            <a:off x="2266950" y="5108867"/>
            <a:ext cx="3265487" cy="76944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cap="none" spc="0" normalizeH="0" baseline="0" noProof="0" dirty="0" smtClean="0">
                <a:ln>
                  <a:noFill/>
                </a:ln>
                <a:solidFill>
                  <a:schemeClr val="accent2"/>
                </a:solidFill>
                <a:effectLst/>
                <a:uLnTx/>
                <a:uFillTx/>
                <a:latin typeface="Arial" panose="020B0604020202020204"/>
                <a:ea typeface="微软雅黑" panose="020B0503020204020204" pitchFamily="34" charset="-122"/>
                <a:cs typeface="+mn-cs"/>
              </a:rPr>
              <a:t>CONTENTS</a:t>
            </a:r>
            <a:endParaRPr kumimoji="0" lang="zh-CN" altLang="en-US" sz="4400" i="0" u="none" strike="noStrike" kern="1200" cap="none" spc="0" normalizeH="0" baseline="0" noProof="0" dirty="0">
              <a:ln>
                <a:noFill/>
              </a:ln>
              <a:solidFill>
                <a:schemeClr val="accent2"/>
              </a:solidFill>
              <a:effectLst/>
              <a:uLnTx/>
              <a:uFillTx/>
              <a:latin typeface="Arial" panose="020B0604020202020204"/>
              <a:ea typeface="微软雅黑" panose="020B0503020204020204" pitchFamily="34" charset="-122"/>
              <a:cs typeface="+mn-cs"/>
            </a:endParaRPr>
          </a:p>
        </p:txBody>
      </p:sp>
      <p:sp>
        <p:nvSpPr>
          <p:cNvPr id="93" name="文本框 30"/>
          <p:cNvSpPr txBox="1"/>
          <p:nvPr/>
        </p:nvSpPr>
        <p:spPr>
          <a:xfrm>
            <a:off x="3702051" y="4314549"/>
            <a:ext cx="2122486" cy="76944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400" i="0" u="none" strike="noStrike" kern="1200" cap="none" spc="0" normalizeH="0" baseline="0" noProof="0" dirty="0" smtClean="0">
                <a:ln>
                  <a:noFill/>
                </a:ln>
                <a:solidFill>
                  <a:schemeClr val="accent2"/>
                </a:solidFill>
                <a:effectLst/>
                <a:uLnTx/>
                <a:uFillTx/>
                <a:latin typeface="Arial" panose="020B0604020202020204"/>
                <a:ea typeface="微软雅黑" panose="020B0503020204020204" pitchFamily="34" charset="-122"/>
                <a:cs typeface="+mn-cs"/>
              </a:rPr>
              <a:t>目   录</a:t>
            </a:r>
            <a:endParaRPr kumimoji="0" lang="zh-CN" altLang="en-US" sz="4400" i="0" u="none" strike="noStrike" kern="1200" cap="none" spc="0" normalizeH="0" baseline="0" noProof="0" dirty="0">
              <a:ln>
                <a:noFill/>
              </a:ln>
              <a:solidFill>
                <a:schemeClr val="accent2"/>
              </a:solidFill>
              <a:effectLst/>
              <a:uLnTx/>
              <a:uFillTx/>
              <a:latin typeface="Arial" panose="020B0604020202020204"/>
              <a:ea typeface="微软雅黑" panose="020B0503020204020204" pitchFamily="34" charset="-122"/>
              <a:cs typeface="+mn-cs"/>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500" fill="hold"/>
                                        <p:tgtEl>
                                          <p:spTgt spid="92"/>
                                        </p:tgtEl>
                                        <p:attrNameLst>
                                          <p:attrName>ppt_x</p:attrName>
                                        </p:attrNameLst>
                                      </p:cBhvr>
                                      <p:tavLst>
                                        <p:tav tm="0">
                                          <p:val>
                                            <p:strVal val="1+#ppt_w/2"/>
                                          </p:val>
                                        </p:tav>
                                        <p:tav tm="100000">
                                          <p:val>
                                            <p:strVal val="#ppt_x"/>
                                          </p:val>
                                        </p:tav>
                                      </p:tavLst>
                                    </p:anim>
                                    <p:anim calcmode="lin" valueType="num">
                                      <p:cBhvr additive="base">
                                        <p:cTn id="13" dur="500" fill="hold"/>
                                        <p:tgtEl>
                                          <p:spTgt spid="9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1+#ppt_w/2"/>
                                          </p:val>
                                        </p:tav>
                                        <p:tav tm="100000">
                                          <p:val>
                                            <p:strVal val="#ppt_x"/>
                                          </p:val>
                                        </p:tav>
                                      </p:tavLst>
                                    </p:anim>
                                    <p:anim calcmode="lin" valueType="num">
                                      <p:cBhvr additive="base">
                                        <p:cTn id="18" dur="500" fill="hold"/>
                                        <p:tgtEl>
                                          <p:spTgt spid="7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1+#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1+#ppt_w/2"/>
                                          </p:val>
                                        </p:tav>
                                        <p:tav tm="100000">
                                          <p:val>
                                            <p:strVal val="#ppt_x"/>
                                          </p:val>
                                        </p:tav>
                                      </p:tavLst>
                                    </p:anim>
                                    <p:anim calcmode="lin" valueType="num">
                                      <p:cBhvr additive="base">
                                        <p:cTn id="28" dur="500" fill="hold"/>
                                        <p:tgtEl>
                                          <p:spTgt spid="8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1+#ppt_w/2"/>
                                          </p:val>
                                        </p:tav>
                                        <p:tav tm="100000">
                                          <p:val>
                                            <p:strVal val="#ppt_x"/>
                                          </p:val>
                                        </p:tav>
                                      </p:tavLst>
                                    </p:anim>
                                    <p:anim calcmode="lin" valueType="num">
                                      <p:cBhvr additive="base">
                                        <p:cTn id="33"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684837"/>
            <a:ext cx="12192000" cy="2173163"/>
          </a:xfrm>
          <a:prstGeom prst="rect">
            <a:avLst/>
          </a:prstGeom>
        </p:spPr>
      </p:pic>
      <p:sp>
        <p:nvSpPr>
          <p:cNvPr id="3" name="文本框 2"/>
          <p:cNvSpPr txBox="1"/>
          <p:nvPr/>
        </p:nvSpPr>
        <p:spPr>
          <a:xfrm>
            <a:off x="1689102" y="1385994"/>
            <a:ext cx="1141659" cy="1200329"/>
          </a:xfrm>
          <a:prstGeom prst="rect">
            <a:avLst/>
          </a:prstGeom>
          <a:noFill/>
        </p:spPr>
        <p:txBody>
          <a:bodyPr wrap="none" rtlCol="0">
            <a:spAutoFit/>
          </a:bodyPr>
          <a:lstStyle/>
          <a:p>
            <a:r>
              <a:rPr lang="en-US" altLang="zh-CN" sz="7200" dirty="0" smtClean="0">
                <a:solidFill>
                  <a:srgbClr val="218A00"/>
                </a:solidFill>
                <a:latin typeface="Impact" panose="020B0806030902050204" pitchFamily="34" charset="0"/>
              </a:rPr>
              <a:t>04</a:t>
            </a:r>
            <a:endParaRPr lang="zh-CN" altLang="en-US" sz="7200" dirty="0">
              <a:solidFill>
                <a:srgbClr val="218A00"/>
              </a:solidFill>
              <a:latin typeface="Impact" panose="020B0806030902050204" pitchFamily="34" charset="0"/>
            </a:endParaRPr>
          </a:p>
        </p:txBody>
      </p:sp>
      <p:sp>
        <p:nvSpPr>
          <p:cNvPr id="4" name="文本框 3"/>
          <p:cNvSpPr txBox="1"/>
          <p:nvPr/>
        </p:nvSpPr>
        <p:spPr>
          <a:xfrm>
            <a:off x="1689102" y="2566442"/>
            <a:ext cx="7086598" cy="1015663"/>
          </a:xfrm>
          <a:prstGeom prst="rect">
            <a:avLst/>
          </a:prstGeom>
          <a:noFill/>
        </p:spPr>
        <p:txBody>
          <a:bodyPr wrap="square" rtlCol="0">
            <a:spAutoFit/>
            <a:scene3d>
              <a:camera prst="orthographicFront"/>
              <a:lightRig rig="threePt" dir="t"/>
            </a:scene3d>
            <a:sp3d contourW="12700"/>
          </a:bodyPr>
          <a:lstStyle/>
          <a:p>
            <a:r>
              <a:rPr lang="zh-CN" altLang="en-US" sz="6000" b="1" dirty="0" smtClean="0">
                <a:solidFill>
                  <a:schemeClr val="tx1">
                    <a:lumMod val="75000"/>
                    <a:lumOff val="25000"/>
                  </a:schemeClr>
                </a:solidFill>
                <a:latin typeface="+mj-ea"/>
              </a:rPr>
              <a:t>资本融资</a:t>
            </a:r>
            <a:endParaRPr lang="zh-CN" altLang="en-US" sz="6000" b="1" dirty="0">
              <a:solidFill>
                <a:schemeClr val="tx1">
                  <a:lumMod val="75000"/>
                  <a:lumOff val="25000"/>
                </a:schemeClr>
              </a:solidFill>
              <a:latin typeface="+mj-ea"/>
            </a:endParaRPr>
          </a:p>
        </p:txBody>
      </p:sp>
      <p:sp>
        <p:nvSpPr>
          <p:cNvPr id="5" name="文本框 4"/>
          <p:cNvSpPr txBox="1"/>
          <p:nvPr/>
        </p:nvSpPr>
        <p:spPr>
          <a:xfrm>
            <a:off x="1689102" y="3706250"/>
            <a:ext cx="5486398"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2"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资本融资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7" name="93c70662-8706-4c60-a351-89925c14348d"/>
          <p:cNvGrpSpPr>
            <a:grpSpLocks noChangeAspect="1"/>
          </p:cNvGrpSpPr>
          <p:nvPr/>
        </p:nvGrpSpPr>
        <p:grpSpPr>
          <a:xfrm>
            <a:off x="1193300" y="1809384"/>
            <a:ext cx="9805401" cy="3856636"/>
            <a:chOff x="1193300" y="1960884"/>
            <a:chExt cx="9805401" cy="3856636"/>
          </a:xfrm>
        </p:grpSpPr>
        <p:sp>
          <p:nvSpPr>
            <p:cNvPr id="8" name="Freeform: Shape 1"/>
            <p:cNvSpPr/>
            <p:nvPr/>
          </p:nvSpPr>
          <p:spPr>
            <a:xfrm>
              <a:off x="2156112" y="1960884"/>
              <a:ext cx="3378692" cy="19269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4"/>
                    <a:pt x="5515" y="0"/>
                    <a:pt x="12314" y="0"/>
                  </a:cubicBezTo>
                  <a:cubicBezTo>
                    <a:pt x="16025" y="0"/>
                    <a:pt x="19354" y="2885"/>
                    <a:pt x="21600" y="7423"/>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9" name="Freeform: Shape 2"/>
            <p:cNvSpPr/>
            <p:nvPr/>
          </p:nvSpPr>
          <p:spPr>
            <a:xfrm>
              <a:off x="5440507" y="2534593"/>
              <a:ext cx="197889" cy="204518"/>
            </a:xfrm>
            <a:custGeom>
              <a:avLst/>
              <a:gdLst/>
              <a:ahLst/>
              <a:cxnLst>
                <a:cxn ang="0">
                  <a:pos x="wd2" y="hd2"/>
                </a:cxn>
                <a:cxn ang="5400000">
                  <a:pos x="wd2" y="hd2"/>
                </a:cxn>
                <a:cxn ang="10800000">
                  <a:pos x="wd2" y="hd2"/>
                </a:cxn>
                <a:cxn ang="16200000">
                  <a:pos x="wd2" y="hd2"/>
                </a:cxn>
              </a:cxnLst>
              <a:rect l="0" t="0" r="r" b="b"/>
              <a:pathLst>
                <a:path w="21600" h="21600" extrusionOk="0">
                  <a:moveTo>
                    <a:pt x="17396" y="0"/>
                  </a:moveTo>
                  <a:lnTo>
                    <a:pt x="0" y="14306"/>
                  </a:lnTo>
                  <a:lnTo>
                    <a:pt x="21600" y="21600"/>
                  </a:lnTo>
                  <a:lnTo>
                    <a:pt x="17396" y="0"/>
                  </a:lnTo>
                  <a:close/>
                </a:path>
              </a:pathLst>
            </a:custGeom>
            <a:solidFill>
              <a:schemeClr val="bg1">
                <a:lumMod val="75000"/>
              </a:schemeClr>
            </a:solidFill>
            <a:ln w="9525" cap="flat">
              <a:noFill/>
              <a:prstDash val="solid"/>
              <a:round/>
            </a:ln>
            <a:effectLst/>
          </p:spPr>
          <p:txBody>
            <a:bodyPr anchor="ctr"/>
            <a:lstStyle/>
            <a:p>
              <a:pPr algn="ctr"/>
            </a:p>
          </p:txBody>
        </p:sp>
        <p:sp>
          <p:nvSpPr>
            <p:cNvPr id="10" name="Freeform: Shape 3"/>
            <p:cNvSpPr/>
            <p:nvPr/>
          </p:nvSpPr>
          <p:spPr>
            <a:xfrm>
              <a:off x="2626722" y="3774741"/>
              <a:ext cx="2467721" cy="1543419"/>
            </a:xfrm>
            <a:custGeom>
              <a:avLst/>
              <a:gdLst/>
              <a:ahLst/>
              <a:cxnLst>
                <a:cxn ang="0">
                  <a:pos x="wd2" y="hd2"/>
                </a:cxn>
                <a:cxn ang="5400000">
                  <a:pos x="wd2" y="hd2"/>
                </a:cxn>
                <a:cxn ang="10800000">
                  <a:pos x="wd2" y="hd2"/>
                </a:cxn>
                <a:cxn ang="16200000">
                  <a:pos x="wd2" y="hd2"/>
                </a:cxn>
              </a:cxnLst>
              <a:rect l="0" t="0" r="r" b="b"/>
              <a:pathLst>
                <a:path w="21407" h="19790" extrusionOk="0">
                  <a:moveTo>
                    <a:pt x="21407" y="14360"/>
                  </a:moveTo>
                  <a:cubicBezTo>
                    <a:pt x="16510" y="21600"/>
                    <a:pt x="8567" y="21600"/>
                    <a:pt x="3670" y="14360"/>
                  </a:cubicBezTo>
                  <a:cubicBezTo>
                    <a:pt x="1004" y="10418"/>
                    <a:pt x="-193" y="5149"/>
                    <a:pt x="25" y="0"/>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11" name="Freeform: Shape 4"/>
            <p:cNvSpPr/>
            <p:nvPr/>
          </p:nvSpPr>
          <p:spPr>
            <a:xfrm>
              <a:off x="4990862" y="4797993"/>
              <a:ext cx="204506" cy="197953"/>
            </a:xfrm>
            <a:custGeom>
              <a:avLst/>
              <a:gdLst/>
              <a:ahLst/>
              <a:cxnLst>
                <a:cxn ang="0">
                  <a:pos x="wd2" y="hd2"/>
                </a:cxn>
                <a:cxn ang="5400000">
                  <a:pos x="wd2" y="hd2"/>
                </a:cxn>
                <a:cxn ang="10800000">
                  <a:pos x="wd2" y="hd2"/>
                </a:cxn>
                <a:cxn ang="16200000">
                  <a:pos x="wd2" y="hd2"/>
                </a:cxn>
              </a:cxnLst>
              <a:rect l="0" t="0" r="r" b="b"/>
              <a:pathLst>
                <a:path w="21600" h="21600" extrusionOk="0">
                  <a:moveTo>
                    <a:pt x="0" y="4494"/>
                  </a:moveTo>
                  <a:lnTo>
                    <a:pt x="14306" y="21600"/>
                  </a:lnTo>
                  <a:lnTo>
                    <a:pt x="21600" y="0"/>
                  </a:lnTo>
                  <a:lnTo>
                    <a:pt x="0" y="4494"/>
                  </a:lnTo>
                  <a:close/>
                </a:path>
              </a:pathLst>
            </a:custGeom>
            <a:solidFill>
              <a:schemeClr val="bg1">
                <a:lumMod val="75000"/>
              </a:schemeClr>
            </a:solidFill>
            <a:ln w="9525" cap="flat">
              <a:noFill/>
              <a:prstDash val="solid"/>
              <a:round/>
            </a:ln>
            <a:effectLst/>
          </p:spPr>
          <p:txBody>
            <a:bodyPr anchor="ctr"/>
            <a:lstStyle/>
            <a:p>
              <a:pPr algn="ctr"/>
            </a:p>
          </p:txBody>
        </p:sp>
        <p:sp>
          <p:nvSpPr>
            <p:cNvPr id="12" name="Freeform: Shape 6"/>
            <p:cNvSpPr/>
            <p:nvPr/>
          </p:nvSpPr>
          <p:spPr>
            <a:xfrm>
              <a:off x="3049208" y="2429184"/>
              <a:ext cx="2469998" cy="1473484"/>
            </a:xfrm>
            <a:custGeom>
              <a:avLst/>
              <a:gdLst/>
              <a:ahLst/>
              <a:cxnLst>
                <a:cxn ang="0">
                  <a:pos x="wd2" y="hd2"/>
                </a:cxn>
                <a:cxn ang="5400000">
                  <a:pos x="wd2" y="hd2"/>
                </a:cxn>
                <a:cxn ang="10800000">
                  <a:pos x="wd2" y="hd2"/>
                </a:cxn>
                <a:cxn ang="16200000">
                  <a:pos x="wd2" y="hd2"/>
                </a:cxn>
              </a:cxnLst>
              <a:rect l="0" t="0" r="r" b="b"/>
              <a:pathLst>
                <a:path w="21547" h="19713" extrusionOk="0">
                  <a:moveTo>
                    <a:pt x="0" y="5663"/>
                  </a:moveTo>
                  <a:cubicBezTo>
                    <a:pt x="4928" y="-1887"/>
                    <a:pt x="12922" y="-1887"/>
                    <a:pt x="17849" y="5663"/>
                  </a:cubicBezTo>
                  <a:cubicBezTo>
                    <a:pt x="20368" y="9521"/>
                    <a:pt x="21600" y="14638"/>
                    <a:pt x="21545" y="19713"/>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13" name="Freeform: Shape 7"/>
            <p:cNvSpPr/>
            <p:nvPr/>
          </p:nvSpPr>
          <p:spPr>
            <a:xfrm>
              <a:off x="2973493" y="2741924"/>
              <a:ext cx="200584" cy="200494"/>
            </a:xfrm>
            <a:custGeom>
              <a:avLst/>
              <a:gdLst/>
              <a:ahLst/>
              <a:cxnLst>
                <a:cxn ang="0">
                  <a:pos x="wd2" y="hd2"/>
                </a:cxn>
                <a:cxn ang="5400000">
                  <a:pos x="wd2" y="hd2"/>
                </a:cxn>
                <a:cxn ang="10800000">
                  <a:pos x="wd2" y="hd2"/>
                </a:cxn>
                <a:cxn ang="16200000">
                  <a:pos x="wd2" y="hd2"/>
                </a:cxn>
              </a:cxnLst>
              <a:rect l="0" t="0" r="r" b="b"/>
              <a:pathLst>
                <a:path w="21600" h="21600" extrusionOk="0">
                  <a:moveTo>
                    <a:pt x="21600" y="15878"/>
                  </a:moveTo>
                  <a:lnTo>
                    <a:pt x="5722" y="0"/>
                  </a:lnTo>
                  <a:lnTo>
                    <a:pt x="0" y="21600"/>
                  </a:lnTo>
                  <a:lnTo>
                    <a:pt x="21600" y="15878"/>
                  </a:lnTo>
                  <a:close/>
                </a:path>
              </a:pathLst>
            </a:custGeom>
            <a:solidFill>
              <a:schemeClr val="bg1">
                <a:lumMod val="75000"/>
              </a:schemeClr>
            </a:solidFill>
            <a:ln w="9525" cap="flat">
              <a:noFill/>
              <a:prstDash val="solid"/>
              <a:round/>
            </a:ln>
            <a:effectLst/>
          </p:spPr>
          <p:txBody>
            <a:bodyPr anchor="ctr"/>
            <a:lstStyle/>
            <a:p>
              <a:pPr algn="ctr"/>
            </a:p>
          </p:txBody>
        </p:sp>
        <p:sp>
          <p:nvSpPr>
            <p:cNvPr id="14" name="Freeform: Shape 8"/>
            <p:cNvSpPr/>
            <p:nvPr/>
          </p:nvSpPr>
          <p:spPr>
            <a:xfrm>
              <a:off x="2692295" y="3887855"/>
              <a:ext cx="3319106" cy="19296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41"/>
                    <a:pt x="15986" y="21600"/>
                    <a:pt x="9044" y="21600"/>
                  </a:cubicBezTo>
                  <a:cubicBezTo>
                    <a:pt x="5492" y="21600"/>
                    <a:pt x="2266" y="19036"/>
                    <a:pt x="0" y="14927"/>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15" name="Freeform: Shape 9"/>
            <p:cNvSpPr/>
            <p:nvPr/>
          </p:nvSpPr>
          <p:spPr>
            <a:xfrm>
              <a:off x="2632805" y="5168100"/>
              <a:ext cx="201883" cy="200537"/>
            </a:xfrm>
            <a:custGeom>
              <a:avLst/>
              <a:gdLst/>
              <a:ahLst/>
              <a:cxnLst>
                <a:cxn ang="0">
                  <a:pos x="wd2" y="hd2"/>
                </a:cxn>
                <a:cxn ang="5400000">
                  <a:pos x="wd2" y="hd2"/>
                </a:cxn>
                <a:cxn ang="10800000">
                  <a:pos x="wd2" y="hd2"/>
                </a:cxn>
                <a:cxn ang="16200000">
                  <a:pos x="wd2" y="hd2"/>
                </a:cxn>
              </a:cxnLst>
              <a:rect l="0" t="0" r="r" b="b"/>
              <a:pathLst>
                <a:path w="21600" h="21600" extrusionOk="0">
                  <a:moveTo>
                    <a:pt x="5826" y="21600"/>
                  </a:moveTo>
                  <a:lnTo>
                    <a:pt x="21600" y="5722"/>
                  </a:lnTo>
                  <a:lnTo>
                    <a:pt x="0" y="0"/>
                  </a:lnTo>
                  <a:lnTo>
                    <a:pt x="5826" y="21600"/>
                  </a:lnTo>
                  <a:close/>
                </a:path>
              </a:pathLst>
            </a:custGeom>
            <a:solidFill>
              <a:schemeClr val="bg1">
                <a:lumMod val="75000"/>
              </a:schemeClr>
            </a:solidFill>
            <a:ln w="9525" cap="flat">
              <a:noFill/>
              <a:prstDash val="solid"/>
              <a:round/>
            </a:ln>
            <a:effectLst/>
          </p:spPr>
          <p:txBody>
            <a:bodyPr anchor="ctr"/>
            <a:lstStyle/>
            <a:p>
              <a:pPr algn="ctr"/>
            </a:p>
          </p:txBody>
        </p:sp>
        <p:sp>
          <p:nvSpPr>
            <p:cNvPr id="16" name="Freeform: Shape 12"/>
            <p:cNvSpPr/>
            <p:nvPr/>
          </p:nvSpPr>
          <p:spPr>
            <a:xfrm>
              <a:off x="6183292" y="1960884"/>
              <a:ext cx="3378691" cy="19269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4"/>
                    <a:pt x="5515" y="0"/>
                    <a:pt x="12314" y="0"/>
                  </a:cubicBezTo>
                  <a:cubicBezTo>
                    <a:pt x="16025" y="0"/>
                    <a:pt x="19354" y="2885"/>
                    <a:pt x="21600" y="7423"/>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17" name="Freeform: Shape 13"/>
            <p:cNvSpPr/>
            <p:nvPr/>
          </p:nvSpPr>
          <p:spPr>
            <a:xfrm>
              <a:off x="9467688" y="2534593"/>
              <a:ext cx="197889" cy="204518"/>
            </a:xfrm>
            <a:custGeom>
              <a:avLst/>
              <a:gdLst/>
              <a:ahLst/>
              <a:cxnLst>
                <a:cxn ang="0">
                  <a:pos x="wd2" y="hd2"/>
                </a:cxn>
                <a:cxn ang="5400000">
                  <a:pos x="wd2" y="hd2"/>
                </a:cxn>
                <a:cxn ang="10800000">
                  <a:pos x="wd2" y="hd2"/>
                </a:cxn>
                <a:cxn ang="16200000">
                  <a:pos x="wd2" y="hd2"/>
                </a:cxn>
              </a:cxnLst>
              <a:rect l="0" t="0" r="r" b="b"/>
              <a:pathLst>
                <a:path w="21600" h="21600" extrusionOk="0">
                  <a:moveTo>
                    <a:pt x="17396" y="0"/>
                  </a:moveTo>
                  <a:lnTo>
                    <a:pt x="0" y="14306"/>
                  </a:lnTo>
                  <a:lnTo>
                    <a:pt x="21600" y="21600"/>
                  </a:lnTo>
                  <a:lnTo>
                    <a:pt x="17396" y="0"/>
                  </a:lnTo>
                  <a:close/>
                </a:path>
              </a:pathLst>
            </a:custGeom>
            <a:solidFill>
              <a:schemeClr val="bg1">
                <a:lumMod val="75000"/>
              </a:schemeClr>
            </a:solidFill>
            <a:ln w="9525" cap="flat">
              <a:noFill/>
              <a:prstDash val="solid"/>
              <a:round/>
            </a:ln>
            <a:effectLst/>
          </p:spPr>
          <p:txBody>
            <a:bodyPr anchor="ctr"/>
            <a:lstStyle/>
            <a:p>
              <a:pPr algn="ctr"/>
            </a:p>
          </p:txBody>
        </p:sp>
        <p:sp>
          <p:nvSpPr>
            <p:cNvPr id="18" name="Freeform: Shape 14"/>
            <p:cNvSpPr/>
            <p:nvPr/>
          </p:nvSpPr>
          <p:spPr>
            <a:xfrm>
              <a:off x="6653902" y="3774741"/>
              <a:ext cx="2467721" cy="1543419"/>
            </a:xfrm>
            <a:custGeom>
              <a:avLst/>
              <a:gdLst/>
              <a:ahLst/>
              <a:cxnLst>
                <a:cxn ang="0">
                  <a:pos x="wd2" y="hd2"/>
                </a:cxn>
                <a:cxn ang="5400000">
                  <a:pos x="wd2" y="hd2"/>
                </a:cxn>
                <a:cxn ang="10800000">
                  <a:pos x="wd2" y="hd2"/>
                </a:cxn>
                <a:cxn ang="16200000">
                  <a:pos x="wd2" y="hd2"/>
                </a:cxn>
              </a:cxnLst>
              <a:rect l="0" t="0" r="r" b="b"/>
              <a:pathLst>
                <a:path w="21407" h="19790" extrusionOk="0">
                  <a:moveTo>
                    <a:pt x="21407" y="14360"/>
                  </a:moveTo>
                  <a:cubicBezTo>
                    <a:pt x="16510" y="21600"/>
                    <a:pt x="8567" y="21600"/>
                    <a:pt x="3670" y="14360"/>
                  </a:cubicBezTo>
                  <a:cubicBezTo>
                    <a:pt x="1004" y="10418"/>
                    <a:pt x="-193" y="5149"/>
                    <a:pt x="25" y="0"/>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19" name="Freeform: Shape 15"/>
            <p:cNvSpPr/>
            <p:nvPr/>
          </p:nvSpPr>
          <p:spPr>
            <a:xfrm>
              <a:off x="9018042" y="4797992"/>
              <a:ext cx="204506" cy="197953"/>
            </a:xfrm>
            <a:custGeom>
              <a:avLst/>
              <a:gdLst/>
              <a:ahLst/>
              <a:cxnLst>
                <a:cxn ang="0">
                  <a:pos x="wd2" y="hd2"/>
                </a:cxn>
                <a:cxn ang="5400000">
                  <a:pos x="wd2" y="hd2"/>
                </a:cxn>
                <a:cxn ang="10800000">
                  <a:pos x="wd2" y="hd2"/>
                </a:cxn>
                <a:cxn ang="16200000">
                  <a:pos x="wd2" y="hd2"/>
                </a:cxn>
              </a:cxnLst>
              <a:rect l="0" t="0" r="r" b="b"/>
              <a:pathLst>
                <a:path w="21600" h="21600" extrusionOk="0">
                  <a:moveTo>
                    <a:pt x="0" y="4494"/>
                  </a:moveTo>
                  <a:lnTo>
                    <a:pt x="14306" y="21600"/>
                  </a:lnTo>
                  <a:lnTo>
                    <a:pt x="21600" y="0"/>
                  </a:lnTo>
                  <a:lnTo>
                    <a:pt x="0" y="4494"/>
                  </a:lnTo>
                  <a:close/>
                </a:path>
              </a:pathLst>
            </a:custGeom>
            <a:solidFill>
              <a:schemeClr val="bg1">
                <a:lumMod val="75000"/>
              </a:schemeClr>
            </a:solidFill>
            <a:ln w="9525" cap="flat">
              <a:noFill/>
              <a:prstDash val="solid"/>
              <a:round/>
            </a:ln>
            <a:effectLst/>
          </p:spPr>
          <p:txBody>
            <a:bodyPr anchor="ctr"/>
            <a:lstStyle/>
            <a:p>
              <a:pPr algn="ctr"/>
            </a:p>
          </p:txBody>
        </p:sp>
        <p:sp>
          <p:nvSpPr>
            <p:cNvPr id="20" name="Freeform: Shape 16"/>
            <p:cNvSpPr/>
            <p:nvPr/>
          </p:nvSpPr>
          <p:spPr>
            <a:xfrm>
              <a:off x="7076389" y="2429184"/>
              <a:ext cx="2469998" cy="1473484"/>
            </a:xfrm>
            <a:custGeom>
              <a:avLst/>
              <a:gdLst/>
              <a:ahLst/>
              <a:cxnLst>
                <a:cxn ang="0">
                  <a:pos x="wd2" y="hd2"/>
                </a:cxn>
                <a:cxn ang="5400000">
                  <a:pos x="wd2" y="hd2"/>
                </a:cxn>
                <a:cxn ang="10800000">
                  <a:pos x="wd2" y="hd2"/>
                </a:cxn>
                <a:cxn ang="16200000">
                  <a:pos x="wd2" y="hd2"/>
                </a:cxn>
              </a:cxnLst>
              <a:rect l="0" t="0" r="r" b="b"/>
              <a:pathLst>
                <a:path w="21547" h="19713" extrusionOk="0">
                  <a:moveTo>
                    <a:pt x="0" y="5663"/>
                  </a:moveTo>
                  <a:cubicBezTo>
                    <a:pt x="4928" y="-1887"/>
                    <a:pt x="12922" y="-1887"/>
                    <a:pt x="17849" y="5663"/>
                  </a:cubicBezTo>
                  <a:cubicBezTo>
                    <a:pt x="20368" y="9521"/>
                    <a:pt x="21600" y="14638"/>
                    <a:pt x="21545" y="19713"/>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21" name="Freeform: Shape 17"/>
            <p:cNvSpPr/>
            <p:nvPr/>
          </p:nvSpPr>
          <p:spPr>
            <a:xfrm>
              <a:off x="6719476" y="3887855"/>
              <a:ext cx="3319106" cy="19296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41"/>
                    <a:pt x="15986" y="21600"/>
                    <a:pt x="9044" y="21600"/>
                  </a:cubicBezTo>
                  <a:cubicBezTo>
                    <a:pt x="5492" y="21600"/>
                    <a:pt x="2266" y="19036"/>
                    <a:pt x="0" y="14927"/>
                  </a:cubicBezTo>
                </a:path>
              </a:pathLst>
            </a:custGeom>
            <a:noFill/>
            <a:ln w="38100" cap="flat">
              <a:solidFill>
                <a:schemeClr val="tx1">
                  <a:lumMod val="65000"/>
                  <a:lumOff val="35000"/>
                  <a:alpha val="41673"/>
                </a:schemeClr>
              </a:solidFill>
              <a:prstDash val="solid"/>
              <a:miter lim="800000"/>
            </a:ln>
            <a:effectLst/>
          </p:spPr>
          <p:txBody>
            <a:bodyPr anchor="ctr"/>
            <a:lstStyle/>
            <a:p>
              <a:pPr algn="ctr"/>
            </a:p>
          </p:txBody>
        </p:sp>
        <p:sp>
          <p:nvSpPr>
            <p:cNvPr id="23" name="Freeform: Shape 24"/>
            <p:cNvSpPr/>
            <p:nvPr/>
          </p:nvSpPr>
          <p:spPr>
            <a:xfrm>
              <a:off x="7515657" y="3405268"/>
              <a:ext cx="1015975" cy="10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wrap="none" lIns="22860" rIns="22860" anchor="ctr">
              <a:normAutofit/>
            </a:bodyPr>
            <a:lstStyle/>
            <a:p>
              <a:pPr lvl="0" algn="ctr">
                <a:defRPr sz="2400">
                  <a:solidFill>
                    <a:srgbClr val="767982"/>
                  </a:solidFill>
                </a:defRPr>
              </a:pPr>
              <a:endParaRPr lang="zh-CN" altLang="en-US" sz="1600" dirty="0"/>
            </a:p>
          </p:txBody>
        </p:sp>
        <p:sp>
          <p:nvSpPr>
            <p:cNvPr id="24" name="Freeform: Shape 25"/>
            <p:cNvSpPr/>
            <p:nvPr/>
          </p:nvSpPr>
          <p:spPr>
            <a:xfrm>
              <a:off x="3571656" y="3405268"/>
              <a:ext cx="1015975" cy="10159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wrap="none" lIns="22860" rIns="22860" anchor="ctr">
              <a:normAutofit/>
            </a:bodyPr>
            <a:lstStyle/>
            <a:p>
              <a:pPr lvl="0" algn="ctr">
                <a:defRPr sz="2400">
                  <a:solidFill>
                    <a:srgbClr val="767982"/>
                  </a:solidFill>
                </a:defRPr>
              </a:pPr>
              <a:endParaRPr lang="zh-CN" altLang="en-US" sz="1600" dirty="0"/>
            </a:p>
          </p:txBody>
        </p:sp>
        <p:grpSp>
          <p:nvGrpSpPr>
            <p:cNvPr id="25" name="Group 40"/>
            <p:cNvGrpSpPr/>
            <p:nvPr/>
          </p:nvGrpSpPr>
          <p:grpSpPr>
            <a:xfrm>
              <a:off x="1193300" y="2927736"/>
              <a:ext cx="1925625" cy="1922932"/>
              <a:chOff x="1193300" y="2927736"/>
              <a:chExt cx="1925625" cy="1922932"/>
            </a:xfrm>
          </p:grpSpPr>
          <p:sp>
            <p:nvSpPr>
              <p:cNvPr id="36" name="Freeform: Shape 5"/>
              <p:cNvSpPr/>
              <p:nvPr/>
            </p:nvSpPr>
            <p:spPr>
              <a:xfrm>
                <a:off x="1193300" y="2927736"/>
                <a:ext cx="1925625" cy="1922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p>
            </p:txBody>
          </p:sp>
          <p:sp>
            <p:nvSpPr>
              <p:cNvPr id="37" name="Freeform: Shape 29"/>
              <p:cNvSpPr>
                <a:spLocks noChangeAspect="1"/>
              </p:cNvSpPr>
              <p:nvPr/>
            </p:nvSpPr>
            <p:spPr bwMode="auto">
              <a:xfrm>
                <a:off x="1954724" y="3446051"/>
                <a:ext cx="402778" cy="468208"/>
              </a:xfrm>
              <a:custGeom>
                <a:avLst/>
                <a:gdLst>
                  <a:gd name="connsiteX0" fmla="*/ 144647 w 290884"/>
                  <a:gd name="connsiteY0" fmla="*/ 246063 h 338138"/>
                  <a:gd name="connsiteX1" fmla="*/ 110656 w 290884"/>
                  <a:gd name="connsiteY1" fmla="*/ 261816 h 338138"/>
                  <a:gd name="connsiteX2" fmla="*/ 144647 w 290884"/>
                  <a:gd name="connsiteY2" fmla="*/ 314326 h 338138"/>
                  <a:gd name="connsiteX3" fmla="*/ 177331 w 290884"/>
                  <a:gd name="connsiteY3" fmla="*/ 261816 h 338138"/>
                  <a:gd name="connsiteX4" fmla="*/ 144647 w 290884"/>
                  <a:gd name="connsiteY4" fmla="*/ 246063 h 338138"/>
                  <a:gd name="connsiteX5" fmla="*/ 186856 w 290884"/>
                  <a:gd name="connsiteY5" fmla="*/ 222250 h 338138"/>
                  <a:gd name="connsiteX6" fmla="*/ 181776 w 290884"/>
                  <a:gd name="connsiteY6" fmla="*/ 224790 h 338138"/>
                  <a:gd name="connsiteX7" fmla="*/ 167806 w 290884"/>
                  <a:gd name="connsiteY7" fmla="*/ 233680 h 338138"/>
                  <a:gd name="connsiteX8" fmla="*/ 183046 w 290884"/>
                  <a:gd name="connsiteY8" fmla="*/ 241300 h 338138"/>
                  <a:gd name="connsiteX9" fmla="*/ 186856 w 290884"/>
                  <a:gd name="connsiteY9" fmla="*/ 222250 h 338138"/>
                  <a:gd name="connsiteX10" fmla="*/ 102719 w 290884"/>
                  <a:gd name="connsiteY10" fmla="*/ 222250 h 338138"/>
                  <a:gd name="connsiteX11" fmla="*/ 105470 w 290884"/>
                  <a:gd name="connsiteY11" fmla="*/ 241300 h 338138"/>
                  <a:gd name="connsiteX12" fmla="*/ 123357 w 290884"/>
                  <a:gd name="connsiteY12" fmla="*/ 233680 h 338138"/>
                  <a:gd name="connsiteX13" fmla="*/ 106846 w 290884"/>
                  <a:gd name="connsiteY13" fmla="*/ 224790 h 338138"/>
                  <a:gd name="connsiteX14" fmla="*/ 102719 w 290884"/>
                  <a:gd name="connsiteY14" fmla="*/ 222250 h 338138"/>
                  <a:gd name="connsiteX15" fmla="*/ 233044 w 290884"/>
                  <a:gd name="connsiteY15" fmla="*/ 184150 h 338138"/>
                  <a:gd name="connsiteX16" fmla="*/ 209321 w 290884"/>
                  <a:gd name="connsiteY16" fmla="*/ 203710 h 338138"/>
                  <a:gd name="connsiteX17" fmla="*/ 202731 w 290884"/>
                  <a:gd name="connsiteY17" fmla="*/ 249351 h 338138"/>
                  <a:gd name="connsiteX18" fmla="*/ 246223 w 290884"/>
                  <a:gd name="connsiteY18" fmla="*/ 257175 h 338138"/>
                  <a:gd name="connsiteX19" fmla="*/ 265992 w 290884"/>
                  <a:gd name="connsiteY19" fmla="*/ 250655 h 338138"/>
                  <a:gd name="connsiteX20" fmla="*/ 233044 w 290884"/>
                  <a:gd name="connsiteY20" fmla="*/ 184150 h 338138"/>
                  <a:gd name="connsiteX21" fmla="*/ 56261 w 290884"/>
                  <a:gd name="connsiteY21" fmla="*/ 184150 h 338138"/>
                  <a:gd name="connsiteX22" fmla="*/ 21995 w 290884"/>
                  <a:gd name="connsiteY22" fmla="*/ 250655 h 338138"/>
                  <a:gd name="connsiteX23" fmla="*/ 43082 w 290884"/>
                  <a:gd name="connsiteY23" fmla="*/ 257175 h 338138"/>
                  <a:gd name="connsiteX24" fmla="*/ 85256 w 290884"/>
                  <a:gd name="connsiteY24" fmla="*/ 249351 h 338138"/>
                  <a:gd name="connsiteX25" fmla="*/ 78666 w 290884"/>
                  <a:gd name="connsiteY25" fmla="*/ 203710 h 338138"/>
                  <a:gd name="connsiteX26" fmla="*/ 56261 w 290884"/>
                  <a:gd name="connsiteY26" fmla="*/ 184150 h 338138"/>
                  <a:gd name="connsiteX27" fmla="*/ 210669 w 290884"/>
                  <a:gd name="connsiteY27" fmla="*/ 163513 h 338138"/>
                  <a:gd name="connsiteX28" fmla="*/ 210669 w 290884"/>
                  <a:gd name="connsiteY28" fmla="*/ 169070 h 338138"/>
                  <a:gd name="connsiteX29" fmla="*/ 210669 w 290884"/>
                  <a:gd name="connsiteY29" fmla="*/ 174626 h 338138"/>
                  <a:gd name="connsiteX30" fmla="*/ 217019 w 290884"/>
                  <a:gd name="connsiteY30" fmla="*/ 169070 h 338138"/>
                  <a:gd name="connsiteX31" fmla="*/ 210669 w 290884"/>
                  <a:gd name="connsiteY31" fmla="*/ 163513 h 338138"/>
                  <a:gd name="connsiteX32" fmla="*/ 77319 w 290884"/>
                  <a:gd name="connsiteY32" fmla="*/ 163513 h 338138"/>
                  <a:gd name="connsiteX33" fmla="*/ 70969 w 290884"/>
                  <a:gd name="connsiteY33" fmla="*/ 169070 h 338138"/>
                  <a:gd name="connsiteX34" fmla="*/ 77319 w 290884"/>
                  <a:gd name="connsiteY34" fmla="*/ 174626 h 338138"/>
                  <a:gd name="connsiteX35" fmla="*/ 77319 w 290884"/>
                  <a:gd name="connsiteY35" fmla="*/ 169070 h 338138"/>
                  <a:gd name="connsiteX36" fmla="*/ 77319 w 290884"/>
                  <a:gd name="connsiteY36" fmla="*/ 163513 h 338138"/>
                  <a:gd name="connsiteX37" fmla="*/ 144788 w 290884"/>
                  <a:gd name="connsiteY37" fmla="*/ 150813 h 338138"/>
                  <a:gd name="connsiteX38" fmla="*/ 163045 w 290884"/>
                  <a:gd name="connsiteY38" fmla="*/ 169070 h 338138"/>
                  <a:gd name="connsiteX39" fmla="*/ 144788 w 290884"/>
                  <a:gd name="connsiteY39" fmla="*/ 187327 h 338138"/>
                  <a:gd name="connsiteX40" fmla="*/ 126531 w 290884"/>
                  <a:gd name="connsiteY40" fmla="*/ 169070 h 338138"/>
                  <a:gd name="connsiteX41" fmla="*/ 144788 w 290884"/>
                  <a:gd name="connsiteY41" fmla="*/ 150813 h 338138"/>
                  <a:gd name="connsiteX42" fmla="*/ 145444 w 290884"/>
                  <a:gd name="connsiteY42" fmla="*/ 114300 h 338138"/>
                  <a:gd name="connsiteX43" fmla="*/ 119215 w 290884"/>
                  <a:gd name="connsiteY43" fmla="*/ 130293 h 338138"/>
                  <a:gd name="connsiteX44" fmla="*/ 100855 w 290884"/>
                  <a:gd name="connsiteY44" fmla="*/ 144952 h 338138"/>
                  <a:gd name="connsiteX45" fmla="*/ 99544 w 290884"/>
                  <a:gd name="connsiteY45" fmla="*/ 168941 h 338138"/>
                  <a:gd name="connsiteX46" fmla="*/ 100855 w 290884"/>
                  <a:gd name="connsiteY46" fmla="*/ 192930 h 338138"/>
                  <a:gd name="connsiteX47" fmla="*/ 119215 w 290884"/>
                  <a:gd name="connsiteY47" fmla="*/ 206257 h 338138"/>
                  <a:gd name="connsiteX48" fmla="*/ 145444 w 290884"/>
                  <a:gd name="connsiteY48" fmla="*/ 222250 h 338138"/>
                  <a:gd name="connsiteX49" fmla="*/ 170361 w 290884"/>
                  <a:gd name="connsiteY49" fmla="*/ 206257 h 338138"/>
                  <a:gd name="connsiteX50" fmla="*/ 190032 w 290884"/>
                  <a:gd name="connsiteY50" fmla="*/ 192930 h 338138"/>
                  <a:gd name="connsiteX51" fmla="*/ 190032 w 290884"/>
                  <a:gd name="connsiteY51" fmla="*/ 168941 h 338138"/>
                  <a:gd name="connsiteX52" fmla="*/ 190032 w 290884"/>
                  <a:gd name="connsiteY52" fmla="*/ 144952 h 338138"/>
                  <a:gd name="connsiteX53" fmla="*/ 170361 w 290884"/>
                  <a:gd name="connsiteY53" fmla="*/ 130293 h 338138"/>
                  <a:gd name="connsiteX54" fmla="*/ 145444 w 290884"/>
                  <a:gd name="connsiteY54" fmla="*/ 114300 h 338138"/>
                  <a:gd name="connsiteX55" fmla="*/ 183046 w 290884"/>
                  <a:gd name="connsiteY55" fmla="*/ 96838 h 338138"/>
                  <a:gd name="connsiteX56" fmla="*/ 167806 w 290884"/>
                  <a:gd name="connsiteY56" fmla="*/ 103188 h 338138"/>
                  <a:gd name="connsiteX57" fmla="*/ 181776 w 290884"/>
                  <a:gd name="connsiteY57" fmla="*/ 113348 h 338138"/>
                  <a:gd name="connsiteX58" fmla="*/ 186856 w 290884"/>
                  <a:gd name="connsiteY58" fmla="*/ 115888 h 338138"/>
                  <a:gd name="connsiteX59" fmla="*/ 183046 w 290884"/>
                  <a:gd name="connsiteY59" fmla="*/ 96838 h 338138"/>
                  <a:gd name="connsiteX60" fmla="*/ 105470 w 290884"/>
                  <a:gd name="connsiteY60" fmla="*/ 96838 h 338138"/>
                  <a:gd name="connsiteX61" fmla="*/ 102719 w 290884"/>
                  <a:gd name="connsiteY61" fmla="*/ 115888 h 338138"/>
                  <a:gd name="connsiteX62" fmla="*/ 106846 w 290884"/>
                  <a:gd name="connsiteY62" fmla="*/ 113348 h 338138"/>
                  <a:gd name="connsiteX63" fmla="*/ 123357 w 290884"/>
                  <a:gd name="connsiteY63" fmla="*/ 103188 h 338138"/>
                  <a:gd name="connsiteX64" fmla="*/ 105470 w 290884"/>
                  <a:gd name="connsiteY64" fmla="*/ 96838 h 338138"/>
                  <a:gd name="connsiteX65" fmla="*/ 246901 w 290884"/>
                  <a:gd name="connsiteY65" fmla="*/ 79375 h 338138"/>
                  <a:gd name="connsiteX66" fmla="*/ 202731 w 290884"/>
                  <a:gd name="connsiteY66" fmla="*/ 88503 h 338138"/>
                  <a:gd name="connsiteX67" fmla="*/ 209424 w 290884"/>
                  <a:gd name="connsiteY67" fmla="*/ 134144 h 338138"/>
                  <a:gd name="connsiteX68" fmla="*/ 233517 w 290884"/>
                  <a:gd name="connsiteY68" fmla="*/ 152400 h 338138"/>
                  <a:gd name="connsiteX69" fmla="*/ 250917 w 290884"/>
                  <a:gd name="connsiteY69" fmla="*/ 132840 h 338138"/>
                  <a:gd name="connsiteX70" fmla="*/ 266979 w 290884"/>
                  <a:gd name="connsiteY70" fmla="*/ 85895 h 338138"/>
                  <a:gd name="connsiteX71" fmla="*/ 246901 w 290884"/>
                  <a:gd name="connsiteY71" fmla="*/ 79375 h 338138"/>
                  <a:gd name="connsiteX72" fmla="*/ 43420 w 290884"/>
                  <a:gd name="connsiteY72" fmla="*/ 79375 h 338138"/>
                  <a:gd name="connsiteX73" fmla="*/ 22503 w 290884"/>
                  <a:gd name="connsiteY73" fmla="*/ 85895 h 338138"/>
                  <a:gd name="connsiteX74" fmla="*/ 38191 w 290884"/>
                  <a:gd name="connsiteY74" fmla="*/ 132840 h 338138"/>
                  <a:gd name="connsiteX75" fmla="*/ 56494 w 290884"/>
                  <a:gd name="connsiteY75" fmla="*/ 152400 h 338138"/>
                  <a:gd name="connsiteX76" fmla="*/ 78719 w 290884"/>
                  <a:gd name="connsiteY76" fmla="*/ 134144 h 338138"/>
                  <a:gd name="connsiteX77" fmla="*/ 85256 w 290884"/>
                  <a:gd name="connsiteY77" fmla="*/ 88503 h 338138"/>
                  <a:gd name="connsiteX78" fmla="*/ 43420 w 290884"/>
                  <a:gd name="connsiteY78" fmla="*/ 79375 h 338138"/>
                  <a:gd name="connsiteX79" fmla="*/ 144647 w 290884"/>
                  <a:gd name="connsiteY79" fmla="*/ 22225 h 338138"/>
                  <a:gd name="connsiteX80" fmla="*/ 110656 w 290884"/>
                  <a:gd name="connsiteY80" fmla="*/ 74942 h 338138"/>
                  <a:gd name="connsiteX81" fmla="*/ 144647 w 290884"/>
                  <a:gd name="connsiteY81" fmla="*/ 92075 h 338138"/>
                  <a:gd name="connsiteX82" fmla="*/ 177331 w 290884"/>
                  <a:gd name="connsiteY82" fmla="*/ 74942 h 338138"/>
                  <a:gd name="connsiteX83" fmla="*/ 144647 w 290884"/>
                  <a:gd name="connsiteY83" fmla="*/ 22225 h 338138"/>
                  <a:gd name="connsiteX84" fmla="*/ 145581 w 290884"/>
                  <a:gd name="connsiteY84" fmla="*/ 0 h 338138"/>
                  <a:gd name="connsiteX85" fmla="*/ 199637 w 290884"/>
                  <a:gd name="connsiteY85" fmla="*/ 67363 h 338138"/>
                  <a:gd name="connsiteX86" fmla="*/ 247101 w 290884"/>
                  <a:gd name="connsiteY86" fmla="*/ 58117 h 338138"/>
                  <a:gd name="connsiteX87" fmla="*/ 285335 w 290884"/>
                  <a:gd name="connsiteY87" fmla="*/ 73968 h 338138"/>
                  <a:gd name="connsiteX88" fmla="*/ 268195 w 290884"/>
                  <a:gd name="connsiteY88" fmla="*/ 145294 h 338138"/>
                  <a:gd name="connsiteX89" fmla="*/ 248419 w 290884"/>
                  <a:gd name="connsiteY89" fmla="*/ 169069 h 338138"/>
                  <a:gd name="connsiteX90" fmla="*/ 285335 w 290884"/>
                  <a:gd name="connsiteY90" fmla="*/ 264170 h 338138"/>
                  <a:gd name="connsiteX91" fmla="*/ 247101 w 290884"/>
                  <a:gd name="connsiteY91" fmla="*/ 280021 h 338138"/>
                  <a:gd name="connsiteX92" fmla="*/ 199637 w 290884"/>
                  <a:gd name="connsiteY92" fmla="*/ 270775 h 338138"/>
                  <a:gd name="connsiteX93" fmla="*/ 145581 w 290884"/>
                  <a:gd name="connsiteY93" fmla="*/ 338138 h 338138"/>
                  <a:gd name="connsiteX94" fmla="*/ 91525 w 290884"/>
                  <a:gd name="connsiteY94" fmla="*/ 270775 h 338138"/>
                  <a:gd name="connsiteX95" fmla="*/ 44061 w 290884"/>
                  <a:gd name="connsiteY95" fmla="*/ 280021 h 338138"/>
                  <a:gd name="connsiteX96" fmla="*/ 5827 w 290884"/>
                  <a:gd name="connsiteY96" fmla="*/ 264170 h 338138"/>
                  <a:gd name="connsiteX97" fmla="*/ 41425 w 290884"/>
                  <a:gd name="connsiteY97" fmla="*/ 169069 h 338138"/>
                  <a:gd name="connsiteX98" fmla="*/ 21648 w 290884"/>
                  <a:gd name="connsiteY98" fmla="*/ 145294 h 338138"/>
                  <a:gd name="connsiteX99" fmla="*/ 5827 w 290884"/>
                  <a:gd name="connsiteY99" fmla="*/ 73968 h 338138"/>
                  <a:gd name="connsiteX100" fmla="*/ 44061 w 290884"/>
                  <a:gd name="connsiteY100" fmla="*/ 58117 h 338138"/>
                  <a:gd name="connsiteX101" fmla="*/ 91525 w 290884"/>
                  <a:gd name="connsiteY101" fmla="*/ 67363 h 338138"/>
                  <a:gd name="connsiteX102" fmla="*/ 145581 w 290884"/>
                  <a:gd name="connsiteY10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0884" h="338138">
                    <a:moveTo>
                      <a:pt x="144647" y="246063"/>
                    </a:moveTo>
                    <a:cubicBezTo>
                      <a:pt x="132881" y="252627"/>
                      <a:pt x="121115" y="257878"/>
                      <a:pt x="110656" y="261816"/>
                    </a:cubicBezTo>
                    <a:cubicBezTo>
                      <a:pt x="119807" y="295948"/>
                      <a:pt x="132881" y="314326"/>
                      <a:pt x="144647" y="314326"/>
                    </a:cubicBezTo>
                    <a:cubicBezTo>
                      <a:pt x="155106" y="314326"/>
                      <a:pt x="168180" y="295948"/>
                      <a:pt x="177331" y="261816"/>
                    </a:cubicBezTo>
                    <a:cubicBezTo>
                      <a:pt x="166872" y="257878"/>
                      <a:pt x="155106" y="252627"/>
                      <a:pt x="144647" y="246063"/>
                    </a:cubicBezTo>
                    <a:close/>
                    <a:moveTo>
                      <a:pt x="186856" y="222250"/>
                    </a:moveTo>
                    <a:cubicBezTo>
                      <a:pt x="184316" y="222250"/>
                      <a:pt x="183046" y="223520"/>
                      <a:pt x="181776" y="224790"/>
                    </a:cubicBezTo>
                    <a:cubicBezTo>
                      <a:pt x="176696" y="228600"/>
                      <a:pt x="171616" y="231140"/>
                      <a:pt x="167806" y="233680"/>
                    </a:cubicBezTo>
                    <a:cubicBezTo>
                      <a:pt x="172886" y="237490"/>
                      <a:pt x="177966" y="238760"/>
                      <a:pt x="183046" y="241300"/>
                    </a:cubicBezTo>
                    <a:cubicBezTo>
                      <a:pt x="184316" y="234950"/>
                      <a:pt x="185586" y="228600"/>
                      <a:pt x="186856" y="222250"/>
                    </a:cubicBezTo>
                    <a:close/>
                    <a:moveTo>
                      <a:pt x="102719" y="222250"/>
                    </a:moveTo>
                    <a:cubicBezTo>
                      <a:pt x="102719" y="228600"/>
                      <a:pt x="104095" y="234950"/>
                      <a:pt x="105470" y="241300"/>
                    </a:cubicBezTo>
                    <a:cubicBezTo>
                      <a:pt x="110974" y="238760"/>
                      <a:pt x="117853" y="237490"/>
                      <a:pt x="123357" y="233680"/>
                    </a:cubicBezTo>
                    <a:cubicBezTo>
                      <a:pt x="117853" y="231140"/>
                      <a:pt x="112350" y="228600"/>
                      <a:pt x="106846" y="224790"/>
                    </a:cubicBezTo>
                    <a:cubicBezTo>
                      <a:pt x="105470" y="223520"/>
                      <a:pt x="104095" y="222250"/>
                      <a:pt x="102719" y="222250"/>
                    </a:cubicBezTo>
                    <a:close/>
                    <a:moveTo>
                      <a:pt x="233044" y="184150"/>
                    </a:moveTo>
                    <a:cubicBezTo>
                      <a:pt x="225136" y="190670"/>
                      <a:pt x="218546" y="197190"/>
                      <a:pt x="209321" y="203710"/>
                    </a:cubicBezTo>
                    <a:cubicBezTo>
                      <a:pt x="208003" y="219359"/>
                      <a:pt x="206685" y="235007"/>
                      <a:pt x="202731" y="249351"/>
                    </a:cubicBezTo>
                    <a:cubicBezTo>
                      <a:pt x="219864" y="254567"/>
                      <a:pt x="234361" y="257175"/>
                      <a:pt x="246223" y="257175"/>
                    </a:cubicBezTo>
                    <a:cubicBezTo>
                      <a:pt x="251494" y="257175"/>
                      <a:pt x="262038" y="257175"/>
                      <a:pt x="265992" y="250655"/>
                    </a:cubicBezTo>
                    <a:cubicBezTo>
                      <a:pt x="272581" y="241527"/>
                      <a:pt x="262038" y="215446"/>
                      <a:pt x="233044" y="184150"/>
                    </a:cubicBezTo>
                    <a:close/>
                    <a:moveTo>
                      <a:pt x="56261" y="184150"/>
                    </a:moveTo>
                    <a:cubicBezTo>
                      <a:pt x="25949" y="215446"/>
                      <a:pt x="15406" y="241527"/>
                      <a:pt x="21995" y="250655"/>
                    </a:cubicBezTo>
                    <a:cubicBezTo>
                      <a:pt x="25949" y="257175"/>
                      <a:pt x="36493" y="257175"/>
                      <a:pt x="43082" y="257175"/>
                    </a:cubicBezTo>
                    <a:cubicBezTo>
                      <a:pt x="54943" y="257175"/>
                      <a:pt x="69441" y="254567"/>
                      <a:pt x="85256" y="249351"/>
                    </a:cubicBezTo>
                    <a:cubicBezTo>
                      <a:pt x="82620" y="235007"/>
                      <a:pt x="79984" y="219359"/>
                      <a:pt x="78666" y="203710"/>
                    </a:cubicBezTo>
                    <a:cubicBezTo>
                      <a:pt x="70759" y="197190"/>
                      <a:pt x="62851" y="190670"/>
                      <a:pt x="56261" y="184150"/>
                    </a:cubicBezTo>
                    <a:close/>
                    <a:moveTo>
                      <a:pt x="210669" y="163513"/>
                    </a:moveTo>
                    <a:cubicBezTo>
                      <a:pt x="210669" y="164902"/>
                      <a:pt x="210669" y="166291"/>
                      <a:pt x="210669" y="169070"/>
                    </a:cubicBezTo>
                    <a:cubicBezTo>
                      <a:pt x="210669" y="170459"/>
                      <a:pt x="210669" y="173237"/>
                      <a:pt x="210669" y="174626"/>
                    </a:cubicBezTo>
                    <a:cubicBezTo>
                      <a:pt x="213209" y="173237"/>
                      <a:pt x="215749" y="170459"/>
                      <a:pt x="217019" y="169070"/>
                    </a:cubicBezTo>
                    <a:cubicBezTo>
                      <a:pt x="215749" y="166291"/>
                      <a:pt x="213209" y="164902"/>
                      <a:pt x="210669" y="163513"/>
                    </a:cubicBezTo>
                    <a:close/>
                    <a:moveTo>
                      <a:pt x="77319" y="163513"/>
                    </a:moveTo>
                    <a:cubicBezTo>
                      <a:pt x="74779" y="164902"/>
                      <a:pt x="73509" y="166291"/>
                      <a:pt x="70969" y="169070"/>
                    </a:cubicBezTo>
                    <a:cubicBezTo>
                      <a:pt x="73509" y="170459"/>
                      <a:pt x="74779" y="173237"/>
                      <a:pt x="77319" y="174626"/>
                    </a:cubicBezTo>
                    <a:cubicBezTo>
                      <a:pt x="77319" y="173237"/>
                      <a:pt x="77319" y="170459"/>
                      <a:pt x="77319" y="169070"/>
                    </a:cubicBezTo>
                    <a:cubicBezTo>
                      <a:pt x="77319" y="166291"/>
                      <a:pt x="77319" y="164902"/>
                      <a:pt x="77319" y="163513"/>
                    </a:cubicBezTo>
                    <a:close/>
                    <a:moveTo>
                      <a:pt x="144788" y="150813"/>
                    </a:moveTo>
                    <a:cubicBezTo>
                      <a:pt x="154871" y="150813"/>
                      <a:pt x="163045" y="158987"/>
                      <a:pt x="163045" y="169070"/>
                    </a:cubicBezTo>
                    <a:cubicBezTo>
                      <a:pt x="163045" y="179153"/>
                      <a:pt x="154871" y="187327"/>
                      <a:pt x="144788" y="187327"/>
                    </a:cubicBezTo>
                    <a:cubicBezTo>
                      <a:pt x="134705" y="187327"/>
                      <a:pt x="126531" y="179153"/>
                      <a:pt x="126531" y="169070"/>
                    </a:cubicBezTo>
                    <a:cubicBezTo>
                      <a:pt x="126531" y="158987"/>
                      <a:pt x="134705" y="150813"/>
                      <a:pt x="144788" y="150813"/>
                    </a:cubicBezTo>
                    <a:close/>
                    <a:moveTo>
                      <a:pt x="145444" y="114300"/>
                    </a:moveTo>
                    <a:cubicBezTo>
                      <a:pt x="136264" y="119631"/>
                      <a:pt x="128395" y="124962"/>
                      <a:pt x="119215" y="130293"/>
                    </a:cubicBezTo>
                    <a:cubicBezTo>
                      <a:pt x="112658" y="135623"/>
                      <a:pt x="106101" y="139622"/>
                      <a:pt x="100855" y="144952"/>
                    </a:cubicBezTo>
                    <a:cubicBezTo>
                      <a:pt x="100855" y="152949"/>
                      <a:pt x="99544" y="160945"/>
                      <a:pt x="99544" y="168941"/>
                    </a:cubicBezTo>
                    <a:cubicBezTo>
                      <a:pt x="99544" y="176938"/>
                      <a:pt x="100855" y="184934"/>
                      <a:pt x="100855" y="192930"/>
                    </a:cubicBezTo>
                    <a:cubicBezTo>
                      <a:pt x="107412" y="196928"/>
                      <a:pt x="112658" y="202259"/>
                      <a:pt x="119215" y="206257"/>
                    </a:cubicBezTo>
                    <a:cubicBezTo>
                      <a:pt x="128395" y="212921"/>
                      <a:pt x="136264" y="218252"/>
                      <a:pt x="145444" y="222250"/>
                    </a:cubicBezTo>
                    <a:cubicBezTo>
                      <a:pt x="153312" y="218252"/>
                      <a:pt x="162492" y="212921"/>
                      <a:pt x="170361" y="206257"/>
                    </a:cubicBezTo>
                    <a:cubicBezTo>
                      <a:pt x="176918" y="202259"/>
                      <a:pt x="183475" y="196928"/>
                      <a:pt x="190032" y="192930"/>
                    </a:cubicBezTo>
                    <a:cubicBezTo>
                      <a:pt x="190032" y="184934"/>
                      <a:pt x="190032" y="176938"/>
                      <a:pt x="190032" y="168941"/>
                    </a:cubicBezTo>
                    <a:cubicBezTo>
                      <a:pt x="190032" y="160945"/>
                      <a:pt x="190032" y="152949"/>
                      <a:pt x="190032" y="144952"/>
                    </a:cubicBezTo>
                    <a:cubicBezTo>
                      <a:pt x="183475" y="139622"/>
                      <a:pt x="176918" y="135623"/>
                      <a:pt x="170361" y="130293"/>
                    </a:cubicBezTo>
                    <a:cubicBezTo>
                      <a:pt x="162492" y="124962"/>
                      <a:pt x="153312" y="119631"/>
                      <a:pt x="145444" y="114300"/>
                    </a:cubicBezTo>
                    <a:close/>
                    <a:moveTo>
                      <a:pt x="183046" y="96838"/>
                    </a:moveTo>
                    <a:cubicBezTo>
                      <a:pt x="177966" y="98108"/>
                      <a:pt x="172886" y="100648"/>
                      <a:pt x="167806" y="103188"/>
                    </a:cubicBezTo>
                    <a:cubicBezTo>
                      <a:pt x="171616" y="106998"/>
                      <a:pt x="176696" y="109538"/>
                      <a:pt x="181776" y="113348"/>
                    </a:cubicBezTo>
                    <a:cubicBezTo>
                      <a:pt x="183046" y="114618"/>
                      <a:pt x="184316" y="115888"/>
                      <a:pt x="186856" y="115888"/>
                    </a:cubicBezTo>
                    <a:cubicBezTo>
                      <a:pt x="185586" y="109538"/>
                      <a:pt x="184316" y="103188"/>
                      <a:pt x="183046" y="96838"/>
                    </a:cubicBezTo>
                    <a:close/>
                    <a:moveTo>
                      <a:pt x="105470" y="96838"/>
                    </a:moveTo>
                    <a:cubicBezTo>
                      <a:pt x="104095" y="103188"/>
                      <a:pt x="102719" y="109538"/>
                      <a:pt x="102719" y="115888"/>
                    </a:cubicBezTo>
                    <a:cubicBezTo>
                      <a:pt x="104095" y="115888"/>
                      <a:pt x="105470" y="114618"/>
                      <a:pt x="106846" y="113348"/>
                    </a:cubicBezTo>
                    <a:cubicBezTo>
                      <a:pt x="112350" y="109538"/>
                      <a:pt x="117853" y="106998"/>
                      <a:pt x="123357" y="103188"/>
                    </a:cubicBezTo>
                    <a:cubicBezTo>
                      <a:pt x="117853" y="100648"/>
                      <a:pt x="110974" y="98108"/>
                      <a:pt x="105470" y="96838"/>
                    </a:cubicBezTo>
                    <a:close/>
                    <a:moveTo>
                      <a:pt x="246901" y="79375"/>
                    </a:moveTo>
                    <a:cubicBezTo>
                      <a:pt x="234855" y="79375"/>
                      <a:pt x="220132" y="83287"/>
                      <a:pt x="202731" y="88503"/>
                    </a:cubicBezTo>
                    <a:cubicBezTo>
                      <a:pt x="206747" y="102847"/>
                      <a:pt x="208085" y="118496"/>
                      <a:pt x="209424" y="134144"/>
                    </a:cubicBezTo>
                    <a:cubicBezTo>
                      <a:pt x="217455" y="139360"/>
                      <a:pt x="225486" y="145880"/>
                      <a:pt x="233517" y="152400"/>
                    </a:cubicBezTo>
                    <a:cubicBezTo>
                      <a:pt x="240209" y="145880"/>
                      <a:pt x="245563" y="139360"/>
                      <a:pt x="250917" y="132840"/>
                    </a:cubicBezTo>
                    <a:cubicBezTo>
                      <a:pt x="269656" y="108063"/>
                      <a:pt x="270994" y="92415"/>
                      <a:pt x="266979" y="85895"/>
                    </a:cubicBezTo>
                    <a:cubicBezTo>
                      <a:pt x="262963" y="80679"/>
                      <a:pt x="252255" y="79375"/>
                      <a:pt x="246901" y="79375"/>
                    </a:cubicBezTo>
                    <a:close/>
                    <a:moveTo>
                      <a:pt x="43420" y="79375"/>
                    </a:moveTo>
                    <a:cubicBezTo>
                      <a:pt x="36884" y="79375"/>
                      <a:pt x="26425" y="80679"/>
                      <a:pt x="22503" y="85895"/>
                    </a:cubicBezTo>
                    <a:cubicBezTo>
                      <a:pt x="18581" y="92415"/>
                      <a:pt x="21195" y="108063"/>
                      <a:pt x="38191" y="132840"/>
                    </a:cubicBezTo>
                    <a:cubicBezTo>
                      <a:pt x="43420" y="139360"/>
                      <a:pt x="49957" y="145880"/>
                      <a:pt x="56494" y="152400"/>
                    </a:cubicBezTo>
                    <a:cubicBezTo>
                      <a:pt x="63031" y="145880"/>
                      <a:pt x="70875" y="139360"/>
                      <a:pt x="78719" y="134144"/>
                    </a:cubicBezTo>
                    <a:cubicBezTo>
                      <a:pt x="80026" y="118496"/>
                      <a:pt x="82641" y="102847"/>
                      <a:pt x="85256" y="88503"/>
                    </a:cubicBezTo>
                    <a:cubicBezTo>
                      <a:pt x="69568" y="83287"/>
                      <a:pt x="55187" y="79375"/>
                      <a:pt x="43420" y="79375"/>
                    </a:cubicBezTo>
                    <a:close/>
                    <a:moveTo>
                      <a:pt x="144647" y="22225"/>
                    </a:moveTo>
                    <a:cubicBezTo>
                      <a:pt x="132881" y="22225"/>
                      <a:pt x="119807" y="41994"/>
                      <a:pt x="110656" y="74942"/>
                    </a:cubicBezTo>
                    <a:cubicBezTo>
                      <a:pt x="121115" y="80214"/>
                      <a:pt x="132881" y="85485"/>
                      <a:pt x="144647" y="92075"/>
                    </a:cubicBezTo>
                    <a:cubicBezTo>
                      <a:pt x="155106" y="85485"/>
                      <a:pt x="166872" y="80214"/>
                      <a:pt x="177331" y="74942"/>
                    </a:cubicBezTo>
                    <a:cubicBezTo>
                      <a:pt x="168180" y="41994"/>
                      <a:pt x="155106" y="22225"/>
                      <a:pt x="144647" y="22225"/>
                    </a:cubicBezTo>
                    <a:close/>
                    <a:moveTo>
                      <a:pt x="145581" y="0"/>
                    </a:moveTo>
                    <a:cubicBezTo>
                      <a:pt x="169313" y="0"/>
                      <a:pt x="187771" y="27738"/>
                      <a:pt x="199637" y="67363"/>
                    </a:cubicBezTo>
                    <a:cubicBezTo>
                      <a:pt x="216777" y="60759"/>
                      <a:pt x="232598" y="58117"/>
                      <a:pt x="247101" y="58117"/>
                    </a:cubicBezTo>
                    <a:cubicBezTo>
                      <a:pt x="269514" y="58117"/>
                      <a:pt x="280061" y="67363"/>
                      <a:pt x="285335" y="73968"/>
                    </a:cubicBezTo>
                    <a:cubicBezTo>
                      <a:pt x="293246" y="85855"/>
                      <a:pt x="295883" y="108310"/>
                      <a:pt x="268195" y="145294"/>
                    </a:cubicBezTo>
                    <a:cubicBezTo>
                      <a:pt x="262922" y="153219"/>
                      <a:pt x="256330" y="161144"/>
                      <a:pt x="248419" y="169069"/>
                    </a:cubicBezTo>
                    <a:cubicBezTo>
                      <a:pt x="281380" y="204732"/>
                      <a:pt x="301156" y="240395"/>
                      <a:pt x="285335" y="264170"/>
                    </a:cubicBezTo>
                    <a:cubicBezTo>
                      <a:pt x="280061" y="270775"/>
                      <a:pt x="269514" y="280021"/>
                      <a:pt x="247101" y="280021"/>
                    </a:cubicBezTo>
                    <a:cubicBezTo>
                      <a:pt x="232598" y="280021"/>
                      <a:pt x="216777" y="276058"/>
                      <a:pt x="199637" y="270775"/>
                    </a:cubicBezTo>
                    <a:cubicBezTo>
                      <a:pt x="187771" y="310400"/>
                      <a:pt x="169313" y="338138"/>
                      <a:pt x="145581" y="338138"/>
                    </a:cubicBezTo>
                    <a:cubicBezTo>
                      <a:pt x="120531" y="338138"/>
                      <a:pt x="102072" y="310400"/>
                      <a:pt x="91525" y="270775"/>
                    </a:cubicBezTo>
                    <a:cubicBezTo>
                      <a:pt x="73067" y="276058"/>
                      <a:pt x="57246" y="280021"/>
                      <a:pt x="44061" y="280021"/>
                    </a:cubicBezTo>
                    <a:cubicBezTo>
                      <a:pt x="21648" y="280021"/>
                      <a:pt x="9782" y="270775"/>
                      <a:pt x="5827" y="264170"/>
                    </a:cubicBezTo>
                    <a:cubicBezTo>
                      <a:pt x="-9994" y="240395"/>
                      <a:pt x="8464" y="204732"/>
                      <a:pt x="41425" y="169069"/>
                    </a:cubicBezTo>
                    <a:cubicBezTo>
                      <a:pt x="33514" y="161144"/>
                      <a:pt x="26922" y="153219"/>
                      <a:pt x="21648" y="145294"/>
                    </a:cubicBezTo>
                    <a:cubicBezTo>
                      <a:pt x="-6039" y="108310"/>
                      <a:pt x="-2084" y="85855"/>
                      <a:pt x="5827" y="73968"/>
                    </a:cubicBezTo>
                    <a:cubicBezTo>
                      <a:pt x="9782" y="67363"/>
                      <a:pt x="21648" y="58117"/>
                      <a:pt x="44061" y="58117"/>
                    </a:cubicBezTo>
                    <a:cubicBezTo>
                      <a:pt x="57246" y="58117"/>
                      <a:pt x="73067" y="60759"/>
                      <a:pt x="91525" y="67363"/>
                    </a:cubicBezTo>
                    <a:cubicBezTo>
                      <a:pt x="102072" y="27738"/>
                      <a:pt x="120531" y="0"/>
                      <a:pt x="145581" y="0"/>
                    </a:cubicBezTo>
                    <a:close/>
                  </a:path>
                </a:pathLst>
              </a:custGeom>
              <a:solidFill>
                <a:schemeClr val="bg1"/>
              </a:solidFill>
              <a:ln>
                <a:noFill/>
              </a:ln>
            </p:spPr>
            <p:txBody>
              <a:bodyPr anchor="ctr"/>
              <a:lstStyle/>
              <a:p>
                <a:pPr algn="ctr"/>
              </a:p>
            </p:txBody>
          </p:sp>
        </p:grpSp>
        <p:grpSp>
          <p:nvGrpSpPr>
            <p:cNvPr id="26" name="Group 43"/>
            <p:cNvGrpSpPr/>
            <p:nvPr/>
          </p:nvGrpSpPr>
          <p:grpSpPr>
            <a:xfrm>
              <a:off x="5048588" y="2927736"/>
              <a:ext cx="1922932" cy="1922932"/>
              <a:chOff x="5048588" y="2927736"/>
              <a:chExt cx="1922932" cy="1922932"/>
            </a:xfrm>
          </p:grpSpPr>
          <p:sp>
            <p:nvSpPr>
              <p:cNvPr id="34" name="Freeform: Shape 21"/>
              <p:cNvSpPr/>
              <p:nvPr/>
            </p:nvSpPr>
            <p:spPr>
              <a:xfrm>
                <a:off x="5048588" y="2927736"/>
                <a:ext cx="1922932" cy="1922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p>
            </p:txBody>
          </p:sp>
          <p:sp>
            <p:nvSpPr>
              <p:cNvPr id="35" name="Freeform: Shape 38"/>
              <p:cNvSpPr>
                <a:spLocks noChangeAspect="1"/>
              </p:cNvSpPr>
              <p:nvPr/>
            </p:nvSpPr>
            <p:spPr bwMode="auto">
              <a:xfrm>
                <a:off x="5775951" y="3447150"/>
                <a:ext cx="468208" cy="466009"/>
              </a:xfrm>
              <a:custGeom>
                <a:avLst/>
                <a:gdLst>
                  <a:gd name="connsiteX0" fmla="*/ 169241 w 338138"/>
                  <a:gd name="connsiteY0" fmla="*/ 77787 h 336550"/>
                  <a:gd name="connsiteX1" fmla="*/ 179733 w 338138"/>
                  <a:gd name="connsiteY1" fmla="*/ 88315 h 336550"/>
                  <a:gd name="connsiteX2" fmla="*/ 179733 w 338138"/>
                  <a:gd name="connsiteY2" fmla="*/ 155429 h 336550"/>
                  <a:gd name="connsiteX3" fmla="*/ 181044 w 338138"/>
                  <a:gd name="connsiteY3" fmla="*/ 156745 h 336550"/>
                  <a:gd name="connsiteX4" fmla="*/ 208584 w 338138"/>
                  <a:gd name="connsiteY4" fmla="*/ 156745 h 336550"/>
                  <a:gd name="connsiteX5" fmla="*/ 219075 w 338138"/>
                  <a:gd name="connsiteY5" fmla="*/ 167272 h 336550"/>
                  <a:gd name="connsiteX6" fmla="*/ 208584 w 338138"/>
                  <a:gd name="connsiteY6" fmla="*/ 177800 h 336550"/>
                  <a:gd name="connsiteX7" fmla="*/ 181044 w 338138"/>
                  <a:gd name="connsiteY7" fmla="*/ 177800 h 336550"/>
                  <a:gd name="connsiteX8" fmla="*/ 158750 w 338138"/>
                  <a:gd name="connsiteY8" fmla="*/ 155429 h 336550"/>
                  <a:gd name="connsiteX9" fmla="*/ 158750 w 338138"/>
                  <a:gd name="connsiteY9" fmla="*/ 88315 h 336550"/>
                  <a:gd name="connsiteX10" fmla="*/ 169241 w 338138"/>
                  <a:gd name="connsiteY10" fmla="*/ 77787 h 336550"/>
                  <a:gd name="connsiteX11" fmla="*/ 158561 w 338138"/>
                  <a:gd name="connsiteY11" fmla="*/ 19050 h 336550"/>
                  <a:gd name="connsiteX12" fmla="*/ 20638 w 338138"/>
                  <a:gd name="connsiteY12" fmla="*/ 156973 h 336550"/>
                  <a:gd name="connsiteX13" fmla="*/ 50850 w 338138"/>
                  <a:gd name="connsiteY13" fmla="*/ 156973 h 336550"/>
                  <a:gd name="connsiteX14" fmla="*/ 60044 w 338138"/>
                  <a:gd name="connsiteY14" fmla="*/ 167482 h 336550"/>
                  <a:gd name="connsiteX15" fmla="*/ 50850 w 338138"/>
                  <a:gd name="connsiteY15" fmla="*/ 177990 h 336550"/>
                  <a:gd name="connsiteX16" fmla="*/ 20638 w 338138"/>
                  <a:gd name="connsiteY16" fmla="*/ 177990 h 336550"/>
                  <a:gd name="connsiteX17" fmla="*/ 158561 w 338138"/>
                  <a:gd name="connsiteY17" fmla="*/ 315913 h 336550"/>
                  <a:gd name="connsiteX18" fmla="*/ 158561 w 338138"/>
                  <a:gd name="connsiteY18" fmla="*/ 285701 h 336550"/>
                  <a:gd name="connsiteX19" fmla="*/ 169070 w 338138"/>
                  <a:gd name="connsiteY19" fmla="*/ 276506 h 336550"/>
                  <a:gd name="connsiteX20" fmla="*/ 179578 w 338138"/>
                  <a:gd name="connsiteY20" fmla="*/ 285701 h 336550"/>
                  <a:gd name="connsiteX21" fmla="*/ 179578 w 338138"/>
                  <a:gd name="connsiteY21" fmla="*/ 315913 h 336550"/>
                  <a:gd name="connsiteX22" fmla="*/ 317501 w 338138"/>
                  <a:gd name="connsiteY22" fmla="*/ 177990 h 336550"/>
                  <a:gd name="connsiteX23" fmla="*/ 287289 w 338138"/>
                  <a:gd name="connsiteY23" fmla="*/ 177990 h 336550"/>
                  <a:gd name="connsiteX24" fmla="*/ 278095 w 338138"/>
                  <a:gd name="connsiteY24" fmla="*/ 167482 h 336550"/>
                  <a:gd name="connsiteX25" fmla="*/ 287289 w 338138"/>
                  <a:gd name="connsiteY25" fmla="*/ 156973 h 336550"/>
                  <a:gd name="connsiteX26" fmla="*/ 317501 w 338138"/>
                  <a:gd name="connsiteY26" fmla="*/ 156973 h 336550"/>
                  <a:gd name="connsiteX27" fmla="*/ 179578 w 338138"/>
                  <a:gd name="connsiteY27" fmla="*/ 19050 h 336550"/>
                  <a:gd name="connsiteX28" fmla="*/ 179578 w 338138"/>
                  <a:gd name="connsiteY28" fmla="*/ 49262 h 336550"/>
                  <a:gd name="connsiteX29" fmla="*/ 169070 w 338138"/>
                  <a:gd name="connsiteY29" fmla="*/ 58457 h 336550"/>
                  <a:gd name="connsiteX30" fmla="*/ 158561 w 338138"/>
                  <a:gd name="connsiteY30" fmla="*/ 49262 h 336550"/>
                  <a:gd name="connsiteX31" fmla="*/ 158561 w 338138"/>
                  <a:gd name="connsiteY31" fmla="*/ 19050 h 336550"/>
                  <a:gd name="connsiteX32" fmla="*/ 169069 w 338138"/>
                  <a:gd name="connsiteY32" fmla="*/ 0 h 336550"/>
                  <a:gd name="connsiteX33" fmla="*/ 338138 w 338138"/>
                  <a:gd name="connsiteY33" fmla="*/ 168275 h 336550"/>
                  <a:gd name="connsiteX34" fmla="*/ 169069 w 338138"/>
                  <a:gd name="connsiteY34" fmla="*/ 336550 h 336550"/>
                  <a:gd name="connsiteX35" fmla="*/ 0 w 338138"/>
                  <a:gd name="connsiteY35" fmla="*/ 168275 h 336550"/>
                  <a:gd name="connsiteX36" fmla="*/ 169069 w 338138"/>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38" h="336550">
                    <a:moveTo>
                      <a:pt x="169241" y="77787"/>
                    </a:moveTo>
                    <a:cubicBezTo>
                      <a:pt x="175798" y="77787"/>
                      <a:pt x="179733" y="81735"/>
                      <a:pt x="179733" y="88315"/>
                    </a:cubicBezTo>
                    <a:cubicBezTo>
                      <a:pt x="179733" y="88315"/>
                      <a:pt x="179733" y="88315"/>
                      <a:pt x="179733" y="155429"/>
                    </a:cubicBezTo>
                    <a:cubicBezTo>
                      <a:pt x="179733" y="156745"/>
                      <a:pt x="181044" y="156745"/>
                      <a:pt x="181044" y="156745"/>
                    </a:cubicBezTo>
                    <a:cubicBezTo>
                      <a:pt x="181044" y="156745"/>
                      <a:pt x="181044" y="156745"/>
                      <a:pt x="208584" y="156745"/>
                    </a:cubicBezTo>
                    <a:cubicBezTo>
                      <a:pt x="215141" y="156745"/>
                      <a:pt x="219075" y="160693"/>
                      <a:pt x="219075" y="167272"/>
                    </a:cubicBezTo>
                    <a:cubicBezTo>
                      <a:pt x="219075" y="173852"/>
                      <a:pt x="215141" y="177800"/>
                      <a:pt x="208584" y="177800"/>
                    </a:cubicBezTo>
                    <a:cubicBezTo>
                      <a:pt x="208584" y="177800"/>
                      <a:pt x="208584" y="177800"/>
                      <a:pt x="181044" y="177800"/>
                    </a:cubicBezTo>
                    <a:cubicBezTo>
                      <a:pt x="169241" y="177800"/>
                      <a:pt x="158750" y="167272"/>
                      <a:pt x="158750" y="155429"/>
                    </a:cubicBezTo>
                    <a:cubicBezTo>
                      <a:pt x="158750" y="155429"/>
                      <a:pt x="158750" y="155429"/>
                      <a:pt x="158750" y="88315"/>
                    </a:cubicBezTo>
                    <a:cubicBezTo>
                      <a:pt x="158750" y="81735"/>
                      <a:pt x="162684" y="77787"/>
                      <a:pt x="169241" y="77787"/>
                    </a:cubicBezTo>
                    <a:close/>
                    <a:moveTo>
                      <a:pt x="158561" y="19050"/>
                    </a:moveTo>
                    <a:cubicBezTo>
                      <a:pt x="86316" y="24304"/>
                      <a:pt x="25892" y="84728"/>
                      <a:pt x="20638" y="156973"/>
                    </a:cubicBezTo>
                    <a:cubicBezTo>
                      <a:pt x="20638" y="156973"/>
                      <a:pt x="20638" y="156973"/>
                      <a:pt x="50850" y="156973"/>
                    </a:cubicBezTo>
                    <a:cubicBezTo>
                      <a:pt x="56104" y="156973"/>
                      <a:pt x="60044" y="160914"/>
                      <a:pt x="60044" y="167482"/>
                    </a:cubicBezTo>
                    <a:cubicBezTo>
                      <a:pt x="60044" y="174049"/>
                      <a:pt x="56104" y="177990"/>
                      <a:pt x="50850" y="177990"/>
                    </a:cubicBezTo>
                    <a:cubicBezTo>
                      <a:pt x="50850" y="177990"/>
                      <a:pt x="50850" y="177990"/>
                      <a:pt x="20638" y="177990"/>
                    </a:cubicBezTo>
                    <a:cubicBezTo>
                      <a:pt x="25892" y="250235"/>
                      <a:pt x="86316" y="310659"/>
                      <a:pt x="158561" y="315913"/>
                    </a:cubicBezTo>
                    <a:cubicBezTo>
                      <a:pt x="158561" y="315913"/>
                      <a:pt x="158561" y="315913"/>
                      <a:pt x="158561" y="285701"/>
                    </a:cubicBezTo>
                    <a:cubicBezTo>
                      <a:pt x="158561" y="280447"/>
                      <a:pt x="162502" y="276506"/>
                      <a:pt x="169070" y="276506"/>
                    </a:cubicBezTo>
                    <a:cubicBezTo>
                      <a:pt x="175637" y="276506"/>
                      <a:pt x="179578" y="280447"/>
                      <a:pt x="179578" y="285701"/>
                    </a:cubicBezTo>
                    <a:cubicBezTo>
                      <a:pt x="179578" y="285701"/>
                      <a:pt x="179578" y="285701"/>
                      <a:pt x="179578" y="315913"/>
                    </a:cubicBezTo>
                    <a:cubicBezTo>
                      <a:pt x="251823" y="310659"/>
                      <a:pt x="312247" y="250235"/>
                      <a:pt x="317501" y="177990"/>
                    </a:cubicBezTo>
                    <a:cubicBezTo>
                      <a:pt x="317501" y="177990"/>
                      <a:pt x="317501" y="177990"/>
                      <a:pt x="287289" y="177990"/>
                    </a:cubicBezTo>
                    <a:cubicBezTo>
                      <a:pt x="282035" y="177990"/>
                      <a:pt x="278095" y="174049"/>
                      <a:pt x="278095" y="167482"/>
                    </a:cubicBezTo>
                    <a:cubicBezTo>
                      <a:pt x="278095" y="160914"/>
                      <a:pt x="282035" y="156973"/>
                      <a:pt x="287289" y="156973"/>
                    </a:cubicBezTo>
                    <a:cubicBezTo>
                      <a:pt x="287289" y="156973"/>
                      <a:pt x="287289" y="156973"/>
                      <a:pt x="317501" y="156973"/>
                    </a:cubicBezTo>
                    <a:cubicBezTo>
                      <a:pt x="312247" y="84728"/>
                      <a:pt x="251823" y="24304"/>
                      <a:pt x="179578" y="19050"/>
                    </a:cubicBezTo>
                    <a:cubicBezTo>
                      <a:pt x="179578" y="19050"/>
                      <a:pt x="179578" y="19050"/>
                      <a:pt x="179578" y="49262"/>
                    </a:cubicBezTo>
                    <a:cubicBezTo>
                      <a:pt x="179578" y="54516"/>
                      <a:pt x="175637" y="58457"/>
                      <a:pt x="169070" y="58457"/>
                    </a:cubicBezTo>
                    <a:cubicBezTo>
                      <a:pt x="162502" y="58457"/>
                      <a:pt x="158561" y="54516"/>
                      <a:pt x="158561" y="49262"/>
                    </a:cubicBezTo>
                    <a:cubicBezTo>
                      <a:pt x="158561" y="49262"/>
                      <a:pt x="158561" y="49262"/>
                      <a:pt x="158561" y="19050"/>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txBody>
              <a:bodyPr anchor="ctr"/>
              <a:lstStyle/>
              <a:p>
                <a:pPr algn="ctr"/>
              </a:p>
            </p:txBody>
          </p:sp>
        </p:grpSp>
        <p:grpSp>
          <p:nvGrpSpPr>
            <p:cNvPr id="27" name="Group 44"/>
            <p:cNvGrpSpPr/>
            <p:nvPr/>
          </p:nvGrpSpPr>
          <p:grpSpPr>
            <a:xfrm>
              <a:off x="9075769" y="2927736"/>
              <a:ext cx="1922932" cy="1922932"/>
              <a:chOff x="9075769" y="2927736"/>
              <a:chExt cx="1922932" cy="1922932"/>
            </a:xfrm>
          </p:grpSpPr>
          <p:sp>
            <p:nvSpPr>
              <p:cNvPr id="32" name="Freeform: Shape 18"/>
              <p:cNvSpPr/>
              <p:nvPr/>
            </p:nvSpPr>
            <p:spPr>
              <a:xfrm>
                <a:off x="9075769" y="2927736"/>
                <a:ext cx="1922932" cy="1922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p>
            </p:txBody>
          </p:sp>
          <p:sp>
            <p:nvSpPr>
              <p:cNvPr id="33" name="Freeform: Shape 39"/>
              <p:cNvSpPr>
                <a:spLocks noChangeAspect="1"/>
              </p:cNvSpPr>
              <p:nvPr/>
            </p:nvSpPr>
            <p:spPr bwMode="auto">
              <a:xfrm>
                <a:off x="9803132" y="3446737"/>
                <a:ext cx="468208" cy="466836"/>
              </a:xfrm>
              <a:custGeom>
                <a:avLst/>
                <a:gdLst>
                  <a:gd name="connsiteX0" fmla="*/ 101959 w 337539"/>
                  <a:gd name="connsiteY0" fmla="*/ 249238 h 336550"/>
                  <a:gd name="connsiteX1" fmla="*/ 78262 w 337539"/>
                  <a:gd name="connsiteY1" fmla="*/ 259629 h 336550"/>
                  <a:gd name="connsiteX2" fmla="*/ 74313 w 337539"/>
                  <a:gd name="connsiteY2" fmla="*/ 276514 h 336550"/>
                  <a:gd name="connsiteX3" fmla="*/ 111174 w 337539"/>
                  <a:gd name="connsiteY3" fmla="*/ 299894 h 336550"/>
                  <a:gd name="connsiteX4" fmla="*/ 128288 w 337539"/>
                  <a:gd name="connsiteY4" fmla="*/ 306388 h 336550"/>
                  <a:gd name="connsiteX5" fmla="*/ 101959 w 337539"/>
                  <a:gd name="connsiteY5" fmla="*/ 249238 h 336550"/>
                  <a:gd name="connsiteX6" fmla="*/ 126700 w 337539"/>
                  <a:gd name="connsiteY6" fmla="*/ 247650 h 336550"/>
                  <a:gd name="connsiteX7" fmla="*/ 163530 w 337539"/>
                  <a:gd name="connsiteY7" fmla="*/ 311436 h 336550"/>
                  <a:gd name="connsiteX8" fmla="*/ 264813 w 337539"/>
                  <a:gd name="connsiteY8" fmla="*/ 274987 h 336550"/>
                  <a:gd name="connsiteX9" fmla="*/ 251660 w 337539"/>
                  <a:gd name="connsiteY9" fmla="*/ 274987 h 336550"/>
                  <a:gd name="connsiteX10" fmla="*/ 179315 w 337539"/>
                  <a:gd name="connsiteY10" fmla="*/ 260668 h 336550"/>
                  <a:gd name="connsiteX11" fmla="*/ 126700 w 337539"/>
                  <a:gd name="connsiteY11" fmla="*/ 247650 h 336550"/>
                  <a:gd name="connsiteX12" fmla="*/ 29863 w 337539"/>
                  <a:gd name="connsiteY12" fmla="*/ 209550 h 336550"/>
                  <a:gd name="connsiteX13" fmla="*/ 52444 w 337539"/>
                  <a:gd name="connsiteY13" fmla="*/ 252413 h 336550"/>
                  <a:gd name="connsiteX14" fmla="*/ 59086 w 337539"/>
                  <a:gd name="connsiteY14" fmla="*/ 243321 h 336550"/>
                  <a:gd name="connsiteX15" fmla="*/ 94951 w 337539"/>
                  <a:gd name="connsiteY15" fmla="*/ 223838 h 336550"/>
                  <a:gd name="connsiteX16" fmla="*/ 93623 w 337539"/>
                  <a:gd name="connsiteY16" fmla="*/ 214746 h 336550"/>
                  <a:gd name="connsiteX17" fmla="*/ 29863 w 337539"/>
                  <a:gd name="connsiteY17" fmla="*/ 209550 h 336550"/>
                  <a:gd name="connsiteX18" fmla="*/ 312707 w 337539"/>
                  <a:gd name="connsiteY18" fmla="*/ 161925 h 336550"/>
                  <a:gd name="connsiteX19" fmla="*/ 245420 w 337539"/>
                  <a:gd name="connsiteY19" fmla="*/ 189789 h 336550"/>
                  <a:gd name="connsiteX20" fmla="*/ 118763 w 337539"/>
                  <a:gd name="connsiteY20" fmla="*/ 213673 h 336550"/>
                  <a:gd name="connsiteX21" fmla="*/ 120082 w 337539"/>
                  <a:gd name="connsiteY21" fmla="*/ 222961 h 336550"/>
                  <a:gd name="connsiteX22" fmla="*/ 121402 w 337539"/>
                  <a:gd name="connsiteY22" fmla="*/ 222961 h 336550"/>
                  <a:gd name="connsiteX23" fmla="*/ 188688 w 337539"/>
                  <a:gd name="connsiteY23" fmla="*/ 237556 h 336550"/>
                  <a:gd name="connsiteX24" fmla="*/ 253336 w 337539"/>
                  <a:gd name="connsiteY24" fmla="*/ 250825 h 336550"/>
                  <a:gd name="connsiteX25" fmla="*/ 290278 w 337539"/>
                  <a:gd name="connsiteY25" fmla="*/ 246845 h 336550"/>
                  <a:gd name="connsiteX26" fmla="*/ 300833 w 337539"/>
                  <a:gd name="connsiteY26" fmla="*/ 226942 h 336550"/>
                  <a:gd name="connsiteX27" fmla="*/ 312707 w 337539"/>
                  <a:gd name="connsiteY27" fmla="*/ 161925 h 336550"/>
                  <a:gd name="connsiteX28" fmla="*/ 41891 w 337539"/>
                  <a:gd name="connsiteY28" fmla="*/ 101600 h 336550"/>
                  <a:gd name="connsiteX29" fmla="*/ 36640 w 337539"/>
                  <a:gd name="connsiteY29" fmla="*/ 110888 h 336550"/>
                  <a:gd name="connsiteX30" fmla="*/ 26138 w 337539"/>
                  <a:gd name="connsiteY30" fmla="*/ 183866 h 336550"/>
                  <a:gd name="connsiteX31" fmla="*/ 90463 w 337539"/>
                  <a:gd name="connsiteY31" fmla="*/ 190500 h 336550"/>
                  <a:gd name="connsiteX32" fmla="*/ 91776 w 337539"/>
                  <a:gd name="connsiteY32" fmla="*/ 165290 h 336550"/>
                  <a:gd name="connsiteX33" fmla="*/ 44517 w 337539"/>
                  <a:gd name="connsiteY33" fmla="*/ 113542 h 336550"/>
                  <a:gd name="connsiteX34" fmla="*/ 41891 w 337539"/>
                  <a:gd name="connsiteY34" fmla="*/ 101600 h 336550"/>
                  <a:gd name="connsiteX35" fmla="*/ 258855 w 337539"/>
                  <a:gd name="connsiteY35" fmla="*/ 57150 h 336550"/>
                  <a:gd name="connsiteX36" fmla="*/ 204466 w 337539"/>
                  <a:gd name="connsiteY36" fmla="*/ 115243 h 336550"/>
                  <a:gd name="connsiteX37" fmla="*/ 123547 w 337539"/>
                  <a:gd name="connsiteY37" fmla="*/ 173336 h 336550"/>
                  <a:gd name="connsiteX38" fmla="*/ 115588 w 337539"/>
                  <a:gd name="connsiteY38" fmla="*/ 173336 h 336550"/>
                  <a:gd name="connsiteX39" fmla="*/ 115588 w 337539"/>
                  <a:gd name="connsiteY39" fmla="*/ 190500 h 336550"/>
                  <a:gd name="connsiteX40" fmla="*/ 309263 w 337539"/>
                  <a:gd name="connsiteY40" fmla="*/ 136368 h 336550"/>
                  <a:gd name="connsiteX41" fmla="*/ 258855 w 337539"/>
                  <a:gd name="connsiteY41" fmla="*/ 57150 h 336550"/>
                  <a:gd name="connsiteX42" fmla="*/ 136226 w 337539"/>
                  <a:gd name="connsiteY42" fmla="*/ 28575 h 336550"/>
                  <a:gd name="connsiteX43" fmla="*/ 69863 w 337539"/>
                  <a:gd name="connsiteY43" fmla="*/ 62888 h 336550"/>
                  <a:gd name="connsiteX44" fmla="*/ 95081 w 337539"/>
                  <a:gd name="connsiteY44" fmla="*/ 138113 h 336550"/>
                  <a:gd name="connsiteX45" fmla="*/ 136226 w 337539"/>
                  <a:gd name="connsiteY45" fmla="*/ 28575 h 336550"/>
                  <a:gd name="connsiteX46" fmla="*/ 167601 w 337539"/>
                  <a:gd name="connsiteY46" fmla="*/ 25400 h 336550"/>
                  <a:gd name="connsiteX47" fmla="*/ 118763 w 337539"/>
                  <a:gd name="connsiteY47" fmla="*/ 147638 h 336550"/>
                  <a:gd name="connsiteX48" fmla="*/ 124043 w 337539"/>
                  <a:gd name="connsiteY48" fmla="*/ 147638 h 336550"/>
                  <a:gd name="connsiteX49" fmla="*/ 184760 w 337539"/>
                  <a:gd name="connsiteY49" fmla="*/ 101634 h 336550"/>
                  <a:gd name="connsiteX50" fmla="*/ 236238 w 337539"/>
                  <a:gd name="connsiteY50" fmla="*/ 42487 h 336550"/>
                  <a:gd name="connsiteX51" fmla="*/ 226999 w 337539"/>
                  <a:gd name="connsiteY51" fmla="*/ 37229 h 336550"/>
                  <a:gd name="connsiteX52" fmla="*/ 168921 w 337539"/>
                  <a:gd name="connsiteY52" fmla="*/ 25400 h 336550"/>
                  <a:gd name="connsiteX53" fmla="*/ 167601 w 337539"/>
                  <a:gd name="connsiteY53" fmla="*/ 25400 h 336550"/>
                  <a:gd name="connsiteX54" fmla="*/ 168770 w 337539"/>
                  <a:gd name="connsiteY54" fmla="*/ 0 h 336550"/>
                  <a:gd name="connsiteX55" fmla="*/ 237249 w 337539"/>
                  <a:gd name="connsiteY55" fmla="*/ 14461 h 336550"/>
                  <a:gd name="connsiteX56" fmla="*/ 325481 w 337539"/>
                  <a:gd name="connsiteY56" fmla="*/ 107801 h 336550"/>
                  <a:gd name="connsiteX57" fmla="*/ 322848 w 337539"/>
                  <a:gd name="connsiteY57" fmla="*/ 236637 h 336550"/>
                  <a:gd name="connsiteX58" fmla="*/ 308362 w 337539"/>
                  <a:gd name="connsiteY58" fmla="*/ 261615 h 336550"/>
                  <a:gd name="connsiteX59" fmla="*/ 305728 w 337539"/>
                  <a:gd name="connsiteY59" fmla="*/ 266874 h 336550"/>
                  <a:gd name="connsiteX60" fmla="*/ 168770 w 337539"/>
                  <a:gd name="connsiteY60" fmla="*/ 336550 h 336550"/>
                  <a:gd name="connsiteX61" fmla="*/ 100290 w 337539"/>
                  <a:gd name="connsiteY61" fmla="*/ 322089 h 336550"/>
                  <a:gd name="connsiteX62" fmla="*/ 12058 w 337539"/>
                  <a:gd name="connsiteY62" fmla="*/ 228749 h 336550"/>
                  <a:gd name="connsiteX63" fmla="*/ 14691 w 337539"/>
                  <a:gd name="connsiteY63" fmla="*/ 99913 h 336550"/>
                  <a:gd name="connsiteX64" fmla="*/ 168770 w 337539"/>
                  <a:gd name="connsiteY6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7539" h="336550">
                    <a:moveTo>
                      <a:pt x="101959" y="249238"/>
                    </a:moveTo>
                    <a:cubicBezTo>
                      <a:pt x="94060" y="250537"/>
                      <a:pt x="84845" y="253135"/>
                      <a:pt x="78262" y="259629"/>
                    </a:cubicBezTo>
                    <a:cubicBezTo>
                      <a:pt x="75629" y="263526"/>
                      <a:pt x="74313" y="270020"/>
                      <a:pt x="74313" y="276514"/>
                    </a:cubicBezTo>
                    <a:cubicBezTo>
                      <a:pt x="86161" y="285606"/>
                      <a:pt x="98009" y="293399"/>
                      <a:pt x="111174" y="299894"/>
                    </a:cubicBezTo>
                    <a:cubicBezTo>
                      <a:pt x="116440" y="302492"/>
                      <a:pt x="123022" y="303790"/>
                      <a:pt x="128288" y="306388"/>
                    </a:cubicBezTo>
                    <a:cubicBezTo>
                      <a:pt x="116440" y="288204"/>
                      <a:pt x="107224" y="268721"/>
                      <a:pt x="101959" y="249238"/>
                    </a:cubicBezTo>
                    <a:close/>
                    <a:moveTo>
                      <a:pt x="126700" y="247650"/>
                    </a:moveTo>
                    <a:cubicBezTo>
                      <a:pt x="134592" y="269780"/>
                      <a:pt x="147746" y="291910"/>
                      <a:pt x="163530" y="311436"/>
                    </a:cubicBezTo>
                    <a:cubicBezTo>
                      <a:pt x="201676" y="312738"/>
                      <a:pt x="237191" y="299721"/>
                      <a:pt x="264813" y="274987"/>
                    </a:cubicBezTo>
                    <a:cubicBezTo>
                      <a:pt x="260867" y="274987"/>
                      <a:pt x="256921" y="274987"/>
                      <a:pt x="251660" y="274987"/>
                    </a:cubicBezTo>
                    <a:cubicBezTo>
                      <a:pt x="224037" y="274987"/>
                      <a:pt x="201676" y="267177"/>
                      <a:pt x="179315" y="260668"/>
                    </a:cubicBezTo>
                    <a:cubicBezTo>
                      <a:pt x="162215" y="254159"/>
                      <a:pt x="146431" y="248952"/>
                      <a:pt x="126700" y="247650"/>
                    </a:cubicBezTo>
                    <a:close/>
                    <a:moveTo>
                      <a:pt x="29863" y="209550"/>
                    </a:moveTo>
                    <a:cubicBezTo>
                      <a:pt x="35176" y="225137"/>
                      <a:pt x="43146" y="239424"/>
                      <a:pt x="52444" y="252413"/>
                    </a:cubicBezTo>
                    <a:cubicBezTo>
                      <a:pt x="53773" y="249815"/>
                      <a:pt x="56429" y="245919"/>
                      <a:pt x="59086" y="243321"/>
                    </a:cubicBezTo>
                    <a:cubicBezTo>
                      <a:pt x="68384" y="231631"/>
                      <a:pt x="84324" y="226436"/>
                      <a:pt x="94951" y="223838"/>
                    </a:cubicBezTo>
                    <a:cubicBezTo>
                      <a:pt x="94951" y="221240"/>
                      <a:pt x="93623" y="217343"/>
                      <a:pt x="93623" y="214746"/>
                    </a:cubicBezTo>
                    <a:cubicBezTo>
                      <a:pt x="72369" y="214746"/>
                      <a:pt x="51116" y="212148"/>
                      <a:pt x="29863" y="209550"/>
                    </a:cubicBezTo>
                    <a:close/>
                    <a:moveTo>
                      <a:pt x="312707" y="161925"/>
                    </a:moveTo>
                    <a:cubicBezTo>
                      <a:pt x="298194" y="168559"/>
                      <a:pt x="274446" y="179174"/>
                      <a:pt x="245420" y="189789"/>
                    </a:cubicBezTo>
                    <a:cubicBezTo>
                      <a:pt x="203201" y="204385"/>
                      <a:pt x="159663" y="212346"/>
                      <a:pt x="118763" y="213673"/>
                    </a:cubicBezTo>
                    <a:cubicBezTo>
                      <a:pt x="118763" y="217653"/>
                      <a:pt x="120082" y="220307"/>
                      <a:pt x="120082" y="222961"/>
                    </a:cubicBezTo>
                    <a:cubicBezTo>
                      <a:pt x="120082" y="222961"/>
                      <a:pt x="121402" y="222961"/>
                      <a:pt x="121402" y="222961"/>
                    </a:cubicBezTo>
                    <a:cubicBezTo>
                      <a:pt x="146469" y="222961"/>
                      <a:pt x="167579" y="229595"/>
                      <a:pt x="188688" y="237556"/>
                    </a:cubicBezTo>
                    <a:cubicBezTo>
                      <a:pt x="207159" y="244191"/>
                      <a:pt x="228269" y="250825"/>
                      <a:pt x="253336" y="250825"/>
                    </a:cubicBezTo>
                    <a:cubicBezTo>
                      <a:pt x="265210" y="250825"/>
                      <a:pt x="277084" y="249498"/>
                      <a:pt x="290278" y="246845"/>
                    </a:cubicBezTo>
                    <a:cubicBezTo>
                      <a:pt x="294236" y="240210"/>
                      <a:pt x="296875" y="233576"/>
                      <a:pt x="300833" y="226942"/>
                    </a:cubicBezTo>
                    <a:cubicBezTo>
                      <a:pt x="310068" y="207039"/>
                      <a:pt x="314026" y="184482"/>
                      <a:pt x="312707" y="161925"/>
                    </a:cubicBezTo>
                    <a:close/>
                    <a:moveTo>
                      <a:pt x="41891" y="101600"/>
                    </a:moveTo>
                    <a:cubicBezTo>
                      <a:pt x="39266" y="104254"/>
                      <a:pt x="37953" y="108234"/>
                      <a:pt x="36640" y="110888"/>
                    </a:cubicBezTo>
                    <a:cubicBezTo>
                      <a:pt x="27451" y="133445"/>
                      <a:pt x="23513" y="158655"/>
                      <a:pt x="26138" y="183866"/>
                    </a:cubicBezTo>
                    <a:cubicBezTo>
                      <a:pt x="47142" y="187846"/>
                      <a:pt x="68146" y="190500"/>
                      <a:pt x="90463" y="190500"/>
                    </a:cubicBezTo>
                    <a:cubicBezTo>
                      <a:pt x="90463" y="182539"/>
                      <a:pt x="90463" y="174578"/>
                      <a:pt x="91776" y="165290"/>
                    </a:cubicBezTo>
                    <a:cubicBezTo>
                      <a:pt x="78648" y="158655"/>
                      <a:pt x="55019" y="141406"/>
                      <a:pt x="44517" y="113542"/>
                    </a:cubicBezTo>
                    <a:cubicBezTo>
                      <a:pt x="43204" y="109561"/>
                      <a:pt x="41891" y="105580"/>
                      <a:pt x="41891" y="101600"/>
                    </a:cubicBezTo>
                    <a:close/>
                    <a:moveTo>
                      <a:pt x="258855" y="57150"/>
                    </a:moveTo>
                    <a:cubicBezTo>
                      <a:pt x="234977" y="72993"/>
                      <a:pt x="219058" y="95438"/>
                      <a:pt x="204466" y="115243"/>
                    </a:cubicBezTo>
                    <a:cubicBezTo>
                      <a:pt x="184568" y="144289"/>
                      <a:pt x="164670" y="173336"/>
                      <a:pt x="123547" y="173336"/>
                    </a:cubicBezTo>
                    <a:cubicBezTo>
                      <a:pt x="120894" y="173336"/>
                      <a:pt x="118241" y="173336"/>
                      <a:pt x="115588" y="173336"/>
                    </a:cubicBezTo>
                    <a:cubicBezTo>
                      <a:pt x="115588" y="178617"/>
                      <a:pt x="115588" y="183899"/>
                      <a:pt x="115588" y="190500"/>
                    </a:cubicBezTo>
                    <a:cubicBezTo>
                      <a:pt x="211099" y="185219"/>
                      <a:pt x="286712" y="148250"/>
                      <a:pt x="309263" y="136368"/>
                    </a:cubicBezTo>
                    <a:cubicBezTo>
                      <a:pt x="301304" y="104681"/>
                      <a:pt x="284059" y="76954"/>
                      <a:pt x="258855" y="57150"/>
                    </a:cubicBezTo>
                    <a:close/>
                    <a:moveTo>
                      <a:pt x="136226" y="28575"/>
                    </a:moveTo>
                    <a:cubicBezTo>
                      <a:pt x="111008" y="35174"/>
                      <a:pt x="88444" y="47051"/>
                      <a:pt x="69863" y="62888"/>
                    </a:cubicBezTo>
                    <a:cubicBezTo>
                      <a:pt x="55263" y="99841"/>
                      <a:pt x="76499" y="123596"/>
                      <a:pt x="95081" y="138113"/>
                    </a:cubicBezTo>
                    <a:cubicBezTo>
                      <a:pt x="103044" y="91922"/>
                      <a:pt x="121626" y="52330"/>
                      <a:pt x="136226" y="28575"/>
                    </a:cubicBezTo>
                    <a:close/>
                    <a:moveTo>
                      <a:pt x="167601" y="25400"/>
                    </a:moveTo>
                    <a:cubicBezTo>
                      <a:pt x="158361" y="39858"/>
                      <a:pt x="128003" y="87176"/>
                      <a:pt x="118763" y="147638"/>
                    </a:cubicBezTo>
                    <a:cubicBezTo>
                      <a:pt x="120083" y="147638"/>
                      <a:pt x="122723" y="147638"/>
                      <a:pt x="124043" y="147638"/>
                    </a:cubicBezTo>
                    <a:cubicBezTo>
                      <a:pt x="151762" y="147638"/>
                      <a:pt x="164961" y="127922"/>
                      <a:pt x="184760" y="101634"/>
                    </a:cubicBezTo>
                    <a:cubicBezTo>
                      <a:pt x="197960" y="81919"/>
                      <a:pt x="212479" y="59574"/>
                      <a:pt x="236238" y="42487"/>
                    </a:cubicBezTo>
                    <a:cubicBezTo>
                      <a:pt x="233598" y="41173"/>
                      <a:pt x="230958" y="38544"/>
                      <a:pt x="226999" y="37229"/>
                    </a:cubicBezTo>
                    <a:cubicBezTo>
                      <a:pt x="208519" y="29343"/>
                      <a:pt x="188720" y="25400"/>
                      <a:pt x="168921" y="25400"/>
                    </a:cubicBezTo>
                    <a:cubicBezTo>
                      <a:pt x="168921" y="25400"/>
                      <a:pt x="167601" y="25400"/>
                      <a:pt x="167601" y="25400"/>
                    </a:cubicBezTo>
                    <a:close/>
                    <a:moveTo>
                      <a:pt x="168770" y="0"/>
                    </a:moveTo>
                    <a:cubicBezTo>
                      <a:pt x="192474" y="0"/>
                      <a:pt x="216178" y="5258"/>
                      <a:pt x="237249" y="14461"/>
                    </a:cubicBezTo>
                    <a:cubicBezTo>
                      <a:pt x="278073" y="32866"/>
                      <a:pt x="309679" y="65732"/>
                      <a:pt x="325481" y="107801"/>
                    </a:cubicBezTo>
                    <a:cubicBezTo>
                      <a:pt x="342601" y="149870"/>
                      <a:pt x="341284" y="195883"/>
                      <a:pt x="322848" y="236637"/>
                    </a:cubicBezTo>
                    <a:cubicBezTo>
                      <a:pt x="318897" y="245839"/>
                      <a:pt x="313629" y="253727"/>
                      <a:pt x="308362" y="261615"/>
                    </a:cubicBezTo>
                    <a:cubicBezTo>
                      <a:pt x="308362" y="261615"/>
                      <a:pt x="308362" y="261615"/>
                      <a:pt x="305728" y="266874"/>
                    </a:cubicBezTo>
                    <a:cubicBezTo>
                      <a:pt x="274122" y="310257"/>
                      <a:pt x="222763" y="336550"/>
                      <a:pt x="168770" y="336550"/>
                    </a:cubicBezTo>
                    <a:cubicBezTo>
                      <a:pt x="145065" y="336550"/>
                      <a:pt x="121361" y="331292"/>
                      <a:pt x="100290" y="322089"/>
                    </a:cubicBezTo>
                    <a:cubicBezTo>
                      <a:pt x="59466" y="303684"/>
                      <a:pt x="27861" y="270818"/>
                      <a:pt x="12058" y="228749"/>
                    </a:cubicBezTo>
                    <a:cubicBezTo>
                      <a:pt x="-5062" y="186680"/>
                      <a:pt x="-3745" y="140667"/>
                      <a:pt x="14691" y="99913"/>
                    </a:cubicBezTo>
                    <a:cubicBezTo>
                      <a:pt x="42346" y="39439"/>
                      <a:pt x="102924" y="0"/>
                      <a:pt x="168770" y="0"/>
                    </a:cubicBezTo>
                    <a:close/>
                  </a:path>
                </a:pathLst>
              </a:custGeom>
              <a:solidFill>
                <a:schemeClr val="bg1"/>
              </a:solidFill>
              <a:ln>
                <a:noFill/>
              </a:ln>
            </p:spPr>
            <p:txBody>
              <a:bodyPr anchor="ctr"/>
              <a:lstStyle/>
              <a:p>
                <a:pPr algn="ctr"/>
              </a:p>
            </p:txBody>
          </p:sp>
        </p:grpSp>
      </p:grpSp>
      <p:sp>
        <p:nvSpPr>
          <p:cNvPr id="38" name="矩形 37"/>
          <p:cNvSpPr/>
          <p:nvPr/>
        </p:nvSpPr>
        <p:spPr>
          <a:xfrm>
            <a:off x="1383308" y="3864434"/>
            <a:ext cx="1564004"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bg1"/>
                </a:solidFill>
              </a:rPr>
              <a:t>项目融资</a:t>
            </a:r>
            <a:endParaRPr lang="zh-CN" altLang="en-US" b="1" dirty="0">
              <a:solidFill>
                <a:schemeClr val="bg1"/>
              </a:solidFill>
            </a:endParaRPr>
          </a:p>
        </p:txBody>
      </p:sp>
      <p:sp>
        <p:nvSpPr>
          <p:cNvPr id="39" name="矩形 38"/>
          <p:cNvSpPr/>
          <p:nvPr/>
        </p:nvSpPr>
        <p:spPr>
          <a:xfrm>
            <a:off x="9255233" y="3864434"/>
            <a:ext cx="156400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项目融资</a:t>
            </a:r>
            <a:endParaRPr lang="zh-CN" altLang="en-US" b="1" dirty="0">
              <a:solidFill>
                <a:schemeClr val="bg1"/>
              </a:solidFill>
            </a:endParaRPr>
          </a:p>
        </p:txBody>
      </p:sp>
      <p:sp>
        <p:nvSpPr>
          <p:cNvPr id="40" name="矩形 39"/>
          <p:cNvSpPr/>
          <p:nvPr/>
        </p:nvSpPr>
        <p:spPr>
          <a:xfrm>
            <a:off x="5230132" y="3864434"/>
            <a:ext cx="156400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项目融资</a:t>
            </a:r>
            <a:endParaRPr lang="zh-CN" altLang="en-US" b="1" dirty="0">
              <a:solidFill>
                <a:schemeClr val="bg1"/>
              </a:solidFill>
            </a:endParaRPr>
          </a:p>
        </p:txBody>
      </p:sp>
    </p:spTree>
    <p:custDataLst>
      <p:tags r:id="rId3"/>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1">
                      <a:lumMod val="75000"/>
                      <a:lumOff val="25000"/>
                    </a:schemeClr>
                  </a:solidFill>
                  <a:latin typeface="+mn-ea"/>
                  <a:cs typeface="经典综艺体简" panose="02010609000101010101" pitchFamily="49" charset="-122"/>
                </a:rPr>
                <a:t>资本融资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32" name="组合 31"/>
          <p:cNvGrpSpPr/>
          <p:nvPr/>
        </p:nvGrpSpPr>
        <p:grpSpPr>
          <a:xfrm>
            <a:off x="4147421" y="2010569"/>
            <a:ext cx="3897160" cy="3700462"/>
            <a:chOff x="3910013" y="1768475"/>
            <a:chExt cx="4371976" cy="4151313"/>
          </a:xfrm>
        </p:grpSpPr>
        <p:sp>
          <p:nvSpPr>
            <p:cNvPr id="33" name="MH_Other_1"/>
            <p:cNvSpPr/>
            <p:nvPr>
              <p:custDataLst>
                <p:tags r:id="rId3"/>
              </p:custDataLst>
            </p:nvPr>
          </p:nvSpPr>
          <p:spPr bwMode="auto">
            <a:xfrm flipV="1">
              <a:off x="4719639" y="5072064"/>
              <a:ext cx="1952625" cy="623887"/>
            </a:xfrm>
            <a:custGeom>
              <a:avLst/>
              <a:gdLst/>
              <a:ahLst/>
              <a:cxnLst>
                <a:cxn ang="0">
                  <a:pos x="0" y="84"/>
                </a:cxn>
                <a:cxn ang="0">
                  <a:pos x="179" y="0"/>
                </a:cxn>
                <a:cxn ang="0">
                  <a:pos x="262" y="15"/>
                </a:cxn>
              </a:cxnLst>
              <a:rect l="0" t="0" r="r" b="b"/>
              <a:pathLst>
                <a:path w="262" h="84">
                  <a:moveTo>
                    <a:pt x="0" y="84"/>
                  </a:moveTo>
                  <a:cubicBezTo>
                    <a:pt x="43" y="33"/>
                    <a:pt x="107" y="0"/>
                    <a:pt x="179" y="0"/>
                  </a:cubicBezTo>
                  <a:cubicBezTo>
                    <a:pt x="208" y="0"/>
                    <a:pt x="236" y="5"/>
                    <a:pt x="262" y="15"/>
                  </a:cubicBezTo>
                </a:path>
              </a:pathLst>
            </a:custGeom>
            <a:noFill/>
            <a:ln w="15875" cap="flat">
              <a:solidFill>
                <a:srgbClr val="B6B6B6"/>
              </a:solidFill>
              <a:prstDash val="sysDot"/>
              <a:miter lim="800000"/>
              <a:headEnd type="none" w="med" len="med"/>
              <a:tailEnd type="triangle" w="med" len="med"/>
            </a:ln>
          </p:spPr>
          <p:txBody>
            <a:bodyPr/>
            <a:lstStyle/>
            <a:p>
              <a:pPr>
                <a:defRPr/>
              </a:pPr>
              <a:endParaRPr lang="en-US">
                <a:latin typeface="+mn-ea"/>
              </a:endParaRPr>
            </a:p>
          </p:txBody>
        </p:sp>
        <p:sp>
          <p:nvSpPr>
            <p:cNvPr id="34" name="MH_Other_2"/>
            <p:cNvSpPr/>
            <p:nvPr>
              <p:custDataLst>
                <p:tags r:id="rId4"/>
              </p:custDataLst>
            </p:nvPr>
          </p:nvSpPr>
          <p:spPr bwMode="auto">
            <a:xfrm flipV="1">
              <a:off x="4325938" y="3005139"/>
              <a:ext cx="393700" cy="2066925"/>
            </a:xfrm>
            <a:custGeom>
              <a:avLst/>
              <a:gdLst/>
              <a:ahLst/>
              <a:cxnLst>
                <a:cxn ang="0">
                  <a:pos x="39" y="277"/>
                </a:cxn>
                <a:cxn ang="0">
                  <a:pos x="0" y="148"/>
                </a:cxn>
                <a:cxn ang="0">
                  <a:pos x="53" y="0"/>
                </a:cxn>
              </a:cxnLst>
              <a:rect l="0" t="0" r="r" b="b"/>
              <a:pathLst>
                <a:path w="53" h="277">
                  <a:moveTo>
                    <a:pt x="39" y="277"/>
                  </a:moveTo>
                  <a:cubicBezTo>
                    <a:pt x="14" y="240"/>
                    <a:pt x="0" y="196"/>
                    <a:pt x="0" y="148"/>
                  </a:cubicBezTo>
                  <a:cubicBezTo>
                    <a:pt x="0" y="92"/>
                    <a:pt x="20" y="40"/>
                    <a:pt x="53" y="0"/>
                  </a:cubicBezTo>
                </a:path>
              </a:pathLst>
            </a:custGeom>
            <a:noFill/>
            <a:ln w="15875" cap="flat">
              <a:solidFill>
                <a:srgbClr val="B6B6B6"/>
              </a:solidFill>
              <a:prstDash val="sysDot"/>
              <a:miter lim="800000"/>
              <a:headEnd type="none" w="med" len="med"/>
              <a:tailEnd type="triangle" w="med" len="med"/>
            </a:ln>
          </p:spPr>
          <p:txBody>
            <a:bodyPr/>
            <a:lstStyle/>
            <a:p>
              <a:pPr>
                <a:defRPr/>
              </a:pPr>
              <a:endParaRPr lang="en-US">
                <a:latin typeface="+mn-ea"/>
              </a:endParaRPr>
            </a:p>
          </p:txBody>
        </p:sp>
        <p:sp>
          <p:nvSpPr>
            <p:cNvPr id="35" name="MH_Other_3"/>
            <p:cNvSpPr/>
            <p:nvPr>
              <p:custDataLst>
                <p:tags r:id="rId5"/>
              </p:custDataLst>
            </p:nvPr>
          </p:nvSpPr>
          <p:spPr bwMode="auto">
            <a:xfrm flipV="1">
              <a:off x="4616450" y="2238376"/>
              <a:ext cx="1930400" cy="766763"/>
            </a:xfrm>
            <a:custGeom>
              <a:avLst/>
              <a:gdLst/>
              <a:ahLst/>
              <a:cxnLst>
                <a:cxn ang="0">
                  <a:pos x="259" y="94"/>
                </a:cxn>
                <a:cxn ang="0">
                  <a:pos x="193" y="103"/>
                </a:cxn>
                <a:cxn ang="0">
                  <a:pos x="0" y="0"/>
                </a:cxn>
              </a:cxnLst>
              <a:rect l="0" t="0" r="r" b="b"/>
              <a:pathLst>
                <a:path w="259" h="103">
                  <a:moveTo>
                    <a:pt x="259" y="94"/>
                  </a:moveTo>
                  <a:cubicBezTo>
                    <a:pt x="238" y="100"/>
                    <a:pt x="216" y="103"/>
                    <a:pt x="193" y="103"/>
                  </a:cubicBezTo>
                  <a:cubicBezTo>
                    <a:pt x="112" y="103"/>
                    <a:pt x="42" y="62"/>
                    <a:pt x="0" y="0"/>
                  </a:cubicBezTo>
                </a:path>
              </a:pathLst>
            </a:custGeom>
            <a:noFill/>
            <a:ln w="15875" cap="flat">
              <a:solidFill>
                <a:srgbClr val="B6B6B6"/>
              </a:solidFill>
              <a:prstDash val="sysDot"/>
              <a:miter lim="800000"/>
              <a:headEnd type="none" w="med" len="med"/>
              <a:tailEnd type="triangle" w="med" len="med"/>
            </a:ln>
          </p:spPr>
          <p:txBody>
            <a:bodyPr/>
            <a:lstStyle/>
            <a:p>
              <a:pPr>
                <a:defRPr/>
              </a:pPr>
              <a:endParaRPr lang="en-US">
                <a:latin typeface="+mn-ea"/>
              </a:endParaRPr>
            </a:p>
          </p:txBody>
        </p:sp>
        <p:sp>
          <p:nvSpPr>
            <p:cNvPr id="36" name="MH_Other_4"/>
            <p:cNvSpPr/>
            <p:nvPr>
              <p:custDataLst>
                <p:tags r:id="rId6"/>
              </p:custDataLst>
            </p:nvPr>
          </p:nvSpPr>
          <p:spPr bwMode="auto">
            <a:xfrm flipV="1">
              <a:off x="6546851" y="2305050"/>
              <a:ext cx="1236663" cy="1639888"/>
            </a:xfrm>
            <a:custGeom>
              <a:avLst/>
              <a:gdLst/>
              <a:ahLst/>
              <a:cxnLst>
                <a:cxn ang="0">
                  <a:pos x="166" y="0"/>
                </a:cxn>
                <a:cxn ang="0">
                  <a:pos x="0" y="220"/>
                </a:cxn>
              </a:cxnLst>
              <a:rect l="0" t="0" r="r" b="b"/>
              <a:pathLst>
                <a:path w="166" h="220">
                  <a:moveTo>
                    <a:pt x="166" y="0"/>
                  </a:moveTo>
                  <a:cubicBezTo>
                    <a:pt x="165" y="104"/>
                    <a:pt x="95" y="191"/>
                    <a:pt x="0" y="220"/>
                  </a:cubicBezTo>
                </a:path>
              </a:pathLst>
            </a:custGeom>
            <a:noFill/>
            <a:ln w="15875" cap="flat">
              <a:solidFill>
                <a:srgbClr val="B6B6B6"/>
              </a:solidFill>
              <a:prstDash val="sysDot"/>
              <a:miter lim="800000"/>
              <a:headEnd type="none" w="med" len="med"/>
              <a:tailEnd type="triangle" w="med" len="med"/>
            </a:ln>
          </p:spPr>
          <p:txBody>
            <a:bodyPr/>
            <a:lstStyle/>
            <a:p>
              <a:pPr>
                <a:defRPr/>
              </a:pPr>
              <a:endParaRPr lang="en-US">
                <a:latin typeface="+mn-ea"/>
              </a:endParaRPr>
            </a:p>
          </p:txBody>
        </p:sp>
        <p:sp>
          <p:nvSpPr>
            <p:cNvPr id="37" name="MH_Other_5"/>
            <p:cNvSpPr/>
            <p:nvPr>
              <p:custDataLst>
                <p:tags r:id="rId7"/>
              </p:custDataLst>
            </p:nvPr>
          </p:nvSpPr>
          <p:spPr bwMode="auto">
            <a:xfrm flipV="1">
              <a:off x="6672263" y="3944939"/>
              <a:ext cx="1111250" cy="1639887"/>
            </a:xfrm>
            <a:custGeom>
              <a:avLst/>
              <a:gdLst/>
              <a:ahLst/>
              <a:cxnLst>
                <a:cxn ang="0">
                  <a:pos x="0" y="0"/>
                </a:cxn>
                <a:cxn ang="0">
                  <a:pos x="149" y="217"/>
                </a:cxn>
                <a:cxn ang="0">
                  <a:pos x="149" y="220"/>
                </a:cxn>
              </a:cxnLst>
              <a:rect l="0" t="0" r="r" b="b"/>
              <a:pathLst>
                <a:path w="149" h="220">
                  <a:moveTo>
                    <a:pt x="0" y="0"/>
                  </a:moveTo>
                  <a:cubicBezTo>
                    <a:pt x="87" y="34"/>
                    <a:pt x="149" y="118"/>
                    <a:pt x="149" y="217"/>
                  </a:cubicBezTo>
                  <a:cubicBezTo>
                    <a:pt x="149" y="218"/>
                    <a:pt x="149" y="219"/>
                    <a:pt x="149" y="220"/>
                  </a:cubicBezTo>
                </a:path>
              </a:pathLst>
            </a:custGeom>
            <a:noFill/>
            <a:ln w="15875" cap="flat">
              <a:solidFill>
                <a:srgbClr val="B6B6B6"/>
              </a:solidFill>
              <a:prstDash val="sysDot"/>
              <a:miter lim="800000"/>
              <a:headEnd type="none" w="med" len="med"/>
              <a:tailEnd type="triangle" w="med" len="med"/>
            </a:ln>
          </p:spPr>
          <p:txBody>
            <a:bodyPr/>
            <a:lstStyle/>
            <a:p>
              <a:pPr>
                <a:defRPr/>
              </a:pPr>
              <a:endParaRPr lang="en-US">
                <a:latin typeface="+mn-ea"/>
              </a:endParaRPr>
            </a:p>
          </p:txBody>
        </p:sp>
        <p:sp>
          <p:nvSpPr>
            <p:cNvPr id="38" name="MH_Other_6"/>
            <p:cNvSpPr/>
            <p:nvPr>
              <p:custDataLst>
                <p:tags r:id="rId8"/>
              </p:custDataLst>
            </p:nvPr>
          </p:nvSpPr>
          <p:spPr bwMode="auto">
            <a:xfrm flipV="1">
              <a:off x="4556125" y="4354513"/>
              <a:ext cx="1504950" cy="1549400"/>
            </a:xfrm>
            <a:custGeom>
              <a:avLst/>
              <a:gdLst>
                <a:gd name="T0" fmla="*/ 2147483646 w 477"/>
                <a:gd name="T1" fmla="*/ 2147483646 h 491"/>
                <a:gd name="T2" fmla="*/ 2147483646 w 477"/>
                <a:gd name="T3" fmla="*/ 2147483646 h 491"/>
                <a:gd name="T4" fmla="*/ 2147483646 w 477"/>
                <a:gd name="T5" fmla="*/ 2147483646 h 491"/>
                <a:gd name="T6" fmla="*/ 2147483646 w 477"/>
                <a:gd name="T7" fmla="*/ 0 h 491"/>
                <a:gd name="T8" fmla="*/ 0 w 477"/>
                <a:gd name="T9" fmla="*/ 2147483646 h 491"/>
                <a:gd name="T10" fmla="*/ 2147483646 w 477"/>
                <a:gd name="T11" fmla="*/ 2147483646 h 4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7" h="491">
                  <a:moveTo>
                    <a:pt x="52" y="264"/>
                  </a:moveTo>
                  <a:lnTo>
                    <a:pt x="128" y="491"/>
                  </a:lnTo>
                  <a:lnTo>
                    <a:pt x="477" y="236"/>
                  </a:lnTo>
                  <a:lnTo>
                    <a:pt x="142" y="0"/>
                  </a:lnTo>
                  <a:lnTo>
                    <a:pt x="0" y="101"/>
                  </a:lnTo>
                  <a:lnTo>
                    <a:pt x="5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ea"/>
              </a:endParaRPr>
            </a:p>
          </p:txBody>
        </p:sp>
        <p:sp>
          <p:nvSpPr>
            <p:cNvPr id="39" name="MH_SubTitle_2"/>
            <p:cNvSpPr/>
            <p:nvPr>
              <p:custDataLst>
                <p:tags r:id="rId9"/>
              </p:custDataLst>
            </p:nvPr>
          </p:nvSpPr>
          <p:spPr>
            <a:xfrm>
              <a:off x="3910013" y="3005139"/>
              <a:ext cx="1460500" cy="1304925"/>
            </a:xfrm>
            <a:custGeom>
              <a:avLst/>
              <a:gdLst>
                <a:gd name="connsiteX0" fmla="*/ 170355 w 1460637"/>
                <a:gd name="connsiteY0" fmla="*/ 0 h 1306055"/>
                <a:gd name="connsiteX1" fmla="*/ 1460637 w 1460637"/>
                <a:gd name="connsiteY1" fmla="*/ 0 h 1306055"/>
                <a:gd name="connsiteX2" fmla="*/ 1034749 w 1460637"/>
                <a:gd name="connsiteY2" fmla="*/ 1306055 h 1306055"/>
                <a:gd name="connsiteX3" fmla="*/ 0 w 1460637"/>
                <a:gd name="connsiteY3" fmla="*/ 545767 h 1306055"/>
              </a:gdLst>
              <a:ahLst/>
              <a:cxnLst>
                <a:cxn ang="0">
                  <a:pos x="connsiteX0" y="connsiteY0"/>
                </a:cxn>
                <a:cxn ang="0">
                  <a:pos x="connsiteX1" y="connsiteY1"/>
                </a:cxn>
                <a:cxn ang="0">
                  <a:pos x="connsiteX2" y="connsiteY2"/>
                </a:cxn>
                <a:cxn ang="0">
                  <a:pos x="connsiteX3" y="connsiteY3"/>
                </a:cxn>
              </a:cxnLst>
              <a:rect l="l" t="t" r="r" b="b"/>
              <a:pathLst>
                <a:path w="1460637" h="1306055">
                  <a:moveTo>
                    <a:pt x="170355" y="0"/>
                  </a:moveTo>
                  <a:lnTo>
                    <a:pt x="1460637" y="0"/>
                  </a:lnTo>
                  <a:lnTo>
                    <a:pt x="1034749" y="1306055"/>
                  </a:lnTo>
                  <a:lnTo>
                    <a:pt x="0" y="545767"/>
                  </a:lnTo>
                  <a:close/>
                </a:path>
              </a:pathLst>
            </a:custGeom>
            <a:solidFill>
              <a:schemeClr val="accent5"/>
            </a:solidFill>
            <a:ln w="9525">
              <a:noFill/>
              <a:round/>
            </a:ln>
            <a:effectLst/>
          </p:spPr>
          <p:txBody>
            <a:bodyPr lIns="0" tIns="0" rIns="0" bIns="360000" anchor="ctr" anchorCtr="1">
              <a:normAutofit/>
            </a:bodyPr>
            <a:lstStyle/>
            <a:p>
              <a:pPr>
                <a:defRPr/>
              </a:pPr>
              <a:endParaRPr lang="zh-CN" altLang="en-US" dirty="0">
                <a:solidFill>
                  <a:schemeClr val="accent1">
                    <a:lumMod val="75000"/>
                  </a:schemeClr>
                </a:solidFill>
              </a:endParaRPr>
            </a:p>
          </p:txBody>
        </p:sp>
        <p:sp>
          <p:nvSpPr>
            <p:cNvPr id="40" name="MH_SubTitle_1"/>
            <p:cNvSpPr/>
            <p:nvPr>
              <p:custDataLst>
                <p:tags r:id="rId10"/>
              </p:custDataLst>
            </p:nvPr>
          </p:nvSpPr>
          <p:spPr>
            <a:xfrm>
              <a:off x="5414963" y="1768475"/>
              <a:ext cx="1346200" cy="1208088"/>
            </a:xfrm>
            <a:custGeom>
              <a:avLst/>
              <a:gdLst>
                <a:gd name="connsiteX0" fmla="*/ 394341 w 1347068"/>
                <a:gd name="connsiteY0" fmla="*/ 0 h 1208259"/>
                <a:gd name="connsiteX1" fmla="*/ 952727 w 1347068"/>
                <a:gd name="connsiteY1" fmla="*/ 0 h 1208259"/>
                <a:gd name="connsiteX2" fmla="*/ 1347068 w 1347068"/>
                <a:gd name="connsiteY2" fmla="*/ 1208259 h 1208259"/>
                <a:gd name="connsiteX3" fmla="*/ 0 w 1347068"/>
                <a:gd name="connsiteY3" fmla="*/ 1208259 h 1208259"/>
              </a:gdLst>
              <a:ahLst/>
              <a:cxnLst>
                <a:cxn ang="0">
                  <a:pos x="connsiteX0" y="connsiteY0"/>
                </a:cxn>
                <a:cxn ang="0">
                  <a:pos x="connsiteX1" y="connsiteY1"/>
                </a:cxn>
                <a:cxn ang="0">
                  <a:pos x="connsiteX2" y="connsiteY2"/>
                </a:cxn>
                <a:cxn ang="0">
                  <a:pos x="connsiteX3" y="connsiteY3"/>
                </a:cxn>
              </a:cxnLst>
              <a:rect l="l" t="t" r="r" b="b"/>
              <a:pathLst>
                <a:path w="1347068" h="1208259">
                  <a:moveTo>
                    <a:pt x="394341" y="0"/>
                  </a:moveTo>
                  <a:lnTo>
                    <a:pt x="952727" y="0"/>
                  </a:lnTo>
                  <a:lnTo>
                    <a:pt x="1347068" y="1208259"/>
                  </a:lnTo>
                  <a:lnTo>
                    <a:pt x="0" y="1208259"/>
                  </a:lnTo>
                  <a:close/>
                </a:path>
              </a:pathLst>
            </a:custGeom>
            <a:solidFill>
              <a:schemeClr val="accent1"/>
            </a:solidFill>
            <a:ln w="9525">
              <a:noFill/>
              <a:round/>
            </a:ln>
            <a:effectLst/>
          </p:spPr>
          <p:txBody>
            <a:bodyPr lIns="0" tIns="0" rIns="0" bIns="0" anchor="ctr" anchorCtr="1">
              <a:normAutofit/>
            </a:bodyPr>
            <a:lstStyle/>
            <a:p>
              <a:pPr>
                <a:defRPr/>
              </a:pPr>
              <a:endParaRPr lang="zh-CN" altLang="en-US" dirty="0">
                <a:solidFill>
                  <a:schemeClr val="accent1">
                    <a:lumMod val="75000"/>
                  </a:schemeClr>
                </a:solidFill>
              </a:endParaRPr>
            </a:p>
          </p:txBody>
        </p:sp>
        <p:sp>
          <p:nvSpPr>
            <p:cNvPr id="41" name="MH_SubTitle_5"/>
            <p:cNvSpPr/>
            <p:nvPr>
              <p:custDataLst>
                <p:tags r:id="rId11"/>
              </p:custDataLst>
            </p:nvPr>
          </p:nvSpPr>
          <p:spPr>
            <a:xfrm>
              <a:off x="6805614" y="3005138"/>
              <a:ext cx="1476375" cy="1327150"/>
            </a:xfrm>
            <a:custGeom>
              <a:avLst/>
              <a:gdLst>
                <a:gd name="connsiteX0" fmla="*/ 0 w 1476410"/>
                <a:gd name="connsiteY0" fmla="*/ 0 h 1328139"/>
                <a:gd name="connsiteX1" fmla="*/ 1283972 w 1476410"/>
                <a:gd name="connsiteY1" fmla="*/ 0 h 1328139"/>
                <a:gd name="connsiteX2" fmla="*/ 1476410 w 1476410"/>
                <a:gd name="connsiteY2" fmla="*/ 589933 h 1328139"/>
                <a:gd name="connsiteX3" fmla="*/ 432197 w 1476410"/>
                <a:gd name="connsiteY3" fmla="*/ 1328139 h 1328139"/>
              </a:gdLst>
              <a:ahLst/>
              <a:cxnLst>
                <a:cxn ang="0">
                  <a:pos x="connsiteX0" y="connsiteY0"/>
                </a:cxn>
                <a:cxn ang="0">
                  <a:pos x="connsiteX1" y="connsiteY1"/>
                </a:cxn>
                <a:cxn ang="0">
                  <a:pos x="connsiteX2" y="connsiteY2"/>
                </a:cxn>
                <a:cxn ang="0">
                  <a:pos x="connsiteX3" y="connsiteY3"/>
                </a:cxn>
              </a:cxnLst>
              <a:rect l="l" t="t" r="r" b="b"/>
              <a:pathLst>
                <a:path w="1476410" h="1328139">
                  <a:moveTo>
                    <a:pt x="0" y="0"/>
                  </a:moveTo>
                  <a:lnTo>
                    <a:pt x="1283972" y="0"/>
                  </a:lnTo>
                  <a:lnTo>
                    <a:pt x="1476410" y="589933"/>
                  </a:lnTo>
                  <a:lnTo>
                    <a:pt x="432197" y="1328139"/>
                  </a:lnTo>
                  <a:close/>
                </a:path>
              </a:pathLst>
            </a:custGeom>
            <a:solidFill>
              <a:schemeClr val="accent2"/>
            </a:solidFill>
            <a:ln w="9525">
              <a:noFill/>
              <a:round/>
            </a:ln>
            <a:effectLst/>
          </p:spPr>
          <p:txBody>
            <a:bodyPr lIns="0" tIns="0" rIns="0" bIns="360000" anchor="ctr" anchorCtr="1">
              <a:normAutofit/>
            </a:bodyPr>
            <a:lstStyle/>
            <a:p>
              <a:pPr>
                <a:defRPr/>
              </a:pPr>
              <a:endParaRPr lang="zh-CN" altLang="en-US" dirty="0">
                <a:solidFill>
                  <a:schemeClr val="accent1">
                    <a:lumMod val="75000"/>
                  </a:schemeClr>
                </a:solidFill>
              </a:endParaRPr>
            </a:p>
          </p:txBody>
        </p:sp>
        <p:sp>
          <p:nvSpPr>
            <p:cNvPr id="42" name="MH_SubTitle_4"/>
            <p:cNvSpPr/>
            <p:nvPr>
              <p:custDataLst>
                <p:tags r:id="rId12"/>
              </p:custDataLst>
            </p:nvPr>
          </p:nvSpPr>
          <p:spPr>
            <a:xfrm>
              <a:off x="6105526" y="4376738"/>
              <a:ext cx="1508125" cy="1543050"/>
            </a:xfrm>
            <a:custGeom>
              <a:avLst/>
              <a:gdLst>
                <a:gd name="connsiteX0" fmla="*/ 1110463 w 1507958"/>
                <a:gd name="connsiteY0" fmla="*/ 0 h 1542660"/>
                <a:gd name="connsiteX1" fmla="*/ 1507958 w 1507958"/>
                <a:gd name="connsiteY1" fmla="*/ 1208259 h 1542660"/>
                <a:gd name="connsiteX2" fmla="*/ 1044214 w 1507958"/>
                <a:gd name="connsiteY2" fmla="*/ 1542660 h 1542660"/>
                <a:gd name="connsiteX3" fmla="*/ 0 w 1507958"/>
                <a:gd name="connsiteY3" fmla="*/ 788681 h 1542660"/>
              </a:gdLst>
              <a:ahLst/>
              <a:cxnLst>
                <a:cxn ang="0">
                  <a:pos x="connsiteX0" y="connsiteY0"/>
                </a:cxn>
                <a:cxn ang="0">
                  <a:pos x="connsiteX1" y="connsiteY1"/>
                </a:cxn>
                <a:cxn ang="0">
                  <a:pos x="connsiteX2" y="connsiteY2"/>
                </a:cxn>
                <a:cxn ang="0">
                  <a:pos x="connsiteX3" y="connsiteY3"/>
                </a:cxn>
              </a:cxnLst>
              <a:rect l="l" t="t" r="r" b="b"/>
              <a:pathLst>
                <a:path w="1507958" h="1542660">
                  <a:moveTo>
                    <a:pt x="1110463" y="0"/>
                  </a:moveTo>
                  <a:lnTo>
                    <a:pt x="1507958" y="1208259"/>
                  </a:lnTo>
                  <a:lnTo>
                    <a:pt x="1044214" y="1542660"/>
                  </a:lnTo>
                  <a:lnTo>
                    <a:pt x="0" y="788681"/>
                  </a:lnTo>
                  <a:close/>
                </a:path>
              </a:pathLst>
            </a:custGeom>
            <a:solidFill>
              <a:schemeClr val="accent3"/>
            </a:solidFill>
            <a:ln w="9525">
              <a:noFill/>
              <a:round/>
            </a:ln>
            <a:effectLst/>
          </p:spPr>
          <p:txBody>
            <a:bodyPr lIns="108000" tIns="144000" rIns="0" bIns="0" anchor="ctr" anchorCtr="1">
              <a:normAutofit/>
            </a:bodyPr>
            <a:lstStyle/>
            <a:p>
              <a:pPr>
                <a:defRPr/>
              </a:pPr>
              <a:endParaRPr lang="zh-CN" altLang="en-US" dirty="0">
                <a:solidFill>
                  <a:schemeClr val="accent1">
                    <a:lumMod val="75000"/>
                  </a:schemeClr>
                </a:solidFill>
              </a:endParaRPr>
            </a:p>
          </p:txBody>
        </p:sp>
        <p:sp>
          <p:nvSpPr>
            <p:cNvPr id="43" name="MH_SubTitle_3"/>
            <p:cNvSpPr/>
            <p:nvPr>
              <p:custDataLst>
                <p:tags r:id="rId13"/>
              </p:custDataLst>
            </p:nvPr>
          </p:nvSpPr>
          <p:spPr>
            <a:xfrm>
              <a:off x="4556125" y="4354513"/>
              <a:ext cx="1504950" cy="1549400"/>
            </a:xfrm>
            <a:custGeom>
              <a:avLst/>
              <a:gdLst>
                <a:gd name="connsiteX0" fmla="*/ 403805 w 1504803"/>
                <a:gd name="connsiteY0" fmla="*/ 0 h 1548969"/>
                <a:gd name="connsiteX1" fmla="*/ 1504803 w 1504803"/>
                <a:gd name="connsiteY1" fmla="*/ 804454 h 1548969"/>
                <a:gd name="connsiteX2" fmla="*/ 447971 w 1504803"/>
                <a:gd name="connsiteY2" fmla="*/ 1548969 h 1548969"/>
                <a:gd name="connsiteX3" fmla="*/ 0 w 1504803"/>
                <a:gd name="connsiteY3" fmla="*/ 1230342 h 1548969"/>
                <a:gd name="connsiteX4" fmla="*/ 164046 w 1504803"/>
                <a:gd name="connsiteY4" fmla="*/ 716122 h 1548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803" h="1548969">
                  <a:moveTo>
                    <a:pt x="403805" y="0"/>
                  </a:moveTo>
                  <a:lnTo>
                    <a:pt x="1504803" y="804454"/>
                  </a:lnTo>
                  <a:lnTo>
                    <a:pt x="447971" y="1548969"/>
                  </a:lnTo>
                  <a:lnTo>
                    <a:pt x="0" y="1230342"/>
                  </a:lnTo>
                  <a:lnTo>
                    <a:pt x="164046" y="716122"/>
                  </a:lnTo>
                  <a:close/>
                </a:path>
              </a:pathLst>
            </a:custGeom>
            <a:solidFill>
              <a:schemeClr val="accent4"/>
            </a:solidFill>
            <a:ln w="9525">
              <a:noFill/>
              <a:round/>
            </a:ln>
            <a:effectLst/>
          </p:spPr>
          <p:txBody>
            <a:bodyPr lIns="0" tIns="144000" rIns="108000" bIns="0" anchor="ctr" anchorCtr="1">
              <a:normAutofit/>
            </a:bodyPr>
            <a:lstStyle/>
            <a:p>
              <a:pPr>
                <a:defRPr/>
              </a:pPr>
              <a:endParaRPr lang="zh-CN" altLang="en-US" dirty="0">
                <a:solidFill>
                  <a:schemeClr val="accent1">
                    <a:lumMod val="75000"/>
                  </a:schemeClr>
                </a:solidFill>
              </a:endParaRPr>
            </a:p>
          </p:txBody>
        </p:sp>
      </p:grpSp>
      <p:grpSp>
        <p:nvGrpSpPr>
          <p:cNvPr id="44" name="组合 43"/>
          <p:cNvGrpSpPr/>
          <p:nvPr/>
        </p:nvGrpSpPr>
        <p:grpSpPr>
          <a:xfrm>
            <a:off x="8478441" y="2270442"/>
            <a:ext cx="2634059" cy="1220554"/>
            <a:chOff x="6685960" y="2819082"/>
            <a:chExt cx="2634059" cy="1220554"/>
          </a:xfrm>
        </p:grpSpPr>
        <p:sp>
          <p:nvSpPr>
            <p:cNvPr id="45" name="矩形 44"/>
            <p:cNvSpPr/>
            <p:nvPr/>
          </p:nvSpPr>
          <p:spPr>
            <a:xfrm>
              <a:off x="6685960" y="3171706"/>
              <a:ext cx="263405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制作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6685961" y="2819082"/>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478441" y="4012885"/>
            <a:ext cx="2634059" cy="1220554"/>
            <a:chOff x="6685960" y="2819082"/>
            <a:chExt cx="2634059" cy="1220554"/>
          </a:xfrm>
        </p:grpSpPr>
        <p:sp>
          <p:nvSpPr>
            <p:cNvPr id="48" name="矩形 47"/>
            <p:cNvSpPr/>
            <p:nvPr/>
          </p:nvSpPr>
          <p:spPr>
            <a:xfrm>
              <a:off x="6685960" y="3171706"/>
              <a:ext cx="263405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制作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685961" y="2819082"/>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081266" y="2270442"/>
            <a:ext cx="2634059" cy="1220554"/>
            <a:chOff x="6685960" y="2819082"/>
            <a:chExt cx="2634059" cy="1220554"/>
          </a:xfrm>
        </p:grpSpPr>
        <p:sp>
          <p:nvSpPr>
            <p:cNvPr id="51" name="矩形 50"/>
            <p:cNvSpPr/>
            <p:nvPr/>
          </p:nvSpPr>
          <p:spPr>
            <a:xfrm>
              <a:off x="6685960" y="3171706"/>
              <a:ext cx="2634059"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制作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7078045" y="2819082"/>
              <a:ext cx="2241974"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1081266" y="4012885"/>
            <a:ext cx="2634059" cy="1220554"/>
            <a:chOff x="6685960" y="2819082"/>
            <a:chExt cx="2634059" cy="1220554"/>
          </a:xfrm>
        </p:grpSpPr>
        <p:sp>
          <p:nvSpPr>
            <p:cNvPr id="54" name="矩形 53"/>
            <p:cNvSpPr/>
            <p:nvPr/>
          </p:nvSpPr>
          <p:spPr>
            <a:xfrm>
              <a:off x="6685960" y="3171706"/>
              <a:ext cx="2634059"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制作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7078045" y="2819082"/>
              <a:ext cx="2241974"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56" name="图片占位符 3"/>
          <p:cNvPicPr>
            <a:picLocks noChangeAspect="1"/>
          </p:cNvPicPr>
          <p:nvPr/>
        </p:nvPicPr>
        <p:blipFill>
          <a:blip r:embed="rId14" cstate="hqprint"/>
          <a:srcRect/>
          <a:stretch>
            <a:fillRect/>
          </a:stretch>
        </p:blipFill>
        <p:spPr>
          <a:xfrm>
            <a:off x="5142230" y="3156793"/>
            <a:ext cx="1893391" cy="1799995"/>
          </a:xfrm>
          <a:custGeom>
            <a:avLst/>
            <a:gdLst>
              <a:gd name="connsiteX0" fmla="*/ 365737 w 1893391"/>
              <a:gd name="connsiteY0" fmla="*/ 0 h 1799995"/>
              <a:gd name="connsiteX1" fmla="*/ 1527655 w 1893391"/>
              <a:gd name="connsiteY1" fmla="*/ 0 h 1799995"/>
              <a:gd name="connsiteX2" fmla="*/ 1893391 w 1893391"/>
              <a:gd name="connsiteY2" fmla="*/ 1130622 h 1799995"/>
              <a:gd name="connsiteX3" fmla="*/ 942476 w 1893391"/>
              <a:gd name="connsiteY3" fmla="*/ 1799995 h 1799995"/>
              <a:gd name="connsiteX4" fmla="*/ 0 w 1893391"/>
              <a:gd name="connsiteY4" fmla="*/ 1110934 h 179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391" h="1799995">
                <a:moveTo>
                  <a:pt x="365737" y="0"/>
                </a:moveTo>
                <a:lnTo>
                  <a:pt x="1527655" y="0"/>
                </a:lnTo>
                <a:lnTo>
                  <a:pt x="1893391" y="1130622"/>
                </a:lnTo>
                <a:lnTo>
                  <a:pt x="942476" y="1799995"/>
                </a:lnTo>
                <a:lnTo>
                  <a:pt x="0" y="1110934"/>
                </a:lnTo>
                <a:close/>
              </a:path>
            </a:pathLst>
          </a:custGeom>
        </p:spPr>
      </p:pic>
    </p:spTree>
    <p:custDataLst>
      <p:tags r:id="rId15"/>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fltVal val="0"/>
                                          </p:val>
                                        </p:tav>
                                        <p:tav tm="100000">
                                          <p:val>
                                            <p:strVal val="#ppt_w"/>
                                          </p:val>
                                        </p:tav>
                                      </p:tavLst>
                                    </p:anim>
                                    <p:anim calcmode="lin" valueType="num">
                                      <p:cBhvr>
                                        <p:cTn id="19" dur="1000" fill="hold"/>
                                        <p:tgtEl>
                                          <p:spTgt spid="50"/>
                                        </p:tgtEl>
                                        <p:attrNameLst>
                                          <p:attrName>ppt_h</p:attrName>
                                        </p:attrNameLst>
                                      </p:cBhvr>
                                      <p:tavLst>
                                        <p:tav tm="0">
                                          <p:val>
                                            <p:fltVal val="0"/>
                                          </p:val>
                                        </p:tav>
                                        <p:tav tm="100000">
                                          <p:val>
                                            <p:strVal val="#ppt_h"/>
                                          </p:val>
                                        </p:tav>
                                      </p:tavLst>
                                    </p:anim>
                                    <p:anim calcmode="lin" valueType="num">
                                      <p:cBhvr>
                                        <p:cTn id="20" dur="1000" fill="hold"/>
                                        <p:tgtEl>
                                          <p:spTgt spid="50"/>
                                        </p:tgtEl>
                                        <p:attrNameLst>
                                          <p:attrName>style.rotation</p:attrName>
                                        </p:attrNameLst>
                                      </p:cBhvr>
                                      <p:tavLst>
                                        <p:tav tm="0">
                                          <p:val>
                                            <p:fltVal val="90"/>
                                          </p:val>
                                        </p:tav>
                                        <p:tav tm="100000">
                                          <p:val>
                                            <p:fltVal val="0"/>
                                          </p:val>
                                        </p:tav>
                                      </p:tavLst>
                                    </p:anim>
                                    <p:animEffect transition="in" filter="fade">
                                      <p:cBhvr>
                                        <p:cTn id="21" dur="1000"/>
                                        <p:tgtEl>
                                          <p:spTgt spid="50"/>
                                        </p:tgtEl>
                                      </p:cBhvr>
                                    </p:animEffect>
                                  </p:childTnLst>
                                </p:cTn>
                              </p:par>
                              <p:par>
                                <p:cTn id="22" presetID="31" presetClass="entr" presetSubtype="0" fill="hold" nodeType="withEffect">
                                  <p:stCondLst>
                                    <p:cond delay="25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nodeType="withEffect">
                                  <p:stCondLst>
                                    <p:cond delay="50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fltVal val="0"/>
                                          </p:val>
                                        </p:tav>
                                        <p:tav tm="100000">
                                          <p:val>
                                            <p:strVal val="#ppt_w"/>
                                          </p:val>
                                        </p:tav>
                                      </p:tavLst>
                                    </p:anim>
                                    <p:anim calcmode="lin" valueType="num">
                                      <p:cBhvr>
                                        <p:cTn id="31" dur="1000" fill="hold"/>
                                        <p:tgtEl>
                                          <p:spTgt spid="44"/>
                                        </p:tgtEl>
                                        <p:attrNameLst>
                                          <p:attrName>ppt_h</p:attrName>
                                        </p:attrNameLst>
                                      </p:cBhvr>
                                      <p:tavLst>
                                        <p:tav tm="0">
                                          <p:val>
                                            <p:fltVal val="0"/>
                                          </p:val>
                                        </p:tav>
                                        <p:tav tm="100000">
                                          <p:val>
                                            <p:strVal val="#ppt_h"/>
                                          </p:val>
                                        </p:tav>
                                      </p:tavLst>
                                    </p:anim>
                                    <p:anim calcmode="lin" valueType="num">
                                      <p:cBhvr>
                                        <p:cTn id="32" dur="1000" fill="hold"/>
                                        <p:tgtEl>
                                          <p:spTgt spid="44"/>
                                        </p:tgtEl>
                                        <p:attrNameLst>
                                          <p:attrName>style.rotation</p:attrName>
                                        </p:attrNameLst>
                                      </p:cBhvr>
                                      <p:tavLst>
                                        <p:tav tm="0">
                                          <p:val>
                                            <p:fltVal val="90"/>
                                          </p:val>
                                        </p:tav>
                                        <p:tav tm="100000">
                                          <p:val>
                                            <p:fltVal val="0"/>
                                          </p:val>
                                        </p:tav>
                                      </p:tavLst>
                                    </p:anim>
                                    <p:animEffect transition="in" filter="fade">
                                      <p:cBhvr>
                                        <p:cTn id="33" dur="1000"/>
                                        <p:tgtEl>
                                          <p:spTgt spid="44"/>
                                        </p:tgtEl>
                                      </p:cBhvr>
                                    </p:animEffect>
                                  </p:childTnLst>
                                </p:cTn>
                              </p:par>
                              <p:par>
                                <p:cTn id="34" presetID="31" presetClass="entr" presetSubtype="0" fill="hold" nodeType="withEffect">
                                  <p:stCondLst>
                                    <p:cond delay="750"/>
                                  </p:stCondLst>
                                  <p:childTnLst>
                                    <p:set>
                                      <p:cBhvr>
                                        <p:cTn id="35" dur="1" fill="hold">
                                          <p:stCondLst>
                                            <p:cond delay="0"/>
                                          </p:stCondLst>
                                        </p:cTn>
                                        <p:tgtEl>
                                          <p:spTgt spid="47"/>
                                        </p:tgtEl>
                                        <p:attrNameLst>
                                          <p:attrName>style.visibility</p:attrName>
                                        </p:attrNameLst>
                                      </p:cBhvr>
                                      <p:to>
                                        <p:strVal val="visible"/>
                                      </p:to>
                                    </p:set>
                                    <p:anim calcmode="lin" valueType="num">
                                      <p:cBhvr>
                                        <p:cTn id="36" dur="1000" fill="hold"/>
                                        <p:tgtEl>
                                          <p:spTgt spid="47"/>
                                        </p:tgtEl>
                                        <p:attrNameLst>
                                          <p:attrName>ppt_w</p:attrName>
                                        </p:attrNameLst>
                                      </p:cBhvr>
                                      <p:tavLst>
                                        <p:tav tm="0">
                                          <p:val>
                                            <p:fltVal val="0"/>
                                          </p:val>
                                        </p:tav>
                                        <p:tav tm="100000">
                                          <p:val>
                                            <p:strVal val="#ppt_w"/>
                                          </p:val>
                                        </p:tav>
                                      </p:tavLst>
                                    </p:anim>
                                    <p:anim calcmode="lin" valueType="num">
                                      <p:cBhvr>
                                        <p:cTn id="37" dur="1000" fill="hold"/>
                                        <p:tgtEl>
                                          <p:spTgt spid="47"/>
                                        </p:tgtEl>
                                        <p:attrNameLst>
                                          <p:attrName>ppt_h</p:attrName>
                                        </p:attrNameLst>
                                      </p:cBhvr>
                                      <p:tavLst>
                                        <p:tav tm="0">
                                          <p:val>
                                            <p:fltVal val="0"/>
                                          </p:val>
                                        </p:tav>
                                        <p:tav tm="100000">
                                          <p:val>
                                            <p:strVal val="#ppt_h"/>
                                          </p:val>
                                        </p:tav>
                                      </p:tavLst>
                                    </p:anim>
                                    <p:anim calcmode="lin" valueType="num">
                                      <p:cBhvr>
                                        <p:cTn id="38" dur="1000" fill="hold"/>
                                        <p:tgtEl>
                                          <p:spTgt spid="47"/>
                                        </p:tgtEl>
                                        <p:attrNameLst>
                                          <p:attrName>style.rotation</p:attrName>
                                        </p:attrNameLst>
                                      </p:cBhvr>
                                      <p:tavLst>
                                        <p:tav tm="0">
                                          <p:val>
                                            <p:fltVal val="90"/>
                                          </p:val>
                                        </p:tav>
                                        <p:tav tm="100000">
                                          <p:val>
                                            <p:fltVal val="0"/>
                                          </p:val>
                                        </p:tav>
                                      </p:tavLst>
                                    </p:anim>
                                    <p:animEffect transition="in" filter="fade">
                                      <p:cBhvr>
                                        <p:cTn id="3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1">
                      <a:lumMod val="75000"/>
                      <a:lumOff val="25000"/>
                    </a:schemeClr>
                  </a:solidFill>
                  <a:latin typeface="+mn-ea"/>
                  <a:cs typeface="经典综艺体简" panose="02010609000101010101" pitchFamily="49" charset="-122"/>
                </a:rPr>
                <a:t>资本融资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7" name="f03f37d8-515c-4526-bc60-5f0deb8e19b3"/>
          <p:cNvGrpSpPr>
            <a:grpSpLocks noChangeAspect="1"/>
          </p:cNvGrpSpPr>
          <p:nvPr/>
        </p:nvGrpSpPr>
        <p:grpSpPr>
          <a:xfrm>
            <a:off x="1019436" y="1658081"/>
            <a:ext cx="10073391" cy="3276410"/>
            <a:chOff x="1019436" y="1230064"/>
            <a:chExt cx="10073391" cy="3276410"/>
          </a:xfrm>
        </p:grpSpPr>
        <p:grpSp>
          <p:nvGrpSpPr>
            <p:cNvPr id="8" name="Group 51"/>
            <p:cNvGrpSpPr/>
            <p:nvPr/>
          </p:nvGrpSpPr>
          <p:grpSpPr>
            <a:xfrm>
              <a:off x="1019436" y="1230064"/>
              <a:ext cx="10073391" cy="2753656"/>
              <a:chOff x="1199456" y="998508"/>
              <a:chExt cx="10073391" cy="2949207"/>
            </a:xfrm>
          </p:grpSpPr>
          <p:sp>
            <p:nvSpPr>
              <p:cNvPr id="18" name="Freeform: Shape 2"/>
              <p:cNvSpPr/>
              <p:nvPr/>
            </p:nvSpPr>
            <p:spPr bwMode="auto">
              <a:xfrm>
                <a:off x="1199456" y="3402143"/>
                <a:ext cx="2556284" cy="545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anchor="ctr"/>
              <a:lstStyle/>
              <a:p>
                <a:pPr algn="ctr"/>
                <a:endParaRPr>
                  <a:solidFill>
                    <a:schemeClr val="tx1">
                      <a:lumMod val="65000"/>
                      <a:lumOff val="35000"/>
                    </a:schemeClr>
                  </a:solidFill>
                </a:endParaRPr>
              </a:p>
            </p:txBody>
          </p:sp>
          <p:sp>
            <p:nvSpPr>
              <p:cNvPr id="19" name="TextBox 7"/>
              <p:cNvSpPr txBox="1"/>
              <p:nvPr/>
            </p:nvSpPr>
            <p:spPr bwMode="auto">
              <a:xfrm>
                <a:off x="2269208" y="2789877"/>
                <a:ext cx="416781" cy="395560"/>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400" dirty="0">
                    <a:solidFill>
                      <a:schemeClr val="tx1">
                        <a:lumMod val="65000"/>
                        <a:lumOff val="35000"/>
                      </a:schemeClr>
                    </a:solidFill>
                    <a:latin typeface="Agency FB" panose="020B0503020202020204" pitchFamily="34" charset="0"/>
                  </a:rPr>
                  <a:t>20%</a:t>
                </a:r>
                <a:endParaRPr lang="en-US" altLang="ko-KR" sz="2400" dirty="0">
                  <a:solidFill>
                    <a:schemeClr val="tx1">
                      <a:lumMod val="65000"/>
                      <a:lumOff val="35000"/>
                    </a:schemeClr>
                  </a:solidFill>
                  <a:latin typeface="Agency FB" panose="020B0503020202020204" pitchFamily="34" charset="0"/>
                </a:endParaRPr>
              </a:p>
            </p:txBody>
          </p:sp>
          <p:sp>
            <p:nvSpPr>
              <p:cNvPr id="20" name="Freeform: Shape 3"/>
              <p:cNvSpPr/>
              <p:nvPr/>
            </p:nvSpPr>
            <p:spPr bwMode="auto">
              <a:xfrm>
                <a:off x="3078733" y="2311000"/>
                <a:ext cx="2556284" cy="163671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anchor="ctr"/>
              <a:lstStyle/>
              <a:p>
                <a:pPr algn="ctr"/>
                <a:endParaRPr>
                  <a:solidFill>
                    <a:schemeClr val="tx1">
                      <a:lumMod val="65000"/>
                      <a:lumOff val="35000"/>
                    </a:schemeClr>
                  </a:solidFill>
                </a:endParaRPr>
              </a:p>
            </p:txBody>
          </p:sp>
          <p:sp>
            <p:nvSpPr>
              <p:cNvPr id="21" name="TextBox 8"/>
              <p:cNvSpPr txBox="1"/>
              <p:nvPr/>
            </p:nvSpPr>
            <p:spPr bwMode="auto">
              <a:xfrm>
                <a:off x="4142073" y="175195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400" dirty="0">
                    <a:solidFill>
                      <a:schemeClr val="tx1">
                        <a:lumMod val="65000"/>
                        <a:lumOff val="35000"/>
                      </a:schemeClr>
                    </a:solidFill>
                    <a:latin typeface="Agency FB" panose="020B0503020202020204" pitchFamily="34" charset="0"/>
                  </a:rPr>
                  <a:t>60%</a:t>
                </a:r>
                <a:endParaRPr lang="en-US" altLang="ko-KR" sz="2400" dirty="0">
                  <a:solidFill>
                    <a:schemeClr val="tx1">
                      <a:lumMod val="65000"/>
                      <a:lumOff val="35000"/>
                    </a:schemeClr>
                  </a:solidFill>
                  <a:latin typeface="Agency FB" panose="020B0503020202020204" pitchFamily="34" charset="0"/>
                </a:endParaRPr>
              </a:p>
            </p:txBody>
          </p:sp>
          <p:sp>
            <p:nvSpPr>
              <p:cNvPr id="23" name="Freeform: Shape 4"/>
              <p:cNvSpPr/>
              <p:nvPr/>
            </p:nvSpPr>
            <p:spPr bwMode="auto">
              <a:xfrm>
                <a:off x="4958010" y="2580143"/>
                <a:ext cx="2556284" cy="1367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anchor="ctr"/>
              <a:lstStyle/>
              <a:p>
                <a:pPr algn="ctr"/>
                <a:endParaRPr>
                  <a:solidFill>
                    <a:schemeClr val="tx1">
                      <a:lumMod val="65000"/>
                      <a:lumOff val="35000"/>
                    </a:schemeClr>
                  </a:solidFill>
                </a:endParaRPr>
              </a:p>
            </p:txBody>
          </p:sp>
          <p:sp>
            <p:nvSpPr>
              <p:cNvPr id="24" name="TextBox 9"/>
              <p:cNvSpPr txBox="1"/>
              <p:nvPr/>
            </p:nvSpPr>
            <p:spPr bwMode="auto">
              <a:xfrm>
                <a:off x="6022148" y="2045811"/>
                <a:ext cx="428002" cy="395560"/>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400">
                    <a:solidFill>
                      <a:schemeClr val="tx1">
                        <a:lumMod val="65000"/>
                        <a:lumOff val="35000"/>
                      </a:schemeClr>
                    </a:solidFill>
                    <a:latin typeface="Agency FB" panose="020B0503020202020204" pitchFamily="34" charset="0"/>
                  </a:rPr>
                  <a:t>50%</a:t>
                </a:r>
                <a:endParaRPr lang="en-US" altLang="ko-KR" sz="2400">
                  <a:solidFill>
                    <a:schemeClr val="tx1">
                      <a:lumMod val="65000"/>
                      <a:lumOff val="35000"/>
                    </a:schemeClr>
                  </a:solidFill>
                  <a:latin typeface="Agency FB" panose="020B0503020202020204" pitchFamily="34" charset="0"/>
                </a:endParaRPr>
              </a:p>
            </p:txBody>
          </p:sp>
          <p:sp>
            <p:nvSpPr>
              <p:cNvPr id="25" name="Freeform: Shape 5"/>
              <p:cNvSpPr/>
              <p:nvPr/>
            </p:nvSpPr>
            <p:spPr bwMode="auto">
              <a:xfrm>
                <a:off x="6837287" y="1514815"/>
                <a:ext cx="2556284" cy="243289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anchor="ctr"/>
              <a:lstStyle/>
              <a:p>
                <a:pPr algn="ctr"/>
                <a:endParaRPr>
                  <a:solidFill>
                    <a:schemeClr val="tx1">
                      <a:lumMod val="65000"/>
                      <a:lumOff val="35000"/>
                    </a:schemeClr>
                  </a:solidFill>
                </a:endParaRPr>
              </a:p>
            </p:txBody>
          </p:sp>
          <p:sp>
            <p:nvSpPr>
              <p:cNvPr id="26" name="TextBox 10"/>
              <p:cNvSpPr txBox="1"/>
              <p:nvPr/>
            </p:nvSpPr>
            <p:spPr bwMode="auto">
              <a:xfrm>
                <a:off x="7900625" y="99850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400">
                    <a:solidFill>
                      <a:schemeClr val="tx1">
                        <a:lumMod val="65000"/>
                        <a:lumOff val="35000"/>
                      </a:schemeClr>
                    </a:solidFill>
                    <a:latin typeface="Agency FB" panose="020B0503020202020204" pitchFamily="34" charset="0"/>
                  </a:rPr>
                  <a:t>90%</a:t>
                </a:r>
                <a:endParaRPr lang="en-US" altLang="ko-KR" sz="2400">
                  <a:solidFill>
                    <a:schemeClr val="tx1">
                      <a:lumMod val="65000"/>
                      <a:lumOff val="35000"/>
                    </a:schemeClr>
                  </a:solidFill>
                  <a:latin typeface="Agency FB" panose="020B0503020202020204" pitchFamily="34" charset="0"/>
                </a:endParaRPr>
              </a:p>
            </p:txBody>
          </p:sp>
          <p:sp>
            <p:nvSpPr>
              <p:cNvPr id="27" name="Freeform: Shape 6"/>
              <p:cNvSpPr/>
              <p:nvPr/>
            </p:nvSpPr>
            <p:spPr bwMode="auto">
              <a:xfrm>
                <a:off x="8716563" y="2041280"/>
                <a:ext cx="2556284" cy="1906434"/>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anchor="ctr"/>
              <a:lstStyle/>
              <a:p>
                <a:pPr algn="ctr"/>
                <a:endParaRPr>
                  <a:solidFill>
                    <a:schemeClr val="tx1">
                      <a:lumMod val="65000"/>
                      <a:lumOff val="35000"/>
                    </a:schemeClr>
                  </a:solidFill>
                </a:endParaRPr>
              </a:p>
            </p:txBody>
          </p:sp>
          <p:sp>
            <p:nvSpPr>
              <p:cNvPr id="32" name="TextBox 11"/>
              <p:cNvSpPr txBox="1"/>
              <p:nvPr/>
            </p:nvSpPr>
            <p:spPr bwMode="auto">
              <a:xfrm>
                <a:off x="9803146" y="1500238"/>
                <a:ext cx="383118" cy="395560"/>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400">
                    <a:solidFill>
                      <a:schemeClr val="tx1">
                        <a:lumMod val="65000"/>
                        <a:lumOff val="35000"/>
                      </a:schemeClr>
                    </a:solidFill>
                    <a:latin typeface="Agency FB" panose="020B0503020202020204" pitchFamily="34" charset="0"/>
                  </a:rPr>
                  <a:t>70%</a:t>
                </a:r>
                <a:endParaRPr lang="en-US" altLang="ko-KR" sz="2400">
                  <a:solidFill>
                    <a:schemeClr val="tx1">
                      <a:lumMod val="65000"/>
                      <a:lumOff val="35000"/>
                    </a:schemeClr>
                  </a:solidFill>
                  <a:latin typeface="Agency FB" panose="020B0503020202020204" pitchFamily="34" charset="0"/>
                </a:endParaRPr>
              </a:p>
            </p:txBody>
          </p:sp>
        </p:grpSp>
        <p:sp>
          <p:nvSpPr>
            <p:cNvPr id="9" name="Freeform: Shape 46"/>
            <p:cNvSpPr/>
            <p:nvPr/>
          </p:nvSpPr>
          <p:spPr bwMode="auto">
            <a:xfrm>
              <a:off x="9624384" y="4125872"/>
              <a:ext cx="380602" cy="38060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1"/>
            </a:solidFill>
            <a:ln>
              <a:noFill/>
            </a:ln>
          </p:spPr>
          <p:txBody>
            <a:bodyPr anchor="ctr"/>
            <a:lstStyle/>
            <a:p>
              <a:pPr algn="ctr"/>
              <a:endParaRPr>
                <a:solidFill>
                  <a:schemeClr val="tx1">
                    <a:lumMod val="65000"/>
                    <a:lumOff val="35000"/>
                  </a:schemeClr>
                </a:solidFill>
              </a:endParaRPr>
            </a:p>
          </p:txBody>
        </p:sp>
        <p:sp>
          <p:nvSpPr>
            <p:cNvPr id="10" name="Freeform: Shape 47"/>
            <p:cNvSpPr/>
            <p:nvPr/>
          </p:nvSpPr>
          <p:spPr bwMode="auto">
            <a:xfrm>
              <a:off x="5844362" y="4125872"/>
              <a:ext cx="380602" cy="38060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1"/>
            </a:solidFill>
            <a:ln>
              <a:noFill/>
            </a:ln>
          </p:spPr>
          <p:txBody>
            <a:bodyPr anchor="ctr"/>
            <a:lstStyle/>
            <a:p>
              <a:pPr algn="ctr"/>
              <a:endParaRPr>
                <a:solidFill>
                  <a:schemeClr val="tx1">
                    <a:lumMod val="65000"/>
                    <a:lumOff val="35000"/>
                  </a:schemeClr>
                </a:solidFill>
              </a:endParaRPr>
            </a:p>
          </p:txBody>
        </p:sp>
        <p:sp>
          <p:nvSpPr>
            <p:cNvPr id="11" name="Freeform: Shape 48"/>
            <p:cNvSpPr/>
            <p:nvPr/>
          </p:nvSpPr>
          <p:spPr bwMode="auto">
            <a:xfrm>
              <a:off x="7734374" y="4125872"/>
              <a:ext cx="380602" cy="38060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2"/>
            </a:solidFill>
            <a:ln>
              <a:noFill/>
            </a:ln>
          </p:spPr>
          <p:txBody>
            <a:bodyPr anchor="ctr"/>
            <a:lstStyle/>
            <a:p>
              <a:pPr algn="ctr"/>
              <a:endParaRPr>
                <a:solidFill>
                  <a:schemeClr val="tx1">
                    <a:lumMod val="65000"/>
                    <a:lumOff val="35000"/>
                  </a:schemeClr>
                </a:solidFill>
              </a:endParaRPr>
            </a:p>
          </p:txBody>
        </p:sp>
        <p:sp>
          <p:nvSpPr>
            <p:cNvPr id="12" name="Freeform: Shape 49"/>
            <p:cNvSpPr/>
            <p:nvPr/>
          </p:nvSpPr>
          <p:spPr bwMode="auto">
            <a:xfrm>
              <a:off x="2064338" y="4125872"/>
              <a:ext cx="380602" cy="38060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anchor="ctr"/>
            <a:lstStyle/>
            <a:p>
              <a:pPr algn="ctr"/>
              <a:endParaRPr>
                <a:solidFill>
                  <a:schemeClr val="tx1">
                    <a:lumMod val="65000"/>
                    <a:lumOff val="35000"/>
                  </a:schemeClr>
                </a:solidFill>
              </a:endParaRPr>
            </a:p>
          </p:txBody>
        </p:sp>
        <p:sp>
          <p:nvSpPr>
            <p:cNvPr id="13" name="Freeform: Shape 50"/>
            <p:cNvSpPr/>
            <p:nvPr/>
          </p:nvSpPr>
          <p:spPr bwMode="auto">
            <a:xfrm>
              <a:off x="3954350" y="4125872"/>
              <a:ext cx="380602" cy="38060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p:spPr>
          <p:txBody>
            <a:bodyPr anchor="ctr"/>
            <a:lstStyle/>
            <a:p>
              <a:pPr algn="ctr"/>
              <a:endParaRPr>
                <a:solidFill>
                  <a:schemeClr val="tx1">
                    <a:lumMod val="65000"/>
                    <a:lumOff val="35000"/>
                  </a:schemeClr>
                </a:solidFill>
              </a:endParaRPr>
            </a:p>
          </p:txBody>
        </p:sp>
        <p:cxnSp>
          <p:nvCxnSpPr>
            <p:cNvPr id="14" name="Straight Connector 54"/>
            <p:cNvCxnSpPr/>
            <p:nvPr/>
          </p:nvCxnSpPr>
          <p:spPr>
            <a:xfrm>
              <a:off x="2551573"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5" name="Straight Connector 55"/>
            <p:cNvCxnSpPr/>
            <p:nvPr/>
          </p:nvCxnSpPr>
          <p:spPr>
            <a:xfrm>
              <a:off x="4441585" y="4313126"/>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6" name="Straight Connector 56"/>
            <p:cNvCxnSpPr/>
            <p:nvPr/>
          </p:nvCxnSpPr>
          <p:spPr>
            <a:xfrm>
              <a:off x="6331597"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7" name="Straight Connector 57"/>
            <p:cNvCxnSpPr/>
            <p:nvPr/>
          </p:nvCxnSpPr>
          <p:spPr>
            <a:xfrm>
              <a:off x="8221609"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sp>
        <p:nvSpPr>
          <p:cNvPr id="33" name="矩形 32"/>
          <p:cNvSpPr/>
          <p:nvPr/>
        </p:nvSpPr>
        <p:spPr>
          <a:xfrm>
            <a:off x="1138721" y="5207693"/>
            <a:ext cx="9629798" cy="646331"/>
          </a:xfrm>
          <a:prstGeom prst="rect">
            <a:avLst/>
          </a:prstGeom>
        </p:spPr>
        <p:txBody>
          <a:bodyPr wrap="square">
            <a:spAutoFit/>
            <a:scene3d>
              <a:camera prst="orthographicFront"/>
              <a:lightRig rig="threePt" dir="t"/>
            </a:scene3d>
            <a:sp3d contourW="12700"/>
          </a:bodyPr>
          <a:lstStyle/>
          <a:p>
            <a:r>
              <a:rPr lang="en-US" altLang="zh-CN" sz="1200" dirty="0">
                <a:solidFill>
                  <a:schemeClr val="tx1">
                    <a:lumMod val="65000"/>
                    <a:lumOff val="35000"/>
                  </a:schemeClr>
                </a:solidFill>
              </a:rPr>
              <a:t>The user can demonstrate on a projector or computer, or print the presentation and make it into a film to be </a:t>
            </a:r>
            <a:r>
              <a:rPr lang="en-US" altLang="zh-CN" sz="1200" dirty="0" err="1">
                <a:solidFill>
                  <a:schemeClr val="tx1">
                    <a:lumMod val="65000"/>
                    <a:lumOff val="35000"/>
                  </a:schemeClr>
                </a:solidFill>
              </a:rPr>
              <a:t>usedThe</a:t>
            </a:r>
            <a:r>
              <a:rPr lang="en-US" altLang="zh-CN" sz="1200" dirty="0">
                <a:solidFill>
                  <a:schemeClr val="tx1">
                    <a:lumMod val="65000"/>
                    <a:lumOff val="35000"/>
                  </a:schemeClr>
                </a:solidFill>
              </a:rPr>
              <a:t> user can demonstrate on a projector or computer, or print the presentation and make it into a film to be </a:t>
            </a:r>
            <a:r>
              <a:rPr lang="en-US" altLang="zh-CN" sz="1200" dirty="0" err="1">
                <a:solidFill>
                  <a:schemeClr val="tx1">
                    <a:lumMod val="65000"/>
                    <a:lumOff val="35000"/>
                  </a:schemeClr>
                </a:solidFill>
              </a:rPr>
              <a:t>usedThe</a:t>
            </a:r>
            <a:r>
              <a:rPr lang="en-US" altLang="zh-CN" sz="1200" dirty="0">
                <a:solidFill>
                  <a:schemeClr val="tx1">
                    <a:lumMod val="65000"/>
                    <a:lumOff val="35000"/>
                  </a:schemeClr>
                </a:solidFill>
              </a:rPr>
              <a:t> user can demonstrate on a projector or computer, or print the presentation and make it into a film to be used</a:t>
            </a:r>
            <a:endParaRPr lang="en-US" altLang="zh-CN" sz="1200" dirty="0">
              <a:solidFill>
                <a:schemeClr val="tx1">
                  <a:lumMod val="65000"/>
                  <a:lumOff val="35000"/>
                </a:schemeClr>
              </a:solidFill>
            </a:endParaRPr>
          </a:p>
        </p:txBody>
      </p:sp>
    </p:spTree>
    <p:custDataLst>
      <p:tags r:id="rId3"/>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1">
                      <a:lumMod val="75000"/>
                      <a:lumOff val="25000"/>
                    </a:schemeClr>
                  </a:solidFill>
                  <a:latin typeface="+mn-ea"/>
                  <a:cs typeface="经典综艺体简" panose="02010609000101010101" pitchFamily="49" charset="-122"/>
                </a:rPr>
                <a:t>资本融资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
        <p:nvSpPr>
          <p:cNvPr id="7" name="矩形: 圆角 58"/>
          <p:cNvSpPr/>
          <p:nvPr/>
        </p:nvSpPr>
        <p:spPr>
          <a:xfrm>
            <a:off x="4870020" y="4896785"/>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矩形: 圆角 59"/>
          <p:cNvSpPr/>
          <p:nvPr/>
        </p:nvSpPr>
        <p:spPr>
          <a:xfrm>
            <a:off x="4870020" y="5182476"/>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矩形: 圆角 60"/>
          <p:cNvSpPr/>
          <p:nvPr/>
        </p:nvSpPr>
        <p:spPr>
          <a:xfrm>
            <a:off x="4870020" y="5487086"/>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矩形: 圆角 61"/>
          <p:cNvSpPr/>
          <p:nvPr/>
        </p:nvSpPr>
        <p:spPr>
          <a:xfrm>
            <a:off x="1613982" y="4896785"/>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矩形: 圆角 62"/>
          <p:cNvSpPr/>
          <p:nvPr/>
        </p:nvSpPr>
        <p:spPr>
          <a:xfrm>
            <a:off x="1613982" y="5182476"/>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矩形: 圆角 63"/>
          <p:cNvSpPr/>
          <p:nvPr/>
        </p:nvSpPr>
        <p:spPr>
          <a:xfrm>
            <a:off x="1613982" y="5487086"/>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矩形: 圆角 64"/>
          <p:cNvSpPr/>
          <p:nvPr/>
        </p:nvSpPr>
        <p:spPr>
          <a:xfrm>
            <a:off x="8124259" y="4896785"/>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矩形: 圆角 65"/>
          <p:cNvSpPr/>
          <p:nvPr/>
        </p:nvSpPr>
        <p:spPr>
          <a:xfrm>
            <a:off x="8124259" y="5182476"/>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矩形: 圆角 66"/>
          <p:cNvSpPr/>
          <p:nvPr/>
        </p:nvSpPr>
        <p:spPr>
          <a:xfrm>
            <a:off x="8124259" y="5487086"/>
            <a:ext cx="2448000" cy="142124"/>
          </a:xfrm>
          <a:prstGeom prst="roundRect">
            <a:avLst>
              <a:gd name="adj" fmla="val 50000"/>
            </a:avLst>
          </a:prstGeom>
          <a:solidFill>
            <a:schemeClr val="bg1">
              <a:lumMod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任意多边形: 形状 54"/>
          <p:cNvSpPr/>
          <p:nvPr/>
        </p:nvSpPr>
        <p:spPr>
          <a:xfrm>
            <a:off x="8562408" y="1789143"/>
            <a:ext cx="1581153" cy="1581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63500" cap="flat">
            <a:solidFill>
              <a:srgbClr val="000000">
                <a:alpha val="0"/>
              </a:srgbClr>
            </a:solidFill>
            <a:prstDash val="solid"/>
            <a:miter lim="400000"/>
          </a:ln>
          <a:effectLst/>
        </p:spPr>
        <p:txBody>
          <a:bodyPr anchor="ctr"/>
          <a:lstStyle/>
          <a:p>
            <a:pPr algn="ctr"/>
          </a:p>
        </p:txBody>
      </p:sp>
      <p:sp>
        <p:nvSpPr>
          <p:cNvPr id="17" name="任意多边形: 形状 55"/>
          <p:cNvSpPr/>
          <p:nvPr/>
        </p:nvSpPr>
        <p:spPr>
          <a:xfrm>
            <a:off x="8594727" y="1821462"/>
            <a:ext cx="1516514" cy="15165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25400" cap="flat">
            <a:solidFill>
              <a:srgbClr val="000000">
                <a:alpha val="0"/>
              </a:srgbClr>
            </a:solidFill>
            <a:prstDash val="solid"/>
            <a:miter lim="400000"/>
          </a:ln>
          <a:effectLst/>
        </p:spPr>
        <p:txBody>
          <a:bodyPr anchor="ctr"/>
          <a:lstStyle/>
          <a:p>
            <a:pPr algn="ctr"/>
          </a:p>
        </p:txBody>
      </p:sp>
      <p:sp>
        <p:nvSpPr>
          <p:cNvPr id="18" name="任意多边形: 形状 56"/>
          <p:cNvSpPr/>
          <p:nvPr/>
        </p:nvSpPr>
        <p:spPr>
          <a:xfrm>
            <a:off x="8694165" y="1920900"/>
            <a:ext cx="1317638" cy="13176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anchor="ctr"/>
          <a:lstStyle/>
          <a:p>
            <a:pPr algn="ctr"/>
          </a:p>
        </p:txBody>
      </p:sp>
      <p:sp>
        <p:nvSpPr>
          <p:cNvPr id="19" name="任意多边形: 形状 57"/>
          <p:cNvSpPr/>
          <p:nvPr/>
        </p:nvSpPr>
        <p:spPr>
          <a:xfrm>
            <a:off x="9085395" y="2323545"/>
            <a:ext cx="535178" cy="512348"/>
          </a:xfrm>
          <a:custGeom>
            <a:avLst/>
            <a:gdLst>
              <a:gd name="connsiteX0" fmla="*/ 203672 w 338280"/>
              <a:gd name="connsiteY0" fmla="*/ 246439 h 323850"/>
              <a:gd name="connsiteX1" fmla="*/ 209657 w 338280"/>
              <a:gd name="connsiteY1" fmla="*/ 252329 h 323850"/>
              <a:gd name="connsiteX2" fmla="*/ 238919 w 338280"/>
              <a:gd name="connsiteY2" fmla="*/ 305998 h 323850"/>
              <a:gd name="connsiteX3" fmla="*/ 233599 w 338280"/>
              <a:gd name="connsiteY3" fmla="*/ 316470 h 323850"/>
              <a:gd name="connsiteX4" fmla="*/ 197687 w 338280"/>
              <a:gd name="connsiteY4" fmla="*/ 252329 h 323850"/>
              <a:gd name="connsiteX5" fmla="*/ 203672 w 338280"/>
              <a:gd name="connsiteY5" fmla="*/ 246439 h 323850"/>
              <a:gd name="connsiteX6" fmla="*/ 251574 w 338280"/>
              <a:gd name="connsiteY6" fmla="*/ 214312 h 323850"/>
              <a:gd name="connsiteX7" fmla="*/ 283252 w 338280"/>
              <a:gd name="connsiteY7" fmla="*/ 222230 h 323850"/>
              <a:gd name="connsiteX8" fmla="*/ 314931 w 338280"/>
              <a:gd name="connsiteY8" fmla="*/ 275020 h 323850"/>
              <a:gd name="connsiteX9" fmla="*/ 316251 w 338280"/>
              <a:gd name="connsiteY9" fmla="*/ 285578 h 323850"/>
              <a:gd name="connsiteX10" fmla="*/ 325490 w 338280"/>
              <a:gd name="connsiteY10" fmla="*/ 313292 h 323850"/>
              <a:gd name="connsiteX11" fmla="*/ 328130 w 338280"/>
              <a:gd name="connsiteY11" fmla="*/ 319891 h 323850"/>
              <a:gd name="connsiteX12" fmla="*/ 322851 w 338280"/>
              <a:gd name="connsiteY12" fmla="*/ 323850 h 323850"/>
              <a:gd name="connsiteX13" fmla="*/ 321531 w 338280"/>
              <a:gd name="connsiteY13" fmla="*/ 323850 h 323850"/>
              <a:gd name="connsiteX14" fmla="*/ 293812 w 338280"/>
              <a:gd name="connsiteY14" fmla="*/ 310653 h 323850"/>
              <a:gd name="connsiteX15" fmla="*/ 288532 w 338280"/>
              <a:gd name="connsiteY15" fmla="*/ 301415 h 323850"/>
              <a:gd name="connsiteX16" fmla="*/ 279292 w 338280"/>
              <a:gd name="connsiteY16" fmla="*/ 288217 h 323850"/>
              <a:gd name="connsiteX17" fmla="*/ 276652 w 338280"/>
              <a:gd name="connsiteY17" fmla="*/ 289537 h 323850"/>
              <a:gd name="connsiteX18" fmla="*/ 276652 w 338280"/>
              <a:gd name="connsiteY18" fmla="*/ 290857 h 323850"/>
              <a:gd name="connsiteX19" fmla="*/ 280612 w 338280"/>
              <a:gd name="connsiteY19" fmla="*/ 294816 h 323850"/>
              <a:gd name="connsiteX20" fmla="*/ 284572 w 338280"/>
              <a:gd name="connsiteY20" fmla="*/ 301415 h 323850"/>
              <a:gd name="connsiteX21" fmla="*/ 279292 w 338280"/>
              <a:gd name="connsiteY21" fmla="*/ 308013 h 323850"/>
              <a:gd name="connsiteX22" fmla="*/ 272693 w 338280"/>
              <a:gd name="connsiteY22" fmla="*/ 308013 h 323850"/>
              <a:gd name="connsiteX23" fmla="*/ 215935 w 338280"/>
              <a:gd name="connsiteY23" fmla="*/ 259183 h 323850"/>
              <a:gd name="connsiteX24" fmla="*/ 218574 w 338280"/>
              <a:gd name="connsiteY24" fmla="*/ 226190 h 323850"/>
              <a:gd name="connsiteX25" fmla="*/ 218574 w 338280"/>
              <a:gd name="connsiteY25" fmla="*/ 224870 h 323850"/>
              <a:gd name="connsiteX26" fmla="*/ 221214 w 338280"/>
              <a:gd name="connsiteY26" fmla="*/ 222230 h 323850"/>
              <a:gd name="connsiteX27" fmla="*/ 251574 w 338280"/>
              <a:gd name="connsiteY27" fmla="*/ 214312 h 323850"/>
              <a:gd name="connsiteX28" fmla="*/ 248551 w 338280"/>
              <a:gd name="connsiteY28" fmla="*/ 198166 h 323850"/>
              <a:gd name="connsiteX29" fmla="*/ 308559 w 338280"/>
              <a:gd name="connsiteY29" fmla="*/ 219221 h 323850"/>
              <a:gd name="connsiteX30" fmla="*/ 325895 w 338280"/>
              <a:gd name="connsiteY30" fmla="*/ 246857 h 323850"/>
              <a:gd name="connsiteX31" fmla="*/ 337896 w 338280"/>
              <a:gd name="connsiteY31" fmla="*/ 287651 h 323850"/>
              <a:gd name="connsiteX32" fmla="*/ 325895 w 338280"/>
              <a:gd name="connsiteY32" fmla="*/ 290283 h 323850"/>
              <a:gd name="connsiteX33" fmla="*/ 301892 w 338280"/>
              <a:gd name="connsiteY33" fmla="*/ 229749 h 323850"/>
              <a:gd name="connsiteX34" fmla="*/ 248551 w 338280"/>
              <a:gd name="connsiteY34" fmla="*/ 210010 h 323850"/>
              <a:gd name="connsiteX35" fmla="*/ 248551 w 338280"/>
              <a:gd name="connsiteY35" fmla="*/ 198166 h 323850"/>
              <a:gd name="connsiteX36" fmla="*/ 146094 w 338280"/>
              <a:gd name="connsiteY36" fmla="*/ 133350 h 323850"/>
              <a:gd name="connsiteX37" fmla="*/ 134187 w 338280"/>
              <a:gd name="connsiteY37" fmla="*/ 145257 h 323850"/>
              <a:gd name="connsiteX38" fmla="*/ 146094 w 338280"/>
              <a:gd name="connsiteY38" fmla="*/ 157164 h 323850"/>
              <a:gd name="connsiteX39" fmla="*/ 158001 w 338280"/>
              <a:gd name="connsiteY39" fmla="*/ 145257 h 323850"/>
              <a:gd name="connsiteX40" fmla="*/ 146094 w 338280"/>
              <a:gd name="connsiteY40" fmla="*/ 133350 h 323850"/>
              <a:gd name="connsiteX41" fmla="*/ 80560 w 338280"/>
              <a:gd name="connsiteY41" fmla="*/ 50800 h 323850"/>
              <a:gd name="connsiteX42" fmla="*/ 60662 w 338280"/>
              <a:gd name="connsiteY42" fmla="*/ 58619 h 323850"/>
              <a:gd name="connsiteX43" fmla="*/ 52703 w 338280"/>
              <a:gd name="connsiteY43" fmla="*/ 87289 h 323850"/>
              <a:gd name="connsiteX44" fmla="*/ 71275 w 338280"/>
              <a:gd name="connsiteY44" fmla="*/ 118565 h 323850"/>
              <a:gd name="connsiteX45" fmla="*/ 111071 w 338280"/>
              <a:gd name="connsiteY45" fmla="*/ 138113 h 323850"/>
              <a:gd name="connsiteX46" fmla="*/ 132296 w 338280"/>
              <a:gd name="connsiteY46" fmla="*/ 130294 h 323850"/>
              <a:gd name="connsiteX47" fmla="*/ 121683 w 338280"/>
              <a:gd name="connsiteY47" fmla="*/ 69045 h 323850"/>
              <a:gd name="connsiteX48" fmla="*/ 80560 w 338280"/>
              <a:gd name="connsiteY48" fmla="*/ 50800 h 323850"/>
              <a:gd name="connsiteX49" fmla="*/ 32941 w 338280"/>
              <a:gd name="connsiteY49" fmla="*/ 0 h 323850"/>
              <a:gd name="connsiteX50" fmla="*/ 154073 w 338280"/>
              <a:gd name="connsiteY50" fmla="*/ 71005 h 323850"/>
              <a:gd name="connsiteX51" fmla="*/ 192256 w 338280"/>
              <a:gd name="connsiteY51" fmla="*/ 114396 h 323850"/>
              <a:gd name="connsiteX52" fmla="*/ 255455 w 338280"/>
              <a:gd name="connsiteY52" fmla="*/ 144639 h 323850"/>
              <a:gd name="connsiteX53" fmla="*/ 219905 w 338280"/>
              <a:gd name="connsiteY53" fmla="*/ 219588 h 323850"/>
              <a:gd name="connsiteX54" fmla="*/ 158023 w 338280"/>
              <a:gd name="connsiteY54" fmla="*/ 260350 h 323850"/>
              <a:gd name="connsiteX55" fmla="*/ 144856 w 338280"/>
              <a:gd name="connsiteY55" fmla="*/ 255090 h 323850"/>
              <a:gd name="connsiteX56" fmla="*/ 114573 w 338280"/>
              <a:gd name="connsiteY56" fmla="*/ 191975 h 323850"/>
              <a:gd name="connsiteX57" fmla="*/ 71124 w 338280"/>
              <a:gd name="connsiteY57" fmla="*/ 153843 h 323850"/>
              <a:gd name="connsiteX58" fmla="*/ 10558 w 338280"/>
              <a:gd name="connsiteY58" fmla="*/ 71005 h 323850"/>
              <a:gd name="connsiteX59" fmla="*/ 9241 w 338280"/>
              <a:gd name="connsiteY59" fmla="*/ 9204 h 323850"/>
              <a:gd name="connsiteX60" fmla="*/ 32941 w 338280"/>
              <a:gd name="connsiteY60"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8280" h="323850">
                <a:moveTo>
                  <a:pt x="203672" y="246439"/>
                </a:moveTo>
                <a:cubicBezTo>
                  <a:pt x="206665" y="246439"/>
                  <a:pt x="209657" y="248402"/>
                  <a:pt x="209657" y="252329"/>
                </a:cubicBezTo>
                <a:cubicBezTo>
                  <a:pt x="210988" y="271964"/>
                  <a:pt x="220298" y="295526"/>
                  <a:pt x="238919" y="305998"/>
                </a:cubicBezTo>
                <a:cubicBezTo>
                  <a:pt x="246900" y="308616"/>
                  <a:pt x="240249" y="319088"/>
                  <a:pt x="233599" y="316470"/>
                </a:cubicBezTo>
                <a:cubicBezTo>
                  <a:pt x="210988" y="304689"/>
                  <a:pt x="199017" y="275891"/>
                  <a:pt x="197687" y="252329"/>
                </a:cubicBezTo>
                <a:cubicBezTo>
                  <a:pt x="197687" y="248402"/>
                  <a:pt x="200679" y="246439"/>
                  <a:pt x="203672" y="246439"/>
                </a:cubicBezTo>
                <a:close/>
                <a:moveTo>
                  <a:pt x="251574" y="214312"/>
                </a:moveTo>
                <a:cubicBezTo>
                  <a:pt x="262133" y="214312"/>
                  <a:pt x="274013" y="216951"/>
                  <a:pt x="283252" y="222230"/>
                </a:cubicBezTo>
                <a:cubicBezTo>
                  <a:pt x="307011" y="235428"/>
                  <a:pt x="312291" y="257863"/>
                  <a:pt x="314931" y="275020"/>
                </a:cubicBezTo>
                <a:cubicBezTo>
                  <a:pt x="316251" y="278979"/>
                  <a:pt x="316251" y="282938"/>
                  <a:pt x="316251" y="285578"/>
                </a:cubicBezTo>
                <a:cubicBezTo>
                  <a:pt x="317571" y="297455"/>
                  <a:pt x="318891" y="308013"/>
                  <a:pt x="325490" y="313292"/>
                </a:cubicBezTo>
                <a:cubicBezTo>
                  <a:pt x="328130" y="314612"/>
                  <a:pt x="329450" y="317251"/>
                  <a:pt x="328130" y="319891"/>
                </a:cubicBezTo>
                <a:cubicBezTo>
                  <a:pt x="328130" y="322530"/>
                  <a:pt x="325490" y="323850"/>
                  <a:pt x="322851" y="323850"/>
                </a:cubicBezTo>
                <a:cubicBezTo>
                  <a:pt x="322851" y="323850"/>
                  <a:pt x="321531" y="323850"/>
                  <a:pt x="321531" y="323850"/>
                </a:cubicBezTo>
                <a:cubicBezTo>
                  <a:pt x="309651" y="323850"/>
                  <a:pt x="300411" y="318571"/>
                  <a:pt x="293812" y="310653"/>
                </a:cubicBezTo>
                <a:cubicBezTo>
                  <a:pt x="292492" y="306693"/>
                  <a:pt x="289852" y="304054"/>
                  <a:pt x="288532" y="301415"/>
                </a:cubicBezTo>
                <a:cubicBezTo>
                  <a:pt x="285892" y="296136"/>
                  <a:pt x="281932" y="288217"/>
                  <a:pt x="279292" y="288217"/>
                </a:cubicBezTo>
                <a:cubicBezTo>
                  <a:pt x="277972" y="288217"/>
                  <a:pt x="277972" y="289537"/>
                  <a:pt x="276652" y="289537"/>
                </a:cubicBezTo>
                <a:cubicBezTo>
                  <a:pt x="276652" y="289537"/>
                  <a:pt x="276652" y="290857"/>
                  <a:pt x="276652" y="290857"/>
                </a:cubicBezTo>
                <a:cubicBezTo>
                  <a:pt x="276652" y="293496"/>
                  <a:pt x="277972" y="294816"/>
                  <a:pt x="280612" y="294816"/>
                </a:cubicBezTo>
                <a:cubicBezTo>
                  <a:pt x="283252" y="296136"/>
                  <a:pt x="285892" y="298775"/>
                  <a:pt x="284572" y="301415"/>
                </a:cubicBezTo>
                <a:cubicBezTo>
                  <a:pt x="284572" y="304054"/>
                  <a:pt x="283252" y="306693"/>
                  <a:pt x="279292" y="308013"/>
                </a:cubicBezTo>
                <a:cubicBezTo>
                  <a:pt x="277972" y="308013"/>
                  <a:pt x="275333" y="308013"/>
                  <a:pt x="272693" y="308013"/>
                </a:cubicBezTo>
                <a:cubicBezTo>
                  <a:pt x="246294" y="308013"/>
                  <a:pt x="221214" y="286897"/>
                  <a:pt x="215935" y="259183"/>
                </a:cubicBezTo>
                <a:cubicBezTo>
                  <a:pt x="213295" y="251265"/>
                  <a:pt x="211975" y="236748"/>
                  <a:pt x="218574" y="226190"/>
                </a:cubicBezTo>
                <a:cubicBezTo>
                  <a:pt x="218574" y="226190"/>
                  <a:pt x="218574" y="226190"/>
                  <a:pt x="218574" y="224870"/>
                </a:cubicBezTo>
                <a:cubicBezTo>
                  <a:pt x="219894" y="223550"/>
                  <a:pt x="219894" y="222230"/>
                  <a:pt x="221214" y="222230"/>
                </a:cubicBezTo>
                <a:cubicBezTo>
                  <a:pt x="230454" y="216951"/>
                  <a:pt x="241014" y="214312"/>
                  <a:pt x="251574" y="214312"/>
                </a:cubicBezTo>
                <a:close/>
                <a:moveTo>
                  <a:pt x="248551" y="198166"/>
                </a:moveTo>
                <a:cubicBezTo>
                  <a:pt x="269887" y="196850"/>
                  <a:pt x="292557" y="203430"/>
                  <a:pt x="308559" y="219221"/>
                </a:cubicBezTo>
                <a:cubicBezTo>
                  <a:pt x="316560" y="227117"/>
                  <a:pt x="321894" y="236329"/>
                  <a:pt x="325895" y="246857"/>
                </a:cubicBezTo>
                <a:cubicBezTo>
                  <a:pt x="331229" y="260016"/>
                  <a:pt x="331229" y="274492"/>
                  <a:pt x="337896" y="287651"/>
                </a:cubicBezTo>
                <a:cubicBezTo>
                  <a:pt x="340563" y="294231"/>
                  <a:pt x="328562" y="296863"/>
                  <a:pt x="325895" y="290283"/>
                </a:cubicBezTo>
                <a:cubicBezTo>
                  <a:pt x="316560" y="269228"/>
                  <a:pt x="317894" y="246857"/>
                  <a:pt x="301892" y="229749"/>
                </a:cubicBezTo>
                <a:cubicBezTo>
                  <a:pt x="287223" y="215273"/>
                  <a:pt x="268554" y="210010"/>
                  <a:pt x="248551" y="210010"/>
                </a:cubicBezTo>
                <a:cubicBezTo>
                  <a:pt x="240550" y="210010"/>
                  <a:pt x="240550" y="198166"/>
                  <a:pt x="248551" y="198166"/>
                </a:cubicBezTo>
                <a:close/>
                <a:moveTo>
                  <a:pt x="146094" y="133350"/>
                </a:moveTo>
                <a:cubicBezTo>
                  <a:pt x="139518" y="133350"/>
                  <a:pt x="134187" y="138681"/>
                  <a:pt x="134187" y="145257"/>
                </a:cubicBezTo>
                <a:cubicBezTo>
                  <a:pt x="134187" y="151833"/>
                  <a:pt x="139518" y="157164"/>
                  <a:pt x="146094" y="157164"/>
                </a:cubicBezTo>
                <a:cubicBezTo>
                  <a:pt x="152670" y="157164"/>
                  <a:pt x="158001" y="151833"/>
                  <a:pt x="158001" y="145257"/>
                </a:cubicBezTo>
                <a:cubicBezTo>
                  <a:pt x="158001" y="138681"/>
                  <a:pt x="152670" y="133350"/>
                  <a:pt x="146094" y="133350"/>
                </a:cubicBezTo>
                <a:close/>
                <a:moveTo>
                  <a:pt x="80560" y="50800"/>
                </a:moveTo>
                <a:cubicBezTo>
                  <a:pt x="72601" y="50800"/>
                  <a:pt x="65968" y="53406"/>
                  <a:pt x="60662" y="58619"/>
                </a:cubicBezTo>
                <a:cubicBezTo>
                  <a:pt x="52703" y="65135"/>
                  <a:pt x="50050" y="75560"/>
                  <a:pt x="52703" y="87289"/>
                </a:cubicBezTo>
                <a:cubicBezTo>
                  <a:pt x="55356" y="99018"/>
                  <a:pt x="61989" y="109443"/>
                  <a:pt x="71275" y="118565"/>
                </a:cubicBezTo>
                <a:cubicBezTo>
                  <a:pt x="83213" y="130294"/>
                  <a:pt x="97805" y="138113"/>
                  <a:pt x="111071" y="138113"/>
                </a:cubicBezTo>
                <a:cubicBezTo>
                  <a:pt x="120357" y="138113"/>
                  <a:pt x="126990" y="135507"/>
                  <a:pt x="132296" y="130294"/>
                </a:cubicBezTo>
                <a:cubicBezTo>
                  <a:pt x="146888" y="115959"/>
                  <a:pt x="141582" y="89895"/>
                  <a:pt x="121683" y="69045"/>
                </a:cubicBezTo>
                <a:cubicBezTo>
                  <a:pt x="109744" y="57316"/>
                  <a:pt x="93826" y="50800"/>
                  <a:pt x="80560" y="50800"/>
                </a:cubicBezTo>
                <a:close/>
                <a:moveTo>
                  <a:pt x="32941" y="0"/>
                </a:moveTo>
                <a:cubicBezTo>
                  <a:pt x="63224" y="0"/>
                  <a:pt x="111940" y="27613"/>
                  <a:pt x="154073" y="71005"/>
                </a:cubicBezTo>
                <a:cubicBezTo>
                  <a:pt x="168556" y="84154"/>
                  <a:pt x="181722" y="99932"/>
                  <a:pt x="192256" y="114396"/>
                </a:cubicBezTo>
                <a:cubicBezTo>
                  <a:pt x="221222" y="123601"/>
                  <a:pt x="248872" y="138064"/>
                  <a:pt x="255455" y="144639"/>
                </a:cubicBezTo>
                <a:cubicBezTo>
                  <a:pt x="273888" y="161733"/>
                  <a:pt x="243605" y="195920"/>
                  <a:pt x="219905" y="219588"/>
                </a:cubicBezTo>
                <a:cubicBezTo>
                  <a:pt x="190939" y="247201"/>
                  <a:pt x="172506" y="260350"/>
                  <a:pt x="158023" y="260350"/>
                </a:cubicBezTo>
                <a:cubicBezTo>
                  <a:pt x="152756" y="260350"/>
                  <a:pt x="148806" y="259035"/>
                  <a:pt x="144856" y="255090"/>
                </a:cubicBezTo>
                <a:cubicBezTo>
                  <a:pt x="138273" y="248516"/>
                  <a:pt x="123790" y="220903"/>
                  <a:pt x="114573" y="191975"/>
                </a:cubicBezTo>
                <a:cubicBezTo>
                  <a:pt x="100090" y="181456"/>
                  <a:pt x="84290" y="168307"/>
                  <a:pt x="71124" y="153843"/>
                </a:cubicBezTo>
                <a:cubicBezTo>
                  <a:pt x="43474" y="127545"/>
                  <a:pt x="22408" y="97303"/>
                  <a:pt x="10558" y="71005"/>
                </a:cubicBezTo>
                <a:cubicBezTo>
                  <a:pt x="-2609" y="43392"/>
                  <a:pt x="-3925" y="21038"/>
                  <a:pt x="9241" y="9204"/>
                </a:cubicBezTo>
                <a:cubicBezTo>
                  <a:pt x="14508" y="2630"/>
                  <a:pt x="22408" y="0"/>
                  <a:pt x="32941" y="0"/>
                </a:cubicBezTo>
                <a:close/>
              </a:path>
            </a:pathLst>
          </a:custGeom>
          <a:solidFill>
            <a:schemeClr val="bg1">
              <a:lumMod val="100000"/>
            </a:schemeClr>
          </a:solidFill>
          <a:ln w="25400" cap="flat">
            <a:solidFill>
              <a:srgbClr val="000000">
                <a:alpha val="0"/>
              </a:srgbClr>
            </a:solidFill>
            <a:prstDash val="solid"/>
            <a:miter lim="400000"/>
          </a:ln>
          <a:effectLst/>
        </p:spPr>
        <p:txBody>
          <a:bodyPr anchor="ctr"/>
          <a:lstStyle/>
          <a:p>
            <a:pPr algn="ctr"/>
          </a:p>
        </p:txBody>
      </p:sp>
      <p:sp>
        <p:nvSpPr>
          <p:cNvPr id="20" name="矩形: 圆角 48"/>
          <p:cNvSpPr/>
          <p:nvPr/>
        </p:nvSpPr>
        <p:spPr>
          <a:xfrm>
            <a:off x="8076634" y="4867621"/>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矩形: 圆角 49"/>
          <p:cNvSpPr/>
          <p:nvPr/>
        </p:nvSpPr>
        <p:spPr>
          <a:xfrm>
            <a:off x="8127434" y="4894984"/>
            <a:ext cx="1866247" cy="142124"/>
          </a:xfrm>
          <a:prstGeom prst="roundRect">
            <a:avLst>
              <a:gd name="adj" fmla="val 5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矩形: 圆角 50"/>
          <p:cNvSpPr/>
          <p:nvPr/>
        </p:nvSpPr>
        <p:spPr>
          <a:xfrm>
            <a:off x="8076634" y="5158873"/>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矩形: 圆角 51"/>
          <p:cNvSpPr/>
          <p:nvPr/>
        </p:nvSpPr>
        <p:spPr>
          <a:xfrm>
            <a:off x="8127433" y="5186236"/>
            <a:ext cx="891523" cy="142124"/>
          </a:xfrm>
          <a:prstGeom prst="roundRect">
            <a:avLst>
              <a:gd name="adj" fmla="val 5000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5" name="矩形: 圆角 52"/>
          <p:cNvSpPr/>
          <p:nvPr/>
        </p:nvSpPr>
        <p:spPr>
          <a:xfrm>
            <a:off x="8076634" y="5458345"/>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6" name="矩形: 圆角 53"/>
          <p:cNvSpPr/>
          <p:nvPr/>
        </p:nvSpPr>
        <p:spPr>
          <a:xfrm>
            <a:off x="8127434" y="5485708"/>
            <a:ext cx="1323322" cy="142124"/>
          </a:xfrm>
          <a:prstGeom prst="roundRect">
            <a:avLst>
              <a:gd name="adj" fmla="val 50000"/>
            </a:avLst>
          </a:prstGeom>
          <a:solidFill>
            <a:schemeClr val="tx1">
              <a:lumMod val="65000"/>
              <a:lumOff val="3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7" name="矩形: 圆角 29"/>
          <p:cNvSpPr/>
          <p:nvPr/>
        </p:nvSpPr>
        <p:spPr>
          <a:xfrm>
            <a:off x="1561806" y="4867621"/>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矩形: 圆角 30"/>
          <p:cNvSpPr/>
          <p:nvPr/>
        </p:nvSpPr>
        <p:spPr>
          <a:xfrm>
            <a:off x="1612606" y="4894984"/>
            <a:ext cx="1295400" cy="142124"/>
          </a:xfrm>
          <a:prstGeom prst="roundRect">
            <a:avLst>
              <a:gd name="adj" fmla="val 5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3" name="矩形: 圆角 31"/>
          <p:cNvSpPr/>
          <p:nvPr/>
        </p:nvSpPr>
        <p:spPr>
          <a:xfrm>
            <a:off x="1561806" y="5158873"/>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矩形: 圆角 32"/>
          <p:cNvSpPr/>
          <p:nvPr/>
        </p:nvSpPr>
        <p:spPr>
          <a:xfrm>
            <a:off x="1612605" y="5186236"/>
            <a:ext cx="1820863" cy="142124"/>
          </a:xfrm>
          <a:prstGeom prst="roundRect">
            <a:avLst>
              <a:gd name="adj" fmla="val 5000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5" name="矩形: 圆角 33"/>
          <p:cNvSpPr/>
          <p:nvPr/>
        </p:nvSpPr>
        <p:spPr>
          <a:xfrm>
            <a:off x="1561806" y="5458345"/>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矩形: 圆角 34"/>
          <p:cNvSpPr/>
          <p:nvPr/>
        </p:nvSpPr>
        <p:spPr>
          <a:xfrm>
            <a:off x="1612606" y="5485708"/>
            <a:ext cx="1630364" cy="142124"/>
          </a:xfrm>
          <a:prstGeom prst="roundRect">
            <a:avLst>
              <a:gd name="adj" fmla="val 50000"/>
            </a:avLst>
          </a:prstGeom>
          <a:solidFill>
            <a:schemeClr val="tx1">
              <a:lumMod val="65000"/>
              <a:lumOff val="3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7" name="任意多边形: 形状 25"/>
          <p:cNvSpPr/>
          <p:nvPr/>
        </p:nvSpPr>
        <p:spPr>
          <a:xfrm>
            <a:off x="2047580" y="1789143"/>
            <a:ext cx="1581153" cy="1581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63500" cap="flat">
            <a:solidFill>
              <a:srgbClr val="3748A8">
                <a:alpha val="0"/>
              </a:srgbClr>
            </a:solidFill>
            <a:prstDash val="solid"/>
            <a:miter lim="400000"/>
          </a:ln>
          <a:effectLst/>
        </p:spPr>
        <p:txBody>
          <a:bodyPr anchor="ctr"/>
          <a:lstStyle/>
          <a:p>
            <a:pPr algn="ctr"/>
            <a:endParaRPr dirty="0"/>
          </a:p>
        </p:txBody>
      </p:sp>
      <p:sp>
        <p:nvSpPr>
          <p:cNvPr id="38" name="任意多边形: 形状 26"/>
          <p:cNvSpPr/>
          <p:nvPr/>
        </p:nvSpPr>
        <p:spPr>
          <a:xfrm>
            <a:off x="2079899" y="1821462"/>
            <a:ext cx="1516514" cy="15165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25400" cap="flat">
            <a:solidFill>
              <a:srgbClr val="000000">
                <a:alpha val="0"/>
              </a:srgbClr>
            </a:solidFill>
            <a:prstDash val="solid"/>
            <a:miter lim="400000"/>
          </a:ln>
          <a:effectLst/>
        </p:spPr>
        <p:txBody>
          <a:bodyPr anchor="ctr"/>
          <a:lstStyle/>
          <a:p>
            <a:pPr algn="ctr"/>
          </a:p>
        </p:txBody>
      </p:sp>
      <p:sp>
        <p:nvSpPr>
          <p:cNvPr id="39" name="任意多边形: 形状 27"/>
          <p:cNvSpPr/>
          <p:nvPr/>
        </p:nvSpPr>
        <p:spPr>
          <a:xfrm>
            <a:off x="2179337" y="1920900"/>
            <a:ext cx="1317638" cy="13176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noFill/>
            <a:prstDash val="solid"/>
            <a:miter lim="400000"/>
          </a:ln>
          <a:effectLst/>
        </p:spPr>
        <p:txBody>
          <a:bodyPr anchor="ctr"/>
          <a:lstStyle/>
          <a:p>
            <a:pPr algn="ctr"/>
          </a:p>
        </p:txBody>
      </p:sp>
      <p:sp>
        <p:nvSpPr>
          <p:cNvPr id="40" name="任意多边形: 形状 28"/>
          <p:cNvSpPr/>
          <p:nvPr/>
        </p:nvSpPr>
        <p:spPr>
          <a:xfrm>
            <a:off x="2570768" y="2312130"/>
            <a:ext cx="534776" cy="535178"/>
          </a:xfrm>
          <a:custGeom>
            <a:avLst/>
            <a:gdLst>
              <a:gd name="connsiteX0" fmla="*/ 258763 w 336945"/>
              <a:gd name="connsiteY0" fmla="*/ 266700 h 337198"/>
              <a:gd name="connsiteX1" fmla="*/ 255588 w 336945"/>
              <a:gd name="connsiteY1" fmla="*/ 287338 h 337198"/>
              <a:gd name="connsiteX2" fmla="*/ 284164 w 336945"/>
              <a:gd name="connsiteY2" fmla="*/ 312738 h 337198"/>
              <a:gd name="connsiteX3" fmla="*/ 285751 w 336945"/>
              <a:gd name="connsiteY3" fmla="*/ 293688 h 337198"/>
              <a:gd name="connsiteX4" fmla="*/ 287338 w 336945"/>
              <a:gd name="connsiteY4" fmla="*/ 255587 h 337198"/>
              <a:gd name="connsiteX5" fmla="*/ 269875 w 336945"/>
              <a:gd name="connsiteY5" fmla="*/ 257175 h 337198"/>
              <a:gd name="connsiteX6" fmla="*/ 295275 w 336945"/>
              <a:gd name="connsiteY6" fmla="*/ 284162 h 337198"/>
              <a:gd name="connsiteX7" fmla="*/ 315913 w 336945"/>
              <a:gd name="connsiteY7" fmla="*/ 280987 h 337198"/>
              <a:gd name="connsiteX8" fmla="*/ 147768 w 336945"/>
              <a:gd name="connsiteY8" fmla="*/ 107950 h 337198"/>
              <a:gd name="connsiteX9" fmla="*/ 107950 w 336945"/>
              <a:gd name="connsiteY9" fmla="*/ 149095 h 337198"/>
              <a:gd name="connsiteX10" fmla="*/ 147768 w 336945"/>
              <a:gd name="connsiteY10" fmla="*/ 188913 h 337198"/>
              <a:gd name="connsiteX11" fmla="*/ 172986 w 336945"/>
              <a:gd name="connsiteY11" fmla="*/ 180949 h 337198"/>
              <a:gd name="connsiteX12" fmla="*/ 153077 w 336945"/>
              <a:gd name="connsiteY12" fmla="*/ 162368 h 337198"/>
              <a:gd name="connsiteX13" fmla="*/ 153077 w 336945"/>
              <a:gd name="connsiteY13" fmla="*/ 151749 h 337198"/>
              <a:gd name="connsiteX14" fmla="*/ 163695 w 336945"/>
              <a:gd name="connsiteY14" fmla="*/ 151749 h 337198"/>
              <a:gd name="connsiteX15" fmla="*/ 182277 w 336945"/>
              <a:gd name="connsiteY15" fmla="*/ 170331 h 337198"/>
              <a:gd name="connsiteX16" fmla="*/ 188913 w 336945"/>
              <a:gd name="connsiteY16" fmla="*/ 149095 h 337198"/>
              <a:gd name="connsiteX17" fmla="*/ 147768 w 336945"/>
              <a:gd name="connsiteY17" fmla="*/ 107950 h 337198"/>
              <a:gd name="connsiteX18" fmla="*/ 147771 w 336945"/>
              <a:gd name="connsiteY18" fmla="*/ 61912 h 337198"/>
              <a:gd name="connsiteX19" fmla="*/ 61913 w 336945"/>
              <a:gd name="connsiteY19" fmla="*/ 149091 h 337198"/>
              <a:gd name="connsiteX20" fmla="*/ 147771 w 336945"/>
              <a:gd name="connsiteY20" fmla="*/ 234950 h 337198"/>
              <a:gd name="connsiteX21" fmla="*/ 204570 w 336945"/>
              <a:gd name="connsiteY21" fmla="*/ 213815 h 337198"/>
              <a:gd name="connsiteX22" fmla="*/ 182115 w 336945"/>
              <a:gd name="connsiteY22" fmla="*/ 191360 h 337198"/>
              <a:gd name="connsiteX23" fmla="*/ 147771 w 336945"/>
              <a:gd name="connsiteY23" fmla="*/ 203248 h 337198"/>
              <a:gd name="connsiteX24" fmla="*/ 93615 w 336945"/>
              <a:gd name="connsiteY24" fmla="*/ 149091 h 337198"/>
              <a:gd name="connsiteX25" fmla="*/ 147771 w 336945"/>
              <a:gd name="connsiteY25" fmla="*/ 94934 h 337198"/>
              <a:gd name="connsiteX26" fmla="*/ 203249 w 336945"/>
              <a:gd name="connsiteY26" fmla="*/ 149091 h 337198"/>
              <a:gd name="connsiteX27" fmla="*/ 191361 w 336945"/>
              <a:gd name="connsiteY27" fmla="*/ 180793 h 337198"/>
              <a:gd name="connsiteX28" fmla="*/ 215137 w 336945"/>
              <a:gd name="connsiteY28" fmla="*/ 204569 h 337198"/>
              <a:gd name="connsiteX29" fmla="*/ 234951 w 336945"/>
              <a:gd name="connsiteY29" fmla="*/ 149091 h 337198"/>
              <a:gd name="connsiteX30" fmla="*/ 147771 w 336945"/>
              <a:gd name="connsiteY30" fmla="*/ 61912 h 337198"/>
              <a:gd name="connsiteX31" fmla="*/ 147771 w 336945"/>
              <a:gd name="connsiteY31" fmla="*/ 14287 h 337198"/>
              <a:gd name="connsiteX32" fmla="*/ 14288 w 336945"/>
              <a:gd name="connsiteY32" fmla="*/ 148294 h 337198"/>
              <a:gd name="connsiteX33" fmla="*/ 147771 w 336945"/>
              <a:gd name="connsiteY33" fmla="*/ 280987 h 337198"/>
              <a:gd name="connsiteX34" fmla="*/ 238963 w 336945"/>
              <a:gd name="connsiteY34" fmla="*/ 246828 h 337198"/>
              <a:gd name="connsiteX35" fmla="*/ 215174 w 336945"/>
              <a:gd name="connsiteY35" fmla="*/ 223180 h 337198"/>
              <a:gd name="connsiteX36" fmla="*/ 147771 w 336945"/>
              <a:gd name="connsiteY36" fmla="*/ 248142 h 337198"/>
              <a:gd name="connsiteX37" fmla="*/ 47328 w 336945"/>
              <a:gd name="connsiteY37" fmla="*/ 146980 h 337198"/>
              <a:gd name="connsiteX38" fmla="*/ 149093 w 336945"/>
              <a:gd name="connsiteY38" fmla="*/ 47132 h 337198"/>
              <a:gd name="connsiteX39" fmla="*/ 249536 w 336945"/>
              <a:gd name="connsiteY39" fmla="*/ 146980 h 337198"/>
              <a:gd name="connsiteX40" fmla="*/ 224425 w 336945"/>
              <a:gd name="connsiteY40" fmla="*/ 212670 h 337198"/>
              <a:gd name="connsiteX41" fmla="*/ 249536 w 336945"/>
              <a:gd name="connsiteY41" fmla="*/ 236318 h 337198"/>
              <a:gd name="connsiteX42" fmla="*/ 282576 w 336945"/>
              <a:gd name="connsiteY42" fmla="*/ 148294 h 337198"/>
              <a:gd name="connsiteX43" fmla="*/ 147771 w 336945"/>
              <a:gd name="connsiteY43" fmla="*/ 14287 h 337198"/>
              <a:gd name="connsiteX44" fmla="*/ 148794 w 336945"/>
              <a:gd name="connsiteY44" fmla="*/ 0 h 337198"/>
              <a:gd name="connsiteX45" fmla="*/ 296272 w 336945"/>
              <a:gd name="connsiteY45" fmla="*/ 147477 h 337198"/>
              <a:gd name="connsiteX46" fmla="*/ 259402 w 336945"/>
              <a:gd name="connsiteY46" fmla="*/ 244918 h 337198"/>
              <a:gd name="connsiteX47" fmla="*/ 289688 w 336945"/>
              <a:gd name="connsiteY47" fmla="*/ 240967 h 337198"/>
              <a:gd name="connsiteX48" fmla="*/ 294955 w 336945"/>
              <a:gd name="connsiteY48" fmla="*/ 243601 h 337198"/>
              <a:gd name="connsiteX49" fmla="*/ 334458 w 336945"/>
              <a:gd name="connsiteY49" fmla="*/ 283104 h 337198"/>
              <a:gd name="connsiteX50" fmla="*/ 330508 w 336945"/>
              <a:gd name="connsiteY50" fmla="*/ 294955 h 337198"/>
              <a:gd name="connsiteX51" fmla="*/ 298905 w 336945"/>
              <a:gd name="connsiteY51" fmla="*/ 297589 h 337198"/>
              <a:gd name="connsiteX52" fmla="*/ 294955 w 336945"/>
              <a:gd name="connsiteY52" fmla="*/ 329191 h 337198"/>
              <a:gd name="connsiteX53" fmla="*/ 283104 w 336945"/>
              <a:gd name="connsiteY53" fmla="*/ 334458 h 337198"/>
              <a:gd name="connsiteX54" fmla="*/ 243601 w 336945"/>
              <a:gd name="connsiteY54" fmla="*/ 294955 h 337198"/>
              <a:gd name="connsiteX55" fmla="*/ 240968 w 336945"/>
              <a:gd name="connsiteY55" fmla="*/ 289688 h 337198"/>
              <a:gd name="connsiteX56" fmla="*/ 244918 w 336945"/>
              <a:gd name="connsiteY56" fmla="*/ 259403 h 337198"/>
              <a:gd name="connsiteX57" fmla="*/ 147477 w 336945"/>
              <a:gd name="connsiteY57" fmla="*/ 296272 h 337198"/>
              <a:gd name="connsiteX58" fmla="*/ 0 w 336945"/>
              <a:gd name="connsiteY58" fmla="*/ 148794 h 337198"/>
              <a:gd name="connsiteX59" fmla="*/ 148794 w 336945"/>
              <a:gd name="connsiteY59" fmla="*/ 0 h 3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6945" h="337198">
                <a:moveTo>
                  <a:pt x="258763" y="266700"/>
                </a:moveTo>
                <a:lnTo>
                  <a:pt x="255588" y="287338"/>
                </a:lnTo>
                <a:lnTo>
                  <a:pt x="284164" y="312738"/>
                </a:lnTo>
                <a:lnTo>
                  <a:pt x="285751" y="293688"/>
                </a:lnTo>
                <a:close/>
                <a:moveTo>
                  <a:pt x="287338" y="255587"/>
                </a:moveTo>
                <a:lnTo>
                  <a:pt x="269875" y="257175"/>
                </a:lnTo>
                <a:lnTo>
                  <a:pt x="295275" y="284162"/>
                </a:lnTo>
                <a:lnTo>
                  <a:pt x="315913" y="280987"/>
                </a:lnTo>
                <a:close/>
                <a:moveTo>
                  <a:pt x="147768" y="107950"/>
                </a:moveTo>
                <a:cubicBezTo>
                  <a:pt x="126532" y="107950"/>
                  <a:pt x="107950" y="126531"/>
                  <a:pt x="107950" y="149095"/>
                </a:cubicBezTo>
                <a:cubicBezTo>
                  <a:pt x="107950" y="170331"/>
                  <a:pt x="126532" y="188913"/>
                  <a:pt x="147768" y="188913"/>
                </a:cubicBezTo>
                <a:cubicBezTo>
                  <a:pt x="157059" y="188913"/>
                  <a:pt x="165022" y="186258"/>
                  <a:pt x="172986" y="180949"/>
                </a:cubicBezTo>
                <a:cubicBezTo>
                  <a:pt x="172986" y="180949"/>
                  <a:pt x="172986" y="180949"/>
                  <a:pt x="153077" y="162368"/>
                </a:cubicBezTo>
                <a:cubicBezTo>
                  <a:pt x="150422" y="159713"/>
                  <a:pt x="150422" y="154404"/>
                  <a:pt x="153077" y="151749"/>
                </a:cubicBezTo>
                <a:cubicBezTo>
                  <a:pt x="155731" y="149095"/>
                  <a:pt x="161040" y="149095"/>
                  <a:pt x="163695" y="151749"/>
                </a:cubicBezTo>
                <a:lnTo>
                  <a:pt x="182277" y="170331"/>
                </a:lnTo>
                <a:cubicBezTo>
                  <a:pt x="186258" y="163695"/>
                  <a:pt x="188913" y="157058"/>
                  <a:pt x="188913" y="149095"/>
                </a:cubicBezTo>
                <a:cubicBezTo>
                  <a:pt x="188913" y="126531"/>
                  <a:pt x="170331" y="107950"/>
                  <a:pt x="147768" y="107950"/>
                </a:cubicBezTo>
                <a:close/>
                <a:moveTo>
                  <a:pt x="147771" y="61912"/>
                </a:moveTo>
                <a:cubicBezTo>
                  <a:pt x="100219" y="61912"/>
                  <a:pt x="61913" y="101539"/>
                  <a:pt x="61913" y="149091"/>
                </a:cubicBezTo>
                <a:cubicBezTo>
                  <a:pt x="61913" y="196644"/>
                  <a:pt x="100219" y="234950"/>
                  <a:pt x="147771" y="234950"/>
                </a:cubicBezTo>
                <a:cubicBezTo>
                  <a:pt x="170227" y="234950"/>
                  <a:pt x="190040" y="227024"/>
                  <a:pt x="204570" y="213815"/>
                </a:cubicBezTo>
                <a:cubicBezTo>
                  <a:pt x="204570" y="213815"/>
                  <a:pt x="204570" y="213815"/>
                  <a:pt x="182115" y="191360"/>
                </a:cubicBezTo>
                <a:cubicBezTo>
                  <a:pt x="172869" y="197965"/>
                  <a:pt x="160980" y="203248"/>
                  <a:pt x="147771" y="203248"/>
                </a:cubicBezTo>
                <a:cubicBezTo>
                  <a:pt x="118712" y="203248"/>
                  <a:pt x="93615" y="178151"/>
                  <a:pt x="93615" y="149091"/>
                </a:cubicBezTo>
                <a:cubicBezTo>
                  <a:pt x="93615" y="118710"/>
                  <a:pt x="118712" y="94934"/>
                  <a:pt x="147771" y="94934"/>
                </a:cubicBezTo>
                <a:cubicBezTo>
                  <a:pt x="178152" y="94934"/>
                  <a:pt x="203249" y="118710"/>
                  <a:pt x="203249" y="149091"/>
                </a:cubicBezTo>
                <a:cubicBezTo>
                  <a:pt x="203249" y="160979"/>
                  <a:pt x="199287" y="171547"/>
                  <a:pt x="191361" y="180793"/>
                </a:cubicBezTo>
                <a:lnTo>
                  <a:pt x="215137" y="204569"/>
                </a:lnTo>
                <a:cubicBezTo>
                  <a:pt x="228346" y="188718"/>
                  <a:pt x="234951" y="170226"/>
                  <a:pt x="234951" y="149091"/>
                </a:cubicBezTo>
                <a:cubicBezTo>
                  <a:pt x="234951" y="101539"/>
                  <a:pt x="195324" y="61912"/>
                  <a:pt x="147771" y="61912"/>
                </a:cubicBezTo>
                <a:close/>
                <a:moveTo>
                  <a:pt x="147771" y="14287"/>
                </a:moveTo>
                <a:cubicBezTo>
                  <a:pt x="75082" y="14287"/>
                  <a:pt x="14288" y="73407"/>
                  <a:pt x="14288" y="148294"/>
                </a:cubicBezTo>
                <a:cubicBezTo>
                  <a:pt x="14288" y="221866"/>
                  <a:pt x="75082" y="280987"/>
                  <a:pt x="147771" y="280987"/>
                </a:cubicBezTo>
                <a:cubicBezTo>
                  <a:pt x="183455" y="280987"/>
                  <a:pt x="215174" y="267849"/>
                  <a:pt x="238963" y="246828"/>
                </a:cubicBezTo>
                <a:cubicBezTo>
                  <a:pt x="238963" y="246828"/>
                  <a:pt x="238963" y="246828"/>
                  <a:pt x="215174" y="223180"/>
                </a:cubicBezTo>
                <a:cubicBezTo>
                  <a:pt x="196671" y="237632"/>
                  <a:pt x="174203" y="248142"/>
                  <a:pt x="147771" y="248142"/>
                </a:cubicBezTo>
                <a:cubicBezTo>
                  <a:pt x="93585" y="248142"/>
                  <a:pt x="47328" y="202159"/>
                  <a:pt x="47328" y="146980"/>
                </a:cubicBezTo>
                <a:cubicBezTo>
                  <a:pt x="47328" y="91801"/>
                  <a:pt x="93585" y="47132"/>
                  <a:pt x="149093" y="47132"/>
                </a:cubicBezTo>
                <a:cubicBezTo>
                  <a:pt x="203279" y="47132"/>
                  <a:pt x="249536" y="91801"/>
                  <a:pt x="249536" y="146980"/>
                </a:cubicBezTo>
                <a:cubicBezTo>
                  <a:pt x="249536" y="171942"/>
                  <a:pt x="240284" y="194276"/>
                  <a:pt x="224425" y="212670"/>
                </a:cubicBezTo>
                <a:cubicBezTo>
                  <a:pt x="224425" y="212670"/>
                  <a:pt x="224425" y="212670"/>
                  <a:pt x="249536" y="236318"/>
                </a:cubicBezTo>
                <a:cubicBezTo>
                  <a:pt x="269360" y="212670"/>
                  <a:pt x="282576" y="181138"/>
                  <a:pt x="282576" y="148294"/>
                </a:cubicBezTo>
                <a:cubicBezTo>
                  <a:pt x="282576" y="73407"/>
                  <a:pt x="221782" y="14287"/>
                  <a:pt x="147771" y="14287"/>
                </a:cubicBezTo>
                <a:close/>
                <a:moveTo>
                  <a:pt x="148794" y="0"/>
                </a:moveTo>
                <a:cubicBezTo>
                  <a:pt x="229117" y="0"/>
                  <a:pt x="296272" y="65838"/>
                  <a:pt x="296272" y="147477"/>
                </a:cubicBezTo>
                <a:cubicBezTo>
                  <a:pt x="296272" y="184347"/>
                  <a:pt x="281787" y="218583"/>
                  <a:pt x="259402" y="244918"/>
                </a:cubicBezTo>
                <a:cubicBezTo>
                  <a:pt x="259402" y="244918"/>
                  <a:pt x="259402" y="244918"/>
                  <a:pt x="289688" y="240967"/>
                </a:cubicBezTo>
                <a:cubicBezTo>
                  <a:pt x="292322" y="240967"/>
                  <a:pt x="293638" y="242284"/>
                  <a:pt x="294955" y="243601"/>
                </a:cubicBezTo>
                <a:cubicBezTo>
                  <a:pt x="294955" y="243601"/>
                  <a:pt x="294955" y="243601"/>
                  <a:pt x="334458" y="283104"/>
                </a:cubicBezTo>
                <a:cubicBezTo>
                  <a:pt x="339725" y="287055"/>
                  <a:pt x="335775" y="293639"/>
                  <a:pt x="330508" y="294955"/>
                </a:cubicBezTo>
                <a:cubicBezTo>
                  <a:pt x="330508" y="294955"/>
                  <a:pt x="330508" y="294955"/>
                  <a:pt x="298905" y="297589"/>
                </a:cubicBezTo>
                <a:cubicBezTo>
                  <a:pt x="298905" y="297589"/>
                  <a:pt x="298905" y="297589"/>
                  <a:pt x="294955" y="329191"/>
                </a:cubicBezTo>
                <a:cubicBezTo>
                  <a:pt x="293638" y="337092"/>
                  <a:pt x="287055" y="339725"/>
                  <a:pt x="283104" y="334458"/>
                </a:cubicBezTo>
                <a:cubicBezTo>
                  <a:pt x="283104" y="334458"/>
                  <a:pt x="283104" y="334458"/>
                  <a:pt x="243601" y="294955"/>
                </a:cubicBezTo>
                <a:cubicBezTo>
                  <a:pt x="242284" y="293639"/>
                  <a:pt x="240968" y="291005"/>
                  <a:pt x="240968" y="289688"/>
                </a:cubicBezTo>
                <a:cubicBezTo>
                  <a:pt x="240968" y="289688"/>
                  <a:pt x="240968" y="289688"/>
                  <a:pt x="244918" y="259403"/>
                </a:cubicBezTo>
                <a:cubicBezTo>
                  <a:pt x="218583" y="281788"/>
                  <a:pt x="184347" y="296272"/>
                  <a:pt x="147477" y="296272"/>
                </a:cubicBezTo>
                <a:cubicBezTo>
                  <a:pt x="67155" y="296272"/>
                  <a:pt x="0" y="229117"/>
                  <a:pt x="0" y="148794"/>
                </a:cubicBezTo>
                <a:cubicBezTo>
                  <a:pt x="0" y="67155"/>
                  <a:pt x="67155" y="0"/>
                  <a:pt x="148794" y="0"/>
                </a:cubicBezTo>
                <a:close/>
              </a:path>
            </a:pathLst>
          </a:custGeom>
          <a:solidFill>
            <a:schemeClr val="bg1">
              <a:lumMod val="100000"/>
            </a:schemeClr>
          </a:solidFill>
          <a:ln w="25400" cap="flat">
            <a:solidFill>
              <a:srgbClr val="000000">
                <a:alpha val="0"/>
              </a:srgbClr>
            </a:solidFill>
            <a:prstDash val="solid"/>
            <a:miter lim="400000"/>
          </a:ln>
          <a:effectLst/>
        </p:spPr>
        <p:txBody>
          <a:bodyPr anchor="ctr"/>
          <a:lstStyle/>
          <a:p>
            <a:pPr algn="ctr"/>
          </a:p>
        </p:txBody>
      </p:sp>
      <p:sp>
        <p:nvSpPr>
          <p:cNvPr id="41" name="矩形: 圆角 15"/>
          <p:cNvSpPr/>
          <p:nvPr/>
        </p:nvSpPr>
        <p:spPr>
          <a:xfrm>
            <a:off x="4819220" y="4867621"/>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矩形: 圆角 16"/>
          <p:cNvSpPr/>
          <p:nvPr/>
        </p:nvSpPr>
        <p:spPr>
          <a:xfrm>
            <a:off x="4870020" y="4894984"/>
            <a:ext cx="2028172" cy="142124"/>
          </a:xfrm>
          <a:prstGeom prst="roundRect">
            <a:avLst>
              <a:gd name="adj" fmla="val 50000"/>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3" name="矩形: 圆角 17"/>
          <p:cNvSpPr/>
          <p:nvPr/>
        </p:nvSpPr>
        <p:spPr>
          <a:xfrm>
            <a:off x="4819220" y="5158873"/>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矩形: 圆角 18"/>
          <p:cNvSpPr/>
          <p:nvPr/>
        </p:nvSpPr>
        <p:spPr>
          <a:xfrm>
            <a:off x="4870019" y="5186236"/>
            <a:ext cx="1820863" cy="142124"/>
          </a:xfrm>
          <a:prstGeom prst="roundRect">
            <a:avLst>
              <a:gd name="adj" fmla="val 5000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5" name="矩形: 圆角 19"/>
          <p:cNvSpPr/>
          <p:nvPr/>
        </p:nvSpPr>
        <p:spPr>
          <a:xfrm>
            <a:off x="4819220" y="5458345"/>
            <a:ext cx="2552700" cy="196850"/>
          </a:xfrm>
          <a:prstGeom prst="roundRect">
            <a:avLst>
              <a:gd name="adj" fmla="val 50000"/>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pattFill prst="pct5">
                  <a:fgClr>
                    <a:srgbClr val="E4E6EA"/>
                  </a:fgClr>
                  <a:bgClr>
                    <a:srgbClr val="ADB5BF"/>
                  </a:bgClr>
                </a:pattFill>
              </a14:hiddenFill>
            </a:ext>
            <a:ext uri="{91240B29-F687-4F45-9708-019B960494DF}">
              <a14:hiddenLine xmlns:a14="http://schemas.microsoft.com/office/drawing/2010/main" w="12700">
                <a:solidFill>
                  <a:schemeClr val="tx1">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矩形: 圆角 20"/>
          <p:cNvSpPr/>
          <p:nvPr/>
        </p:nvSpPr>
        <p:spPr>
          <a:xfrm>
            <a:off x="4870020" y="5485708"/>
            <a:ext cx="1323322" cy="142124"/>
          </a:xfrm>
          <a:prstGeom prst="roundRect">
            <a:avLst>
              <a:gd name="adj" fmla="val 50000"/>
            </a:avLst>
          </a:prstGeom>
          <a:solidFill>
            <a:schemeClr val="tx1">
              <a:lumMod val="65000"/>
              <a:lumOff val="3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7" name="任意多边形: 形状 11"/>
          <p:cNvSpPr/>
          <p:nvPr/>
        </p:nvSpPr>
        <p:spPr>
          <a:xfrm>
            <a:off x="5304994" y="1789143"/>
            <a:ext cx="1581153" cy="1581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63500" cap="flat">
            <a:solidFill>
              <a:srgbClr val="000000">
                <a:alpha val="0"/>
              </a:srgbClr>
            </a:solidFill>
            <a:prstDash val="solid"/>
            <a:miter lim="400000"/>
          </a:ln>
          <a:effectLst/>
        </p:spPr>
        <p:txBody>
          <a:bodyPr anchor="ctr"/>
          <a:lstStyle/>
          <a:p>
            <a:pPr algn="ctr"/>
          </a:p>
        </p:txBody>
      </p:sp>
      <p:sp>
        <p:nvSpPr>
          <p:cNvPr id="48" name="任意多边形: 形状 12"/>
          <p:cNvSpPr/>
          <p:nvPr/>
        </p:nvSpPr>
        <p:spPr>
          <a:xfrm>
            <a:off x="5337313" y="1821462"/>
            <a:ext cx="1516514" cy="15165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25400" cap="flat">
            <a:solidFill>
              <a:srgbClr val="E91D62">
                <a:alpha val="0"/>
              </a:srgbClr>
            </a:solidFill>
            <a:prstDash val="solid"/>
            <a:miter lim="400000"/>
          </a:ln>
          <a:effectLst/>
        </p:spPr>
        <p:txBody>
          <a:bodyPr anchor="ctr"/>
          <a:lstStyle/>
          <a:p>
            <a:pPr algn="ctr"/>
          </a:p>
        </p:txBody>
      </p:sp>
      <p:sp>
        <p:nvSpPr>
          <p:cNvPr id="49" name="任意多边形: 形状 13"/>
          <p:cNvSpPr/>
          <p:nvPr/>
        </p:nvSpPr>
        <p:spPr>
          <a:xfrm>
            <a:off x="5436751" y="1920900"/>
            <a:ext cx="1317638" cy="13176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anchor="ctr"/>
          <a:lstStyle/>
          <a:p>
            <a:pPr algn="ctr"/>
          </a:p>
        </p:txBody>
      </p:sp>
      <p:sp>
        <p:nvSpPr>
          <p:cNvPr id="50" name="任意多边形: 形状 14"/>
          <p:cNvSpPr/>
          <p:nvPr/>
        </p:nvSpPr>
        <p:spPr>
          <a:xfrm>
            <a:off x="5827981" y="2323545"/>
            <a:ext cx="535178" cy="512348"/>
          </a:xfrm>
          <a:custGeom>
            <a:avLst/>
            <a:gdLst>
              <a:gd name="connsiteX0" fmla="*/ 203672 w 338280"/>
              <a:gd name="connsiteY0" fmla="*/ 246439 h 323850"/>
              <a:gd name="connsiteX1" fmla="*/ 209657 w 338280"/>
              <a:gd name="connsiteY1" fmla="*/ 252329 h 323850"/>
              <a:gd name="connsiteX2" fmla="*/ 238919 w 338280"/>
              <a:gd name="connsiteY2" fmla="*/ 305998 h 323850"/>
              <a:gd name="connsiteX3" fmla="*/ 233599 w 338280"/>
              <a:gd name="connsiteY3" fmla="*/ 316470 h 323850"/>
              <a:gd name="connsiteX4" fmla="*/ 197687 w 338280"/>
              <a:gd name="connsiteY4" fmla="*/ 252329 h 323850"/>
              <a:gd name="connsiteX5" fmla="*/ 203672 w 338280"/>
              <a:gd name="connsiteY5" fmla="*/ 246439 h 323850"/>
              <a:gd name="connsiteX6" fmla="*/ 251574 w 338280"/>
              <a:gd name="connsiteY6" fmla="*/ 214312 h 323850"/>
              <a:gd name="connsiteX7" fmla="*/ 283252 w 338280"/>
              <a:gd name="connsiteY7" fmla="*/ 222230 h 323850"/>
              <a:gd name="connsiteX8" fmla="*/ 314931 w 338280"/>
              <a:gd name="connsiteY8" fmla="*/ 275020 h 323850"/>
              <a:gd name="connsiteX9" fmla="*/ 316251 w 338280"/>
              <a:gd name="connsiteY9" fmla="*/ 285578 h 323850"/>
              <a:gd name="connsiteX10" fmla="*/ 325490 w 338280"/>
              <a:gd name="connsiteY10" fmla="*/ 313292 h 323850"/>
              <a:gd name="connsiteX11" fmla="*/ 328130 w 338280"/>
              <a:gd name="connsiteY11" fmla="*/ 319891 h 323850"/>
              <a:gd name="connsiteX12" fmla="*/ 322851 w 338280"/>
              <a:gd name="connsiteY12" fmla="*/ 323850 h 323850"/>
              <a:gd name="connsiteX13" fmla="*/ 321531 w 338280"/>
              <a:gd name="connsiteY13" fmla="*/ 323850 h 323850"/>
              <a:gd name="connsiteX14" fmla="*/ 293812 w 338280"/>
              <a:gd name="connsiteY14" fmla="*/ 310653 h 323850"/>
              <a:gd name="connsiteX15" fmla="*/ 288532 w 338280"/>
              <a:gd name="connsiteY15" fmla="*/ 301415 h 323850"/>
              <a:gd name="connsiteX16" fmla="*/ 279292 w 338280"/>
              <a:gd name="connsiteY16" fmla="*/ 288217 h 323850"/>
              <a:gd name="connsiteX17" fmla="*/ 276652 w 338280"/>
              <a:gd name="connsiteY17" fmla="*/ 289537 h 323850"/>
              <a:gd name="connsiteX18" fmla="*/ 276652 w 338280"/>
              <a:gd name="connsiteY18" fmla="*/ 290857 h 323850"/>
              <a:gd name="connsiteX19" fmla="*/ 280612 w 338280"/>
              <a:gd name="connsiteY19" fmla="*/ 294816 h 323850"/>
              <a:gd name="connsiteX20" fmla="*/ 284572 w 338280"/>
              <a:gd name="connsiteY20" fmla="*/ 301415 h 323850"/>
              <a:gd name="connsiteX21" fmla="*/ 279292 w 338280"/>
              <a:gd name="connsiteY21" fmla="*/ 308013 h 323850"/>
              <a:gd name="connsiteX22" fmla="*/ 272693 w 338280"/>
              <a:gd name="connsiteY22" fmla="*/ 308013 h 323850"/>
              <a:gd name="connsiteX23" fmla="*/ 215935 w 338280"/>
              <a:gd name="connsiteY23" fmla="*/ 259183 h 323850"/>
              <a:gd name="connsiteX24" fmla="*/ 218574 w 338280"/>
              <a:gd name="connsiteY24" fmla="*/ 226190 h 323850"/>
              <a:gd name="connsiteX25" fmla="*/ 218574 w 338280"/>
              <a:gd name="connsiteY25" fmla="*/ 224870 h 323850"/>
              <a:gd name="connsiteX26" fmla="*/ 221214 w 338280"/>
              <a:gd name="connsiteY26" fmla="*/ 222230 h 323850"/>
              <a:gd name="connsiteX27" fmla="*/ 251574 w 338280"/>
              <a:gd name="connsiteY27" fmla="*/ 214312 h 323850"/>
              <a:gd name="connsiteX28" fmla="*/ 248551 w 338280"/>
              <a:gd name="connsiteY28" fmla="*/ 198166 h 323850"/>
              <a:gd name="connsiteX29" fmla="*/ 308559 w 338280"/>
              <a:gd name="connsiteY29" fmla="*/ 219221 h 323850"/>
              <a:gd name="connsiteX30" fmla="*/ 325895 w 338280"/>
              <a:gd name="connsiteY30" fmla="*/ 246857 h 323850"/>
              <a:gd name="connsiteX31" fmla="*/ 337896 w 338280"/>
              <a:gd name="connsiteY31" fmla="*/ 287651 h 323850"/>
              <a:gd name="connsiteX32" fmla="*/ 325895 w 338280"/>
              <a:gd name="connsiteY32" fmla="*/ 290283 h 323850"/>
              <a:gd name="connsiteX33" fmla="*/ 301892 w 338280"/>
              <a:gd name="connsiteY33" fmla="*/ 229749 h 323850"/>
              <a:gd name="connsiteX34" fmla="*/ 248551 w 338280"/>
              <a:gd name="connsiteY34" fmla="*/ 210010 h 323850"/>
              <a:gd name="connsiteX35" fmla="*/ 248551 w 338280"/>
              <a:gd name="connsiteY35" fmla="*/ 198166 h 323850"/>
              <a:gd name="connsiteX36" fmla="*/ 146094 w 338280"/>
              <a:gd name="connsiteY36" fmla="*/ 133350 h 323850"/>
              <a:gd name="connsiteX37" fmla="*/ 134187 w 338280"/>
              <a:gd name="connsiteY37" fmla="*/ 145257 h 323850"/>
              <a:gd name="connsiteX38" fmla="*/ 146094 w 338280"/>
              <a:gd name="connsiteY38" fmla="*/ 157164 h 323850"/>
              <a:gd name="connsiteX39" fmla="*/ 158001 w 338280"/>
              <a:gd name="connsiteY39" fmla="*/ 145257 h 323850"/>
              <a:gd name="connsiteX40" fmla="*/ 146094 w 338280"/>
              <a:gd name="connsiteY40" fmla="*/ 133350 h 323850"/>
              <a:gd name="connsiteX41" fmla="*/ 80560 w 338280"/>
              <a:gd name="connsiteY41" fmla="*/ 50800 h 323850"/>
              <a:gd name="connsiteX42" fmla="*/ 60662 w 338280"/>
              <a:gd name="connsiteY42" fmla="*/ 58619 h 323850"/>
              <a:gd name="connsiteX43" fmla="*/ 52703 w 338280"/>
              <a:gd name="connsiteY43" fmla="*/ 87289 h 323850"/>
              <a:gd name="connsiteX44" fmla="*/ 71275 w 338280"/>
              <a:gd name="connsiteY44" fmla="*/ 118565 h 323850"/>
              <a:gd name="connsiteX45" fmla="*/ 111071 w 338280"/>
              <a:gd name="connsiteY45" fmla="*/ 138113 h 323850"/>
              <a:gd name="connsiteX46" fmla="*/ 132296 w 338280"/>
              <a:gd name="connsiteY46" fmla="*/ 130294 h 323850"/>
              <a:gd name="connsiteX47" fmla="*/ 121683 w 338280"/>
              <a:gd name="connsiteY47" fmla="*/ 69045 h 323850"/>
              <a:gd name="connsiteX48" fmla="*/ 80560 w 338280"/>
              <a:gd name="connsiteY48" fmla="*/ 50800 h 323850"/>
              <a:gd name="connsiteX49" fmla="*/ 32941 w 338280"/>
              <a:gd name="connsiteY49" fmla="*/ 0 h 323850"/>
              <a:gd name="connsiteX50" fmla="*/ 154073 w 338280"/>
              <a:gd name="connsiteY50" fmla="*/ 71005 h 323850"/>
              <a:gd name="connsiteX51" fmla="*/ 192256 w 338280"/>
              <a:gd name="connsiteY51" fmla="*/ 114396 h 323850"/>
              <a:gd name="connsiteX52" fmla="*/ 255455 w 338280"/>
              <a:gd name="connsiteY52" fmla="*/ 144639 h 323850"/>
              <a:gd name="connsiteX53" fmla="*/ 219905 w 338280"/>
              <a:gd name="connsiteY53" fmla="*/ 219588 h 323850"/>
              <a:gd name="connsiteX54" fmla="*/ 158023 w 338280"/>
              <a:gd name="connsiteY54" fmla="*/ 260350 h 323850"/>
              <a:gd name="connsiteX55" fmla="*/ 144856 w 338280"/>
              <a:gd name="connsiteY55" fmla="*/ 255090 h 323850"/>
              <a:gd name="connsiteX56" fmla="*/ 114573 w 338280"/>
              <a:gd name="connsiteY56" fmla="*/ 191975 h 323850"/>
              <a:gd name="connsiteX57" fmla="*/ 71124 w 338280"/>
              <a:gd name="connsiteY57" fmla="*/ 153843 h 323850"/>
              <a:gd name="connsiteX58" fmla="*/ 10558 w 338280"/>
              <a:gd name="connsiteY58" fmla="*/ 71005 h 323850"/>
              <a:gd name="connsiteX59" fmla="*/ 9241 w 338280"/>
              <a:gd name="connsiteY59" fmla="*/ 9204 h 323850"/>
              <a:gd name="connsiteX60" fmla="*/ 32941 w 338280"/>
              <a:gd name="connsiteY60"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8280" h="323850">
                <a:moveTo>
                  <a:pt x="203672" y="246439"/>
                </a:moveTo>
                <a:cubicBezTo>
                  <a:pt x="206665" y="246439"/>
                  <a:pt x="209657" y="248402"/>
                  <a:pt x="209657" y="252329"/>
                </a:cubicBezTo>
                <a:cubicBezTo>
                  <a:pt x="210988" y="271964"/>
                  <a:pt x="220298" y="295526"/>
                  <a:pt x="238919" y="305998"/>
                </a:cubicBezTo>
                <a:cubicBezTo>
                  <a:pt x="246900" y="308616"/>
                  <a:pt x="240249" y="319088"/>
                  <a:pt x="233599" y="316470"/>
                </a:cubicBezTo>
                <a:cubicBezTo>
                  <a:pt x="210988" y="304689"/>
                  <a:pt x="199017" y="275891"/>
                  <a:pt x="197687" y="252329"/>
                </a:cubicBezTo>
                <a:cubicBezTo>
                  <a:pt x="197687" y="248402"/>
                  <a:pt x="200679" y="246439"/>
                  <a:pt x="203672" y="246439"/>
                </a:cubicBezTo>
                <a:close/>
                <a:moveTo>
                  <a:pt x="251574" y="214312"/>
                </a:moveTo>
                <a:cubicBezTo>
                  <a:pt x="262133" y="214312"/>
                  <a:pt x="274013" y="216951"/>
                  <a:pt x="283252" y="222230"/>
                </a:cubicBezTo>
                <a:cubicBezTo>
                  <a:pt x="307011" y="235428"/>
                  <a:pt x="312291" y="257863"/>
                  <a:pt x="314931" y="275020"/>
                </a:cubicBezTo>
                <a:cubicBezTo>
                  <a:pt x="316251" y="278979"/>
                  <a:pt x="316251" y="282938"/>
                  <a:pt x="316251" y="285578"/>
                </a:cubicBezTo>
                <a:cubicBezTo>
                  <a:pt x="317571" y="297455"/>
                  <a:pt x="318891" y="308013"/>
                  <a:pt x="325490" y="313292"/>
                </a:cubicBezTo>
                <a:cubicBezTo>
                  <a:pt x="328130" y="314612"/>
                  <a:pt x="329450" y="317251"/>
                  <a:pt x="328130" y="319891"/>
                </a:cubicBezTo>
                <a:cubicBezTo>
                  <a:pt x="328130" y="322530"/>
                  <a:pt x="325490" y="323850"/>
                  <a:pt x="322851" y="323850"/>
                </a:cubicBezTo>
                <a:cubicBezTo>
                  <a:pt x="322851" y="323850"/>
                  <a:pt x="321531" y="323850"/>
                  <a:pt x="321531" y="323850"/>
                </a:cubicBezTo>
                <a:cubicBezTo>
                  <a:pt x="309651" y="323850"/>
                  <a:pt x="300411" y="318571"/>
                  <a:pt x="293812" y="310653"/>
                </a:cubicBezTo>
                <a:cubicBezTo>
                  <a:pt x="292492" y="306693"/>
                  <a:pt x="289852" y="304054"/>
                  <a:pt x="288532" y="301415"/>
                </a:cubicBezTo>
                <a:cubicBezTo>
                  <a:pt x="285892" y="296136"/>
                  <a:pt x="281932" y="288217"/>
                  <a:pt x="279292" y="288217"/>
                </a:cubicBezTo>
                <a:cubicBezTo>
                  <a:pt x="277972" y="288217"/>
                  <a:pt x="277972" y="289537"/>
                  <a:pt x="276652" y="289537"/>
                </a:cubicBezTo>
                <a:cubicBezTo>
                  <a:pt x="276652" y="289537"/>
                  <a:pt x="276652" y="290857"/>
                  <a:pt x="276652" y="290857"/>
                </a:cubicBezTo>
                <a:cubicBezTo>
                  <a:pt x="276652" y="293496"/>
                  <a:pt x="277972" y="294816"/>
                  <a:pt x="280612" y="294816"/>
                </a:cubicBezTo>
                <a:cubicBezTo>
                  <a:pt x="283252" y="296136"/>
                  <a:pt x="285892" y="298775"/>
                  <a:pt x="284572" y="301415"/>
                </a:cubicBezTo>
                <a:cubicBezTo>
                  <a:pt x="284572" y="304054"/>
                  <a:pt x="283252" y="306693"/>
                  <a:pt x="279292" y="308013"/>
                </a:cubicBezTo>
                <a:cubicBezTo>
                  <a:pt x="277972" y="308013"/>
                  <a:pt x="275333" y="308013"/>
                  <a:pt x="272693" y="308013"/>
                </a:cubicBezTo>
                <a:cubicBezTo>
                  <a:pt x="246294" y="308013"/>
                  <a:pt x="221214" y="286897"/>
                  <a:pt x="215935" y="259183"/>
                </a:cubicBezTo>
                <a:cubicBezTo>
                  <a:pt x="213295" y="251265"/>
                  <a:pt x="211975" y="236748"/>
                  <a:pt x="218574" y="226190"/>
                </a:cubicBezTo>
                <a:cubicBezTo>
                  <a:pt x="218574" y="226190"/>
                  <a:pt x="218574" y="226190"/>
                  <a:pt x="218574" y="224870"/>
                </a:cubicBezTo>
                <a:cubicBezTo>
                  <a:pt x="219894" y="223550"/>
                  <a:pt x="219894" y="222230"/>
                  <a:pt x="221214" y="222230"/>
                </a:cubicBezTo>
                <a:cubicBezTo>
                  <a:pt x="230454" y="216951"/>
                  <a:pt x="241014" y="214312"/>
                  <a:pt x="251574" y="214312"/>
                </a:cubicBezTo>
                <a:close/>
                <a:moveTo>
                  <a:pt x="248551" y="198166"/>
                </a:moveTo>
                <a:cubicBezTo>
                  <a:pt x="269887" y="196850"/>
                  <a:pt x="292557" y="203430"/>
                  <a:pt x="308559" y="219221"/>
                </a:cubicBezTo>
                <a:cubicBezTo>
                  <a:pt x="316560" y="227117"/>
                  <a:pt x="321894" y="236329"/>
                  <a:pt x="325895" y="246857"/>
                </a:cubicBezTo>
                <a:cubicBezTo>
                  <a:pt x="331229" y="260016"/>
                  <a:pt x="331229" y="274492"/>
                  <a:pt x="337896" y="287651"/>
                </a:cubicBezTo>
                <a:cubicBezTo>
                  <a:pt x="340563" y="294231"/>
                  <a:pt x="328562" y="296863"/>
                  <a:pt x="325895" y="290283"/>
                </a:cubicBezTo>
                <a:cubicBezTo>
                  <a:pt x="316560" y="269228"/>
                  <a:pt x="317894" y="246857"/>
                  <a:pt x="301892" y="229749"/>
                </a:cubicBezTo>
                <a:cubicBezTo>
                  <a:pt x="287223" y="215273"/>
                  <a:pt x="268554" y="210010"/>
                  <a:pt x="248551" y="210010"/>
                </a:cubicBezTo>
                <a:cubicBezTo>
                  <a:pt x="240550" y="210010"/>
                  <a:pt x="240550" y="198166"/>
                  <a:pt x="248551" y="198166"/>
                </a:cubicBezTo>
                <a:close/>
                <a:moveTo>
                  <a:pt x="146094" y="133350"/>
                </a:moveTo>
                <a:cubicBezTo>
                  <a:pt x="139518" y="133350"/>
                  <a:pt x="134187" y="138681"/>
                  <a:pt x="134187" y="145257"/>
                </a:cubicBezTo>
                <a:cubicBezTo>
                  <a:pt x="134187" y="151833"/>
                  <a:pt x="139518" y="157164"/>
                  <a:pt x="146094" y="157164"/>
                </a:cubicBezTo>
                <a:cubicBezTo>
                  <a:pt x="152670" y="157164"/>
                  <a:pt x="158001" y="151833"/>
                  <a:pt x="158001" y="145257"/>
                </a:cubicBezTo>
                <a:cubicBezTo>
                  <a:pt x="158001" y="138681"/>
                  <a:pt x="152670" y="133350"/>
                  <a:pt x="146094" y="133350"/>
                </a:cubicBezTo>
                <a:close/>
                <a:moveTo>
                  <a:pt x="80560" y="50800"/>
                </a:moveTo>
                <a:cubicBezTo>
                  <a:pt x="72601" y="50800"/>
                  <a:pt x="65968" y="53406"/>
                  <a:pt x="60662" y="58619"/>
                </a:cubicBezTo>
                <a:cubicBezTo>
                  <a:pt x="52703" y="65135"/>
                  <a:pt x="50050" y="75560"/>
                  <a:pt x="52703" y="87289"/>
                </a:cubicBezTo>
                <a:cubicBezTo>
                  <a:pt x="55356" y="99018"/>
                  <a:pt x="61989" y="109443"/>
                  <a:pt x="71275" y="118565"/>
                </a:cubicBezTo>
                <a:cubicBezTo>
                  <a:pt x="83213" y="130294"/>
                  <a:pt x="97805" y="138113"/>
                  <a:pt x="111071" y="138113"/>
                </a:cubicBezTo>
                <a:cubicBezTo>
                  <a:pt x="120357" y="138113"/>
                  <a:pt x="126990" y="135507"/>
                  <a:pt x="132296" y="130294"/>
                </a:cubicBezTo>
                <a:cubicBezTo>
                  <a:pt x="146888" y="115959"/>
                  <a:pt x="141582" y="89895"/>
                  <a:pt x="121683" y="69045"/>
                </a:cubicBezTo>
                <a:cubicBezTo>
                  <a:pt x="109744" y="57316"/>
                  <a:pt x="93826" y="50800"/>
                  <a:pt x="80560" y="50800"/>
                </a:cubicBezTo>
                <a:close/>
                <a:moveTo>
                  <a:pt x="32941" y="0"/>
                </a:moveTo>
                <a:cubicBezTo>
                  <a:pt x="63224" y="0"/>
                  <a:pt x="111940" y="27613"/>
                  <a:pt x="154073" y="71005"/>
                </a:cubicBezTo>
                <a:cubicBezTo>
                  <a:pt x="168556" y="84154"/>
                  <a:pt x="181722" y="99932"/>
                  <a:pt x="192256" y="114396"/>
                </a:cubicBezTo>
                <a:cubicBezTo>
                  <a:pt x="221222" y="123601"/>
                  <a:pt x="248872" y="138064"/>
                  <a:pt x="255455" y="144639"/>
                </a:cubicBezTo>
                <a:cubicBezTo>
                  <a:pt x="273888" y="161733"/>
                  <a:pt x="243605" y="195920"/>
                  <a:pt x="219905" y="219588"/>
                </a:cubicBezTo>
                <a:cubicBezTo>
                  <a:pt x="190939" y="247201"/>
                  <a:pt x="172506" y="260350"/>
                  <a:pt x="158023" y="260350"/>
                </a:cubicBezTo>
                <a:cubicBezTo>
                  <a:pt x="152756" y="260350"/>
                  <a:pt x="148806" y="259035"/>
                  <a:pt x="144856" y="255090"/>
                </a:cubicBezTo>
                <a:cubicBezTo>
                  <a:pt x="138273" y="248516"/>
                  <a:pt x="123790" y="220903"/>
                  <a:pt x="114573" y="191975"/>
                </a:cubicBezTo>
                <a:cubicBezTo>
                  <a:pt x="100090" y="181456"/>
                  <a:pt x="84290" y="168307"/>
                  <a:pt x="71124" y="153843"/>
                </a:cubicBezTo>
                <a:cubicBezTo>
                  <a:pt x="43474" y="127545"/>
                  <a:pt x="22408" y="97303"/>
                  <a:pt x="10558" y="71005"/>
                </a:cubicBezTo>
                <a:cubicBezTo>
                  <a:pt x="-2609" y="43392"/>
                  <a:pt x="-3925" y="21038"/>
                  <a:pt x="9241" y="9204"/>
                </a:cubicBezTo>
                <a:cubicBezTo>
                  <a:pt x="14508" y="2630"/>
                  <a:pt x="22408" y="0"/>
                  <a:pt x="32941" y="0"/>
                </a:cubicBezTo>
                <a:close/>
              </a:path>
            </a:pathLst>
          </a:custGeom>
          <a:solidFill>
            <a:schemeClr val="bg1">
              <a:lumMod val="100000"/>
            </a:schemeClr>
          </a:solidFill>
          <a:ln w="25400" cap="flat">
            <a:solidFill>
              <a:srgbClr val="000000">
                <a:alpha val="0"/>
              </a:srgbClr>
            </a:solidFill>
            <a:prstDash val="solid"/>
            <a:miter lim="400000"/>
          </a:ln>
          <a:effectLst/>
        </p:spPr>
        <p:txBody>
          <a:bodyPr anchor="ctr"/>
          <a:lstStyle/>
          <a:p>
            <a:pPr algn="ctr"/>
          </a:p>
        </p:txBody>
      </p:sp>
      <p:grpSp>
        <p:nvGrpSpPr>
          <p:cNvPr id="51" name="组合 50"/>
          <p:cNvGrpSpPr/>
          <p:nvPr/>
        </p:nvGrpSpPr>
        <p:grpSpPr>
          <a:xfrm>
            <a:off x="1279061" y="3540241"/>
            <a:ext cx="3117842" cy="1007663"/>
            <a:chOff x="1851647" y="3689289"/>
            <a:chExt cx="3117842" cy="1007663"/>
          </a:xfrm>
        </p:grpSpPr>
        <p:sp>
          <p:nvSpPr>
            <p:cNvPr id="52" name="矩形 51"/>
            <p:cNvSpPr/>
            <p:nvPr/>
          </p:nvSpPr>
          <p:spPr>
            <a:xfrm>
              <a:off x="1851647" y="4050621"/>
              <a:ext cx="3117842" cy="646331"/>
            </a:xfrm>
            <a:prstGeom prst="rect">
              <a:avLst/>
            </a:prstGeom>
          </p:spPr>
          <p:txBody>
            <a:bodyPr wrap="square">
              <a:spAutoFit/>
              <a:scene3d>
                <a:camera prst="orthographicFront"/>
                <a:lightRig rig="threePt" dir="t"/>
              </a:scene3d>
              <a:sp3d contourW="12700"/>
            </a:bodyPr>
            <a:lstStyle/>
            <a:p>
              <a:pPr algn="ctr"/>
              <a:r>
                <a:rPr lang="en-US" altLang="zh-CN" sz="1200" dirty="0">
                  <a:solidFill>
                    <a:schemeClr val="tx1">
                      <a:lumMod val="65000"/>
                      <a:lumOff val="35000"/>
                    </a:schemeClr>
                  </a:solidFill>
                </a:rPr>
                <a:t>The user can demonstrate on a projector or computer, or print the presentation and make it into a film to be used</a:t>
              </a:r>
              <a:endParaRPr lang="en-US" altLang="zh-CN" sz="1200" dirty="0">
                <a:solidFill>
                  <a:schemeClr val="tx1">
                    <a:lumMod val="65000"/>
                    <a:lumOff val="35000"/>
                  </a:schemeClr>
                </a:solidFill>
              </a:endParaRPr>
            </a:p>
          </p:txBody>
        </p:sp>
        <p:sp>
          <p:nvSpPr>
            <p:cNvPr id="53" name="文本框 69"/>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grpSp>
      <p:grpSp>
        <p:nvGrpSpPr>
          <p:cNvPr id="54" name="组合 53"/>
          <p:cNvGrpSpPr/>
          <p:nvPr/>
        </p:nvGrpSpPr>
        <p:grpSpPr>
          <a:xfrm>
            <a:off x="4537079" y="3540241"/>
            <a:ext cx="3117842" cy="1007663"/>
            <a:chOff x="1851647" y="3689289"/>
            <a:chExt cx="3117842" cy="1007663"/>
          </a:xfrm>
        </p:grpSpPr>
        <p:sp>
          <p:nvSpPr>
            <p:cNvPr id="55" name="矩形 54"/>
            <p:cNvSpPr/>
            <p:nvPr/>
          </p:nvSpPr>
          <p:spPr>
            <a:xfrm>
              <a:off x="1851647" y="4050621"/>
              <a:ext cx="3117842" cy="646331"/>
            </a:xfrm>
            <a:prstGeom prst="rect">
              <a:avLst/>
            </a:prstGeom>
          </p:spPr>
          <p:txBody>
            <a:bodyPr wrap="square">
              <a:spAutoFit/>
              <a:scene3d>
                <a:camera prst="orthographicFront"/>
                <a:lightRig rig="threePt" dir="t"/>
              </a:scene3d>
              <a:sp3d contourW="12700"/>
            </a:bodyPr>
            <a:lstStyle/>
            <a:p>
              <a:pPr algn="ctr"/>
              <a:r>
                <a:rPr lang="en-US" altLang="zh-CN" sz="1200" dirty="0">
                  <a:solidFill>
                    <a:schemeClr val="tx1">
                      <a:lumMod val="65000"/>
                      <a:lumOff val="35000"/>
                    </a:schemeClr>
                  </a:solidFill>
                </a:rPr>
                <a:t>The user can demonstrate on a projector or computer, or print the presentation and make it into a film to be used</a:t>
              </a:r>
              <a:endParaRPr lang="en-US" altLang="zh-CN" sz="1200" dirty="0">
                <a:solidFill>
                  <a:schemeClr val="tx1">
                    <a:lumMod val="65000"/>
                    <a:lumOff val="35000"/>
                  </a:schemeClr>
                </a:solidFill>
              </a:endParaRPr>
            </a:p>
          </p:txBody>
        </p:sp>
        <p:sp>
          <p:nvSpPr>
            <p:cNvPr id="56" name="文本框 72"/>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grpSp>
      <p:grpSp>
        <p:nvGrpSpPr>
          <p:cNvPr id="57" name="组合 56"/>
          <p:cNvGrpSpPr/>
          <p:nvPr/>
        </p:nvGrpSpPr>
        <p:grpSpPr>
          <a:xfrm>
            <a:off x="7789338" y="3540241"/>
            <a:ext cx="3117842" cy="1007663"/>
            <a:chOff x="1851647" y="3689289"/>
            <a:chExt cx="3117842" cy="1007663"/>
          </a:xfrm>
        </p:grpSpPr>
        <p:sp>
          <p:nvSpPr>
            <p:cNvPr id="58" name="矩形 57"/>
            <p:cNvSpPr/>
            <p:nvPr/>
          </p:nvSpPr>
          <p:spPr>
            <a:xfrm>
              <a:off x="1851647" y="4050621"/>
              <a:ext cx="3117842" cy="646331"/>
            </a:xfrm>
            <a:prstGeom prst="rect">
              <a:avLst/>
            </a:prstGeom>
          </p:spPr>
          <p:txBody>
            <a:bodyPr wrap="square">
              <a:spAutoFit/>
              <a:scene3d>
                <a:camera prst="orthographicFront"/>
                <a:lightRig rig="threePt" dir="t"/>
              </a:scene3d>
              <a:sp3d contourW="12700"/>
            </a:bodyPr>
            <a:lstStyle/>
            <a:p>
              <a:pPr algn="ctr"/>
              <a:r>
                <a:rPr lang="en-US" altLang="zh-CN" sz="1200" dirty="0">
                  <a:solidFill>
                    <a:schemeClr val="tx1">
                      <a:lumMod val="65000"/>
                      <a:lumOff val="35000"/>
                    </a:schemeClr>
                  </a:solidFill>
                </a:rPr>
                <a:t>The user can demonstrate on a projector or computer, or print the presentation and make it into a film to be used</a:t>
              </a:r>
              <a:endParaRPr lang="en-US" altLang="zh-CN" sz="1200" dirty="0">
                <a:solidFill>
                  <a:schemeClr val="tx1">
                    <a:lumMod val="65000"/>
                    <a:lumOff val="35000"/>
                  </a:schemeClr>
                </a:solidFill>
              </a:endParaRPr>
            </a:p>
          </p:txBody>
        </p:sp>
        <p:sp>
          <p:nvSpPr>
            <p:cNvPr id="59" name="文本框 75"/>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grpSp>
    </p:spTree>
    <p:custDataLst>
      <p:tags r:id="rId3"/>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25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50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1000"/>
                                        <p:tgtEl>
                                          <p:spTgt spid="57"/>
                                        </p:tgtEl>
                                      </p:cBhvr>
                                    </p:animEffect>
                                    <p:anim calcmode="lin" valueType="num">
                                      <p:cBhvr>
                                        <p:cTn id="79" dur="1000" fill="hold"/>
                                        <p:tgtEl>
                                          <p:spTgt spid="57"/>
                                        </p:tgtEl>
                                        <p:attrNameLst>
                                          <p:attrName>ppt_x</p:attrName>
                                        </p:attrNameLst>
                                      </p:cBhvr>
                                      <p:tavLst>
                                        <p:tav tm="0">
                                          <p:val>
                                            <p:strVal val="#ppt_x"/>
                                          </p:val>
                                        </p:tav>
                                        <p:tav tm="100000">
                                          <p:val>
                                            <p:strVal val="#ppt_x"/>
                                          </p:val>
                                        </p:tav>
                                      </p:tavLst>
                                    </p:anim>
                                    <p:anim calcmode="lin" valueType="num">
                                      <p:cBhvr>
                                        <p:cTn id="80" dur="1000" fill="hold"/>
                                        <p:tgtEl>
                                          <p:spTgt spid="57"/>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left)">
                                      <p:cBhvr>
                                        <p:cTn id="84" dur="500"/>
                                        <p:tgtEl>
                                          <p:spTgt spid="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left)">
                                      <p:cBhvr>
                                        <p:cTn id="87" dur="500"/>
                                        <p:tgtEl>
                                          <p:spTgt spid="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left)">
                                      <p:cBhvr>
                                        <p:cTn id="93" dur="500"/>
                                        <p:tgtEl>
                                          <p:spTgt spid="10"/>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left)">
                                      <p:cBhvr>
                                        <p:cTn id="99" dur="500"/>
                                        <p:tgtEl>
                                          <p:spTgt spid="1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left)">
                                      <p:cBhvr>
                                        <p:cTn id="105" dur="500"/>
                                        <p:tgtEl>
                                          <p:spTgt spid="14"/>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left)">
                                      <p:cBhvr>
                                        <p:cTn id="108" dur="500"/>
                                        <p:tgtEl>
                                          <p:spTgt spid="15"/>
                                        </p:tgtEl>
                                      </p:cBhvr>
                                    </p:animEffect>
                                  </p:childTnLst>
                                </p:cTn>
                              </p:par>
                              <p:par>
                                <p:cTn id="109" presetID="22" presetClass="entr" presetSubtype="8" fill="hold" grpId="0" nodeType="withEffect" nodePh="1">
                                  <p:stCondLst>
                                    <p:cond delay="0"/>
                                  </p:stCondLst>
                                  <p:endCondLst>
                                    <p:cond evt="begin" delay="0">
                                      <p:tn val="109"/>
                                    </p:cond>
                                  </p:endCondLst>
                                  <p:childTnLst>
                                    <p:set>
                                      <p:cBhvr>
                                        <p:cTn id="110" dur="1" fill="hold">
                                          <p:stCondLst>
                                            <p:cond delay="0"/>
                                          </p:stCondLst>
                                        </p:cTn>
                                        <p:tgtEl>
                                          <p:spTgt spid="20"/>
                                        </p:tgtEl>
                                        <p:attrNameLst>
                                          <p:attrName>style.visibility</p:attrName>
                                        </p:attrNameLst>
                                      </p:cBhvr>
                                      <p:to>
                                        <p:strVal val="visible"/>
                                      </p:to>
                                    </p:set>
                                    <p:animEffect transition="in" filter="wipe(left)">
                                      <p:cBhvr>
                                        <p:cTn id="111" dur="500"/>
                                        <p:tgtEl>
                                          <p:spTgt spid="2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left)">
                                      <p:cBhvr>
                                        <p:cTn id="114" dur="500"/>
                                        <p:tgtEl>
                                          <p:spTgt spid="21"/>
                                        </p:tgtEl>
                                      </p:cBhvr>
                                    </p:animEffect>
                                  </p:childTnLst>
                                </p:cTn>
                              </p:par>
                              <p:par>
                                <p:cTn id="115" presetID="22" presetClass="entr" presetSubtype="8" fill="hold" grpId="0" nodeType="withEffect" nodePh="1">
                                  <p:stCondLst>
                                    <p:cond delay="0"/>
                                  </p:stCondLst>
                                  <p:endCondLst>
                                    <p:cond evt="begin" delay="0">
                                      <p:tn val="115"/>
                                    </p:cond>
                                  </p:endCondLst>
                                  <p:childTnLst>
                                    <p:set>
                                      <p:cBhvr>
                                        <p:cTn id="116" dur="1" fill="hold">
                                          <p:stCondLst>
                                            <p:cond delay="0"/>
                                          </p:stCondLst>
                                        </p:cTn>
                                        <p:tgtEl>
                                          <p:spTgt spid="23"/>
                                        </p:tgtEl>
                                        <p:attrNameLst>
                                          <p:attrName>style.visibility</p:attrName>
                                        </p:attrNameLst>
                                      </p:cBhvr>
                                      <p:to>
                                        <p:strVal val="visible"/>
                                      </p:to>
                                    </p:set>
                                    <p:animEffect transition="in" filter="wipe(left)">
                                      <p:cBhvr>
                                        <p:cTn id="117" dur="500"/>
                                        <p:tgtEl>
                                          <p:spTgt spid="23"/>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wipe(left)">
                                      <p:cBhvr>
                                        <p:cTn id="120" dur="500"/>
                                        <p:tgtEl>
                                          <p:spTgt spid="24"/>
                                        </p:tgtEl>
                                      </p:cBhvr>
                                    </p:animEffect>
                                  </p:childTnLst>
                                </p:cTn>
                              </p:par>
                              <p:par>
                                <p:cTn id="121" presetID="22" presetClass="entr" presetSubtype="8" fill="hold" grpId="0" nodeType="withEffect" nodePh="1">
                                  <p:stCondLst>
                                    <p:cond delay="0"/>
                                  </p:stCondLst>
                                  <p:endCondLst>
                                    <p:cond evt="begin" delay="0">
                                      <p:tn val="121"/>
                                    </p:cond>
                                  </p:end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left)">
                                      <p:cBhvr>
                                        <p:cTn id="126" dur="500"/>
                                        <p:tgtEl>
                                          <p:spTgt spid="26"/>
                                        </p:tgtEl>
                                      </p:cBhvr>
                                    </p:animEffect>
                                  </p:childTnLst>
                                </p:cTn>
                              </p:par>
                              <p:par>
                                <p:cTn id="127" presetID="22" presetClass="entr" presetSubtype="8" fill="hold" grpId="0" nodeType="withEffect" nodePh="1">
                                  <p:stCondLst>
                                    <p:cond delay="0"/>
                                  </p:stCondLst>
                                  <p:endCondLst>
                                    <p:cond evt="begin" delay="0">
                                      <p:tn val="127"/>
                                    </p:cond>
                                  </p:endCondLst>
                                  <p:childTnLst>
                                    <p:set>
                                      <p:cBhvr>
                                        <p:cTn id="128" dur="1" fill="hold">
                                          <p:stCondLst>
                                            <p:cond delay="0"/>
                                          </p:stCondLst>
                                        </p:cTn>
                                        <p:tgtEl>
                                          <p:spTgt spid="27"/>
                                        </p:tgtEl>
                                        <p:attrNameLst>
                                          <p:attrName>style.visibility</p:attrName>
                                        </p:attrNameLst>
                                      </p:cBhvr>
                                      <p:to>
                                        <p:strVal val="visible"/>
                                      </p:to>
                                    </p:set>
                                    <p:animEffect transition="in" filter="wipe(left)">
                                      <p:cBhvr>
                                        <p:cTn id="129" dur="500"/>
                                        <p:tgtEl>
                                          <p:spTgt spid="27"/>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wipe(left)">
                                      <p:cBhvr>
                                        <p:cTn id="132" dur="500"/>
                                        <p:tgtEl>
                                          <p:spTgt spid="32"/>
                                        </p:tgtEl>
                                      </p:cBhvr>
                                    </p:animEffect>
                                  </p:childTnLst>
                                </p:cTn>
                              </p:par>
                              <p:par>
                                <p:cTn id="133" presetID="22" presetClass="entr" presetSubtype="8" fill="hold" grpId="0" nodeType="withEffect" nodePh="1">
                                  <p:stCondLst>
                                    <p:cond delay="0"/>
                                  </p:stCondLst>
                                  <p:endCondLst>
                                    <p:cond evt="begin" delay="0">
                                      <p:tn val="133"/>
                                    </p:cond>
                                  </p:endCondLst>
                                  <p:childTnLst>
                                    <p:set>
                                      <p:cBhvr>
                                        <p:cTn id="134" dur="1" fill="hold">
                                          <p:stCondLst>
                                            <p:cond delay="0"/>
                                          </p:stCondLst>
                                        </p:cTn>
                                        <p:tgtEl>
                                          <p:spTgt spid="33"/>
                                        </p:tgtEl>
                                        <p:attrNameLst>
                                          <p:attrName>style.visibility</p:attrName>
                                        </p:attrNameLst>
                                      </p:cBhvr>
                                      <p:to>
                                        <p:strVal val="visible"/>
                                      </p:to>
                                    </p:set>
                                    <p:animEffect transition="in" filter="wipe(left)">
                                      <p:cBhvr>
                                        <p:cTn id="135" dur="500"/>
                                        <p:tgtEl>
                                          <p:spTgt spid="33"/>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ipe(left)">
                                      <p:cBhvr>
                                        <p:cTn id="138" dur="500"/>
                                        <p:tgtEl>
                                          <p:spTgt spid="34"/>
                                        </p:tgtEl>
                                      </p:cBhvr>
                                    </p:animEffect>
                                  </p:childTnLst>
                                </p:cTn>
                              </p:par>
                              <p:par>
                                <p:cTn id="139" presetID="22" presetClass="entr" presetSubtype="8" fill="hold" grpId="0" nodeType="withEffect" nodePh="1">
                                  <p:stCondLst>
                                    <p:cond delay="0"/>
                                  </p:stCondLst>
                                  <p:endCondLst>
                                    <p:cond evt="begin" delay="0">
                                      <p:tn val="139"/>
                                    </p:cond>
                                  </p:endCondLst>
                                  <p:childTnLst>
                                    <p:set>
                                      <p:cBhvr>
                                        <p:cTn id="140" dur="1" fill="hold">
                                          <p:stCondLst>
                                            <p:cond delay="0"/>
                                          </p:stCondLst>
                                        </p:cTn>
                                        <p:tgtEl>
                                          <p:spTgt spid="35"/>
                                        </p:tgtEl>
                                        <p:attrNameLst>
                                          <p:attrName>style.visibility</p:attrName>
                                        </p:attrNameLst>
                                      </p:cBhvr>
                                      <p:to>
                                        <p:strVal val="visible"/>
                                      </p:to>
                                    </p:set>
                                    <p:animEffect transition="in" filter="wipe(left)">
                                      <p:cBhvr>
                                        <p:cTn id="141" dur="500"/>
                                        <p:tgtEl>
                                          <p:spTgt spid="35"/>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wipe(left)">
                                      <p:cBhvr>
                                        <p:cTn id="144" dur="500"/>
                                        <p:tgtEl>
                                          <p:spTgt spid="36"/>
                                        </p:tgtEl>
                                      </p:cBhvr>
                                    </p:animEffect>
                                  </p:childTnLst>
                                </p:cTn>
                              </p:par>
                              <p:par>
                                <p:cTn id="145" presetID="22" presetClass="entr" presetSubtype="8" fill="hold" grpId="0" nodeType="withEffect" nodePh="1">
                                  <p:stCondLst>
                                    <p:cond delay="0"/>
                                  </p:stCondLst>
                                  <p:endCondLst>
                                    <p:cond evt="begin" delay="0">
                                      <p:tn val="145"/>
                                    </p:cond>
                                  </p:endCondLst>
                                  <p:childTnLst>
                                    <p:set>
                                      <p:cBhvr>
                                        <p:cTn id="146" dur="1" fill="hold">
                                          <p:stCondLst>
                                            <p:cond delay="0"/>
                                          </p:stCondLst>
                                        </p:cTn>
                                        <p:tgtEl>
                                          <p:spTgt spid="41"/>
                                        </p:tgtEl>
                                        <p:attrNameLst>
                                          <p:attrName>style.visibility</p:attrName>
                                        </p:attrNameLst>
                                      </p:cBhvr>
                                      <p:to>
                                        <p:strVal val="visible"/>
                                      </p:to>
                                    </p:set>
                                    <p:animEffect transition="in" filter="wipe(left)">
                                      <p:cBhvr>
                                        <p:cTn id="147" dur="500"/>
                                        <p:tgtEl>
                                          <p:spTgt spid="41"/>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wipe(left)">
                                      <p:cBhvr>
                                        <p:cTn id="150" dur="500"/>
                                        <p:tgtEl>
                                          <p:spTgt spid="42"/>
                                        </p:tgtEl>
                                      </p:cBhvr>
                                    </p:animEffect>
                                  </p:childTnLst>
                                </p:cTn>
                              </p:par>
                              <p:par>
                                <p:cTn id="151" presetID="22" presetClass="entr" presetSubtype="8" fill="hold" grpId="0" nodeType="withEffect" nodePh="1">
                                  <p:stCondLst>
                                    <p:cond delay="0"/>
                                  </p:stCondLst>
                                  <p:endCondLst>
                                    <p:cond evt="begin" delay="0">
                                      <p:tn val="151"/>
                                    </p:cond>
                                  </p:endCondLst>
                                  <p:childTnLst>
                                    <p:set>
                                      <p:cBhvr>
                                        <p:cTn id="152" dur="1" fill="hold">
                                          <p:stCondLst>
                                            <p:cond delay="0"/>
                                          </p:stCondLst>
                                        </p:cTn>
                                        <p:tgtEl>
                                          <p:spTgt spid="43"/>
                                        </p:tgtEl>
                                        <p:attrNameLst>
                                          <p:attrName>style.visibility</p:attrName>
                                        </p:attrNameLst>
                                      </p:cBhvr>
                                      <p:to>
                                        <p:strVal val="visible"/>
                                      </p:to>
                                    </p:set>
                                    <p:animEffect transition="in" filter="wipe(left)">
                                      <p:cBhvr>
                                        <p:cTn id="153" dur="500"/>
                                        <p:tgtEl>
                                          <p:spTgt spid="43"/>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wipe(left)">
                                      <p:cBhvr>
                                        <p:cTn id="156" dur="500"/>
                                        <p:tgtEl>
                                          <p:spTgt spid="44"/>
                                        </p:tgtEl>
                                      </p:cBhvr>
                                    </p:animEffect>
                                  </p:childTnLst>
                                </p:cTn>
                              </p:par>
                              <p:par>
                                <p:cTn id="157" presetID="22" presetClass="entr" presetSubtype="8" fill="hold" grpId="0" nodeType="withEffect" nodePh="1">
                                  <p:stCondLst>
                                    <p:cond delay="0"/>
                                  </p:stCondLst>
                                  <p:endCondLst>
                                    <p:cond evt="begin" delay="0">
                                      <p:tn val="157"/>
                                    </p:cond>
                                  </p:endCondLst>
                                  <p:childTnLst>
                                    <p:set>
                                      <p:cBhvr>
                                        <p:cTn id="158" dur="1" fill="hold">
                                          <p:stCondLst>
                                            <p:cond delay="0"/>
                                          </p:stCondLst>
                                        </p:cTn>
                                        <p:tgtEl>
                                          <p:spTgt spid="45"/>
                                        </p:tgtEl>
                                        <p:attrNameLst>
                                          <p:attrName>style.visibility</p:attrName>
                                        </p:attrNameLst>
                                      </p:cBhvr>
                                      <p:to>
                                        <p:strVal val="visible"/>
                                      </p:to>
                                    </p:set>
                                    <p:animEffect transition="in" filter="wipe(left)">
                                      <p:cBhvr>
                                        <p:cTn id="159" dur="500"/>
                                        <p:tgtEl>
                                          <p:spTgt spid="4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wipe(left)">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animBg="1"/>
      <p:bldP spid="23" grpId="0"/>
      <p:bldP spid="24" grpId="0" animBg="1"/>
      <p:bldP spid="25" grpId="0"/>
      <p:bldP spid="26" grpId="0" animBg="1"/>
      <p:bldP spid="27" grpId="0"/>
      <p:bldP spid="32" grpId="0" animBg="1"/>
      <p:bldP spid="33" grpId="0"/>
      <p:bldP spid="34" grpId="0" animBg="1"/>
      <p:bldP spid="35" grpId="0"/>
      <p:bldP spid="36" grpId="0" animBg="1"/>
      <p:bldP spid="37" grpId="0" animBg="1"/>
      <p:bldP spid="38" grpId="0" animBg="1"/>
      <p:bldP spid="39" grpId="0" animBg="1"/>
      <p:bldP spid="40" grpId="0" animBg="1"/>
      <p:bldP spid="41" grpId="0"/>
      <p:bldP spid="42" grpId="0" animBg="1"/>
      <p:bldP spid="43" grpId="0"/>
      <p:bldP spid="44" grpId="0" animBg="1"/>
      <p:bldP spid="45" grpId="0"/>
      <p:bldP spid="46" grpId="0" animBg="1"/>
      <p:bldP spid="47" grpId="0" animBg="1"/>
      <p:bldP spid="48" grpId="0" animBg="1"/>
      <p:bldP spid="4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11213" y="342834"/>
            <a:ext cx="4324984" cy="809199"/>
            <a:chOff x="3897221" y="342834"/>
            <a:chExt cx="4324984" cy="809199"/>
          </a:xfrm>
        </p:grpSpPr>
        <p:sp>
          <p:nvSpPr>
            <p:cNvPr id="28" name="文本框 27"/>
            <p:cNvSpPr txBox="1"/>
            <p:nvPr/>
          </p:nvSpPr>
          <p:spPr>
            <a:xfrm>
              <a:off x="395395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1">
                      <a:lumMod val="75000"/>
                      <a:lumOff val="25000"/>
                    </a:schemeClr>
                  </a:solidFill>
                  <a:latin typeface="+mn-ea"/>
                  <a:cs typeface="经典综艺体简" panose="02010609000101010101" pitchFamily="49" charset="-122"/>
                </a:rPr>
                <a:t>资本融资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9" name="文本框 28"/>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pic>
        <p:nvPicPr>
          <p:cNvPr id="7" name="图片占位符 72"/>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10000" r="10000"/>
          <a:stretch>
            <a:fillRect/>
          </a:stretch>
        </p:blipFill>
        <p:spPr>
          <a:xfrm>
            <a:off x="5254692" y="2343015"/>
            <a:ext cx="1682616" cy="1682616"/>
          </a:xfrm>
          <a:prstGeom prst="ellipse">
            <a:avLst/>
          </a:prstGeom>
          <a:ln>
            <a:noFill/>
          </a:ln>
          <a:effectLst>
            <a:softEdge rad="112500"/>
          </a:effectLst>
        </p:spPr>
      </p:pic>
      <p:grpSp>
        <p:nvGrpSpPr>
          <p:cNvPr id="8" name="d4147ba2-1b1f-4f02-8522-a8ed880e1d8a"/>
          <p:cNvGrpSpPr>
            <a:grpSpLocks noChangeAspect="1"/>
          </p:cNvGrpSpPr>
          <p:nvPr/>
        </p:nvGrpSpPr>
        <p:grpSpPr>
          <a:xfrm>
            <a:off x="4287705" y="1781552"/>
            <a:ext cx="3616590" cy="4335089"/>
            <a:chOff x="4394009" y="1781552"/>
            <a:chExt cx="3616590" cy="4335089"/>
          </a:xfrm>
        </p:grpSpPr>
        <p:grpSp>
          <p:nvGrpSpPr>
            <p:cNvPr id="9" name="Group 3"/>
            <p:cNvGrpSpPr/>
            <p:nvPr/>
          </p:nvGrpSpPr>
          <p:grpSpPr>
            <a:xfrm>
              <a:off x="5360999" y="2343015"/>
              <a:ext cx="1682615" cy="3773626"/>
              <a:chOff x="3860006" y="1952943"/>
              <a:chExt cx="1423988" cy="3193597"/>
            </a:xfrm>
          </p:grpSpPr>
          <p:grpSp>
            <p:nvGrpSpPr>
              <p:cNvPr id="55" name="Group 71"/>
              <p:cNvGrpSpPr/>
              <p:nvPr/>
            </p:nvGrpSpPr>
            <p:grpSpPr>
              <a:xfrm>
                <a:off x="3860006" y="1952943"/>
                <a:ext cx="1423988" cy="2413000"/>
                <a:chOff x="3854451" y="1960563"/>
                <a:chExt cx="1423988" cy="2413000"/>
              </a:xfrm>
            </p:grpSpPr>
            <p:sp>
              <p:nvSpPr>
                <p:cNvPr id="70" name="Rectangle 72"/>
                <p:cNvSpPr/>
                <p:nvPr/>
              </p:nvSpPr>
              <p:spPr bwMode="auto">
                <a:xfrm>
                  <a:off x="4465638" y="3336925"/>
                  <a:ext cx="196850" cy="201613"/>
                </a:xfrm>
                <a:prstGeom prst="rect">
                  <a:avLst/>
                </a:prstGeom>
                <a:solidFill>
                  <a:schemeClr val="tx1">
                    <a:lumMod val="65000"/>
                    <a:lumOff val="35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1" name="Rectangle 73"/>
                <p:cNvSpPr/>
                <p:nvPr/>
              </p:nvSpPr>
              <p:spPr bwMode="auto">
                <a:xfrm>
                  <a:off x="4365626" y="3511550"/>
                  <a:ext cx="401638" cy="862013"/>
                </a:xfrm>
                <a:prstGeom prst="rect">
                  <a:avLst/>
                </a:prstGeom>
                <a:solidFill>
                  <a:schemeClr val="tx1">
                    <a:lumMod val="50000"/>
                    <a:lumOff val="5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72" name="Freeform: Shape 74"/>
                <p:cNvSpPr/>
                <p:nvPr/>
              </p:nvSpPr>
              <p:spPr bwMode="auto">
                <a:xfrm>
                  <a:off x="3854451" y="1960563"/>
                  <a:ext cx="1423988" cy="1423988"/>
                </a:xfrm>
                <a:custGeom>
                  <a:avLst/>
                  <a:gdLst/>
                  <a:ahLst/>
                  <a:cxnLst>
                    <a:cxn ang="0">
                      <a:pos x="538" y="1076"/>
                    </a:cxn>
                    <a:cxn ang="0">
                      <a:pos x="0" y="538"/>
                    </a:cxn>
                    <a:cxn ang="0">
                      <a:pos x="538" y="0"/>
                    </a:cxn>
                    <a:cxn ang="0">
                      <a:pos x="1076" y="538"/>
                    </a:cxn>
                    <a:cxn ang="0">
                      <a:pos x="538" y="1076"/>
                    </a:cxn>
                    <a:cxn ang="0">
                      <a:pos x="538" y="80"/>
                    </a:cxn>
                    <a:cxn ang="0">
                      <a:pos x="80" y="538"/>
                    </a:cxn>
                    <a:cxn ang="0">
                      <a:pos x="538" y="996"/>
                    </a:cxn>
                    <a:cxn ang="0">
                      <a:pos x="996" y="538"/>
                    </a:cxn>
                    <a:cxn ang="0">
                      <a:pos x="538" y="80"/>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solidFill>
                  <a:schemeClr val="bg1">
                    <a:lumMod val="6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等线" panose="02010600030101010101" charset="-122"/>
                    <a:ea typeface="+mn-ea"/>
                    <a:cs typeface="+mn-cs"/>
                  </a:endParaRPr>
                </a:p>
              </p:txBody>
            </p:sp>
          </p:grpSp>
          <p:grpSp>
            <p:nvGrpSpPr>
              <p:cNvPr id="56" name="Group 75"/>
              <p:cNvGrpSpPr/>
              <p:nvPr/>
            </p:nvGrpSpPr>
            <p:grpSpPr>
              <a:xfrm>
                <a:off x="4128293" y="3495540"/>
                <a:ext cx="987426" cy="1651000"/>
                <a:chOff x="4122738" y="3500438"/>
                <a:chExt cx="987426" cy="1651000"/>
              </a:xfrm>
            </p:grpSpPr>
            <p:sp>
              <p:nvSpPr>
                <p:cNvPr id="57" name="Freeform: Shape 76"/>
                <p:cNvSpPr/>
                <p:nvPr/>
              </p:nvSpPr>
              <p:spPr bwMode="auto">
                <a:xfrm>
                  <a:off x="4560888" y="4279900"/>
                  <a:ext cx="508000" cy="458788"/>
                </a:xfrm>
                <a:custGeom>
                  <a:avLst/>
                  <a:gdLst/>
                  <a:ahLst/>
                  <a:cxnLst>
                    <a:cxn ang="0">
                      <a:pos x="383" y="0"/>
                    </a:cxn>
                    <a:cxn ang="0">
                      <a:pos x="200" y="198"/>
                    </a:cxn>
                    <a:cxn ang="0">
                      <a:pos x="200" y="347"/>
                    </a:cxn>
                    <a:cxn ang="0">
                      <a:pos x="0" y="347"/>
                    </a:cxn>
                    <a:cxn ang="0">
                      <a:pos x="0" y="90"/>
                    </a:cxn>
                    <a:cxn ang="0">
                      <a:pos x="383" y="0"/>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58" name="Freeform: Shape 77"/>
                <p:cNvSpPr/>
                <p:nvPr/>
              </p:nvSpPr>
              <p:spPr bwMode="auto">
                <a:xfrm>
                  <a:off x="4548188" y="3500438"/>
                  <a:ext cx="541338" cy="357188"/>
                </a:xfrm>
                <a:custGeom>
                  <a:avLst/>
                  <a:gdLst/>
                  <a:ahLst/>
                  <a:cxnLst>
                    <a:cxn ang="0">
                      <a:pos x="395" y="56"/>
                    </a:cxn>
                    <a:cxn ang="0">
                      <a:pos x="353" y="150"/>
                    </a:cxn>
                    <a:cxn ang="0">
                      <a:pos x="108" y="256"/>
                    </a:cxn>
                    <a:cxn ang="0">
                      <a:pos x="15" y="213"/>
                    </a:cxn>
                    <a:cxn ang="0">
                      <a:pos x="15" y="213"/>
                    </a:cxn>
                    <a:cxn ang="0">
                      <a:pos x="57" y="119"/>
                    </a:cxn>
                    <a:cxn ang="0">
                      <a:pos x="302" y="14"/>
                    </a:cxn>
                    <a:cxn ang="0">
                      <a:pos x="395" y="56"/>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59" name="Freeform: Shape 78"/>
                <p:cNvSpPr/>
                <p:nvPr/>
              </p:nvSpPr>
              <p:spPr bwMode="auto">
                <a:xfrm>
                  <a:off x="4576763" y="3673475"/>
                  <a:ext cx="119063" cy="166688"/>
                </a:xfrm>
                <a:custGeom>
                  <a:avLst/>
                  <a:gdLst/>
                  <a:ahLst/>
                  <a:cxnLst>
                    <a:cxn ang="0">
                      <a:pos x="12" y="78"/>
                    </a:cxn>
                    <a:cxn ang="0">
                      <a:pos x="47" y="0"/>
                    </a:cxn>
                    <a:cxn ang="0">
                      <a:pos x="90" y="114"/>
                    </a:cxn>
                    <a:cxn ang="0">
                      <a:pos x="12" y="78"/>
                    </a:cxn>
                  </a:cxnLst>
                  <a:rect l="0" t="0" r="r" b="b"/>
                  <a:pathLst>
                    <a:path w="90" h="126">
                      <a:moveTo>
                        <a:pt x="12" y="78"/>
                      </a:moveTo>
                      <a:cubicBezTo>
                        <a:pt x="0" y="47"/>
                        <a:pt x="16" y="12"/>
                        <a:pt x="47" y="0"/>
                      </a:cubicBezTo>
                      <a:cubicBezTo>
                        <a:pt x="90" y="114"/>
                        <a:pt x="90" y="114"/>
                        <a:pt x="90" y="114"/>
                      </a:cubicBezTo>
                      <a:cubicBezTo>
                        <a:pt x="58" y="126"/>
                        <a:pt x="23" y="110"/>
                        <a:pt x="12" y="78"/>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0" name="Freeform: Shape 79"/>
                <p:cNvSpPr/>
                <p:nvPr/>
              </p:nvSpPr>
              <p:spPr bwMode="auto">
                <a:xfrm>
                  <a:off x="4560888" y="3705225"/>
                  <a:ext cx="541338" cy="357188"/>
                </a:xfrm>
                <a:custGeom>
                  <a:avLst/>
                  <a:gdLst/>
                  <a:ahLst/>
                  <a:cxnLst>
                    <a:cxn ang="0">
                      <a:pos x="395" y="57"/>
                    </a:cxn>
                    <a:cxn ang="0">
                      <a:pos x="352" y="151"/>
                    </a:cxn>
                    <a:cxn ang="0">
                      <a:pos x="108" y="256"/>
                    </a:cxn>
                    <a:cxn ang="0">
                      <a:pos x="14" y="214"/>
                    </a:cxn>
                    <a:cxn ang="0">
                      <a:pos x="14" y="214"/>
                    </a:cxn>
                    <a:cxn ang="0">
                      <a:pos x="57" y="120"/>
                    </a:cxn>
                    <a:cxn ang="0">
                      <a:pos x="301" y="15"/>
                    </a:cxn>
                    <a:cxn ang="0">
                      <a:pos x="395" y="57"/>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1" name="Freeform: Shape 80"/>
                <p:cNvSpPr/>
                <p:nvPr/>
              </p:nvSpPr>
              <p:spPr bwMode="auto">
                <a:xfrm>
                  <a:off x="4589463" y="3871913"/>
                  <a:ext cx="119063" cy="166688"/>
                </a:xfrm>
                <a:custGeom>
                  <a:avLst/>
                  <a:gdLst/>
                  <a:ahLst/>
                  <a:cxnLst>
                    <a:cxn ang="0">
                      <a:pos x="12" y="79"/>
                    </a:cxn>
                    <a:cxn ang="0">
                      <a:pos x="48" y="0"/>
                    </a:cxn>
                    <a:cxn ang="0">
                      <a:pos x="90" y="114"/>
                    </a:cxn>
                    <a:cxn ang="0">
                      <a:pos x="12" y="79"/>
                    </a:cxn>
                  </a:cxnLst>
                  <a:rect l="0" t="0" r="r" b="b"/>
                  <a:pathLst>
                    <a:path w="90" h="126">
                      <a:moveTo>
                        <a:pt x="12" y="79"/>
                      </a:moveTo>
                      <a:cubicBezTo>
                        <a:pt x="0" y="47"/>
                        <a:pt x="16" y="12"/>
                        <a:pt x="48" y="0"/>
                      </a:cubicBezTo>
                      <a:cubicBezTo>
                        <a:pt x="90" y="114"/>
                        <a:pt x="90" y="114"/>
                        <a:pt x="90" y="114"/>
                      </a:cubicBezTo>
                      <a:cubicBezTo>
                        <a:pt x="59" y="126"/>
                        <a:pt x="24" y="110"/>
                        <a:pt x="12" y="79"/>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2" name="Freeform: Shape 81"/>
                <p:cNvSpPr/>
                <p:nvPr/>
              </p:nvSpPr>
              <p:spPr bwMode="auto">
                <a:xfrm>
                  <a:off x="4122738" y="3716338"/>
                  <a:ext cx="711200" cy="1022350"/>
                </a:xfrm>
                <a:custGeom>
                  <a:avLst/>
                  <a:gdLst/>
                  <a:ahLst/>
                  <a:cxnLst>
                    <a:cxn ang="0">
                      <a:pos x="485" y="66"/>
                    </a:cxn>
                    <a:cxn ang="0">
                      <a:pos x="357" y="9"/>
                    </a:cxn>
                    <a:cxn ang="0">
                      <a:pos x="275" y="5"/>
                    </a:cxn>
                    <a:cxn ang="0">
                      <a:pos x="140" y="5"/>
                    </a:cxn>
                    <a:cxn ang="0">
                      <a:pos x="85" y="5"/>
                    </a:cxn>
                    <a:cxn ang="0">
                      <a:pos x="0" y="80"/>
                    </a:cxn>
                    <a:cxn ang="0">
                      <a:pos x="0" y="136"/>
                    </a:cxn>
                    <a:cxn ang="0">
                      <a:pos x="0" y="540"/>
                    </a:cxn>
                    <a:cxn ang="0">
                      <a:pos x="124" y="675"/>
                    </a:cxn>
                    <a:cxn ang="0">
                      <a:pos x="124" y="773"/>
                    </a:cxn>
                    <a:cxn ang="0">
                      <a:pos x="344" y="773"/>
                    </a:cxn>
                    <a:cxn ang="0">
                      <a:pos x="344" y="596"/>
                    </a:cxn>
                    <a:cxn ang="0">
                      <a:pos x="344" y="552"/>
                    </a:cxn>
                    <a:cxn ang="0">
                      <a:pos x="188" y="148"/>
                    </a:cxn>
                    <a:cxn ang="0">
                      <a:pos x="315" y="151"/>
                    </a:cxn>
                    <a:cxn ang="0">
                      <a:pos x="424" y="198"/>
                    </a:cxn>
                    <a:cxn ang="0">
                      <a:pos x="521" y="162"/>
                    </a:cxn>
                    <a:cxn ang="0">
                      <a:pos x="485" y="66"/>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chemeClr val="bg1">
                    <a:lumMod val="9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3" name="Freeform: Shape 82"/>
                <p:cNvSpPr/>
                <p:nvPr/>
              </p:nvSpPr>
              <p:spPr bwMode="auto">
                <a:xfrm>
                  <a:off x="4687888" y="3816350"/>
                  <a:ext cx="122238" cy="160338"/>
                </a:xfrm>
                <a:custGeom>
                  <a:avLst/>
                  <a:gdLst/>
                  <a:ahLst/>
                  <a:cxnLst>
                    <a:cxn ang="0">
                      <a:pos x="78" y="79"/>
                    </a:cxn>
                    <a:cxn ang="0">
                      <a:pos x="0" y="108"/>
                    </a:cxn>
                    <a:cxn ang="0">
                      <a:pos x="49" y="0"/>
                    </a:cxn>
                    <a:cxn ang="0">
                      <a:pos x="78" y="79"/>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4" name="Rectangle 83"/>
                <p:cNvSpPr/>
                <p:nvPr/>
              </p:nvSpPr>
              <p:spPr bwMode="auto">
                <a:xfrm>
                  <a:off x="4243388" y="4722813"/>
                  <a:ext cx="641350" cy="428625"/>
                </a:xfrm>
                <a:prstGeom prst="rect">
                  <a:avLst/>
                </a:prstGeom>
                <a:solidFill>
                  <a:schemeClr val="bg1">
                    <a:lumMod val="65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5" name="Rectangle 84"/>
                <p:cNvSpPr/>
                <p:nvPr/>
              </p:nvSpPr>
              <p:spPr bwMode="auto">
                <a:xfrm>
                  <a:off x="4576763" y="4722813"/>
                  <a:ext cx="307975" cy="428625"/>
                </a:xfrm>
                <a:prstGeom prst="rect">
                  <a:avLst/>
                </a:prstGeom>
                <a:solidFill>
                  <a:schemeClr val="bg1">
                    <a:lumMod val="5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6" name="Freeform: Shape 85"/>
                <p:cNvSpPr/>
                <p:nvPr/>
              </p:nvSpPr>
              <p:spPr bwMode="auto">
                <a:xfrm>
                  <a:off x="4568826" y="3910013"/>
                  <a:ext cx="541338" cy="357188"/>
                </a:xfrm>
                <a:custGeom>
                  <a:avLst/>
                  <a:gdLst/>
                  <a:ahLst/>
                  <a:cxnLst>
                    <a:cxn ang="0">
                      <a:pos x="395" y="57"/>
                    </a:cxn>
                    <a:cxn ang="0">
                      <a:pos x="352" y="151"/>
                    </a:cxn>
                    <a:cxn ang="0">
                      <a:pos x="107" y="256"/>
                    </a:cxn>
                    <a:cxn ang="0">
                      <a:pos x="14" y="214"/>
                    </a:cxn>
                    <a:cxn ang="0">
                      <a:pos x="14" y="214"/>
                    </a:cxn>
                    <a:cxn ang="0">
                      <a:pos x="56" y="120"/>
                    </a:cxn>
                    <a:cxn ang="0">
                      <a:pos x="301" y="14"/>
                    </a:cxn>
                    <a:cxn ang="0">
                      <a:pos x="395" y="57"/>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7" name="Freeform: Shape 86"/>
                <p:cNvSpPr/>
                <p:nvPr/>
              </p:nvSpPr>
              <p:spPr bwMode="auto">
                <a:xfrm>
                  <a:off x="4591051" y="4083050"/>
                  <a:ext cx="114300" cy="160338"/>
                </a:xfrm>
                <a:custGeom>
                  <a:avLst/>
                  <a:gdLst/>
                  <a:ahLst/>
                  <a:cxnLst>
                    <a:cxn ang="0">
                      <a:pos x="12" y="76"/>
                    </a:cxn>
                    <a:cxn ang="0">
                      <a:pos x="46" y="0"/>
                    </a:cxn>
                    <a:cxn ang="0">
                      <a:pos x="87" y="110"/>
                    </a:cxn>
                    <a:cxn ang="0">
                      <a:pos x="12" y="76"/>
                    </a:cxn>
                  </a:cxnLst>
                  <a:rect l="0" t="0" r="r" b="b"/>
                  <a:pathLst>
                    <a:path w="87" h="121">
                      <a:moveTo>
                        <a:pt x="12" y="76"/>
                      </a:moveTo>
                      <a:cubicBezTo>
                        <a:pt x="0" y="45"/>
                        <a:pt x="16" y="11"/>
                        <a:pt x="46" y="0"/>
                      </a:cubicBezTo>
                      <a:cubicBezTo>
                        <a:pt x="87" y="110"/>
                        <a:pt x="87" y="110"/>
                        <a:pt x="87" y="110"/>
                      </a:cubicBezTo>
                      <a:cubicBezTo>
                        <a:pt x="57" y="121"/>
                        <a:pt x="23" y="106"/>
                        <a:pt x="12" y="76"/>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8" name="Freeform: Shape 87"/>
                <p:cNvSpPr/>
                <p:nvPr/>
              </p:nvSpPr>
              <p:spPr bwMode="auto">
                <a:xfrm>
                  <a:off x="4560888" y="4121150"/>
                  <a:ext cx="541338" cy="357188"/>
                </a:xfrm>
                <a:custGeom>
                  <a:avLst/>
                  <a:gdLst/>
                  <a:ahLst/>
                  <a:cxnLst>
                    <a:cxn ang="0">
                      <a:pos x="395" y="57"/>
                    </a:cxn>
                    <a:cxn ang="0">
                      <a:pos x="352" y="150"/>
                    </a:cxn>
                    <a:cxn ang="0">
                      <a:pos x="108" y="256"/>
                    </a:cxn>
                    <a:cxn ang="0">
                      <a:pos x="14" y="213"/>
                    </a:cxn>
                    <a:cxn ang="0">
                      <a:pos x="14" y="213"/>
                    </a:cxn>
                    <a:cxn ang="0">
                      <a:pos x="57" y="120"/>
                    </a:cxn>
                    <a:cxn ang="0">
                      <a:pos x="301" y="14"/>
                    </a:cxn>
                    <a:cxn ang="0">
                      <a:pos x="395" y="57"/>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chemeClr val="bg1">
                    <a:lumMod val="8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69" name="Freeform: Shape 88"/>
                <p:cNvSpPr/>
                <p:nvPr/>
              </p:nvSpPr>
              <p:spPr bwMode="auto">
                <a:xfrm>
                  <a:off x="4591051" y="4294188"/>
                  <a:ext cx="114300" cy="160338"/>
                </a:xfrm>
                <a:custGeom>
                  <a:avLst/>
                  <a:gdLst/>
                  <a:ahLst/>
                  <a:cxnLst>
                    <a:cxn ang="0">
                      <a:pos x="12" y="75"/>
                    </a:cxn>
                    <a:cxn ang="0">
                      <a:pos x="46" y="0"/>
                    </a:cxn>
                    <a:cxn ang="0">
                      <a:pos x="87" y="110"/>
                    </a:cxn>
                    <a:cxn ang="0">
                      <a:pos x="12" y="75"/>
                    </a:cxn>
                  </a:cxnLst>
                  <a:rect l="0" t="0" r="r" b="b"/>
                  <a:pathLst>
                    <a:path w="87" h="121">
                      <a:moveTo>
                        <a:pt x="12" y="75"/>
                      </a:moveTo>
                      <a:cubicBezTo>
                        <a:pt x="0" y="45"/>
                        <a:pt x="16" y="11"/>
                        <a:pt x="46" y="0"/>
                      </a:cubicBezTo>
                      <a:cubicBezTo>
                        <a:pt x="87" y="110"/>
                        <a:pt x="87" y="110"/>
                        <a:pt x="87" y="110"/>
                      </a:cubicBezTo>
                      <a:cubicBezTo>
                        <a:pt x="57" y="121"/>
                        <a:pt x="23" y="106"/>
                        <a:pt x="12" y="75"/>
                      </a:cubicBezTo>
                      <a:close/>
                    </a:path>
                  </a:pathLst>
                </a:custGeom>
                <a:solidFill>
                  <a:schemeClr val="bg1">
                    <a:lumMod val="75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10" name="Group 7"/>
            <p:cNvGrpSpPr/>
            <p:nvPr/>
          </p:nvGrpSpPr>
          <p:grpSpPr>
            <a:xfrm>
              <a:off x="4780428" y="3998593"/>
              <a:ext cx="720317" cy="720317"/>
              <a:chOff x="4780428" y="3998593"/>
              <a:chExt cx="720317" cy="720317"/>
            </a:xfrm>
          </p:grpSpPr>
          <p:sp>
            <p:nvSpPr>
              <p:cNvPr id="50" name="Oval 127"/>
              <p:cNvSpPr/>
              <p:nvPr/>
            </p:nvSpPr>
            <p:spPr>
              <a:xfrm>
                <a:off x="4780428" y="399859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51" name="Group 90"/>
              <p:cNvGrpSpPr/>
              <p:nvPr/>
            </p:nvGrpSpPr>
            <p:grpSpPr>
              <a:xfrm>
                <a:off x="4963323" y="4143978"/>
                <a:ext cx="354533" cy="429567"/>
                <a:chOff x="3543301" y="3363913"/>
                <a:chExt cx="300038" cy="363538"/>
              </a:xfrm>
              <a:solidFill>
                <a:schemeClr val="bg1"/>
              </a:solidFill>
            </p:grpSpPr>
            <p:sp>
              <p:nvSpPr>
                <p:cNvPr id="52" name="Freeform: Shape 128"/>
                <p:cNvSpPr/>
                <p:nvPr/>
              </p:nvSpPr>
              <p:spPr bwMode="auto">
                <a:xfrm>
                  <a:off x="3676651" y="3386138"/>
                  <a:ext cx="119063" cy="152400"/>
                </a:xfrm>
                <a:custGeom>
                  <a:avLst/>
                  <a:gdLst/>
                  <a:ahLst/>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l="0" t="0" r="r" b="b"/>
                  <a:pathLst>
                    <a:path w="89" h="115">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53" name="Freeform: Shape 129"/>
                <p:cNvSpPr/>
                <p:nvPr/>
              </p:nvSpPr>
              <p:spPr bwMode="auto">
                <a:xfrm>
                  <a:off x="3586163" y="3363913"/>
                  <a:ext cx="117475" cy="152400"/>
                </a:xfrm>
                <a:custGeom>
                  <a:avLst/>
                  <a:gdLst/>
                  <a:ahLst/>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l="0" t="0" r="r" b="b"/>
                  <a:pathLst>
                    <a:path w="89" h="115">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54" name="Freeform: Shape 130"/>
                <p:cNvSpPr/>
                <p:nvPr/>
              </p:nvSpPr>
              <p:spPr bwMode="auto">
                <a:xfrm>
                  <a:off x="3543301" y="3475038"/>
                  <a:ext cx="300038" cy="252413"/>
                </a:xfrm>
                <a:custGeom>
                  <a:avLst/>
                  <a:gdLst/>
                  <a:ahLst/>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l="0" t="0" r="r" b="b"/>
                  <a:pathLst>
                    <a:path w="227" h="190">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11" name="Group 6"/>
            <p:cNvGrpSpPr/>
            <p:nvPr/>
          </p:nvGrpSpPr>
          <p:grpSpPr>
            <a:xfrm>
              <a:off x="6903861" y="3998593"/>
              <a:ext cx="720317" cy="720317"/>
              <a:chOff x="6903861" y="3998593"/>
              <a:chExt cx="720317" cy="720317"/>
            </a:xfrm>
          </p:grpSpPr>
          <p:sp>
            <p:nvSpPr>
              <p:cNvPr id="41" name="Oval 133"/>
              <p:cNvSpPr/>
              <p:nvPr/>
            </p:nvSpPr>
            <p:spPr>
              <a:xfrm>
                <a:off x="6903861" y="399859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42" name="Group 132"/>
              <p:cNvGrpSpPr/>
              <p:nvPr/>
            </p:nvGrpSpPr>
            <p:grpSpPr>
              <a:xfrm>
                <a:off x="7096533" y="4186196"/>
                <a:ext cx="335052" cy="345154"/>
                <a:chOff x="5281613" y="3390900"/>
                <a:chExt cx="315913" cy="325438"/>
              </a:xfrm>
              <a:solidFill>
                <a:schemeClr val="bg1"/>
              </a:solidFill>
            </p:grpSpPr>
            <p:sp>
              <p:nvSpPr>
                <p:cNvPr id="43" name="Freeform: Shape 134"/>
                <p:cNvSpPr/>
                <p:nvPr/>
              </p:nvSpPr>
              <p:spPr bwMode="auto">
                <a:xfrm>
                  <a:off x="5424488" y="3557588"/>
                  <a:ext cx="158750" cy="158750"/>
                </a:xfrm>
                <a:custGeom>
                  <a:avLst/>
                  <a:gdLst/>
                  <a:ahLst/>
                  <a:cxnLst>
                    <a:cxn ang="0">
                      <a:pos x="63" y="112"/>
                    </a:cxn>
                    <a:cxn ang="0">
                      <a:pos x="93" y="112"/>
                    </a:cxn>
                    <a:cxn ang="0">
                      <a:pos x="111" y="94"/>
                    </a:cxn>
                    <a:cxn ang="0">
                      <a:pos x="111" y="64"/>
                    </a:cxn>
                    <a:cxn ang="0">
                      <a:pos x="81" y="33"/>
                    </a:cxn>
                    <a:cxn ang="0">
                      <a:pos x="26" y="9"/>
                    </a:cxn>
                    <a:cxn ang="0">
                      <a:pos x="8" y="27"/>
                    </a:cxn>
                    <a:cxn ang="0">
                      <a:pos x="33" y="81"/>
                    </a:cxn>
                    <a:cxn ang="0">
                      <a:pos x="63" y="112"/>
                    </a:cxn>
                  </a:cxnLst>
                  <a:rect l="0" t="0" r="r" b="b"/>
                  <a:pathLst>
                    <a:path w="120" h="120">
                      <a:moveTo>
                        <a:pt x="63" y="112"/>
                      </a:moveTo>
                      <a:cubicBezTo>
                        <a:pt x="71" y="120"/>
                        <a:pt x="85" y="120"/>
                        <a:pt x="93" y="112"/>
                      </a:cubicBezTo>
                      <a:cubicBezTo>
                        <a:pt x="111" y="94"/>
                        <a:pt x="111" y="94"/>
                        <a:pt x="111" y="94"/>
                      </a:cubicBezTo>
                      <a:cubicBezTo>
                        <a:pt x="120" y="85"/>
                        <a:pt x="120" y="72"/>
                        <a:pt x="111" y="64"/>
                      </a:cubicBezTo>
                      <a:cubicBezTo>
                        <a:pt x="81" y="33"/>
                        <a:pt x="81" y="33"/>
                        <a:pt x="81" y="33"/>
                      </a:cubicBezTo>
                      <a:cubicBezTo>
                        <a:pt x="73" y="25"/>
                        <a:pt x="34" y="0"/>
                        <a:pt x="26" y="9"/>
                      </a:cubicBezTo>
                      <a:cubicBezTo>
                        <a:pt x="8" y="27"/>
                        <a:pt x="8" y="27"/>
                        <a:pt x="8" y="27"/>
                      </a:cubicBezTo>
                      <a:cubicBezTo>
                        <a:pt x="0" y="35"/>
                        <a:pt x="24" y="73"/>
                        <a:pt x="33" y="81"/>
                      </a:cubicBezTo>
                      <a:lnTo>
                        <a:pt x="63" y="11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4" name="Freeform: Shape 135"/>
                <p:cNvSpPr/>
                <p:nvPr/>
              </p:nvSpPr>
              <p:spPr bwMode="auto">
                <a:xfrm>
                  <a:off x="5473701" y="3608388"/>
                  <a:ext cx="87313" cy="85725"/>
                </a:xfrm>
                <a:custGeom>
                  <a:avLst/>
                  <a:gdLst/>
                  <a:ahLst/>
                  <a:cxnLst>
                    <a:cxn ang="0">
                      <a:pos x="14" y="54"/>
                    </a:cxn>
                    <a:cxn ang="0">
                      <a:pos x="55" y="14"/>
                    </a:cxn>
                    <a:cxn ang="0">
                      <a:pos x="41" y="0"/>
                    </a:cxn>
                    <a:cxn ang="0">
                      <a:pos x="0" y="40"/>
                    </a:cxn>
                    <a:cxn ang="0">
                      <a:pos x="14" y="54"/>
                    </a:cxn>
                  </a:cxnLst>
                  <a:rect l="0" t="0" r="r" b="b"/>
                  <a:pathLst>
                    <a:path w="55" h="54">
                      <a:moveTo>
                        <a:pt x="14" y="54"/>
                      </a:moveTo>
                      <a:lnTo>
                        <a:pt x="55" y="14"/>
                      </a:lnTo>
                      <a:lnTo>
                        <a:pt x="41" y="0"/>
                      </a:lnTo>
                      <a:lnTo>
                        <a:pt x="0" y="40"/>
                      </a:lnTo>
                      <a:lnTo>
                        <a:pt x="14" y="54"/>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5" name="Freeform: Shape 136"/>
                <p:cNvSpPr/>
                <p:nvPr/>
              </p:nvSpPr>
              <p:spPr bwMode="auto">
                <a:xfrm>
                  <a:off x="5305426" y="3438525"/>
                  <a:ext cx="233363" cy="233363"/>
                </a:xfrm>
                <a:custGeom>
                  <a:avLst/>
                  <a:gdLst/>
                  <a:ahLst/>
                  <a:cxnLst>
                    <a:cxn ang="0">
                      <a:pos x="106" y="147"/>
                    </a:cxn>
                    <a:cxn ang="0">
                      <a:pos x="147" y="107"/>
                    </a:cxn>
                    <a:cxn ang="0">
                      <a:pos x="40" y="0"/>
                    </a:cxn>
                    <a:cxn ang="0">
                      <a:pos x="0" y="41"/>
                    </a:cxn>
                    <a:cxn ang="0">
                      <a:pos x="106" y="147"/>
                    </a:cxn>
                  </a:cxnLst>
                  <a:rect l="0" t="0" r="r" b="b"/>
                  <a:pathLst>
                    <a:path w="147" h="147">
                      <a:moveTo>
                        <a:pt x="106" y="147"/>
                      </a:moveTo>
                      <a:lnTo>
                        <a:pt x="147" y="107"/>
                      </a:lnTo>
                      <a:lnTo>
                        <a:pt x="40" y="0"/>
                      </a:lnTo>
                      <a:lnTo>
                        <a:pt x="0" y="41"/>
                      </a:lnTo>
                      <a:lnTo>
                        <a:pt x="106" y="147"/>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6" name="Freeform: Shape 137"/>
                <p:cNvSpPr/>
                <p:nvPr/>
              </p:nvSpPr>
              <p:spPr bwMode="auto">
                <a:xfrm>
                  <a:off x="5281613" y="3414713"/>
                  <a:ext cx="87313" cy="87313"/>
                </a:xfrm>
                <a:custGeom>
                  <a:avLst/>
                  <a:gdLst/>
                  <a:ahLst/>
                  <a:cxnLst>
                    <a:cxn ang="0">
                      <a:pos x="0" y="0"/>
                    </a:cxn>
                    <a:cxn ang="0">
                      <a:pos x="7" y="28"/>
                    </a:cxn>
                    <a:cxn ang="0">
                      <a:pos x="15" y="55"/>
                    </a:cxn>
                    <a:cxn ang="0">
                      <a:pos x="35" y="35"/>
                    </a:cxn>
                    <a:cxn ang="0">
                      <a:pos x="55" y="15"/>
                    </a:cxn>
                    <a:cxn ang="0">
                      <a:pos x="27" y="8"/>
                    </a:cxn>
                    <a:cxn ang="0">
                      <a:pos x="0" y="0"/>
                    </a:cxn>
                  </a:cxnLst>
                  <a:rect l="0" t="0" r="r" b="b"/>
                  <a:pathLst>
                    <a:path w="55" h="55">
                      <a:moveTo>
                        <a:pt x="0" y="0"/>
                      </a:moveTo>
                      <a:lnTo>
                        <a:pt x="7" y="28"/>
                      </a:lnTo>
                      <a:lnTo>
                        <a:pt x="15" y="55"/>
                      </a:lnTo>
                      <a:lnTo>
                        <a:pt x="35" y="35"/>
                      </a:lnTo>
                      <a:lnTo>
                        <a:pt x="55" y="15"/>
                      </a:lnTo>
                      <a:lnTo>
                        <a:pt x="27" y="8"/>
                      </a:lnTo>
                      <a:lnTo>
                        <a:pt x="0" y="0"/>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7" name="Freeform: Shape 138"/>
                <p:cNvSpPr/>
                <p:nvPr/>
              </p:nvSpPr>
              <p:spPr bwMode="auto">
                <a:xfrm>
                  <a:off x="5281613" y="3414713"/>
                  <a:ext cx="25400" cy="25400"/>
                </a:xfrm>
                <a:custGeom>
                  <a:avLst/>
                  <a:gdLst/>
                  <a:ahLst/>
                  <a:cxnLst>
                    <a:cxn ang="0">
                      <a:pos x="0" y="0"/>
                    </a:cxn>
                    <a:cxn ang="0">
                      <a:pos x="4" y="16"/>
                    </a:cxn>
                    <a:cxn ang="0">
                      <a:pos x="10" y="10"/>
                    </a:cxn>
                    <a:cxn ang="0">
                      <a:pos x="16" y="4"/>
                    </a:cxn>
                    <a:cxn ang="0">
                      <a:pos x="0" y="0"/>
                    </a:cxn>
                  </a:cxnLst>
                  <a:rect l="0" t="0" r="r" b="b"/>
                  <a:pathLst>
                    <a:path w="16" h="16">
                      <a:moveTo>
                        <a:pt x="0" y="0"/>
                      </a:moveTo>
                      <a:lnTo>
                        <a:pt x="4" y="16"/>
                      </a:lnTo>
                      <a:lnTo>
                        <a:pt x="10" y="10"/>
                      </a:lnTo>
                      <a:lnTo>
                        <a:pt x="16" y="4"/>
                      </a:lnTo>
                      <a:lnTo>
                        <a:pt x="0" y="0"/>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8" name="Freeform: Shape 139"/>
                <p:cNvSpPr/>
                <p:nvPr/>
              </p:nvSpPr>
              <p:spPr bwMode="auto">
                <a:xfrm>
                  <a:off x="5489576" y="3390900"/>
                  <a:ext cx="107950" cy="107950"/>
                </a:xfrm>
                <a:custGeom>
                  <a:avLst/>
                  <a:gdLst/>
                  <a:ahLst/>
                  <a:cxnLst>
                    <a:cxn ang="0">
                      <a:pos x="53" y="64"/>
                    </a:cxn>
                    <a:cxn ang="0">
                      <a:pos x="11" y="70"/>
                    </a:cxn>
                    <a:cxn ang="0">
                      <a:pos x="17" y="29"/>
                    </a:cxn>
                    <a:cxn ang="0">
                      <a:pos x="82" y="0"/>
                    </a:cxn>
                    <a:cxn ang="0">
                      <a:pos x="53" y="64"/>
                    </a:cxn>
                  </a:cxnLst>
                  <a:rect l="0" t="0" r="r" b="b"/>
                  <a:pathLst>
                    <a:path w="82" h="81">
                      <a:moveTo>
                        <a:pt x="53" y="64"/>
                      </a:moveTo>
                      <a:cubicBezTo>
                        <a:pt x="38" y="78"/>
                        <a:pt x="22" y="81"/>
                        <a:pt x="11" y="70"/>
                      </a:cubicBezTo>
                      <a:cubicBezTo>
                        <a:pt x="0" y="59"/>
                        <a:pt x="4" y="43"/>
                        <a:pt x="17" y="29"/>
                      </a:cubicBezTo>
                      <a:cubicBezTo>
                        <a:pt x="42" y="2"/>
                        <a:pt x="82" y="0"/>
                        <a:pt x="82" y="0"/>
                      </a:cubicBezTo>
                      <a:cubicBezTo>
                        <a:pt x="82" y="0"/>
                        <a:pt x="76" y="43"/>
                        <a:pt x="53" y="64"/>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9" name="Freeform: Shape 140"/>
                <p:cNvSpPr/>
                <p:nvPr/>
              </p:nvSpPr>
              <p:spPr bwMode="auto">
                <a:xfrm>
                  <a:off x="5281613" y="3486150"/>
                  <a:ext cx="219075" cy="219075"/>
                </a:xfrm>
                <a:custGeom>
                  <a:avLst/>
                  <a:gdLst/>
                  <a:ahLst/>
                  <a:cxnLst>
                    <a:cxn ang="0">
                      <a:pos x="22" y="162"/>
                    </a:cxn>
                    <a:cxn ang="0">
                      <a:pos x="7" y="162"/>
                    </a:cxn>
                    <a:cxn ang="0">
                      <a:pos x="5" y="159"/>
                    </a:cxn>
                    <a:cxn ang="0">
                      <a:pos x="5" y="144"/>
                    </a:cxn>
                    <a:cxn ang="0">
                      <a:pos x="133" y="4"/>
                    </a:cxn>
                    <a:cxn ang="0">
                      <a:pos x="149" y="4"/>
                    </a:cxn>
                    <a:cxn ang="0">
                      <a:pos x="162" y="17"/>
                    </a:cxn>
                    <a:cxn ang="0">
                      <a:pos x="162" y="33"/>
                    </a:cxn>
                    <a:cxn ang="0">
                      <a:pos x="22" y="162"/>
                    </a:cxn>
                  </a:cxnLst>
                  <a:rect l="0" t="0" r="r" b="b"/>
                  <a:pathLst>
                    <a:path w="166" h="166">
                      <a:moveTo>
                        <a:pt x="22" y="162"/>
                      </a:moveTo>
                      <a:cubicBezTo>
                        <a:pt x="18" y="166"/>
                        <a:pt x="12" y="166"/>
                        <a:pt x="7" y="162"/>
                      </a:cubicBezTo>
                      <a:cubicBezTo>
                        <a:pt x="5" y="159"/>
                        <a:pt x="5" y="159"/>
                        <a:pt x="5" y="159"/>
                      </a:cubicBezTo>
                      <a:cubicBezTo>
                        <a:pt x="1" y="155"/>
                        <a:pt x="0" y="148"/>
                        <a:pt x="5" y="144"/>
                      </a:cubicBezTo>
                      <a:cubicBezTo>
                        <a:pt x="133" y="4"/>
                        <a:pt x="133" y="4"/>
                        <a:pt x="133" y="4"/>
                      </a:cubicBezTo>
                      <a:cubicBezTo>
                        <a:pt x="138" y="0"/>
                        <a:pt x="144" y="0"/>
                        <a:pt x="149" y="4"/>
                      </a:cubicBezTo>
                      <a:cubicBezTo>
                        <a:pt x="162" y="17"/>
                        <a:pt x="162" y="17"/>
                        <a:pt x="162" y="17"/>
                      </a:cubicBezTo>
                      <a:cubicBezTo>
                        <a:pt x="166" y="22"/>
                        <a:pt x="166" y="28"/>
                        <a:pt x="162" y="33"/>
                      </a:cubicBezTo>
                      <a:lnTo>
                        <a:pt x="22" y="16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12" name="Group 5"/>
            <p:cNvGrpSpPr/>
            <p:nvPr/>
          </p:nvGrpSpPr>
          <p:grpSpPr>
            <a:xfrm>
              <a:off x="7290282" y="2890073"/>
              <a:ext cx="720317" cy="720317"/>
              <a:chOff x="7290282" y="2845833"/>
              <a:chExt cx="720317" cy="720317"/>
            </a:xfrm>
          </p:grpSpPr>
          <p:sp>
            <p:nvSpPr>
              <p:cNvPr id="37" name="Oval 149"/>
              <p:cNvSpPr/>
              <p:nvPr/>
            </p:nvSpPr>
            <p:spPr>
              <a:xfrm>
                <a:off x="7290282" y="284583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38" name="Group 193"/>
              <p:cNvGrpSpPr/>
              <p:nvPr/>
            </p:nvGrpSpPr>
            <p:grpSpPr>
              <a:xfrm>
                <a:off x="7522886" y="3029887"/>
                <a:ext cx="255112" cy="352208"/>
                <a:chOff x="5011738" y="2427288"/>
                <a:chExt cx="212725" cy="293688"/>
              </a:xfrm>
              <a:solidFill>
                <a:schemeClr val="bg1"/>
              </a:solidFill>
            </p:grpSpPr>
            <p:sp>
              <p:nvSpPr>
                <p:cNvPr id="39" name="Freeform: Shape 194"/>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40" name="Freeform: Shape 195"/>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13" name="Group 8"/>
            <p:cNvGrpSpPr/>
            <p:nvPr/>
          </p:nvGrpSpPr>
          <p:grpSpPr>
            <a:xfrm>
              <a:off x="4394009" y="2890073"/>
              <a:ext cx="720317" cy="720317"/>
              <a:chOff x="4394009" y="2845833"/>
              <a:chExt cx="720317" cy="720317"/>
            </a:xfrm>
          </p:grpSpPr>
          <p:sp>
            <p:nvSpPr>
              <p:cNvPr id="35" name="Oval 143"/>
              <p:cNvSpPr/>
              <p:nvPr/>
            </p:nvSpPr>
            <p:spPr>
              <a:xfrm>
                <a:off x="4394009" y="284583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sp>
            <p:nvSpPr>
              <p:cNvPr id="36" name="Freeform: Shape 198"/>
              <p:cNvSpPr/>
              <p:nvPr/>
            </p:nvSpPr>
            <p:spPr bwMode="auto">
              <a:xfrm>
                <a:off x="4620209" y="3063516"/>
                <a:ext cx="267916" cy="284950"/>
              </a:xfrm>
              <a:custGeom>
                <a:avLst/>
                <a:gdLst/>
                <a:ahLst/>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6">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nvGrpSpPr>
            <p:cNvPr id="14" name="Group 9"/>
            <p:cNvGrpSpPr/>
            <p:nvPr/>
          </p:nvGrpSpPr>
          <p:grpSpPr>
            <a:xfrm>
              <a:off x="4814194" y="1781552"/>
              <a:ext cx="720317" cy="720317"/>
              <a:chOff x="4814194" y="1781552"/>
              <a:chExt cx="720317" cy="720317"/>
            </a:xfrm>
          </p:grpSpPr>
          <p:sp>
            <p:nvSpPr>
              <p:cNvPr id="21" name="Oval 170"/>
              <p:cNvSpPr/>
              <p:nvPr/>
            </p:nvSpPr>
            <p:spPr>
              <a:xfrm>
                <a:off x="4814194" y="1781552"/>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23" name="Group 171"/>
              <p:cNvGrpSpPr/>
              <p:nvPr/>
            </p:nvGrpSpPr>
            <p:grpSpPr>
              <a:xfrm>
                <a:off x="4968765" y="1929259"/>
                <a:ext cx="411181" cy="424886"/>
                <a:chOff x="3475038" y="1590675"/>
                <a:chExt cx="428625" cy="442913"/>
              </a:xfrm>
              <a:solidFill>
                <a:schemeClr val="bg1"/>
              </a:solidFill>
            </p:grpSpPr>
            <p:sp>
              <p:nvSpPr>
                <p:cNvPr id="24" name="Oval 172"/>
                <p:cNvSpPr/>
                <p:nvPr/>
              </p:nvSpPr>
              <p:spPr bwMode="auto">
                <a:xfrm>
                  <a:off x="3640138" y="1766888"/>
                  <a:ext cx="92075" cy="90488"/>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25" name="Freeform: Shape 173"/>
                <p:cNvSpPr/>
                <p:nvPr/>
              </p:nvSpPr>
              <p:spPr bwMode="auto">
                <a:xfrm>
                  <a:off x="3600451" y="1590675"/>
                  <a:ext cx="173038" cy="442913"/>
                </a:xfrm>
                <a:custGeom>
                  <a:avLst/>
                  <a:gdLst/>
                  <a:ahLst/>
                  <a:cxnLst>
                    <a:cxn ang="0">
                      <a:pos x="65" y="335"/>
                    </a:cxn>
                    <a:cxn ang="0">
                      <a:pos x="0" y="168"/>
                    </a:cxn>
                    <a:cxn ang="0">
                      <a:pos x="65" y="0"/>
                    </a:cxn>
                    <a:cxn ang="0">
                      <a:pos x="131" y="168"/>
                    </a:cxn>
                    <a:cxn ang="0">
                      <a:pos x="65" y="335"/>
                    </a:cxn>
                    <a:cxn ang="0">
                      <a:pos x="65" y="8"/>
                    </a:cxn>
                    <a:cxn ang="0">
                      <a:pos x="7" y="168"/>
                    </a:cxn>
                    <a:cxn ang="0">
                      <a:pos x="65" y="328"/>
                    </a:cxn>
                    <a:cxn ang="0">
                      <a:pos x="124" y="168"/>
                    </a:cxn>
                    <a:cxn ang="0">
                      <a:pos x="65" y="8"/>
                    </a:cxn>
                  </a:cxnLst>
                  <a:rect l="0" t="0" r="r" b="b"/>
                  <a:pathLst>
                    <a:path w="131" h="335">
                      <a:moveTo>
                        <a:pt x="65" y="335"/>
                      </a:moveTo>
                      <a:cubicBezTo>
                        <a:pt x="29" y="335"/>
                        <a:pt x="0" y="262"/>
                        <a:pt x="0" y="168"/>
                      </a:cubicBezTo>
                      <a:cubicBezTo>
                        <a:pt x="0" y="74"/>
                        <a:pt x="29" y="0"/>
                        <a:pt x="65" y="0"/>
                      </a:cubicBezTo>
                      <a:cubicBezTo>
                        <a:pt x="102" y="0"/>
                        <a:pt x="131" y="74"/>
                        <a:pt x="131" y="168"/>
                      </a:cubicBezTo>
                      <a:cubicBezTo>
                        <a:pt x="131" y="262"/>
                        <a:pt x="102" y="335"/>
                        <a:pt x="65" y="335"/>
                      </a:cubicBezTo>
                      <a:close/>
                      <a:moveTo>
                        <a:pt x="65" y="8"/>
                      </a:moveTo>
                      <a:cubicBezTo>
                        <a:pt x="34" y="8"/>
                        <a:pt x="7" y="81"/>
                        <a:pt x="7" y="168"/>
                      </a:cubicBezTo>
                      <a:cubicBezTo>
                        <a:pt x="7" y="255"/>
                        <a:pt x="34" y="328"/>
                        <a:pt x="65" y="328"/>
                      </a:cubicBezTo>
                      <a:cubicBezTo>
                        <a:pt x="97" y="328"/>
                        <a:pt x="124" y="255"/>
                        <a:pt x="124" y="168"/>
                      </a:cubicBezTo>
                      <a:cubicBezTo>
                        <a:pt x="124" y="81"/>
                        <a:pt x="97" y="8"/>
                        <a:pt x="65" y="8"/>
                      </a:cubicBezTo>
                      <a:close/>
                    </a:path>
                  </a:pathLst>
                </a:custGeom>
                <a:grpFill/>
                <a:ln w="4"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26" name="Freeform: Shape 174"/>
                <p:cNvSpPr/>
                <p:nvPr/>
              </p:nvSpPr>
              <p:spPr bwMode="auto">
                <a:xfrm>
                  <a:off x="3484563" y="1646238"/>
                  <a:ext cx="419100" cy="330200"/>
                </a:xfrm>
                <a:custGeom>
                  <a:avLst/>
                  <a:gdLst/>
                  <a:ahLst/>
                  <a:cxnLst>
                    <a:cxn ang="0">
                      <a:pos x="264" y="250"/>
                    </a:cxn>
                    <a:cxn ang="0">
                      <a:pos x="111" y="176"/>
                    </a:cxn>
                    <a:cxn ang="0">
                      <a:pos x="24" y="82"/>
                    </a:cxn>
                    <a:cxn ang="0">
                      <a:pos x="11" y="12"/>
                    </a:cxn>
                    <a:cxn ang="0">
                      <a:pos x="41" y="0"/>
                    </a:cxn>
                    <a:cxn ang="0">
                      <a:pos x="193" y="74"/>
                    </a:cxn>
                    <a:cxn ang="0">
                      <a:pos x="293" y="239"/>
                    </a:cxn>
                    <a:cxn ang="0">
                      <a:pos x="264" y="250"/>
                    </a:cxn>
                    <a:cxn ang="0">
                      <a:pos x="41" y="8"/>
                    </a:cxn>
                    <a:cxn ang="0">
                      <a:pos x="17" y="16"/>
                    </a:cxn>
                    <a:cxn ang="0">
                      <a:pos x="30" y="79"/>
                    </a:cxn>
                    <a:cxn ang="0">
                      <a:pos x="116" y="171"/>
                    </a:cxn>
                    <a:cxn ang="0">
                      <a:pos x="264" y="243"/>
                    </a:cxn>
                    <a:cxn ang="0">
                      <a:pos x="287" y="234"/>
                    </a:cxn>
                    <a:cxn ang="0">
                      <a:pos x="189" y="80"/>
                    </a:cxn>
                    <a:cxn ang="0">
                      <a:pos x="41" y="8"/>
                    </a:cxn>
                  </a:cxnLst>
                  <a:rect l="0" t="0" r="r" b="b"/>
                  <a:pathLst>
                    <a:path w="316" h="250">
                      <a:moveTo>
                        <a:pt x="264" y="250"/>
                      </a:moveTo>
                      <a:cubicBezTo>
                        <a:pt x="227" y="250"/>
                        <a:pt x="167" y="221"/>
                        <a:pt x="111" y="176"/>
                      </a:cubicBezTo>
                      <a:cubicBezTo>
                        <a:pt x="74" y="146"/>
                        <a:pt x="43" y="113"/>
                        <a:pt x="24" y="82"/>
                      </a:cubicBezTo>
                      <a:cubicBezTo>
                        <a:pt x="4" y="51"/>
                        <a:pt x="0" y="26"/>
                        <a:pt x="11" y="12"/>
                      </a:cubicBezTo>
                      <a:cubicBezTo>
                        <a:pt x="17" y="4"/>
                        <a:pt x="27" y="0"/>
                        <a:pt x="41" y="0"/>
                      </a:cubicBezTo>
                      <a:cubicBezTo>
                        <a:pt x="78" y="0"/>
                        <a:pt x="137" y="29"/>
                        <a:pt x="193" y="74"/>
                      </a:cubicBezTo>
                      <a:cubicBezTo>
                        <a:pt x="272" y="138"/>
                        <a:pt x="316" y="210"/>
                        <a:pt x="293" y="239"/>
                      </a:cubicBezTo>
                      <a:cubicBezTo>
                        <a:pt x="287" y="246"/>
                        <a:pt x="277" y="250"/>
                        <a:pt x="264" y="250"/>
                      </a:cubicBezTo>
                      <a:close/>
                      <a:moveTo>
                        <a:pt x="41" y="8"/>
                      </a:moveTo>
                      <a:cubicBezTo>
                        <a:pt x="29" y="8"/>
                        <a:pt x="21" y="10"/>
                        <a:pt x="17" y="16"/>
                      </a:cubicBezTo>
                      <a:cubicBezTo>
                        <a:pt x="8" y="28"/>
                        <a:pt x="12" y="50"/>
                        <a:pt x="30" y="79"/>
                      </a:cubicBezTo>
                      <a:cubicBezTo>
                        <a:pt x="49" y="108"/>
                        <a:pt x="79" y="141"/>
                        <a:pt x="116" y="171"/>
                      </a:cubicBezTo>
                      <a:cubicBezTo>
                        <a:pt x="170" y="214"/>
                        <a:pt x="228" y="243"/>
                        <a:pt x="264" y="243"/>
                      </a:cubicBezTo>
                      <a:cubicBezTo>
                        <a:pt x="275" y="243"/>
                        <a:pt x="283" y="240"/>
                        <a:pt x="287" y="234"/>
                      </a:cubicBezTo>
                      <a:cubicBezTo>
                        <a:pt x="307" y="210"/>
                        <a:pt x="262" y="139"/>
                        <a:pt x="189" y="80"/>
                      </a:cubicBezTo>
                      <a:cubicBezTo>
                        <a:pt x="134" y="36"/>
                        <a:pt x="76" y="8"/>
                        <a:pt x="41" y="8"/>
                      </a:cubicBezTo>
                      <a:close/>
                    </a:path>
                  </a:pathLst>
                </a:custGeom>
                <a:grpFill/>
                <a:ln w="4"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27" name="Freeform: Shape 175"/>
                <p:cNvSpPr/>
                <p:nvPr/>
              </p:nvSpPr>
              <p:spPr bwMode="auto">
                <a:xfrm>
                  <a:off x="3475038" y="1639888"/>
                  <a:ext cx="407988" cy="342900"/>
                </a:xfrm>
                <a:custGeom>
                  <a:avLst/>
                  <a:gdLst/>
                  <a:ahLst/>
                  <a:cxnLst>
                    <a:cxn ang="0">
                      <a:pos x="51" y="260"/>
                    </a:cxn>
                    <a:cxn ang="0">
                      <a:pos x="25" y="250"/>
                    </a:cxn>
                    <a:cxn ang="0">
                      <a:pos x="117" y="81"/>
                    </a:cxn>
                    <a:cxn ang="0">
                      <a:pos x="269" y="0"/>
                    </a:cxn>
                    <a:cxn ang="0">
                      <a:pos x="296" y="10"/>
                    </a:cxn>
                    <a:cxn ang="0">
                      <a:pos x="286" y="82"/>
                    </a:cxn>
                    <a:cxn ang="0">
                      <a:pos x="204" y="179"/>
                    </a:cxn>
                    <a:cxn ang="0">
                      <a:pos x="51" y="260"/>
                    </a:cxn>
                    <a:cxn ang="0">
                      <a:pos x="269" y="7"/>
                    </a:cxn>
                    <a:cxn ang="0">
                      <a:pos x="122" y="87"/>
                    </a:cxn>
                    <a:cxn ang="0">
                      <a:pos x="30" y="245"/>
                    </a:cxn>
                    <a:cxn ang="0">
                      <a:pos x="51" y="253"/>
                    </a:cxn>
                    <a:cxn ang="0">
                      <a:pos x="199" y="174"/>
                    </a:cxn>
                    <a:cxn ang="0">
                      <a:pos x="280" y="78"/>
                    </a:cxn>
                    <a:cxn ang="0">
                      <a:pos x="290" y="15"/>
                    </a:cxn>
                    <a:cxn ang="0">
                      <a:pos x="269" y="7"/>
                    </a:cxn>
                  </a:cxnLst>
                  <a:rect l="0" t="0" r="r" b="b"/>
                  <a:pathLst>
                    <a:path w="308" h="260">
                      <a:moveTo>
                        <a:pt x="51" y="260"/>
                      </a:moveTo>
                      <a:cubicBezTo>
                        <a:pt x="40" y="260"/>
                        <a:pt x="30" y="257"/>
                        <a:pt x="25" y="250"/>
                      </a:cubicBezTo>
                      <a:cubicBezTo>
                        <a:pt x="0" y="223"/>
                        <a:pt x="41" y="149"/>
                        <a:pt x="117" y="81"/>
                      </a:cubicBezTo>
                      <a:cubicBezTo>
                        <a:pt x="172" y="32"/>
                        <a:pt x="232" y="0"/>
                        <a:pt x="269" y="0"/>
                      </a:cubicBezTo>
                      <a:cubicBezTo>
                        <a:pt x="281" y="0"/>
                        <a:pt x="290" y="3"/>
                        <a:pt x="296" y="10"/>
                      </a:cubicBezTo>
                      <a:cubicBezTo>
                        <a:pt x="308" y="24"/>
                        <a:pt x="304" y="49"/>
                        <a:pt x="286" y="82"/>
                      </a:cubicBezTo>
                      <a:cubicBezTo>
                        <a:pt x="269" y="113"/>
                        <a:pt x="239" y="148"/>
                        <a:pt x="204" y="179"/>
                      </a:cubicBezTo>
                      <a:cubicBezTo>
                        <a:pt x="148" y="229"/>
                        <a:pt x="88" y="260"/>
                        <a:pt x="51" y="260"/>
                      </a:cubicBezTo>
                      <a:close/>
                      <a:moveTo>
                        <a:pt x="269" y="7"/>
                      </a:moveTo>
                      <a:cubicBezTo>
                        <a:pt x="234" y="7"/>
                        <a:pt x="175" y="39"/>
                        <a:pt x="122" y="87"/>
                      </a:cubicBezTo>
                      <a:cubicBezTo>
                        <a:pt x="51" y="149"/>
                        <a:pt x="9" y="222"/>
                        <a:pt x="30" y="245"/>
                      </a:cubicBezTo>
                      <a:cubicBezTo>
                        <a:pt x="34" y="251"/>
                        <a:pt x="42" y="253"/>
                        <a:pt x="51" y="253"/>
                      </a:cubicBezTo>
                      <a:cubicBezTo>
                        <a:pt x="86" y="253"/>
                        <a:pt x="145" y="221"/>
                        <a:pt x="199" y="174"/>
                      </a:cubicBezTo>
                      <a:cubicBezTo>
                        <a:pt x="234" y="143"/>
                        <a:pt x="263" y="109"/>
                        <a:pt x="280" y="78"/>
                      </a:cubicBezTo>
                      <a:cubicBezTo>
                        <a:pt x="296" y="49"/>
                        <a:pt x="300" y="26"/>
                        <a:pt x="290" y="15"/>
                      </a:cubicBezTo>
                      <a:cubicBezTo>
                        <a:pt x="286" y="10"/>
                        <a:pt x="279" y="7"/>
                        <a:pt x="269" y="7"/>
                      </a:cubicBezTo>
                      <a:close/>
                    </a:path>
                  </a:pathLst>
                </a:custGeom>
                <a:grpFill/>
                <a:ln w="4"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32" name="Oval 176"/>
                <p:cNvSpPr/>
                <p:nvPr/>
              </p:nvSpPr>
              <p:spPr bwMode="auto">
                <a:xfrm>
                  <a:off x="3511551" y="1828800"/>
                  <a:ext cx="52388" cy="52388"/>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33" name="Oval 177"/>
                <p:cNvSpPr/>
                <p:nvPr/>
              </p:nvSpPr>
              <p:spPr bwMode="auto">
                <a:xfrm>
                  <a:off x="3841751" y="1878013"/>
                  <a:ext cx="52388" cy="52388"/>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34" name="Oval 178"/>
                <p:cNvSpPr/>
                <p:nvPr/>
              </p:nvSpPr>
              <p:spPr bwMode="auto">
                <a:xfrm>
                  <a:off x="3622676" y="1593850"/>
                  <a:ext cx="52388" cy="53975"/>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nvGrpSpPr>
            <p:cNvPr id="15" name="Group 2"/>
            <p:cNvGrpSpPr/>
            <p:nvPr/>
          </p:nvGrpSpPr>
          <p:grpSpPr>
            <a:xfrm>
              <a:off x="6870098" y="1781552"/>
              <a:ext cx="720317" cy="720317"/>
              <a:chOff x="6870098" y="1781552"/>
              <a:chExt cx="720317" cy="720317"/>
            </a:xfrm>
          </p:grpSpPr>
          <p:sp>
            <p:nvSpPr>
              <p:cNvPr id="16" name="Oval 181"/>
              <p:cNvSpPr/>
              <p:nvPr/>
            </p:nvSpPr>
            <p:spPr>
              <a:xfrm>
                <a:off x="6870098" y="1781552"/>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等线" panose="02010600030101010101" charset="-122"/>
                  <a:ea typeface="+mn-ea"/>
                  <a:cs typeface="+mn-cs"/>
                </a:endParaRPr>
              </a:p>
            </p:txBody>
          </p:sp>
          <p:grpSp>
            <p:nvGrpSpPr>
              <p:cNvPr id="17" name="Group 180"/>
              <p:cNvGrpSpPr/>
              <p:nvPr/>
            </p:nvGrpSpPr>
            <p:grpSpPr>
              <a:xfrm>
                <a:off x="7075690" y="1953265"/>
                <a:ext cx="309136" cy="376868"/>
                <a:chOff x="5287963" y="1638300"/>
                <a:chExt cx="282575" cy="344488"/>
              </a:xfrm>
              <a:solidFill>
                <a:schemeClr val="bg1"/>
              </a:solidFill>
            </p:grpSpPr>
            <p:sp>
              <p:nvSpPr>
                <p:cNvPr id="18" name="Freeform: Shape 182"/>
                <p:cNvSpPr/>
                <p:nvPr/>
              </p:nvSpPr>
              <p:spPr bwMode="auto">
                <a:xfrm>
                  <a:off x="5372101" y="1638300"/>
                  <a:ext cx="115888" cy="36513"/>
                </a:xfrm>
                <a:custGeom>
                  <a:avLst/>
                  <a:gdLst/>
                  <a:ahLst/>
                  <a:cxnLst>
                    <a:cxn ang="0">
                      <a:pos x="88" y="14"/>
                    </a:cxn>
                    <a:cxn ang="0">
                      <a:pos x="74" y="28"/>
                    </a:cxn>
                    <a:cxn ang="0">
                      <a:pos x="14" y="28"/>
                    </a:cxn>
                    <a:cxn ang="0">
                      <a:pos x="0" y="14"/>
                    </a:cxn>
                    <a:cxn ang="0">
                      <a:pos x="0" y="14"/>
                    </a:cxn>
                    <a:cxn ang="0">
                      <a:pos x="14" y="0"/>
                    </a:cxn>
                    <a:cxn ang="0">
                      <a:pos x="74" y="0"/>
                    </a:cxn>
                    <a:cxn ang="0">
                      <a:pos x="88" y="14"/>
                    </a:cxn>
                  </a:cxnLst>
                  <a:rect l="0" t="0" r="r" b="b"/>
                  <a:pathLst>
                    <a:path w="88" h="28">
                      <a:moveTo>
                        <a:pt x="88" y="14"/>
                      </a:moveTo>
                      <a:cubicBezTo>
                        <a:pt x="88" y="22"/>
                        <a:pt x="82" y="28"/>
                        <a:pt x="74" y="28"/>
                      </a:cubicBezTo>
                      <a:cubicBezTo>
                        <a:pt x="14" y="28"/>
                        <a:pt x="14" y="28"/>
                        <a:pt x="14" y="28"/>
                      </a:cubicBezTo>
                      <a:cubicBezTo>
                        <a:pt x="6" y="28"/>
                        <a:pt x="0" y="22"/>
                        <a:pt x="0" y="14"/>
                      </a:cubicBezTo>
                      <a:cubicBezTo>
                        <a:pt x="0" y="14"/>
                        <a:pt x="0" y="14"/>
                        <a:pt x="0" y="14"/>
                      </a:cubicBezTo>
                      <a:cubicBezTo>
                        <a:pt x="0" y="6"/>
                        <a:pt x="6" y="0"/>
                        <a:pt x="14" y="0"/>
                      </a:cubicBezTo>
                      <a:cubicBezTo>
                        <a:pt x="74" y="0"/>
                        <a:pt x="74" y="0"/>
                        <a:pt x="74" y="0"/>
                      </a:cubicBezTo>
                      <a:cubicBezTo>
                        <a:pt x="82" y="0"/>
                        <a:pt x="88" y="6"/>
                        <a:pt x="88" y="14"/>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19" name="Freeform: Shape 183"/>
                <p:cNvSpPr/>
                <p:nvPr/>
              </p:nvSpPr>
              <p:spPr bwMode="auto">
                <a:xfrm>
                  <a:off x="5287963" y="1665288"/>
                  <a:ext cx="282575" cy="317500"/>
                </a:xfrm>
                <a:custGeom>
                  <a:avLst/>
                  <a:gdLst/>
                  <a:ahLst/>
                  <a:cxnLst>
                    <a:cxn ang="0">
                      <a:pos x="135" y="73"/>
                    </a:cxn>
                    <a:cxn ang="0">
                      <a:pos x="135" y="0"/>
                    </a:cxn>
                    <a:cxn ang="0">
                      <a:pos x="79" y="0"/>
                    </a:cxn>
                    <a:cxn ang="0">
                      <a:pos x="79" y="73"/>
                    </a:cxn>
                    <a:cxn ang="0">
                      <a:pos x="0" y="214"/>
                    </a:cxn>
                    <a:cxn ang="0">
                      <a:pos x="27" y="240"/>
                    </a:cxn>
                    <a:cxn ang="0">
                      <a:pos x="190" y="240"/>
                    </a:cxn>
                    <a:cxn ang="0">
                      <a:pos x="213" y="214"/>
                    </a:cxn>
                    <a:cxn ang="0">
                      <a:pos x="135" y="73"/>
                    </a:cxn>
                  </a:cxnLst>
                  <a:rect l="0" t="0" r="r" b="b"/>
                  <a:pathLst>
                    <a:path w="213" h="240">
                      <a:moveTo>
                        <a:pt x="135" y="73"/>
                      </a:moveTo>
                      <a:cubicBezTo>
                        <a:pt x="135" y="0"/>
                        <a:pt x="135" y="0"/>
                        <a:pt x="135" y="0"/>
                      </a:cubicBezTo>
                      <a:cubicBezTo>
                        <a:pt x="79" y="0"/>
                        <a:pt x="79" y="0"/>
                        <a:pt x="79" y="0"/>
                      </a:cubicBezTo>
                      <a:cubicBezTo>
                        <a:pt x="79" y="73"/>
                        <a:pt x="79" y="73"/>
                        <a:pt x="79" y="73"/>
                      </a:cubicBezTo>
                      <a:cubicBezTo>
                        <a:pt x="71" y="81"/>
                        <a:pt x="0" y="194"/>
                        <a:pt x="0" y="214"/>
                      </a:cubicBezTo>
                      <a:cubicBezTo>
                        <a:pt x="0" y="228"/>
                        <a:pt x="13" y="240"/>
                        <a:pt x="27" y="240"/>
                      </a:cubicBezTo>
                      <a:cubicBezTo>
                        <a:pt x="190" y="240"/>
                        <a:pt x="190" y="240"/>
                        <a:pt x="190" y="240"/>
                      </a:cubicBezTo>
                      <a:cubicBezTo>
                        <a:pt x="204" y="240"/>
                        <a:pt x="213" y="228"/>
                        <a:pt x="213" y="214"/>
                      </a:cubicBezTo>
                      <a:cubicBezTo>
                        <a:pt x="213" y="192"/>
                        <a:pt x="143" y="82"/>
                        <a:pt x="135" y="73"/>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sp>
              <p:nvSpPr>
                <p:cNvPr id="20" name="Freeform: Shape 184"/>
                <p:cNvSpPr/>
                <p:nvPr/>
              </p:nvSpPr>
              <p:spPr bwMode="auto">
                <a:xfrm>
                  <a:off x="5322888" y="1839913"/>
                  <a:ext cx="217488" cy="115888"/>
                </a:xfrm>
                <a:custGeom>
                  <a:avLst/>
                  <a:gdLst/>
                  <a:ahLst/>
                  <a:cxnLst>
                    <a:cxn ang="0">
                      <a:pos x="0" y="69"/>
                    </a:cxn>
                    <a:cxn ang="0">
                      <a:pos x="20" y="88"/>
                    </a:cxn>
                    <a:cxn ang="0">
                      <a:pos x="145" y="88"/>
                    </a:cxn>
                    <a:cxn ang="0">
                      <a:pos x="165" y="69"/>
                    </a:cxn>
                    <a:cxn ang="0">
                      <a:pos x="127" y="0"/>
                    </a:cxn>
                    <a:cxn ang="0">
                      <a:pos x="38" y="0"/>
                    </a:cxn>
                    <a:cxn ang="0">
                      <a:pos x="0" y="69"/>
                    </a:cxn>
                  </a:cxnLst>
                  <a:rect l="0" t="0" r="r" b="b"/>
                  <a:pathLst>
                    <a:path w="165" h="88">
                      <a:moveTo>
                        <a:pt x="0" y="69"/>
                      </a:moveTo>
                      <a:cubicBezTo>
                        <a:pt x="0" y="80"/>
                        <a:pt x="9" y="88"/>
                        <a:pt x="20" y="88"/>
                      </a:cubicBezTo>
                      <a:cubicBezTo>
                        <a:pt x="145" y="88"/>
                        <a:pt x="145" y="88"/>
                        <a:pt x="145" y="88"/>
                      </a:cubicBezTo>
                      <a:cubicBezTo>
                        <a:pt x="156" y="88"/>
                        <a:pt x="165" y="80"/>
                        <a:pt x="165" y="69"/>
                      </a:cubicBezTo>
                      <a:cubicBezTo>
                        <a:pt x="165" y="60"/>
                        <a:pt x="140" y="16"/>
                        <a:pt x="127" y="0"/>
                      </a:cubicBezTo>
                      <a:cubicBezTo>
                        <a:pt x="38" y="0"/>
                        <a:pt x="38" y="0"/>
                        <a:pt x="38" y="0"/>
                      </a:cubicBezTo>
                      <a:cubicBezTo>
                        <a:pt x="25" y="16"/>
                        <a:pt x="0" y="61"/>
                        <a:pt x="0" y="69"/>
                      </a:cubicBez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等线" panose="02010600030101010101" charset="-122"/>
                    <a:ea typeface="+mn-ea"/>
                    <a:cs typeface="+mn-cs"/>
                  </a:endParaRPr>
                </a:p>
              </p:txBody>
            </p:sp>
          </p:grpSp>
        </p:grpSp>
      </p:grpSp>
      <p:grpSp>
        <p:nvGrpSpPr>
          <p:cNvPr id="73" name="组合 72"/>
          <p:cNvGrpSpPr/>
          <p:nvPr/>
        </p:nvGrpSpPr>
        <p:grpSpPr>
          <a:xfrm>
            <a:off x="915658" y="1434286"/>
            <a:ext cx="2962504" cy="1220554"/>
            <a:chOff x="7203830" y="1678126"/>
            <a:chExt cx="2962504" cy="1220554"/>
          </a:xfrm>
        </p:grpSpPr>
        <p:sp>
          <p:nvSpPr>
            <p:cNvPr id="74" name="矩形 73"/>
            <p:cNvSpPr/>
            <p:nvPr/>
          </p:nvSpPr>
          <p:spPr>
            <a:xfrm>
              <a:off x="7203830" y="2030750"/>
              <a:ext cx="2962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75" name="矩形 74"/>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smtClean="0">
                  <a:solidFill>
                    <a:schemeClr val="tx1">
                      <a:lumMod val="65000"/>
                      <a:lumOff val="35000"/>
                    </a:schemeClr>
                  </a:solidFill>
                </a:rPr>
                <a:t>融资资金用途</a:t>
              </a:r>
              <a:endParaRPr lang="zh-CN" altLang="en-US" b="1" dirty="0">
                <a:solidFill>
                  <a:schemeClr val="tx1">
                    <a:lumMod val="65000"/>
                    <a:lumOff val="35000"/>
                  </a:schemeClr>
                </a:solidFill>
              </a:endParaRPr>
            </a:p>
          </p:txBody>
        </p:sp>
      </p:grpSp>
      <p:grpSp>
        <p:nvGrpSpPr>
          <p:cNvPr id="76" name="组合 75"/>
          <p:cNvGrpSpPr/>
          <p:nvPr/>
        </p:nvGrpSpPr>
        <p:grpSpPr>
          <a:xfrm>
            <a:off x="8313839" y="1434286"/>
            <a:ext cx="2962504" cy="1220554"/>
            <a:chOff x="7203830" y="1678126"/>
            <a:chExt cx="2962504" cy="1220554"/>
          </a:xfrm>
        </p:grpSpPr>
        <p:sp>
          <p:nvSpPr>
            <p:cNvPr id="77" name="矩形 76"/>
            <p:cNvSpPr/>
            <p:nvPr/>
          </p:nvSpPr>
          <p:spPr>
            <a:xfrm>
              <a:off x="7203830" y="2030750"/>
              <a:ext cx="29625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78" name="矩形 77"/>
            <p:cNvSpPr/>
            <p:nvPr/>
          </p:nvSpPr>
          <p:spPr>
            <a:xfrm>
              <a:off x="7203830"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融资资金用途</a:t>
              </a:r>
              <a:endParaRPr lang="zh-CN" altLang="en-US" b="1" dirty="0">
                <a:solidFill>
                  <a:schemeClr val="tx1">
                    <a:lumMod val="65000"/>
                    <a:lumOff val="35000"/>
                  </a:schemeClr>
                </a:solidFill>
              </a:endParaRPr>
            </a:p>
          </p:txBody>
        </p:sp>
      </p:grpSp>
      <p:grpSp>
        <p:nvGrpSpPr>
          <p:cNvPr id="79" name="组合 78"/>
          <p:cNvGrpSpPr/>
          <p:nvPr/>
        </p:nvGrpSpPr>
        <p:grpSpPr>
          <a:xfrm>
            <a:off x="915658" y="3142253"/>
            <a:ext cx="2962504" cy="1220554"/>
            <a:chOff x="7203830" y="1678126"/>
            <a:chExt cx="2962504" cy="1220554"/>
          </a:xfrm>
        </p:grpSpPr>
        <p:sp>
          <p:nvSpPr>
            <p:cNvPr id="80" name="矩形 79"/>
            <p:cNvSpPr/>
            <p:nvPr/>
          </p:nvSpPr>
          <p:spPr>
            <a:xfrm>
              <a:off x="7203830" y="2030750"/>
              <a:ext cx="2962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81" name="矩形 80"/>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融资资金用途</a:t>
              </a:r>
              <a:endParaRPr lang="zh-CN" altLang="en-US" b="1" dirty="0">
                <a:solidFill>
                  <a:schemeClr val="tx1">
                    <a:lumMod val="65000"/>
                    <a:lumOff val="35000"/>
                  </a:schemeClr>
                </a:solidFill>
              </a:endParaRPr>
            </a:p>
          </p:txBody>
        </p:sp>
      </p:grpSp>
      <p:grpSp>
        <p:nvGrpSpPr>
          <p:cNvPr id="82" name="组合 81"/>
          <p:cNvGrpSpPr/>
          <p:nvPr/>
        </p:nvGrpSpPr>
        <p:grpSpPr>
          <a:xfrm>
            <a:off x="8313839" y="3142253"/>
            <a:ext cx="2962504" cy="1220554"/>
            <a:chOff x="7203830" y="1678126"/>
            <a:chExt cx="2962504" cy="1220554"/>
          </a:xfrm>
        </p:grpSpPr>
        <p:sp>
          <p:nvSpPr>
            <p:cNvPr id="83" name="矩形 82"/>
            <p:cNvSpPr/>
            <p:nvPr/>
          </p:nvSpPr>
          <p:spPr>
            <a:xfrm>
              <a:off x="7203830" y="2030750"/>
              <a:ext cx="29625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84" name="矩形 83"/>
            <p:cNvSpPr/>
            <p:nvPr/>
          </p:nvSpPr>
          <p:spPr>
            <a:xfrm>
              <a:off x="7203830"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融资资金用途</a:t>
              </a:r>
              <a:endParaRPr lang="zh-CN" altLang="en-US" b="1" dirty="0">
                <a:solidFill>
                  <a:schemeClr val="tx1">
                    <a:lumMod val="65000"/>
                    <a:lumOff val="35000"/>
                  </a:schemeClr>
                </a:solidFill>
              </a:endParaRPr>
            </a:p>
          </p:txBody>
        </p:sp>
      </p:grpSp>
      <p:grpSp>
        <p:nvGrpSpPr>
          <p:cNvPr id="85" name="组合 84"/>
          <p:cNvGrpSpPr/>
          <p:nvPr/>
        </p:nvGrpSpPr>
        <p:grpSpPr>
          <a:xfrm>
            <a:off x="915658" y="4850219"/>
            <a:ext cx="2962504" cy="1220554"/>
            <a:chOff x="7203830" y="1678126"/>
            <a:chExt cx="2962504" cy="1220554"/>
          </a:xfrm>
        </p:grpSpPr>
        <p:sp>
          <p:nvSpPr>
            <p:cNvPr id="86" name="矩形 85"/>
            <p:cNvSpPr/>
            <p:nvPr/>
          </p:nvSpPr>
          <p:spPr>
            <a:xfrm>
              <a:off x="7203830" y="2030750"/>
              <a:ext cx="29625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87" name="矩形 86"/>
            <p:cNvSpPr/>
            <p:nvPr/>
          </p:nvSpPr>
          <p:spPr>
            <a:xfrm>
              <a:off x="7924359" y="1678126"/>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融资资金用途</a:t>
              </a:r>
              <a:endParaRPr lang="zh-CN" altLang="en-US" b="1" dirty="0">
                <a:solidFill>
                  <a:schemeClr val="tx1">
                    <a:lumMod val="65000"/>
                    <a:lumOff val="35000"/>
                  </a:schemeClr>
                </a:solidFill>
              </a:endParaRPr>
            </a:p>
          </p:txBody>
        </p:sp>
      </p:grpSp>
      <p:grpSp>
        <p:nvGrpSpPr>
          <p:cNvPr id="88" name="组合 87"/>
          <p:cNvGrpSpPr/>
          <p:nvPr/>
        </p:nvGrpSpPr>
        <p:grpSpPr>
          <a:xfrm>
            <a:off x="8313839" y="4850219"/>
            <a:ext cx="2962504" cy="1220554"/>
            <a:chOff x="7203830" y="1678126"/>
            <a:chExt cx="2962504" cy="1220554"/>
          </a:xfrm>
        </p:grpSpPr>
        <p:sp>
          <p:nvSpPr>
            <p:cNvPr id="89" name="矩形 88"/>
            <p:cNvSpPr/>
            <p:nvPr/>
          </p:nvSpPr>
          <p:spPr>
            <a:xfrm>
              <a:off x="7203830" y="2030750"/>
              <a:ext cx="29625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90" name="矩形 89"/>
            <p:cNvSpPr/>
            <p:nvPr/>
          </p:nvSpPr>
          <p:spPr>
            <a:xfrm>
              <a:off x="7203830" y="167812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融资资金用途</a:t>
              </a:r>
              <a:endParaRPr lang="zh-CN" altLang="en-US" b="1" dirty="0">
                <a:solidFill>
                  <a:schemeClr val="tx1">
                    <a:lumMod val="65000"/>
                    <a:lumOff val="35000"/>
                  </a:schemeClr>
                </a:solidFill>
              </a:endParaRPr>
            </a:p>
          </p:txBody>
        </p:sp>
      </p:grpSp>
    </p:spTree>
    <p:custDataLst>
      <p:tags r:id="rId4"/>
    </p:custData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500" fill="hold"/>
                                        <p:tgtEl>
                                          <p:spTgt spid="85"/>
                                        </p:tgtEl>
                                        <p:attrNameLst>
                                          <p:attrName>ppt_x</p:attrName>
                                        </p:attrNameLst>
                                      </p:cBhvr>
                                      <p:tavLst>
                                        <p:tav tm="0">
                                          <p:val>
                                            <p:strVal val="#ppt_x"/>
                                          </p:val>
                                        </p:tav>
                                        <p:tav tm="100000">
                                          <p:val>
                                            <p:strVal val="#ppt_x"/>
                                          </p:val>
                                        </p:tav>
                                      </p:tavLst>
                                    </p:anim>
                                    <p:anim calcmode="lin" valueType="num">
                                      <p:cBhvr additive="base">
                                        <p:cTn id="27" dur="500" fill="hold"/>
                                        <p:tgtEl>
                                          <p:spTgt spid="8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ppt_x"/>
                                          </p:val>
                                        </p:tav>
                                        <p:tav tm="100000">
                                          <p:val>
                                            <p:strVal val="#ppt_x"/>
                                          </p:val>
                                        </p:tav>
                                      </p:tavLst>
                                    </p:anim>
                                    <p:anim calcmode="lin" valueType="num">
                                      <p:cBhvr additive="base">
                                        <p:cTn id="35" dur="50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500" fill="hold"/>
                                        <p:tgtEl>
                                          <p:spTgt spid="88"/>
                                        </p:tgtEl>
                                        <p:attrNameLst>
                                          <p:attrName>ppt_x</p:attrName>
                                        </p:attrNameLst>
                                      </p:cBhvr>
                                      <p:tavLst>
                                        <p:tav tm="0">
                                          <p:val>
                                            <p:strVal val="#ppt_x"/>
                                          </p:val>
                                        </p:tav>
                                        <p:tav tm="100000">
                                          <p:val>
                                            <p:strVal val="#ppt_x"/>
                                          </p:val>
                                        </p:tav>
                                      </p:tavLst>
                                    </p:anim>
                                    <p:anim calcmode="lin" valueType="num">
                                      <p:cBhvr additive="base">
                                        <p:cTn id="3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11213" y="342834"/>
            <a:ext cx="4324984" cy="809199"/>
            <a:chOff x="3897221" y="342834"/>
            <a:chExt cx="4324984" cy="809199"/>
          </a:xfrm>
        </p:grpSpPr>
        <p:sp>
          <p:nvSpPr>
            <p:cNvPr id="22" name="文本框 21"/>
            <p:cNvSpPr txBox="1"/>
            <p:nvPr/>
          </p:nvSpPr>
          <p:spPr>
            <a:xfrm>
              <a:off x="3948021" y="342834"/>
              <a:ext cx="3467617"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标题文字添加此处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3" name="文本框 22"/>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32" name="e4c92a7a-3e91-4322-8ac7-d1cac9c074e3"/>
          <p:cNvGrpSpPr>
            <a:grpSpLocks noChangeAspect="1"/>
          </p:cNvGrpSpPr>
          <p:nvPr/>
        </p:nvGrpSpPr>
        <p:grpSpPr>
          <a:xfrm>
            <a:off x="4223025" y="1981200"/>
            <a:ext cx="3610338" cy="3616326"/>
            <a:chOff x="3958965" y="1520788"/>
            <a:chExt cx="4138458" cy="4145322"/>
          </a:xfrm>
        </p:grpSpPr>
        <p:sp>
          <p:nvSpPr>
            <p:cNvPr id="33" name="Freeform: Shape 29"/>
            <p:cNvSpPr/>
            <p:nvPr/>
          </p:nvSpPr>
          <p:spPr bwMode="auto">
            <a:xfrm>
              <a:off x="7593658" y="3012222"/>
              <a:ext cx="433346" cy="1086978"/>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l="0" t="0"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ln>
          </p:spPr>
          <p:txBody>
            <a:bodyPr anchor="ctr"/>
            <a:lstStyle/>
            <a:p>
              <a:pPr algn="ctr"/>
            </a:p>
          </p:txBody>
        </p:sp>
        <p:sp>
          <p:nvSpPr>
            <p:cNvPr id="34" name="Freeform: Shape 30"/>
            <p:cNvSpPr/>
            <p:nvPr/>
          </p:nvSpPr>
          <p:spPr bwMode="auto">
            <a:xfrm>
              <a:off x="5519014" y="1591207"/>
              <a:ext cx="1088784" cy="433347"/>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l="0" t="0"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ln>
          </p:spPr>
          <p:txBody>
            <a:bodyPr anchor="ctr"/>
            <a:lstStyle/>
            <a:p>
              <a:pPr algn="ctr"/>
            </a:p>
          </p:txBody>
        </p:sp>
        <p:sp>
          <p:nvSpPr>
            <p:cNvPr id="35" name="Freeform: Shape 31"/>
            <p:cNvSpPr/>
            <p:nvPr/>
          </p:nvSpPr>
          <p:spPr bwMode="auto">
            <a:xfrm>
              <a:off x="3958965" y="3012222"/>
              <a:ext cx="433346" cy="1086978"/>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l="0" t="0"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ln>
          </p:spPr>
          <p:txBody>
            <a:bodyPr anchor="ctr"/>
            <a:lstStyle/>
            <a:p>
              <a:pPr algn="ctr"/>
            </a:p>
          </p:txBody>
        </p:sp>
        <p:sp>
          <p:nvSpPr>
            <p:cNvPr id="36" name="Freeform: Shape 32"/>
            <p:cNvSpPr/>
            <p:nvPr/>
          </p:nvSpPr>
          <p:spPr bwMode="auto">
            <a:xfrm>
              <a:off x="5519014" y="5225901"/>
              <a:ext cx="1088784" cy="433347"/>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l="0" t="0"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ln>
          </p:spPr>
          <p:txBody>
            <a:bodyPr anchor="ctr"/>
            <a:lstStyle/>
            <a:p>
              <a:pPr algn="ctr"/>
            </a:p>
          </p:txBody>
        </p:sp>
        <p:grpSp>
          <p:nvGrpSpPr>
            <p:cNvPr id="37" name="Group 33"/>
            <p:cNvGrpSpPr/>
            <p:nvPr/>
          </p:nvGrpSpPr>
          <p:grpSpPr>
            <a:xfrm>
              <a:off x="4011325" y="1520788"/>
              <a:ext cx="1780332" cy="1837213"/>
              <a:chOff x="2803525" y="1157288"/>
              <a:chExt cx="1565275" cy="1615284"/>
            </a:xfrm>
          </p:grpSpPr>
          <p:sp>
            <p:nvSpPr>
              <p:cNvPr id="54" name="Freeform: Shape 34"/>
              <p:cNvSpPr/>
              <p:nvPr/>
            </p:nvSpPr>
            <p:spPr bwMode="auto">
              <a:xfrm>
                <a:off x="2803525" y="1207297"/>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bg1">
                  <a:lumMod val="85000"/>
                </a:schemeClr>
              </a:solidFill>
              <a:ln w="9525">
                <a:noFill/>
                <a:round/>
              </a:ln>
            </p:spPr>
            <p:txBody>
              <a:bodyPr anchor="ctr"/>
              <a:lstStyle/>
              <a:p>
                <a:pPr algn="ctr"/>
              </a:p>
            </p:txBody>
          </p:sp>
          <p:sp>
            <p:nvSpPr>
              <p:cNvPr id="64" name="Freeform: Shape 35"/>
              <p:cNvSpPr/>
              <p:nvPr/>
            </p:nvSpPr>
            <p:spPr bwMode="auto">
              <a:xfrm>
                <a:off x="2803525" y="1157288"/>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1"/>
              </a:solidFill>
              <a:ln w="9525">
                <a:noFill/>
                <a:round/>
              </a:ln>
            </p:spPr>
            <p:txBody>
              <a:bodyPr anchor="ctr"/>
              <a:lstStyle/>
              <a:p>
                <a:pPr algn="ctr"/>
              </a:p>
            </p:txBody>
          </p:sp>
        </p:grpSp>
        <p:grpSp>
          <p:nvGrpSpPr>
            <p:cNvPr id="38" name="Group 36"/>
            <p:cNvGrpSpPr/>
            <p:nvPr/>
          </p:nvGrpSpPr>
          <p:grpSpPr>
            <a:xfrm>
              <a:off x="6317091" y="1520788"/>
              <a:ext cx="1780332" cy="1837213"/>
              <a:chOff x="4830763" y="1157288"/>
              <a:chExt cx="1565275" cy="1615284"/>
            </a:xfrm>
          </p:grpSpPr>
          <p:sp>
            <p:nvSpPr>
              <p:cNvPr id="52" name="Freeform: Shape 37"/>
              <p:cNvSpPr/>
              <p:nvPr/>
            </p:nvSpPr>
            <p:spPr bwMode="auto">
              <a:xfrm>
                <a:off x="4830763" y="1207297"/>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bg1">
                  <a:lumMod val="85000"/>
                </a:schemeClr>
              </a:solidFill>
              <a:ln w="9525">
                <a:noFill/>
                <a:round/>
              </a:ln>
            </p:spPr>
            <p:txBody>
              <a:bodyPr anchor="ctr"/>
              <a:lstStyle/>
              <a:p>
                <a:pPr algn="ctr"/>
              </a:p>
            </p:txBody>
          </p:sp>
          <p:sp>
            <p:nvSpPr>
              <p:cNvPr id="53" name="Freeform: Shape 38"/>
              <p:cNvSpPr/>
              <p:nvPr/>
            </p:nvSpPr>
            <p:spPr bwMode="auto">
              <a:xfrm>
                <a:off x="4830763" y="1157288"/>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2"/>
              </a:solidFill>
              <a:ln w="9525">
                <a:noFill/>
                <a:round/>
              </a:ln>
            </p:spPr>
            <p:txBody>
              <a:bodyPr anchor="ctr"/>
              <a:lstStyle/>
              <a:p>
                <a:pPr algn="ctr"/>
              </a:p>
            </p:txBody>
          </p:sp>
        </p:grpSp>
        <p:grpSp>
          <p:nvGrpSpPr>
            <p:cNvPr id="39" name="Group 39"/>
            <p:cNvGrpSpPr/>
            <p:nvPr/>
          </p:nvGrpSpPr>
          <p:grpSpPr>
            <a:xfrm>
              <a:off x="6317091" y="3826552"/>
              <a:ext cx="1780332" cy="1839558"/>
              <a:chOff x="4830763" y="3184525"/>
              <a:chExt cx="1565275" cy="1617345"/>
            </a:xfrm>
          </p:grpSpPr>
          <p:sp>
            <p:nvSpPr>
              <p:cNvPr id="47" name="Freeform: Shape 40"/>
              <p:cNvSpPr/>
              <p:nvPr/>
            </p:nvSpPr>
            <p:spPr bwMode="auto">
              <a:xfrm>
                <a:off x="4830763" y="3236595"/>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bg1">
                  <a:lumMod val="85000"/>
                </a:schemeClr>
              </a:solidFill>
              <a:ln w="9525">
                <a:noFill/>
                <a:round/>
              </a:ln>
            </p:spPr>
            <p:txBody>
              <a:bodyPr anchor="ctr"/>
              <a:lstStyle/>
              <a:p>
                <a:pPr algn="ctr"/>
              </a:p>
            </p:txBody>
          </p:sp>
          <p:sp>
            <p:nvSpPr>
              <p:cNvPr id="51" name="Freeform: Shape 41"/>
              <p:cNvSpPr/>
              <p:nvPr/>
            </p:nvSpPr>
            <p:spPr bwMode="auto">
              <a:xfrm>
                <a:off x="4830763" y="3184525"/>
                <a:ext cx="1565275" cy="1565275"/>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l="0" t="0" r="r" b="b"/>
                <a:pathLst>
                  <a:path w="922" h="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chemeClr val="accent1"/>
              </a:solidFill>
              <a:ln w="9525">
                <a:noFill/>
                <a:round/>
              </a:ln>
            </p:spPr>
            <p:txBody>
              <a:bodyPr anchor="ctr"/>
              <a:lstStyle/>
              <a:p>
                <a:pPr algn="ctr"/>
              </a:p>
            </p:txBody>
          </p:sp>
        </p:grpSp>
        <p:grpSp>
          <p:nvGrpSpPr>
            <p:cNvPr id="40" name="Group 42"/>
            <p:cNvGrpSpPr/>
            <p:nvPr/>
          </p:nvGrpSpPr>
          <p:grpSpPr>
            <a:xfrm>
              <a:off x="4011325" y="3826552"/>
              <a:ext cx="1780332" cy="1839558"/>
              <a:chOff x="2803525" y="3184525"/>
              <a:chExt cx="1565275" cy="1617345"/>
            </a:xfrm>
          </p:grpSpPr>
          <p:sp>
            <p:nvSpPr>
              <p:cNvPr id="45" name="Freeform: Shape 43"/>
              <p:cNvSpPr/>
              <p:nvPr/>
            </p:nvSpPr>
            <p:spPr bwMode="auto">
              <a:xfrm>
                <a:off x="2803525" y="3236595"/>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bg1">
                  <a:lumMod val="85000"/>
                </a:schemeClr>
              </a:solidFill>
              <a:ln w="9525">
                <a:noFill/>
                <a:round/>
              </a:ln>
            </p:spPr>
            <p:txBody>
              <a:bodyPr anchor="ctr"/>
              <a:lstStyle/>
              <a:p>
                <a:pPr algn="ctr"/>
              </a:p>
            </p:txBody>
          </p:sp>
          <p:sp>
            <p:nvSpPr>
              <p:cNvPr id="46" name="Freeform: Shape 44"/>
              <p:cNvSpPr/>
              <p:nvPr/>
            </p:nvSpPr>
            <p:spPr bwMode="auto">
              <a:xfrm>
                <a:off x="2803525" y="3184525"/>
                <a:ext cx="1565275" cy="1565275"/>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l="0" t="0" r="r" b="b"/>
                <a:pathLst>
                  <a:path w="922" h="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chemeClr val="accent2"/>
              </a:solidFill>
              <a:ln w="9525">
                <a:noFill/>
                <a:round/>
              </a:ln>
            </p:spPr>
            <p:txBody>
              <a:bodyPr anchor="ctr"/>
              <a:lstStyle/>
              <a:p>
                <a:pPr algn="ctr"/>
              </a:p>
            </p:txBody>
          </p:sp>
        </p:grpSp>
        <p:sp>
          <p:nvSpPr>
            <p:cNvPr id="41" name="Freeform: Shape 46"/>
            <p:cNvSpPr/>
            <p:nvPr/>
          </p:nvSpPr>
          <p:spPr bwMode="auto">
            <a:xfrm>
              <a:off x="4707641" y="2114296"/>
              <a:ext cx="387709" cy="57091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a:p>
          </p:txBody>
        </p:sp>
        <p:sp>
          <p:nvSpPr>
            <p:cNvPr id="42" name="Freeform: Shape 49"/>
            <p:cNvSpPr>
              <a:spLocks noChangeAspect="1"/>
            </p:cNvSpPr>
            <p:nvPr/>
          </p:nvSpPr>
          <p:spPr bwMode="auto">
            <a:xfrm>
              <a:off x="6990006" y="2168461"/>
              <a:ext cx="434506" cy="4674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ctr"/>
            <a:lstStyle/>
            <a:p>
              <a:pPr algn="ctr"/>
            </a:p>
          </p:txBody>
        </p:sp>
        <p:sp>
          <p:nvSpPr>
            <p:cNvPr id="43" name="Freeform: Shape 52"/>
            <p:cNvSpPr/>
            <p:nvPr/>
          </p:nvSpPr>
          <p:spPr bwMode="auto">
            <a:xfrm>
              <a:off x="6992070" y="4492283"/>
              <a:ext cx="473708" cy="443870"/>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bg1"/>
            </a:solidFill>
            <a:ln w="9525">
              <a:noFill/>
              <a:round/>
            </a:ln>
          </p:spPr>
          <p:txBody>
            <a:bodyPr anchor="ctr"/>
            <a:lstStyle/>
            <a:p>
              <a:pPr algn="ctr"/>
            </a:p>
          </p:txBody>
        </p:sp>
        <p:sp>
          <p:nvSpPr>
            <p:cNvPr id="44" name="Freeform: Shape 55"/>
            <p:cNvSpPr>
              <a:spLocks noChangeAspect="1"/>
            </p:cNvSpPr>
            <p:nvPr/>
          </p:nvSpPr>
          <p:spPr bwMode="auto">
            <a:xfrm>
              <a:off x="4650329" y="4492283"/>
              <a:ext cx="502324" cy="46421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p>
          </p:txBody>
        </p:sp>
      </p:grpSp>
      <p:grpSp>
        <p:nvGrpSpPr>
          <p:cNvPr id="65" name="组合 64"/>
          <p:cNvGrpSpPr/>
          <p:nvPr/>
        </p:nvGrpSpPr>
        <p:grpSpPr>
          <a:xfrm>
            <a:off x="8144424" y="2043853"/>
            <a:ext cx="2854804" cy="1192329"/>
            <a:chOff x="1531599" y="3689289"/>
            <a:chExt cx="2854804" cy="1192329"/>
          </a:xfrm>
        </p:grpSpPr>
        <p:sp>
          <p:nvSpPr>
            <p:cNvPr id="66" name="矩形 65"/>
            <p:cNvSpPr/>
            <p:nvPr/>
          </p:nvSpPr>
          <p:spPr>
            <a:xfrm>
              <a:off x="1531599" y="4050621"/>
              <a:ext cx="2854804" cy="830997"/>
            </a:xfrm>
            <a:prstGeom prst="rect">
              <a:avLst/>
            </a:prstGeom>
          </p:spPr>
          <p:txBody>
            <a:bodyPr wrap="square">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a:t>
              </a:r>
              <a:endParaRPr lang="en-US" altLang="zh-CN" sz="1200" dirty="0">
                <a:solidFill>
                  <a:schemeClr val="bg1">
                    <a:lumMod val="50000"/>
                  </a:schemeClr>
                </a:solidFill>
              </a:endParaRPr>
            </a:p>
          </p:txBody>
        </p:sp>
        <p:sp>
          <p:nvSpPr>
            <p:cNvPr id="67" name="文本框 44"/>
            <p:cNvSpPr txBox="1"/>
            <p:nvPr/>
          </p:nvSpPr>
          <p:spPr>
            <a:xfrm>
              <a:off x="1531599" y="3689289"/>
              <a:ext cx="172354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75000"/>
                      <a:lumOff val="25000"/>
                    </a:schemeClr>
                  </a:solidFill>
                  <a:latin typeface="+mj-ea"/>
                  <a:ea typeface="+mj-ea"/>
                </a:rPr>
                <a:t>标题文字添加</a:t>
              </a:r>
              <a:endParaRPr lang="zh-CN" altLang="en-US" sz="2000" b="1" dirty="0">
                <a:solidFill>
                  <a:schemeClr val="tx1">
                    <a:lumMod val="75000"/>
                    <a:lumOff val="25000"/>
                  </a:schemeClr>
                </a:solidFill>
                <a:latin typeface="+mj-ea"/>
                <a:ea typeface="+mj-ea"/>
              </a:endParaRPr>
            </a:p>
          </p:txBody>
        </p:sp>
      </p:grpSp>
      <p:grpSp>
        <p:nvGrpSpPr>
          <p:cNvPr id="68" name="组合 67"/>
          <p:cNvGrpSpPr/>
          <p:nvPr/>
        </p:nvGrpSpPr>
        <p:grpSpPr>
          <a:xfrm>
            <a:off x="8144424" y="4164375"/>
            <a:ext cx="2854804" cy="1192329"/>
            <a:chOff x="1531599" y="3689289"/>
            <a:chExt cx="2854804" cy="1192329"/>
          </a:xfrm>
        </p:grpSpPr>
        <p:sp>
          <p:nvSpPr>
            <p:cNvPr id="69" name="矩形 68"/>
            <p:cNvSpPr/>
            <p:nvPr/>
          </p:nvSpPr>
          <p:spPr>
            <a:xfrm>
              <a:off x="1531599" y="4050621"/>
              <a:ext cx="2854804" cy="830997"/>
            </a:xfrm>
            <a:prstGeom prst="rect">
              <a:avLst/>
            </a:prstGeom>
          </p:spPr>
          <p:txBody>
            <a:bodyPr wrap="square">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a:t>
              </a:r>
              <a:endParaRPr lang="en-US" altLang="zh-CN" sz="1200" dirty="0">
                <a:solidFill>
                  <a:schemeClr val="bg1">
                    <a:lumMod val="50000"/>
                  </a:schemeClr>
                </a:solidFill>
              </a:endParaRPr>
            </a:p>
          </p:txBody>
        </p:sp>
        <p:sp>
          <p:nvSpPr>
            <p:cNvPr id="76" name="文本框 47"/>
            <p:cNvSpPr txBox="1"/>
            <p:nvPr/>
          </p:nvSpPr>
          <p:spPr>
            <a:xfrm>
              <a:off x="1531599" y="3689289"/>
              <a:ext cx="1723549"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75000"/>
                      <a:lumOff val="25000"/>
                    </a:schemeClr>
                  </a:solidFill>
                  <a:latin typeface="+mj-ea"/>
                  <a:ea typeface="+mj-ea"/>
                </a:rPr>
                <a:t>标题文字添加</a:t>
              </a:r>
              <a:endParaRPr lang="zh-CN" altLang="en-US" sz="2000" b="1" dirty="0">
                <a:solidFill>
                  <a:schemeClr val="tx1">
                    <a:lumMod val="75000"/>
                    <a:lumOff val="25000"/>
                  </a:schemeClr>
                </a:solidFill>
                <a:latin typeface="+mj-ea"/>
                <a:ea typeface="+mj-ea"/>
              </a:endParaRPr>
            </a:p>
          </p:txBody>
        </p:sp>
      </p:grpSp>
      <p:grpSp>
        <p:nvGrpSpPr>
          <p:cNvPr id="77" name="组合 76"/>
          <p:cNvGrpSpPr/>
          <p:nvPr/>
        </p:nvGrpSpPr>
        <p:grpSpPr>
          <a:xfrm>
            <a:off x="1071506" y="2043853"/>
            <a:ext cx="2854804" cy="1192329"/>
            <a:chOff x="1531599" y="3689289"/>
            <a:chExt cx="2854804" cy="1192329"/>
          </a:xfrm>
        </p:grpSpPr>
        <p:sp>
          <p:nvSpPr>
            <p:cNvPr id="78" name="矩形 77"/>
            <p:cNvSpPr/>
            <p:nvPr/>
          </p:nvSpPr>
          <p:spPr>
            <a:xfrm>
              <a:off x="1531599" y="4050621"/>
              <a:ext cx="2854804" cy="830997"/>
            </a:xfrm>
            <a:prstGeom prst="rect">
              <a:avLst/>
            </a:prstGeom>
          </p:spPr>
          <p:txBody>
            <a:bodyPr wrap="square">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 to be used</a:t>
              </a:r>
              <a:endParaRPr lang="en-US" altLang="zh-CN" sz="1200" dirty="0">
                <a:solidFill>
                  <a:schemeClr val="bg1">
                    <a:lumMod val="50000"/>
                  </a:schemeClr>
                </a:solidFill>
              </a:endParaRPr>
            </a:p>
          </p:txBody>
        </p:sp>
        <p:sp>
          <p:nvSpPr>
            <p:cNvPr id="79" name="文本框 50"/>
            <p:cNvSpPr txBox="1"/>
            <p:nvPr/>
          </p:nvSpPr>
          <p:spPr>
            <a:xfrm>
              <a:off x="2662854" y="3689289"/>
              <a:ext cx="1723549" cy="400110"/>
            </a:xfrm>
            <a:prstGeom prst="rect">
              <a:avLst/>
            </a:prstGeom>
            <a:noFill/>
          </p:spPr>
          <p:txBody>
            <a:bodyPr wrap="none" rtlCol="0">
              <a:spAutoFit/>
              <a:scene3d>
                <a:camera prst="orthographicFront"/>
                <a:lightRig rig="threePt" dir="t"/>
              </a:scene3d>
              <a:sp3d contourW="12700"/>
            </a:bodyPr>
            <a:lstStyle/>
            <a:p>
              <a:pPr algn="r"/>
              <a:r>
                <a:rPr lang="zh-CN" altLang="en-US" sz="2000" b="1" dirty="0">
                  <a:solidFill>
                    <a:schemeClr val="tx1">
                      <a:lumMod val="75000"/>
                      <a:lumOff val="25000"/>
                    </a:schemeClr>
                  </a:solidFill>
                  <a:latin typeface="+mj-ea"/>
                  <a:ea typeface="+mj-ea"/>
                </a:rPr>
                <a:t>标题文字添加</a:t>
              </a:r>
              <a:endParaRPr lang="zh-CN" altLang="en-US" sz="2000" b="1" dirty="0">
                <a:solidFill>
                  <a:schemeClr val="tx1">
                    <a:lumMod val="75000"/>
                    <a:lumOff val="25000"/>
                  </a:schemeClr>
                </a:solidFill>
                <a:latin typeface="+mj-ea"/>
                <a:ea typeface="+mj-ea"/>
              </a:endParaRPr>
            </a:p>
          </p:txBody>
        </p:sp>
      </p:grpSp>
      <p:grpSp>
        <p:nvGrpSpPr>
          <p:cNvPr id="80" name="组合 79"/>
          <p:cNvGrpSpPr/>
          <p:nvPr/>
        </p:nvGrpSpPr>
        <p:grpSpPr>
          <a:xfrm>
            <a:off x="1071506" y="4164375"/>
            <a:ext cx="2854804" cy="1192329"/>
            <a:chOff x="1531599" y="3689289"/>
            <a:chExt cx="2854804" cy="1192329"/>
          </a:xfrm>
        </p:grpSpPr>
        <p:sp>
          <p:nvSpPr>
            <p:cNvPr id="81" name="矩形 80"/>
            <p:cNvSpPr/>
            <p:nvPr/>
          </p:nvSpPr>
          <p:spPr>
            <a:xfrm>
              <a:off x="1531599" y="4050621"/>
              <a:ext cx="2854804" cy="830997"/>
            </a:xfrm>
            <a:prstGeom prst="rect">
              <a:avLst/>
            </a:prstGeom>
          </p:spPr>
          <p:txBody>
            <a:bodyPr wrap="square">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 to be used</a:t>
              </a:r>
              <a:endParaRPr lang="en-US" altLang="zh-CN" sz="1200" dirty="0">
                <a:solidFill>
                  <a:schemeClr val="bg1">
                    <a:lumMod val="50000"/>
                  </a:schemeClr>
                </a:solidFill>
              </a:endParaRPr>
            </a:p>
          </p:txBody>
        </p:sp>
        <p:sp>
          <p:nvSpPr>
            <p:cNvPr id="82" name="文本框 53"/>
            <p:cNvSpPr txBox="1"/>
            <p:nvPr/>
          </p:nvSpPr>
          <p:spPr>
            <a:xfrm>
              <a:off x="2662854" y="3689289"/>
              <a:ext cx="1723549" cy="400110"/>
            </a:xfrm>
            <a:prstGeom prst="rect">
              <a:avLst/>
            </a:prstGeom>
            <a:noFill/>
          </p:spPr>
          <p:txBody>
            <a:bodyPr wrap="none" rtlCol="0">
              <a:spAutoFit/>
              <a:scene3d>
                <a:camera prst="orthographicFront"/>
                <a:lightRig rig="threePt" dir="t"/>
              </a:scene3d>
              <a:sp3d contourW="12700"/>
            </a:bodyPr>
            <a:lstStyle/>
            <a:p>
              <a:pPr algn="r"/>
              <a:r>
                <a:rPr lang="zh-CN" altLang="en-US" sz="2000" b="1" dirty="0">
                  <a:solidFill>
                    <a:schemeClr val="tx1">
                      <a:lumMod val="75000"/>
                      <a:lumOff val="25000"/>
                    </a:schemeClr>
                  </a:solidFill>
                  <a:latin typeface="+mj-ea"/>
                  <a:ea typeface="+mj-ea"/>
                </a:rPr>
                <a:t>标题文字添加</a:t>
              </a:r>
              <a:endParaRPr lang="zh-CN" altLang="en-US" sz="2000" b="1" dirty="0">
                <a:solidFill>
                  <a:schemeClr val="tx1">
                    <a:lumMod val="75000"/>
                    <a:lumOff val="25000"/>
                  </a:schemeClr>
                </a:solidFill>
                <a:latin typeface="+mj-ea"/>
                <a:ea typeface="+mj-ea"/>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additive="base">
                                        <p:cTn id="14" dur="500" fill="hold"/>
                                        <p:tgtEl>
                                          <p:spTgt spid="77"/>
                                        </p:tgtEl>
                                        <p:attrNameLst>
                                          <p:attrName>ppt_x</p:attrName>
                                        </p:attrNameLst>
                                      </p:cBhvr>
                                      <p:tavLst>
                                        <p:tav tm="0">
                                          <p:val>
                                            <p:strVal val="#ppt_x"/>
                                          </p:val>
                                        </p:tav>
                                        <p:tav tm="100000">
                                          <p:val>
                                            <p:strVal val="#ppt_x"/>
                                          </p:val>
                                        </p:tav>
                                      </p:tavLst>
                                    </p:anim>
                                    <p:anim calcmode="lin" valueType="num">
                                      <p:cBhvr additive="base">
                                        <p:cTn id="15" dur="500" fill="hold"/>
                                        <p:tgtEl>
                                          <p:spTgt spid="7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ppt_x"/>
                                          </p:val>
                                        </p:tav>
                                        <p:tav tm="100000">
                                          <p:val>
                                            <p:strVal val="#ppt_x"/>
                                          </p:val>
                                        </p:tav>
                                      </p:tavLst>
                                    </p:anim>
                                    <p:anim calcmode="lin" valueType="num">
                                      <p:cBhvr additive="base">
                                        <p:cTn id="19" dur="500" fill="hold"/>
                                        <p:tgtEl>
                                          <p:spTgt spid="80"/>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ppt_x"/>
                                          </p:val>
                                        </p:tav>
                                        <p:tav tm="100000">
                                          <p:val>
                                            <p:strVal val="#ppt_x"/>
                                          </p:val>
                                        </p:tav>
                                      </p:tavLst>
                                    </p:anim>
                                    <p:anim calcmode="lin" valueType="num">
                                      <p:cBhvr additive="base">
                                        <p:cTn id="23" dur="500" fill="hold"/>
                                        <p:tgtEl>
                                          <p:spTgt spid="65"/>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ppt_x"/>
                                          </p:val>
                                        </p:tav>
                                        <p:tav tm="100000">
                                          <p:val>
                                            <p:strVal val="#ppt_x"/>
                                          </p:val>
                                        </p:tav>
                                      </p:tavLst>
                                    </p:anim>
                                    <p:anim calcmode="lin" valueType="num">
                                      <p:cBhvr additive="base">
                                        <p:cTn id="27"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1072367" y="1871312"/>
            <a:ext cx="4947699" cy="3836102"/>
            <a:chOff x="3697515" y="2117034"/>
            <a:chExt cx="4796970" cy="3719237"/>
          </a:xfrm>
        </p:grpSpPr>
        <p:sp>
          <p:nvSpPr>
            <p:cNvPr id="48" name="Freeform: Shape 46"/>
            <p:cNvSpPr/>
            <p:nvPr/>
          </p:nvSpPr>
          <p:spPr bwMode="auto">
            <a:xfrm>
              <a:off x="4905059" y="5113253"/>
              <a:ext cx="2381881" cy="723018"/>
            </a:xfrm>
            <a:custGeom>
              <a:avLst/>
              <a:gdLst>
                <a:gd name="T0" fmla="*/ 0 w 142"/>
                <a:gd name="T1" fmla="*/ 38 h 43"/>
                <a:gd name="T2" fmla="*/ 2 w 142"/>
                <a:gd name="T3" fmla="*/ 36 h 43"/>
                <a:gd name="T4" fmla="*/ 20 w 142"/>
                <a:gd name="T5" fmla="*/ 36 h 43"/>
                <a:gd name="T6" fmla="*/ 50 w 142"/>
                <a:gd name="T7" fmla="*/ 14 h 43"/>
                <a:gd name="T8" fmla="*/ 50 w 142"/>
                <a:gd name="T9" fmla="*/ 7 h 43"/>
                <a:gd name="T10" fmla="*/ 50 w 142"/>
                <a:gd name="T11" fmla="*/ 0 h 43"/>
                <a:gd name="T12" fmla="*/ 92 w 142"/>
                <a:gd name="T13" fmla="*/ 0 h 43"/>
                <a:gd name="T14" fmla="*/ 92 w 142"/>
                <a:gd name="T15" fmla="*/ 7 h 43"/>
                <a:gd name="T16" fmla="*/ 92 w 142"/>
                <a:gd name="T17" fmla="*/ 14 h 43"/>
                <a:gd name="T18" fmla="*/ 122 w 142"/>
                <a:gd name="T19" fmla="*/ 36 h 43"/>
                <a:gd name="T20" fmla="*/ 140 w 142"/>
                <a:gd name="T21" fmla="*/ 36 h 43"/>
                <a:gd name="T22" fmla="*/ 142 w 142"/>
                <a:gd name="T23" fmla="*/ 38 h 43"/>
                <a:gd name="T24" fmla="*/ 142 w 142"/>
                <a:gd name="T25" fmla="*/ 43 h 43"/>
                <a:gd name="T26" fmla="*/ 0 w 142"/>
                <a:gd name="T27" fmla="*/ 43 h 43"/>
                <a:gd name="T28" fmla="*/ 0 w 142"/>
                <a:gd name="T2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43">
                  <a:moveTo>
                    <a:pt x="0" y="38"/>
                  </a:moveTo>
                  <a:cubicBezTo>
                    <a:pt x="0" y="36"/>
                    <a:pt x="1" y="36"/>
                    <a:pt x="2" y="36"/>
                  </a:cubicBezTo>
                  <a:cubicBezTo>
                    <a:pt x="20" y="36"/>
                    <a:pt x="20" y="36"/>
                    <a:pt x="20" y="36"/>
                  </a:cubicBezTo>
                  <a:cubicBezTo>
                    <a:pt x="39" y="36"/>
                    <a:pt x="50" y="27"/>
                    <a:pt x="50" y="14"/>
                  </a:cubicBezTo>
                  <a:cubicBezTo>
                    <a:pt x="50" y="7"/>
                    <a:pt x="50" y="7"/>
                    <a:pt x="50" y="7"/>
                  </a:cubicBezTo>
                  <a:cubicBezTo>
                    <a:pt x="50" y="0"/>
                    <a:pt x="50" y="0"/>
                    <a:pt x="50" y="0"/>
                  </a:cubicBezTo>
                  <a:cubicBezTo>
                    <a:pt x="92" y="0"/>
                    <a:pt x="92" y="0"/>
                    <a:pt x="92" y="0"/>
                  </a:cubicBezTo>
                  <a:cubicBezTo>
                    <a:pt x="92" y="7"/>
                    <a:pt x="92" y="7"/>
                    <a:pt x="92" y="7"/>
                  </a:cubicBezTo>
                  <a:cubicBezTo>
                    <a:pt x="92" y="14"/>
                    <a:pt x="92" y="14"/>
                    <a:pt x="92" y="14"/>
                  </a:cubicBezTo>
                  <a:cubicBezTo>
                    <a:pt x="92" y="27"/>
                    <a:pt x="103" y="36"/>
                    <a:pt x="122" y="36"/>
                  </a:cubicBezTo>
                  <a:cubicBezTo>
                    <a:pt x="140" y="36"/>
                    <a:pt x="140" y="36"/>
                    <a:pt x="140" y="36"/>
                  </a:cubicBezTo>
                  <a:cubicBezTo>
                    <a:pt x="142" y="36"/>
                    <a:pt x="142" y="36"/>
                    <a:pt x="142" y="38"/>
                  </a:cubicBezTo>
                  <a:cubicBezTo>
                    <a:pt x="142" y="43"/>
                    <a:pt x="142" y="43"/>
                    <a:pt x="142" y="43"/>
                  </a:cubicBezTo>
                  <a:cubicBezTo>
                    <a:pt x="0" y="43"/>
                    <a:pt x="0" y="43"/>
                    <a:pt x="0" y="43"/>
                  </a:cubicBezTo>
                  <a:cubicBezTo>
                    <a:pt x="0" y="38"/>
                    <a:pt x="0" y="38"/>
                    <a:pt x="0" y="38"/>
                  </a:cubicBezTo>
                  <a:close/>
                </a:path>
              </a:pathLst>
            </a:custGeom>
            <a:solidFill>
              <a:schemeClr val="bg1">
                <a:lumMod val="65000"/>
              </a:schemeClr>
            </a:solidFill>
            <a:ln>
              <a:noFill/>
            </a:ln>
          </p:spPr>
          <p:txBody>
            <a:bodyPr anchor="ctr"/>
            <a:lstStyle/>
            <a:p>
              <a:pPr algn="ctr"/>
            </a:p>
          </p:txBody>
        </p:sp>
        <p:sp>
          <p:nvSpPr>
            <p:cNvPr id="49" name="Freeform: Shape 47"/>
            <p:cNvSpPr/>
            <p:nvPr/>
          </p:nvSpPr>
          <p:spPr bwMode="auto">
            <a:xfrm>
              <a:off x="4905059" y="5718535"/>
              <a:ext cx="2381881" cy="117736"/>
            </a:xfrm>
            <a:custGeom>
              <a:avLst/>
              <a:gdLst>
                <a:gd name="T0" fmla="*/ 0 w 142"/>
                <a:gd name="T1" fmla="*/ 2 h 7"/>
                <a:gd name="T2" fmla="*/ 2 w 142"/>
                <a:gd name="T3" fmla="*/ 0 h 7"/>
                <a:gd name="T4" fmla="*/ 140 w 142"/>
                <a:gd name="T5" fmla="*/ 0 h 7"/>
                <a:gd name="T6" fmla="*/ 142 w 142"/>
                <a:gd name="T7" fmla="*/ 2 h 7"/>
                <a:gd name="T8" fmla="*/ 142 w 142"/>
                <a:gd name="T9" fmla="*/ 7 h 7"/>
                <a:gd name="T10" fmla="*/ 0 w 142"/>
                <a:gd name="T11" fmla="*/ 7 h 7"/>
                <a:gd name="T12" fmla="*/ 0 w 142"/>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42" h="7">
                  <a:moveTo>
                    <a:pt x="0" y="2"/>
                  </a:moveTo>
                  <a:cubicBezTo>
                    <a:pt x="0" y="0"/>
                    <a:pt x="1" y="0"/>
                    <a:pt x="2" y="0"/>
                  </a:cubicBezTo>
                  <a:cubicBezTo>
                    <a:pt x="140" y="0"/>
                    <a:pt x="140" y="0"/>
                    <a:pt x="140" y="0"/>
                  </a:cubicBezTo>
                  <a:cubicBezTo>
                    <a:pt x="142" y="0"/>
                    <a:pt x="142" y="0"/>
                    <a:pt x="142" y="2"/>
                  </a:cubicBezTo>
                  <a:cubicBezTo>
                    <a:pt x="142" y="7"/>
                    <a:pt x="142" y="7"/>
                    <a:pt x="142" y="7"/>
                  </a:cubicBezTo>
                  <a:cubicBezTo>
                    <a:pt x="0" y="7"/>
                    <a:pt x="0" y="7"/>
                    <a:pt x="0" y="7"/>
                  </a:cubicBezTo>
                  <a:cubicBezTo>
                    <a:pt x="0" y="2"/>
                    <a:pt x="0" y="2"/>
                    <a:pt x="0" y="2"/>
                  </a:cubicBezTo>
                  <a:close/>
                </a:path>
              </a:pathLst>
            </a:custGeom>
            <a:solidFill>
              <a:schemeClr val="tx1">
                <a:lumMod val="65000"/>
                <a:lumOff val="35000"/>
              </a:schemeClr>
            </a:solidFill>
            <a:ln>
              <a:noFill/>
            </a:ln>
          </p:spPr>
          <p:txBody>
            <a:bodyPr anchor="ctr"/>
            <a:lstStyle/>
            <a:p>
              <a:pPr algn="ctr"/>
            </a:p>
          </p:txBody>
        </p:sp>
        <p:sp>
          <p:nvSpPr>
            <p:cNvPr id="50" name="Freeform: Shape 48"/>
            <p:cNvSpPr/>
            <p:nvPr/>
          </p:nvSpPr>
          <p:spPr bwMode="auto">
            <a:xfrm>
              <a:off x="3697515" y="2117034"/>
              <a:ext cx="4796970" cy="3113956"/>
            </a:xfrm>
            <a:custGeom>
              <a:avLst/>
              <a:gdLst>
                <a:gd name="T0" fmla="*/ 277 w 286"/>
                <a:gd name="T1" fmla="*/ 0 h 185"/>
                <a:gd name="T2" fmla="*/ 10 w 286"/>
                <a:gd name="T3" fmla="*/ 0 h 185"/>
                <a:gd name="T4" fmla="*/ 0 w 286"/>
                <a:gd name="T5" fmla="*/ 9 h 185"/>
                <a:gd name="T6" fmla="*/ 0 w 286"/>
                <a:gd name="T7" fmla="*/ 176 h 185"/>
                <a:gd name="T8" fmla="*/ 10 w 286"/>
                <a:gd name="T9" fmla="*/ 185 h 185"/>
                <a:gd name="T10" fmla="*/ 277 w 286"/>
                <a:gd name="T11" fmla="*/ 185 h 185"/>
                <a:gd name="T12" fmla="*/ 286 w 286"/>
                <a:gd name="T13" fmla="*/ 176 h 185"/>
                <a:gd name="T14" fmla="*/ 286 w 286"/>
                <a:gd name="T15" fmla="*/ 9 h 185"/>
                <a:gd name="T16" fmla="*/ 277 w 286"/>
                <a:gd name="T17" fmla="*/ 0 h 185"/>
                <a:gd name="T18" fmla="*/ 275 w 286"/>
                <a:gd name="T19" fmla="*/ 168 h 185"/>
                <a:gd name="T20" fmla="*/ 12 w 286"/>
                <a:gd name="T21" fmla="*/ 168 h 185"/>
                <a:gd name="T22" fmla="*/ 12 w 286"/>
                <a:gd name="T23" fmla="*/ 11 h 185"/>
                <a:gd name="T24" fmla="*/ 275 w 286"/>
                <a:gd name="T25" fmla="*/ 11 h 185"/>
                <a:gd name="T26" fmla="*/ 275 w 286"/>
                <a:gd name="T27" fmla="*/ 16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85">
                  <a:moveTo>
                    <a:pt x="277" y="0"/>
                  </a:moveTo>
                  <a:cubicBezTo>
                    <a:pt x="10" y="0"/>
                    <a:pt x="10" y="0"/>
                    <a:pt x="10" y="0"/>
                  </a:cubicBezTo>
                  <a:cubicBezTo>
                    <a:pt x="5" y="0"/>
                    <a:pt x="0" y="4"/>
                    <a:pt x="0" y="9"/>
                  </a:cubicBezTo>
                  <a:cubicBezTo>
                    <a:pt x="0" y="176"/>
                    <a:pt x="0" y="176"/>
                    <a:pt x="0" y="176"/>
                  </a:cubicBezTo>
                  <a:cubicBezTo>
                    <a:pt x="0" y="181"/>
                    <a:pt x="5" y="185"/>
                    <a:pt x="10" y="185"/>
                  </a:cubicBezTo>
                  <a:cubicBezTo>
                    <a:pt x="277" y="185"/>
                    <a:pt x="277" y="185"/>
                    <a:pt x="277" y="185"/>
                  </a:cubicBezTo>
                  <a:cubicBezTo>
                    <a:pt x="282" y="185"/>
                    <a:pt x="286" y="181"/>
                    <a:pt x="286" y="176"/>
                  </a:cubicBezTo>
                  <a:cubicBezTo>
                    <a:pt x="286" y="9"/>
                    <a:pt x="286" y="9"/>
                    <a:pt x="286" y="9"/>
                  </a:cubicBezTo>
                  <a:cubicBezTo>
                    <a:pt x="286" y="4"/>
                    <a:pt x="282" y="0"/>
                    <a:pt x="277" y="0"/>
                  </a:cubicBezTo>
                  <a:close/>
                  <a:moveTo>
                    <a:pt x="275" y="168"/>
                  </a:moveTo>
                  <a:cubicBezTo>
                    <a:pt x="12" y="168"/>
                    <a:pt x="12" y="168"/>
                    <a:pt x="12" y="168"/>
                  </a:cubicBezTo>
                  <a:cubicBezTo>
                    <a:pt x="12" y="11"/>
                    <a:pt x="12" y="11"/>
                    <a:pt x="12" y="11"/>
                  </a:cubicBezTo>
                  <a:cubicBezTo>
                    <a:pt x="275" y="11"/>
                    <a:pt x="275" y="11"/>
                    <a:pt x="275" y="11"/>
                  </a:cubicBezTo>
                  <a:lnTo>
                    <a:pt x="275" y="168"/>
                  </a:lnTo>
                  <a:close/>
                </a:path>
              </a:pathLst>
            </a:custGeom>
            <a:solidFill>
              <a:schemeClr val="tx1">
                <a:lumMod val="50000"/>
                <a:lumOff val="50000"/>
              </a:schemeClr>
            </a:solidFill>
            <a:ln>
              <a:noFill/>
            </a:ln>
          </p:spPr>
          <p:txBody>
            <a:bodyPr anchor="ctr"/>
            <a:lstStyle/>
            <a:p>
              <a:pPr algn="ctr"/>
            </a:p>
          </p:txBody>
        </p:sp>
      </p:grpSp>
      <p:pic>
        <p:nvPicPr>
          <p:cNvPr id="72" name="图片占位符 71"/>
          <p:cNvPicPr>
            <a:picLocks noGrp="1" noChangeAspect="1"/>
          </p:cNvPicPr>
          <p:nvPr>
            <p:ph type="pic" sz="quarter" idx="12"/>
          </p:nvPr>
        </p:nvPicPr>
        <p:blipFill>
          <a:blip r:embed="rId1" cstate="hqprint"/>
          <a:srcRect/>
          <a:stretch>
            <a:fillRect/>
          </a:stretch>
        </p:blipFill>
        <p:spPr/>
      </p:pic>
      <p:grpSp>
        <p:nvGrpSpPr>
          <p:cNvPr id="55" name="组合 54"/>
          <p:cNvGrpSpPr/>
          <p:nvPr/>
        </p:nvGrpSpPr>
        <p:grpSpPr>
          <a:xfrm>
            <a:off x="6658440" y="1973979"/>
            <a:ext cx="4542959" cy="962022"/>
            <a:chOff x="5133154" y="1649255"/>
            <a:chExt cx="4542959" cy="962022"/>
          </a:xfrm>
        </p:grpSpPr>
        <p:sp>
          <p:nvSpPr>
            <p:cNvPr id="56" name="矩形 55"/>
            <p:cNvSpPr/>
            <p:nvPr/>
          </p:nvSpPr>
          <p:spPr>
            <a:xfrm>
              <a:off x="5133154" y="2001879"/>
              <a:ext cx="454295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7" name="矩形 56"/>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8" name="组合 57"/>
          <p:cNvGrpSpPr/>
          <p:nvPr/>
        </p:nvGrpSpPr>
        <p:grpSpPr>
          <a:xfrm>
            <a:off x="6658440" y="3344817"/>
            <a:ext cx="4542959" cy="962022"/>
            <a:chOff x="5133154" y="1649255"/>
            <a:chExt cx="4542959" cy="962022"/>
          </a:xfrm>
        </p:grpSpPr>
        <p:sp>
          <p:nvSpPr>
            <p:cNvPr id="59" name="矩形 58"/>
            <p:cNvSpPr/>
            <p:nvPr/>
          </p:nvSpPr>
          <p:spPr>
            <a:xfrm>
              <a:off x="5133154" y="2001879"/>
              <a:ext cx="454295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60" name="矩形 59"/>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61" name="组合 60"/>
          <p:cNvGrpSpPr/>
          <p:nvPr/>
        </p:nvGrpSpPr>
        <p:grpSpPr>
          <a:xfrm>
            <a:off x="6658440" y="4715655"/>
            <a:ext cx="4542959" cy="962022"/>
            <a:chOff x="5133154" y="1649255"/>
            <a:chExt cx="4542959" cy="962022"/>
          </a:xfrm>
        </p:grpSpPr>
        <p:sp>
          <p:nvSpPr>
            <p:cNvPr id="62" name="矩形 61"/>
            <p:cNvSpPr/>
            <p:nvPr/>
          </p:nvSpPr>
          <p:spPr>
            <a:xfrm>
              <a:off x="5133154" y="2001879"/>
              <a:ext cx="454295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63" name="矩形 6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pic>
        <p:nvPicPr>
          <p:cNvPr id="71" name="图片占位符 70"/>
          <p:cNvPicPr>
            <a:picLocks noGrp="1" noChangeAspect="1"/>
          </p:cNvPicPr>
          <p:nvPr>
            <p:ph type="pic" sz="quarter" idx="11"/>
          </p:nvPr>
        </p:nvPicPr>
        <p:blipFill>
          <a:blip r:embed="rId2" cstate="hqprint"/>
          <a:srcRect/>
          <a:stretch>
            <a:fillRect/>
          </a:stretch>
        </p:blipFill>
        <p:spPr/>
      </p:pic>
      <p:pic>
        <p:nvPicPr>
          <p:cNvPr id="73" name="图片占位符 72"/>
          <p:cNvPicPr>
            <a:picLocks noGrp="1" noChangeAspect="1"/>
          </p:cNvPicPr>
          <p:nvPr>
            <p:ph type="pic" sz="quarter" idx="13"/>
          </p:nvPr>
        </p:nvPicPr>
        <p:blipFill>
          <a:blip r:embed="rId3" cstate="hqprint"/>
          <a:srcRect/>
          <a:stretch>
            <a:fillRect/>
          </a:stretch>
        </p:blipFill>
        <p:spPr/>
      </p:pic>
      <p:pic>
        <p:nvPicPr>
          <p:cNvPr id="74" name="图片占位符 73"/>
          <p:cNvPicPr>
            <a:picLocks noGrp="1" noChangeAspect="1"/>
          </p:cNvPicPr>
          <p:nvPr>
            <p:ph type="pic" sz="quarter" idx="14"/>
          </p:nvPr>
        </p:nvPicPr>
        <p:blipFill>
          <a:blip r:embed="rId4" cstate="hqprint"/>
          <a:srcRect/>
          <a:stretch>
            <a:fillRect/>
          </a:stretch>
        </p:blipFill>
        <p:spPr/>
      </p:pic>
      <p:pic>
        <p:nvPicPr>
          <p:cNvPr id="75" name="图片占位符 74"/>
          <p:cNvPicPr>
            <a:picLocks noGrp="1" noChangeAspect="1"/>
          </p:cNvPicPr>
          <p:nvPr>
            <p:ph type="pic" sz="quarter" idx="15"/>
          </p:nvPr>
        </p:nvPicPr>
        <p:blipFill>
          <a:blip r:embed="rId5" cstate="hqprint"/>
          <a:srcRect/>
          <a:stretch>
            <a:fillRect/>
          </a:stretch>
        </p:blipFill>
        <p:spPr/>
      </p:pic>
      <p:pic>
        <p:nvPicPr>
          <p:cNvPr id="70" name="图片占位符 69"/>
          <p:cNvPicPr>
            <a:picLocks noGrp="1" noChangeAspect="1"/>
          </p:cNvPicPr>
          <p:nvPr>
            <p:ph type="pic" sz="quarter" idx="10"/>
          </p:nvPr>
        </p:nvPicPr>
        <p:blipFill>
          <a:blip r:embed="rId6" cstate="hqprint"/>
          <a:srcRect/>
          <a:stretch>
            <a:fillRect/>
          </a:stretch>
        </p:blipFill>
        <p:spPr/>
      </p:pic>
      <p:grpSp>
        <p:nvGrpSpPr>
          <p:cNvPr id="21" name="组合 20"/>
          <p:cNvGrpSpPr/>
          <p:nvPr/>
        </p:nvGrpSpPr>
        <p:grpSpPr>
          <a:xfrm>
            <a:off x="811213" y="342834"/>
            <a:ext cx="4324984" cy="809199"/>
            <a:chOff x="3897221" y="342834"/>
            <a:chExt cx="4324984" cy="809199"/>
          </a:xfrm>
        </p:grpSpPr>
        <p:sp>
          <p:nvSpPr>
            <p:cNvPr id="22" name="文本框 21"/>
            <p:cNvSpPr txBox="1"/>
            <p:nvPr/>
          </p:nvSpPr>
          <p:spPr>
            <a:xfrm>
              <a:off x="3948021" y="342834"/>
              <a:ext cx="3467617"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标题文字添加此处</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23" name="文本框 22"/>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anim calcmode="lin" valueType="num">
                                      <p:cBhvr>
                                        <p:cTn id="33" dur="1000" fill="hold"/>
                                        <p:tgtEl>
                                          <p:spTgt spid="74"/>
                                        </p:tgtEl>
                                        <p:attrNameLst>
                                          <p:attrName>ppt_x</p:attrName>
                                        </p:attrNameLst>
                                      </p:cBhvr>
                                      <p:tavLst>
                                        <p:tav tm="0">
                                          <p:val>
                                            <p:strVal val="#ppt_x"/>
                                          </p:val>
                                        </p:tav>
                                        <p:tav tm="100000">
                                          <p:val>
                                            <p:strVal val="#ppt_x"/>
                                          </p:val>
                                        </p:tav>
                                      </p:tavLst>
                                    </p:anim>
                                    <p:anim calcmode="lin" valueType="num">
                                      <p:cBhvr>
                                        <p:cTn id="34" dur="10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anim calcmode="lin" valueType="num">
                                      <p:cBhvr>
                                        <p:cTn id="38" dur="1000" fill="hold"/>
                                        <p:tgtEl>
                                          <p:spTgt spid="75"/>
                                        </p:tgtEl>
                                        <p:attrNameLst>
                                          <p:attrName>ppt_x</p:attrName>
                                        </p:attrNameLst>
                                      </p:cBhvr>
                                      <p:tavLst>
                                        <p:tav tm="0">
                                          <p:val>
                                            <p:strVal val="#ppt_x"/>
                                          </p:val>
                                        </p:tav>
                                        <p:tav tm="100000">
                                          <p:val>
                                            <p:strVal val="#ppt_x"/>
                                          </p:val>
                                        </p:tav>
                                      </p:tavLst>
                                    </p:anim>
                                    <p:anim calcmode="lin" valueType="num">
                                      <p:cBhvr>
                                        <p:cTn id="39" dur="1000" fill="hold"/>
                                        <p:tgtEl>
                                          <p:spTgt spid="7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p:tgtEl>
                                          <p:spTgt spid="55"/>
                                        </p:tgtEl>
                                        <p:attrNameLst>
                                          <p:attrName>ppt_x</p:attrName>
                                        </p:attrNameLst>
                                      </p:cBhvr>
                                      <p:tavLst>
                                        <p:tav tm="0">
                                          <p:val>
                                            <p:strVal val="#ppt_x-#ppt_w*1.125000"/>
                                          </p:val>
                                        </p:tav>
                                        <p:tav tm="100000">
                                          <p:val>
                                            <p:strVal val="#ppt_x"/>
                                          </p:val>
                                        </p:tav>
                                      </p:tavLst>
                                    </p:anim>
                                    <p:animEffect transition="in" filter="wipe(right)">
                                      <p:cBhvr>
                                        <p:cTn id="44" dur="500"/>
                                        <p:tgtEl>
                                          <p:spTgt spid="55"/>
                                        </p:tgtEl>
                                      </p:cBhvr>
                                    </p:animEffect>
                                  </p:childTnLst>
                                </p:cTn>
                              </p:par>
                            </p:childTnLst>
                          </p:cTn>
                        </p:par>
                        <p:par>
                          <p:cTn id="45" fill="hold">
                            <p:stCondLst>
                              <p:cond delay="1500"/>
                            </p:stCondLst>
                            <p:childTnLst>
                              <p:par>
                                <p:cTn id="46" presetID="12" presetClass="entr" presetSubtype="8"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p:tgtEl>
                                          <p:spTgt spid="58"/>
                                        </p:tgtEl>
                                        <p:attrNameLst>
                                          <p:attrName>ppt_x</p:attrName>
                                        </p:attrNameLst>
                                      </p:cBhvr>
                                      <p:tavLst>
                                        <p:tav tm="0">
                                          <p:val>
                                            <p:strVal val="#ppt_x-#ppt_w*1.125000"/>
                                          </p:val>
                                        </p:tav>
                                        <p:tav tm="100000">
                                          <p:val>
                                            <p:strVal val="#ppt_x"/>
                                          </p:val>
                                        </p:tav>
                                      </p:tavLst>
                                    </p:anim>
                                    <p:animEffect transition="in" filter="wipe(right)">
                                      <p:cBhvr>
                                        <p:cTn id="49" dur="500"/>
                                        <p:tgtEl>
                                          <p:spTgt spid="58"/>
                                        </p:tgtEl>
                                      </p:cBhvr>
                                    </p:animEffect>
                                  </p:childTnLst>
                                </p:cTn>
                              </p:par>
                            </p:childTnLst>
                          </p:cTn>
                        </p:par>
                        <p:par>
                          <p:cTn id="50" fill="hold">
                            <p:stCondLst>
                              <p:cond delay="2000"/>
                            </p:stCondLst>
                            <p:childTnLst>
                              <p:par>
                                <p:cTn id="51" presetID="12" presetClass="entr" presetSubtype="8"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p:tgtEl>
                                          <p:spTgt spid="61"/>
                                        </p:tgtEl>
                                        <p:attrNameLst>
                                          <p:attrName>ppt_x</p:attrName>
                                        </p:attrNameLst>
                                      </p:cBhvr>
                                      <p:tavLst>
                                        <p:tav tm="0">
                                          <p:val>
                                            <p:strVal val="#ppt_x-#ppt_w*1.125000"/>
                                          </p:val>
                                        </p:tav>
                                        <p:tav tm="100000">
                                          <p:val>
                                            <p:strVal val="#ppt_x"/>
                                          </p:val>
                                        </p:tav>
                                      </p:tavLst>
                                    </p:anim>
                                    <p:animEffect transition="in" filter="wipe(right)">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2703" b="3475"/>
          <a:stretch>
            <a:fillRect/>
          </a:stretch>
        </p:blipFill>
        <p:spPr>
          <a:xfrm>
            <a:off x="0" y="0"/>
            <a:ext cx="12192000" cy="6858000"/>
          </a:xfrm>
          <a:prstGeom prst="rect">
            <a:avLst/>
          </a:prstGeom>
        </p:spPr>
      </p:pic>
      <p:sp>
        <p:nvSpPr>
          <p:cNvPr id="3" name="文本框 2"/>
          <p:cNvSpPr txBox="1"/>
          <p:nvPr/>
        </p:nvSpPr>
        <p:spPr>
          <a:xfrm>
            <a:off x="2044699" y="2413337"/>
            <a:ext cx="8102602"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000" b="1" noProof="0" dirty="0" smtClean="0">
                <a:solidFill>
                  <a:schemeClr val="tx1">
                    <a:lumMod val="75000"/>
                    <a:lumOff val="25000"/>
                  </a:schemeClr>
                </a:solidFill>
                <a:latin typeface="微软雅黑" panose="020B0503020204020204" pitchFamily="34" charset="-122"/>
                <a:ea typeface="微软雅黑" panose="020B0503020204020204" pitchFamily="34" charset="-122"/>
              </a:rPr>
              <a:t>感谢您的观看指导</a:t>
            </a:r>
            <a:endParaRPr kumimoji="0" lang="zh-CN" altLang="en-US" sz="6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997201" y="3483252"/>
            <a:ext cx="6197600"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print </a:t>
            </a:r>
            <a:r>
              <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the presentation and make it into a film to be used in a wider </a:t>
            </a:r>
            <a:r>
              <a:rPr kumimoji="0" lang="en-US" altLang="zh-CN" sz="1400" b="0" i="0" u="none" strike="noStrike" kern="1200" cap="none" spc="0" normalizeH="0" baseline="0" noProof="0" dirty="0" err="1">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fieldprint</a:t>
            </a:r>
            <a:r>
              <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 the </a:t>
            </a:r>
            <a:r>
              <a:rPr kumimoji="0" lang="en-US" altLang="zh-CN" sz="1400" b="0" i="0" u="none" strike="noStrike" kern="1200" cap="none" spc="0" normalizeH="0" baseline="0" noProof="0" dirty="0" smtClean="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presentation </a:t>
            </a:r>
            <a:r>
              <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to be </a:t>
            </a:r>
            <a:r>
              <a:rPr kumimoji="0" lang="en-US" altLang="zh-CN" sz="1400" b="0" i="0" u="none" strike="noStrike" kern="1200" cap="none" spc="0" normalizeH="0" baseline="0" noProof="0" dirty="0" smtClean="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wider field</a:t>
            </a:r>
            <a:endParaRPr kumimoji="0" lang="en-US" altLang="zh-CN" sz="1400" b="0"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684837"/>
            <a:ext cx="12192000" cy="2173163"/>
          </a:xfrm>
          <a:prstGeom prst="rect">
            <a:avLst/>
          </a:prstGeom>
        </p:spPr>
      </p:pic>
      <p:sp>
        <p:nvSpPr>
          <p:cNvPr id="3" name="文本框 2"/>
          <p:cNvSpPr txBox="1"/>
          <p:nvPr/>
        </p:nvSpPr>
        <p:spPr>
          <a:xfrm>
            <a:off x="1689102" y="1385994"/>
            <a:ext cx="1031051" cy="1200329"/>
          </a:xfrm>
          <a:prstGeom prst="rect">
            <a:avLst/>
          </a:prstGeom>
          <a:noFill/>
        </p:spPr>
        <p:txBody>
          <a:bodyPr wrap="none" rtlCol="0">
            <a:spAutoFit/>
          </a:bodyPr>
          <a:lstStyle/>
          <a:p>
            <a:r>
              <a:rPr lang="en-US" altLang="zh-CN" sz="7200" dirty="0" smtClean="0">
                <a:solidFill>
                  <a:srgbClr val="218A00"/>
                </a:solidFill>
                <a:latin typeface="Impact" panose="020B0806030902050204" pitchFamily="34" charset="0"/>
              </a:rPr>
              <a:t>01</a:t>
            </a:r>
            <a:endParaRPr lang="zh-CN" altLang="en-US" sz="7200" dirty="0">
              <a:solidFill>
                <a:srgbClr val="218A00"/>
              </a:solidFill>
              <a:latin typeface="Impact" panose="020B0806030902050204" pitchFamily="34" charset="0"/>
            </a:endParaRPr>
          </a:p>
        </p:txBody>
      </p:sp>
      <p:sp>
        <p:nvSpPr>
          <p:cNvPr id="4" name="文本框 3"/>
          <p:cNvSpPr txBox="1"/>
          <p:nvPr/>
        </p:nvSpPr>
        <p:spPr>
          <a:xfrm>
            <a:off x="1689102" y="2566442"/>
            <a:ext cx="7086598" cy="1015663"/>
          </a:xfrm>
          <a:prstGeom prst="rect">
            <a:avLst/>
          </a:prstGeom>
          <a:noFill/>
        </p:spPr>
        <p:txBody>
          <a:bodyPr wrap="square" rtlCol="0">
            <a:spAutoFit/>
            <a:scene3d>
              <a:camera prst="orthographicFront"/>
              <a:lightRig rig="threePt" dir="t"/>
            </a:scene3d>
            <a:sp3d contourW="12700"/>
          </a:bodyPr>
          <a:lstStyle/>
          <a:p>
            <a:r>
              <a:rPr lang="zh-CN" altLang="en-US" sz="6000" b="1" dirty="0">
                <a:solidFill>
                  <a:schemeClr val="tx1">
                    <a:lumMod val="75000"/>
                    <a:lumOff val="25000"/>
                  </a:schemeClr>
                </a:solidFill>
                <a:latin typeface="+mj-ea"/>
              </a:rPr>
              <a:t>公司介绍</a:t>
            </a:r>
            <a:endParaRPr lang="zh-CN" altLang="en-US" sz="6000" b="1" dirty="0">
              <a:solidFill>
                <a:schemeClr val="tx1">
                  <a:lumMod val="75000"/>
                  <a:lumOff val="25000"/>
                </a:schemeClr>
              </a:solidFill>
              <a:latin typeface="+mj-ea"/>
            </a:endParaRPr>
          </a:p>
        </p:txBody>
      </p:sp>
      <p:sp>
        <p:nvSpPr>
          <p:cNvPr id="5" name="文本框 4"/>
          <p:cNvSpPr txBox="1"/>
          <p:nvPr/>
        </p:nvSpPr>
        <p:spPr>
          <a:xfrm>
            <a:off x="1689102" y="3706250"/>
            <a:ext cx="5486398"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2262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公司介绍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sp>
        <p:nvSpPr>
          <p:cNvPr id="25" name="矩形 24"/>
          <p:cNvSpPr/>
          <p:nvPr/>
        </p:nvSpPr>
        <p:spPr>
          <a:xfrm>
            <a:off x="1244599" y="2002971"/>
            <a:ext cx="4445001" cy="3265715"/>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18681" y="2298275"/>
            <a:ext cx="329784" cy="267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448465" y="2947308"/>
            <a:ext cx="3834735" cy="1765161"/>
            <a:chOff x="1448465" y="2947308"/>
            <a:chExt cx="3834735" cy="1765161"/>
          </a:xfrm>
        </p:grpSpPr>
        <p:cxnSp>
          <p:nvCxnSpPr>
            <p:cNvPr id="28" name="直接连接符 27"/>
            <p:cNvCxnSpPr/>
            <p:nvPr/>
          </p:nvCxnSpPr>
          <p:spPr>
            <a:xfrm>
              <a:off x="1596572" y="2947308"/>
              <a:ext cx="841829" cy="0"/>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448465" y="3068942"/>
              <a:ext cx="3834735" cy="1643527"/>
            </a:xfrm>
            <a:prstGeom prst="rect">
              <a:avLst/>
            </a:prstGeom>
          </p:spPr>
          <p:txBody>
            <a:bodyPr wrap="square">
              <a:spAutoFit/>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不仅可以创建演示文稿，还可以在互联网上召开面对面会议、远程会议或在网上给观众展示演示文稿</a:t>
              </a:r>
              <a:endParaRPr lang="zh-CN" altLang="en-US" sz="1400" dirty="0">
                <a:solidFill>
                  <a:schemeClr val="tx1">
                    <a:lumMod val="50000"/>
                    <a:lumOff val="50000"/>
                  </a:schemeClr>
                </a:solidFill>
              </a:endParaRPr>
            </a:p>
          </p:txBody>
        </p:sp>
      </p:grpSp>
      <p:sp>
        <p:nvSpPr>
          <p:cNvPr id="33" name="矩形 32"/>
          <p:cNvSpPr/>
          <p:nvPr/>
        </p:nvSpPr>
        <p:spPr>
          <a:xfrm>
            <a:off x="1448465" y="2350116"/>
            <a:ext cx="2804222" cy="497316"/>
          </a:xfrm>
          <a:prstGeom prst="rect">
            <a:avLst/>
          </a:prstGeom>
        </p:spPr>
        <p:txBody>
          <a:bodyPr wrap="square">
            <a:spAutoFit/>
          </a:bodyPr>
          <a:lstStyle/>
          <a:p>
            <a:pPr algn="just">
              <a:lnSpc>
                <a:spcPct val="120000"/>
              </a:lnSpc>
            </a:pPr>
            <a:r>
              <a:rPr lang="zh-CN" altLang="en-US" sz="2400" b="1" dirty="0" smtClean="0">
                <a:solidFill>
                  <a:schemeClr val="tx1">
                    <a:lumMod val="65000"/>
                    <a:lumOff val="35000"/>
                  </a:schemeClr>
                </a:solidFill>
              </a:rPr>
              <a:t>关于我们公司</a:t>
            </a:r>
            <a:endParaRPr lang="zh-CN" altLang="en-US" sz="2400" b="1" dirty="0">
              <a:solidFill>
                <a:schemeClr val="tx1">
                  <a:lumMod val="65000"/>
                  <a:lumOff val="35000"/>
                </a:schemeClr>
              </a:solidFill>
            </a:endParaRPr>
          </a:p>
        </p:txBody>
      </p:sp>
      <p:pic>
        <p:nvPicPr>
          <p:cNvPr id="35" name="图片占位符 2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239459" y="1803401"/>
            <a:ext cx="4846362" cy="3787466"/>
          </a:xfr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2262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公司介绍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pic>
        <p:nvPicPr>
          <p:cNvPr id="7" name="图片占位符 2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172159" y="1803401"/>
            <a:ext cx="4846362" cy="3787466"/>
          </a:xfrm>
        </p:spPr>
      </p:pic>
      <p:pic>
        <p:nvPicPr>
          <p:cNvPr id="8" name="图片占位符 2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184495" y="1802614"/>
            <a:ext cx="4846362" cy="1907600"/>
          </a:xfrm>
        </p:spPr>
      </p:pic>
      <p:pic>
        <p:nvPicPr>
          <p:cNvPr id="9" name="图片占位符 30"/>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6184495" y="4086455"/>
            <a:ext cx="4846362" cy="1500289"/>
          </a:xfrm>
        </p:spPr>
      </p:pic>
      <p:sp>
        <p:nvSpPr>
          <p:cNvPr id="10" name="矩形 9"/>
          <p:cNvSpPr/>
          <p:nvPr/>
        </p:nvSpPr>
        <p:spPr>
          <a:xfrm>
            <a:off x="1172159" y="5325942"/>
            <a:ext cx="4846362" cy="464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84495" y="3245756"/>
            <a:ext cx="4846362" cy="464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184495" y="5325942"/>
            <a:ext cx="4846362" cy="4644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2159" y="5350724"/>
            <a:ext cx="4846362"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bg1"/>
                </a:solidFill>
              </a:rPr>
              <a:t>公司一角</a:t>
            </a:r>
            <a:endParaRPr lang="zh-CN" altLang="en-US" b="1" dirty="0">
              <a:solidFill>
                <a:schemeClr val="bg1"/>
              </a:solidFill>
            </a:endParaRPr>
          </a:p>
        </p:txBody>
      </p:sp>
      <p:sp>
        <p:nvSpPr>
          <p:cNvPr id="17" name="矩形 16"/>
          <p:cNvSpPr/>
          <p:nvPr/>
        </p:nvSpPr>
        <p:spPr>
          <a:xfrm>
            <a:off x="6184495" y="5350724"/>
            <a:ext cx="4846362"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bg1"/>
                </a:solidFill>
              </a:rPr>
              <a:t>办公室一角</a:t>
            </a:r>
            <a:endParaRPr lang="zh-CN" altLang="en-US" b="1" dirty="0">
              <a:solidFill>
                <a:schemeClr val="bg1"/>
              </a:solidFill>
            </a:endParaRPr>
          </a:p>
        </p:txBody>
      </p:sp>
      <p:sp>
        <p:nvSpPr>
          <p:cNvPr id="18" name="矩形 17"/>
          <p:cNvSpPr/>
          <p:nvPr/>
        </p:nvSpPr>
        <p:spPr>
          <a:xfrm>
            <a:off x="6184495" y="3265618"/>
            <a:ext cx="4846362"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bg1"/>
                </a:solidFill>
              </a:rPr>
              <a:t>公司一角</a:t>
            </a:r>
            <a:endParaRPr lang="zh-CN" altLang="en-US" b="1" dirty="0">
              <a:solidFill>
                <a:schemeClr val="bg1"/>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2262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公司介绍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7" name="eeb423b4-ab41-41a9-81ab-1bd849734195"/>
          <p:cNvGrpSpPr>
            <a:grpSpLocks noChangeAspect="1"/>
          </p:cNvGrpSpPr>
          <p:nvPr/>
        </p:nvGrpSpPr>
        <p:grpSpPr>
          <a:xfrm>
            <a:off x="941310" y="1651080"/>
            <a:ext cx="9610180" cy="3033790"/>
            <a:chOff x="1826578" y="2024844"/>
            <a:chExt cx="7959724" cy="2512767"/>
          </a:xfrm>
        </p:grpSpPr>
        <p:grpSp>
          <p:nvGrpSpPr>
            <p:cNvPr id="8" name="组合 7"/>
            <p:cNvGrpSpPr/>
            <p:nvPr/>
          </p:nvGrpSpPr>
          <p:grpSpPr>
            <a:xfrm>
              <a:off x="1991544" y="2024844"/>
              <a:ext cx="7212748" cy="2301983"/>
              <a:chOff x="1489209" y="1737350"/>
              <a:chExt cx="6195767" cy="1977409"/>
            </a:xfrm>
          </p:grpSpPr>
          <p:grpSp>
            <p:nvGrpSpPr>
              <p:cNvPr id="10" name="组合 9"/>
              <p:cNvGrpSpPr/>
              <p:nvPr/>
            </p:nvGrpSpPr>
            <p:grpSpPr>
              <a:xfrm>
                <a:off x="1489209" y="2543492"/>
                <a:ext cx="2106649" cy="1171265"/>
                <a:chOff x="0" y="0"/>
                <a:chExt cx="5617729" cy="3123370"/>
              </a:xfrm>
            </p:grpSpPr>
            <p:sp>
              <p:nvSpPr>
                <p:cNvPr id="36" name="矩形 35"/>
                <p:cNvSpPr/>
                <p:nvPr/>
              </p:nvSpPr>
              <p:spPr>
                <a:xfrm>
                  <a:off x="771670" y="216467"/>
                  <a:ext cx="4074388" cy="2588219"/>
                </a:xfrm>
                <a:prstGeom prst="rect">
                  <a:avLst/>
                </a:prstGeom>
                <a:solidFill>
                  <a:schemeClr val="accent2"/>
                </a:solidFill>
                <a:ln>
                  <a:noFill/>
                </a:ln>
              </p:spPr>
              <p:txBody>
                <a:bodyPr anchor="ctr"/>
                <a:lstStyle/>
                <a:p>
                  <a:pPr algn="ctr"/>
                </a:p>
              </p:txBody>
            </p:sp>
            <p:sp>
              <p:nvSpPr>
                <p:cNvPr id="37" name="任意多边形: 形状 40"/>
                <p:cNvSpPr/>
                <p:nvPr/>
              </p:nvSpPr>
              <p:spPr>
                <a:xfrm>
                  <a:off x="0" y="0"/>
                  <a:ext cx="5617729" cy="3123370"/>
                </a:xfrm>
                <a:custGeom>
                  <a:avLst/>
                  <a:gdLst/>
                  <a:ahLst/>
                  <a:cxnLst/>
                  <a:rect l="0" t="0" r="0" b="0"/>
                  <a:pathLst>
                    <a:path w="120000" h="120000" extrusionOk="0">
                      <a:moveTo>
                        <a:pt x="14783" y="0"/>
                      </a:moveTo>
                      <a:cubicBezTo>
                        <a:pt x="13022" y="0"/>
                        <a:pt x="11583" y="2588"/>
                        <a:pt x="11583" y="5755"/>
                      </a:cubicBezTo>
                      <a:lnTo>
                        <a:pt x="11583" y="113622"/>
                      </a:lnTo>
                      <a:lnTo>
                        <a:pt x="108511" y="113622"/>
                      </a:lnTo>
                      <a:lnTo>
                        <a:pt x="108511" y="5755"/>
                      </a:lnTo>
                      <a:cubicBezTo>
                        <a:pt x="108511" y="2588"/>
                        <a:pt x="107072" y="0"/>
                        <a:pt x="105311" y="0"/>
                      </a:cubicBezTo>
                      <a:lnTo>
                        <a:pt x="14783" y="0"/>
                      </a:lnTo>
                      <a:close/>
                      <a:moveTo>
                        <a:pt x="16500" y="7911"/>
                      </a:moveTo>
                      <a:lnTo>
                        <a:pt x="103666" y="7911"/>
                      </a:lnTo>
                      <a:cubicBezTo>
                        <a:pt x="103666" y="7911"/>
                        <a:pt x="103666" y="107411"/>
                        <a:pt x="103666" y="107411"/>
                      </a:cubicBezTo>
                      <a:lnTo>
                        <a:pt x="103666" y="108333"/>
                      </a:lnTo>
                      <a:lnTo>
                        <a:pt x="16500" y="108333"/>
                      </a:lnTo>
                      <a:lnTo>
                        <a:pt x="16500" y="107411"/>
                      </a:lnTo>
                      <a:lnTo>
                        <a:pt x="16500" y="7911"/>
                      </a:lnTo>
                      <a:close/>
                      <a:moveTo>
                        <a:pt x="50088" y="113638"/>
                      </a:moveTo>
                      <a:lnTo>
                        <a:pt x="138" y="113661"/>
                      </a:lnTo>
                      <a:cubicBezTo>
                        <a:pt x="61" y="113661"/>
                        <a:pt x="0" y="113777"/>
                        <a:pt x="0" y="113911"/>
                      </a:cubicBezTo>
                      <a:lnTo>
                        <a:pt x="0" y="117000"/>
                      </a:lnTo>
                      <a:cubicBezTo>
                        <a:pt x="0" y="117138"/>
                        <a:pt x="83" y="117355"/>
                        <a:pt x="83" y="117355"/>
                      </a:cubicBezTo>
                      <a:cubicBezTo>
                        <a:pt x="83" y="117355"/>
                        <a:pt x="1444" y="120000"/>
                        <a:pt x="5594" y="120000"/>
                      </a:cubicBezTo>
                      <a:lnTo>
                        <a:pt x="114405" y="120000"/>
                      </a:lnTo>
                      <a:cubicBezTo>
                        <a:pt x="118550" y="120000"/>
                        <a:pt x="119916" y="117355"/>
                        <a:pt x="119916" y="117355"/>
                      </a:cubicBezTo>
                      <a:cubicBezTo>
                        <a:pt x="119966" y="117261"/>
                        <a:pt x="120000" y="117138"/>
                        <a:pt x="120000" y="117000"/>
                      </a:cubicBezTo>
                      <a:cubicBezTo>
                        <a:pt x="120000" y="117000"/>
                        <a:pt x="120000" y="113911"/>
                        <a:pt x="120000" y="113911"/>
                      </a:cubicBezTo>
                      <a:cubicBezTo>
                        <a:pt x="120000" y="113777"/>
                        <a:pt x="119938" y="113661"/>
                        <a:pt x="119861" y="113661"/>
                      </a:cubicBezTo>
                      <a:lnTo>
                        <a:pt x="69911" y="113638"/>
                      </a:lnTo>
                      <a:cubicBezTo>
                        <a:pt x="69755" y="115050"/>
                        <a:pt x="69061" y="116111"/>
                        <a:pt x="68233" y="116111"/>
                      </a:cubicBezTo>
                      <a:lnTo>
                        <a:pt x="51766" y="116111"/>
                      </a:lnTo>
                      <a:cubicBezTo>
                        <a:pt x="50933" y="116111"/>
                        <a:pt x="50244" y="115050"/>
                        <a:pt x="50088" y="113638"/>
                      </a:cubicBezTo>
                      <a:close/>
                    </a:path>
                  </a:pathLst>
                </a:custGeom>
                <a:noFill/>
                <a:ln w="19050" cap="flat" cmpd="sng">
                  <a:solidFill>
                    <a:schemeClr val="bg1">
                      <a:lumMod val="75000"/>
                    </a:schemeClr>
                  </a:solidFill>
                  <a:prstDash val="solid"/>
                  <a:miter/>
                  <a:headEnd type="none" w="med" len="med"/>
                  <a:tailEnd type="none" w="med" len="med"/>
                </a:ln>
              </p:spPr>
              <p:txBody>
                <a:bodyPr anchor="ctr"/>
                <a:lstStyle/>
                <a:p>
                  <a:pPr algn="ctr"/>
                </a:p>
              </p:txBody>
            </p:sp>
          </p:grpSp>
          <p:grpSp>
            <p:nvGrpSpPr>
              <p:cNvPr id="11" name="组合 10"/>
              <p:cNvGrpSpPr/>
              <p:nvPr/>
            </p:nvGrpSpPr>
            <p:grpSpPr>
              <a:xfrm>
                <a:off x="6048192" y="2289477"/>
                <a:ext cx="1011402" cy="1425279"/>
                <a:chOff x="0" y="0"/>
                <a:chExt cx="2697068" cy="3800743"/>
              </a:xfrm>
            </p:grpSpPr>
            <p:sp>
              <p:nvSpPr>
                <p:cNvPr id="34" name="矩形 33"/>
                <p:cNvSpPr/>
                <p:nvPr/>
              </p:nvSpPr>
              <p:spPr>
                <a:xfrm>
                  <a:off x="158264" y="324666"/>
                  <a:ext cx="2380493" cy="3151384"/>
                </a:xfrm>
                <a:prstGeom prst="rect">
                  <a:avLst/>
                </a:prstGeom>
                <a:solidFill>
                  <a:schemeClr val="accent2"/>
                </a:solidFill>
                <a:ln>
                  <a:noFill/>
                </a:ln>
              </p:spPr>
              <p:txBody>
                <a:bodyPr anchor="ctr"/>
                <a:lstStyle/>
                <a:p>
                  <a:pPr algn="ctr"/>
                </a:p>
              </p:txBody>
            </p:sp>
            <p:sp>
              <p:nvSpPr>
                <p:cNvPr id="35" name="任意多边形: 形状 38"/>
                <p:cNvSpPr/>
                <p:nvPr/>
              </p:nvSpPr>
              <p:spPr>
                <a:xfrm>
                  <a:off x="0" y="0"/>
                  <a:ext cx="2697068" cy="3800743"/>
                </a:xfrm>
                <a:custGeom>
                  <a:avLst/>
                  <a:gdLst/>
                  <a:ahLst/>
                  <a:cxnLst/>
                  <a:rect l="0" t="0" r="0" b="0"/>
                  <a:pathLst>
                    <a:path w="120000" h="120000" extrusionOk="0">
                      <a:moveTo>
                        <a:pt x="7172" y="0"/>
                      </a:moveTo>
                      <a:cubicBezTo>
                        <a:pt x="3211" y="0"/>
                        <a:pt x="0" y="2272"/>
                        <a:pt x="0" y="5083"/>
                      </a:cubicBezTo>
                      <a:lnTo>
                        <a:pt x="0" y="114916"/>
                      </a:lnTo>
                      <a:cubicBezTo>
                        <a:pt x="0" y="117727"/>
                        <a:pt x="3211" y="120000"/>
                        <a:pt x="7172" y="120000"/>
                      </a:cubicBezTo>
                      <a:lnTo>
                        <a:pt x="112827" y="120000"/>
                      </a:lnTo>
                      <a:cubicBezTo>
                        <a:pt x="116788" y="120000"/>
                        <a:pt x="120000" y="117727"/>
                        <a:pt x="120000" y="114916"/>
                      </a:cubicBezTo>
                      <a:lnTo>
                        <a:pt x="120000" y="5083"/>
                      </a:lnTo>
                      <a:cubicBezTo>
                        <a:pt x="120000" y="2272"/>
                        <a:pt x="116788" y="0"/>
                        <a:pt x="112827" y="0"/>
                      </a:cubicBezTo>
                      <a:lnTo>
                        <a:pt x="7172" y="0"/>
                      </a:lnTo>
                      <a:close/>
                      <a:moveTo>
                        <a:pt x="60000" y="4577"/>
                      </a:moveTo>
                      <a:cubicBezTo>
                        <a:pt x="60355" y="4577"/>
                        <a:pt x="60711" y="4677"/>
                        <a:pt x="60983" y="4872"/>
                      </a:cubicBezTo>
                      <a:cubicBezTo>
                        <a:pt x="61533" y="5261"/>
                        <a:pt x="61533" y="5883"/>
                        <a:pt x="60983" y="6272"/>
                      </a:cubicBezTo>
                      <a:cubicBezTo>
                        <a:pt x="60438" y="6661"/>
                        <a:pt x="59550" y="6661"/>
                        <a:pt x="59005" y="6272"/>
                      </a:cubicBezTo>
                      <a:cubicBezTo>
                        <a:pt x="58461" y="5883"/>
                        <a:pt x="58461" y="5261"/>
                        <a:pt x="59005" y="4872"/>
                      </a:cubicBezTo>
                      <a:cubicBezTo>
                        <a:pt x="59277" y="4677"/>
                        <a:pt x="59644" y="4577"/>
                        <a:pt x="60000" y="4577"/>
                      </a:cubicBezTo>
                      <a:close/>
                      <a:moveTo>
                        <a:pt x="55822" y="4938"/>
                      </a:moveTo>
                      <a:cubicBezTo>
                        <a:pt x="56050" y="4938"/>
                        <a:pt x="56277" y="5000"/>
                        <a:pt x="56450" y="5122"/>
                      </a:cubicBezTo>
                      <a:cubicBezTo>
                        <a:pt x="56805" y="5372"/>
                        <a:pt x="56805" y="5772"/>
                        <a:pt x="56450" y="6022"/>
                      </a:cubicBezTo>
                      <a:cubicBezTo>
                        <a:pt x="56100" y="6266"/>
                        <a:pt x="55538" y="6266"/>
                        <a:pt x="55188" y="6022"/>
                      </a:cubicBezTo>
                      <a:cubicBezTo>
                        <a:pt x="54838" y="5772"/>
                        <a:pt x="54838" y="5372"/>
                        <a:pt x="55188" y="5122"/>
                      </a:cubicBezTo>
                      <a:cubicBezTo>
                        <a:pt x="55366" y="5000"/>
                        <a:pt x="55588" y="4938"/>
                        <a:pt x="55822" y="4938"/>
                      </a:cubicBezTo>
                      <a:close/>
                      <a:moveTo>
                        <a:pt x="7044" y="10250"/>
                      </a:moveTo>
                      <a:lnTo>
                        <a:pt x="112955" y="10250"/>
                      </a:lnTo>
                      <a:lnTo>
                        <a:pt x="112955" y="109744"/>
                      </a:lnTo>
                      <a:lnTo>
                        <a:pt x="7044" y="109744"/>
                      </a:lnTo>
                      <a:lnTo>
                        <a:pt x="7044" y="10250"/>
                      </a:lnTo>
                      <a:close/>
                      <a:moveTo>
                        <a:pt x="60000" y="111505"/>
                      </a:moveTo>
                      <a:cubicBezTo>
                        <a:pt x="61150" y="111505"/>
                        <a:pt x="62294" y="111816"/>
                        <a:pt x="63166" y="112438"/>
                      </a:cubicBezTo>
                      <a:cubicBezTo>
                        <a:pt x="64922" y="113677"/>
                        <a:pt x="64922" y="115694"/>
                        <a:pt x="63166" y="116938"/>
                      </a:cubicBezTo>
                      <a:cubicBezTo>
                        <a:pt x="61416" y="118183"/>
                        <a:pt x="58577" y="118183"/>
                        <a:pt x="56822" y="116938"/>
                      </a:cubicBezTo>
                      <a:cubicBezTo>
                        <a:pt x="55072" y="115694"/>
                        <a:pt x="55072" y="113677"/>
                        <a:pt x="56822" y="112438"/>
                      </a:cubicBezTo>
                      <a:cubicBezTo>
                        <a:pt x="57700" y="111816"/>
                        <a:pt x="58850" y="111505"/>
                        <a:pt x="60000" y="111505"/>
                      </a:cubicBezTo>
                      <a:close/>
                      <a:moveTo>
                        <a:pt x="58594" y="113694"/>
                      </a:moveTo>
                      <a:lnTo>
                        <a:pt x="58594" y="115683"/>
                      </a:lnTo>
                      <a:lnTo>
                        <a:pt x="61405" y="115683"/>
                      </a:lnTo>
                      <a:lnTo>
                        <a:pt x="61405" y="113694"/>
                      </a:lnTo>
                      <a:lnTo>
                        <a:pt x="58594" y="113694"/>
                      </a:lnTo>
                      <a:close/>
                    </a:path>
                  </a:pathLst>
                </a:custGeom>
                <a:noFill/>
                <a:ln w="19050" cap="flat" cmpd="sng">
                  <a:solidFill>
                    <a:schemeClr val="bg1">
                      <a:lumMod val="75000"/>
                    </a:schemeClr>
                  </a:solidFill>
                  <a:prstDash val="solid"/>
                  <a:miter/>
                  <a:headEnd type="none" w="med" len="med"/>
                  <a:tailEnd type="none" w="med" len="med"/>
                </a:ln>
              </p:spPr>
              <p:txBody>
                <a:bodyPr anchor="ctr"/>
                <a:lstStyle/>
                <a:p>
                  <a:pPr algn="ctr"/>
                </a:p>
              </p:txBody>
            </p:sp>
          </p:grpSp>
          <p:grpSp>
            <p:nvGrpSpPr>
              <p:cNvPr id="12" name="组合 11"/>
              <p:cNvGrpSpPr/>
              <p:nvPr/>
            </p:nvGrpSpPr>
            <p:grpSpPr>
              <a:xfrm>
                <a:off x="7146227" y="2657877"/>
                <a:ext cx="538749" cy="1056880"/>
                <a:chOff x="0" y="0"/>
                <a:chExt cx="1436663" cy="2818342"/>
              </a:xfrm>
            </p:grpSpPr>
            <p:sp>
              <p:nvSpPr>
                <p:cNvPr id="32" name="矩形 31"/>
                <p:cNvSpPr/>
                <p:nvPr/>
              </p:nvSpPr>
              <p:spPr>
                <a:xfrm>
                  <a:off x="108854" y="458402"/>
                  <a:ext cx="1237222" cy="1848842"/>
                </a:xfrm>
                <a:prstGeom prst="rect">
                  <a:avLst/>
                </a:prstGeom>
                <a:solidFill>
                  <a:schemeClr val="accent1"/>
                </a:solidFill>
                <a:ln>
                  <a:noFill/>
                </a:ln>
              </p:spPr>
              <p:txBody>
                <a:bodyPr anchor="ctr"/>
                <a:lstStyle/>
                <a:p>
                  <a:pPr algn="ctr"/>
                </a:p>
              </p:txBody>
            </p:sp>
            <p:sp>
              <p:nvSpPr>
                <p:cNvPr id="33" name="任意多边形: 形状 36"/>
                <p:cNvSpPr/>
                <p:nvPr/>
              </p:nvSpPr>
              <p:spPr>
                <a:xfrm>
                  <a:off x="0" y="0"/>
                  <a:ext cx="1436663" cy="2818342"/>
                </a:xfrm>
                <a:custGeom>
                  <a:avLst/>
                  <a:gdLst/>
                  <a:ahLst/>
                  <a:cxnLst/>
                  <a:rect l="0" t="0" r="0" b="0"/>
                  <a:pathLst>
                    <a:path w="120000" h="120000" extrusionOk="0">
                      <a:moveTo>
                        <a:pt x="81072" y="0"/>
                      </a:moveTo>
                      <a:cubicBezTo>
                        <a:pt x="80400" y="0"/>
                        <a:pt x="79855" y="277"/>
                        <a:pt x="79855" y="616"/>
                      </a:cubicBezTo>
                      <a:lnTo>
                        <a:pt x="79855" y="794"/>
                      </a:lnTo>
                      <a:lnTo>
                        <a:pt x="17300" y="794"/>
                      </a:lnTo>
                      <a:cubicBezTo>
                        <a:pt x="8583" y="794"/>
                        <a:pt x="1522" y="4394"/>
                        <a:pt x="1522" y="8838"/>
                      </a:cubicBezTo>
                      <a:lnTo>
                        <a:pt x="1522" y="10722"/>
                      </a:lnTo>
                      <a:lnTo>
                        <a:pt x="1211" y="10722"/>
                      </a:lnTo>
                      <a:cubicBezTo>
                        <a:pt x="544" y="10722"/>
                        <a:pt x="0" y="11000"/>
                        <a:pt x="0" y="11338"/>
                      </a:cubicBezTo>
                      <a:lnTo>
                        <a:pt x="0" y="16183"/>
                      </a:lnTo>
                      <a:cubicBezTo>
                        <a:pt x="0" y="16522"/>
                        <a:pt x="544" y="16800"/>
                        <a:pt x="1211" y="16800"/>
                      </a:cubicBezTo>
                      <a:lnTo>
                        <a:pt x="1522" y="16800"/>
                      </a:lnTo>
                      <a:lnTo>
                        <a:pt x="1522" y="22950"/>
                      </a:lnTo>
                      <a:lnTo>
                        <a:pt x="1211" y="22950"/>
                      </a:lnTo>
                      <a:cubicBezTo>
                        <a:pt x="544" y="22950"/>
                        <a:pt x="0" y="23227"/>
                        <a:pt x="0" y="23566"/>
                      </a:cubicBezTo>
                      <a:lnTo>
                        <a:pt x="0" y="27127"/>
                      </a:lnTo>
                      <a:cubicBezTo>
                        <a:pt x="0" y="27472"/>
                        <a:pt x="544" y="27755"/>
                        <a:pt x="1211" y="27755"/>
                      </a:cubicBezTo>
                      <a:lnTo>
                        <a:pt x="1522" y="27755"/>
                      </a:lnTo>
                      <a:lnTo>
                        <a:pt x="1522" y="33516"/>
                      </a:lnTo>
                      <a:lnTo>
                        <a:pt x="1211" y="33516"/>
                      </a:lnTo>
                      <a:cubicBezTo>
                        <a:pt x="544" y="33516"/>
                        <a:pt x="0" y="33788"/>
                        <a:pt x="0" y="34133"/>
                      </a:cubicBezTo>
                      <a:lnTo>
                        <a:pt x="0" y="37694"/>
                      </a:lnTo>
                      <a:cubicBezTo>
                        <a:pt x="0" y="38033"/>
                        <a:pt x="544" y="38316"/>
                        <a:pt x="1211" y="38316"/>
                      </a:cubicBezTo>
                      <a:lnTo>
                        <a:pt x="1522" y="38316"/>
                      </a:lnTo>
                      <a:lnTo>
                        <a:pt x="1522" y="111950"/>
                      </a:lnTo>
                      <a:cubicBezTo>
                        <a:pt x="1522" y="116394"/>
                        <a:pt x="8583" y="120000"/>
                        <a:pt x="17300" y="120000"/>
                      </a:cubicBezTo>
                      <a:lnTo>
                        <a:pt x="104222" y="120000"/>
                      </a:lnTo>
                      <a:cubicBezTo>
                        <a:pt x="112938" y="120000"/>
                        <a:pt x="120000" y="116394"/>
                        <a:pt x="120000" y="111950"/>
                      </a:cubicBezTo>
                      <a:lnTo>
                        <a:pt x="120000" y="8838"/>
                      </a:lnTo>
                      <a:cubicBezTo>
                        <a:pt x="120000" y="4394"/>
                        <a:pt x="112938" y="794"/>
                        <a:pt x="104222" y="794"/>
                      </a:cubicBezTo>
                      <a:lnTo>
                        <a:pt x="99550" y="794"/>
                      </a:lnTo>
                      <a:lnTo>
                        <a:pt x="99550" y="616"/>
                      </a:lnTo>
                      <a:cubicBezTo>
                        <a:pt x="99550" y="277"/>
                        <a:pt x="99005" y="0"/>
                        <a:pt x="98333" y="0"/>
                      </a:cubicBezTo>
                      <a:lnTo>
                        <a:pt x="81072" y="0"/>
                      </a:lnTo>
                      <a:close/>
                      <a:moveTo>
                        <a:pt x="52894" y="9055"/>
                      </a:moveTo>
                      <a:lnTo>
                        <a:pt x="68638" y="9055"/>
                      </a:lnTo>
                      <a:cubicBezTo>
                        <a:pt x="70100" y="9055"/>
                        <a:pt x="71277" y="9655"/>
                        <a:pt x="71277" y="10400"/>
                      </a:cubicBezTo>
                      <a:cubicBezTo>
                        <a:pt x="71277" y="11150"/>
                        <a:pt x="70100" y="11755"/>
                        <a:pt x="68638" y="11755"/>
                      </a:cubicBezTo>
                      <a:lnTo>
                        <a:pt x="52894" y="11755"/>
                      </a:lnTo>
                      <a:cubicBezTo>
                        <a:pt x="51433" y="11755"/>
                        <a:pt x="50244" y="11150"/>
                        <a:pt x="50244" y="10400"/>
                      </a:cubicBezTo>
                      <a:cubicBezTo>
                        <a:pt x="50244" y="9655"/>
                        <a:pt x="51433" y="9055"/>
                        <a:pt x="52894" y="9055"/>
                      </a:cubicBezTo>
                      <a:close/>
                      <a:moveTo>
                        <a:pt x="40550" y="9272"/>
                      </a:moveTo>
                      <a:cubicBezTo>
                        <a:pt x="41183" y="9272"/>
                        <a:pt x="41811" y="9394"/>
                        <a:pt x="42294" y="9644"/>
                      </a:cubicBezTo>
                      <a:cubicBezTo>
                        <a:pt x="43261" y="10133"/>
                        <a:pt x="43261" y="10933"/>
                        <a:pt x="42294" y="11427"/>
                      </a:cubicBezTo>
                      <a:cubicBezTo>
                        <a:pt x="41327" y="11916"/>
                        <a:pt x="39766" y="11916"/>
                        <a:pt x="38800" y="11427"/>
                      </a:cubicBezTo>
                      <a:cubicBezTo>
                        <a:pt x="37833" y="10933"/>
                        <a:pt x="37833" y="10133"/>
                        <a:pt x="38800" y="9644"/>
                      </a:cubicBezTo>
                      <a:cubicBezTo>
                        <a:pt x="39283" y="9394"/>
                        <a:pt x="39911" y="9272"/>
                        <a:pt x="40550" y="9272"/>
                      </a:cubicBezTo>
                      <a:close/>
                      <a:moveTo>
                        <a:pt x="9088" y="19516"/>
                      </a:moveTo>
                      <a:lnTo>
                        <a:pt x="112433" y="19516"/>
                      </a:lnTo>
                      <a:lnTo>
                        <a:pt x="112433" y="98238"/>
                      </a:lnTo>
                      <a:lnTo>
                        <a:pt x="9088" y="98238"/>
                      </a:lnTo>
                      <a:lnTo>
                        <a:pt x="9088" y="19516"/>
                      </a:lnTo>
                      <a:close/>
                      <a:moveTo>
                        <a:pt x="60761" y="103300"/>
                      </a:moveTo>
                      <a:cubicBezTo>
                        <a:pt x="63661" y="103300"/>
                        <a:pt x="66566" y="103861"/>
                        <a:pt x="68777" y="104988"/>
                      </a:cubicBezTo>
                      <a:cubicBezTo>
                        <a:pt x="73211" y="107244"/>
                        <a:pt x="73211" y="110905"/>
                        <a:pt x="68777" y="113166"/>
                      </a:cubicBezTo>
                      <a:cubicBezTo>
                        <a:pt x="64350" y="115422"/>
                        <a:pt x="57172" y="115422"/>
                        <a:pt x="52744" y="113166"/>
                      </a:cubicBezTo>
                      <a:cubicBezTo>
                        <a:pt x="48316" y="110905"/>
                        <a:pt x="48316" y="107244"/>
                        <a:pt x="52744" y="104988"/>
                      </a:cubicBezTo>
                      <a:cubicBezTo>
                        <a:pt x="54955" y="103861"/>
                        <a:pt x="57861" y="103300"/>
                        <a:pt x="60761" y="103300"/>
                      </a:cubicBezTo>
                      <a:close/>
                    </a:path>
                  </a:pathLst>
                </a:custGeom>
                <a:noFill/>
                <a:ln w="19050" cap="flat" cmpd="sng">
                  <a:solidFill>
                    <a:schemeClr val="bg1">
                      <a:lumMod val="75000"/>
                    </a:schemeClr>
                  </a:solidFill>
                  <a:prstDash val="solid"/>
                  <a:miter/>
                  <a:headEnd type="none" w="med" len="med"/>
                  <a:tailEnd type="none" w="med" len="med"/>
                </a:ln>
              </p:spPr>
              <p:txBody>
                <a:bodyPr anchor="ctr"/>
                <a:lstStyle/>
                <a:p>
                  <a:pPr algn="ctr"/>
                </a:p>
              </p:txBody>
            </p:sp>
          </p:grpSp>
          <p:grpSp>
            <p:nvGrpSpPr>
              <p:cNvPr id="13" name="组合 12"/>
              <p:cNvGrpSpPr/>
              <p:nvPr/>
            </p:nvGrpSpPr>
            <p:grpSpPr>
              <a:xfrm>
                <a:off x="3477851" y="1737350"/>
                <a:ext cx="2485183" cy="1977409"/>
                <a:chOff x="0" y="0"/>
                <a:chExt cx="6627157" cy="5273085"/>
              </a:xfrm>
            </p:grpSpPr>
            <p:sp>
              <p:nvSpPr>
                <p:cNvPr id="30" name="矩形 29"/>
                <p:cNvSpPr/>
                <p:nvPr/>
              </p:nvSpPr>
              <p:spPr>
                <a:xfrm>
                  <a:off x="262483" y="278764"/>
                  <a:ext cx="6087153" cy="3725690"/>
                </a:xfrm>
                <a:prstGeom prst="rect">
                  <a:avLst/>
                </a:prstGeom>
                <a:solidFill>
                  <a:schemeClr val="accent1"/>
                </a:solidFill>
                <a:ln>
                  <a:noFill/>
                </a:ln>
              </p:spPr>
              <p:txBody>
                <a:bodyPr anchor="ctr"/>
                <a:lstStyle/>
                <a:p>
                  <a:pPr algn="ctr"/>
                </a:p>
              </p:txBody>
            </p:sp>
            <p:sp>
              <p:nvSpPr>
                <p:cNvPr id="31" name="任意多边形: 形状 34"/>
                <p:cNvSpPr/>
                <p:nvPr/>
              </p:nvSpPr>
              <p:spPr>
                <a:xfrm>
                  <a:off x="0" y="0"/>
                  <a:ext cx="6627157" cy="5273085"/>
                </a:xfrm>
                <a:custGeom>
                  <a:avLst/>
                  <a:gdLst/>
                  <a:ahLst/>
                  <a:cxnLst/>
                  <a:rect l="0" t="0" r="0" b="0"/>
                  <a:pathLst>
                    <a:path w="120000" h="120000" extrusionOk="0">
                      <a:moveTo>
                        <a:pt x="2705" y="0"/>
                      </a:moveTo>
                      <a:cubicBezTo>
                        <a:pt x="1211" y="0"/>
                        <a:pt x="0" y="1522"/>
                        <a:pt x="0" y="3400"/>
                      </a:cubicBezTo>
                      <a:lnTo>
                        <a:pt x="0" y="100277"/>
                      </a:lnTo>
                      <a:cubicBezTo>
                        <a:pt x="0" y="102150"/>
                        <a:pt x="1211" y="103677"/>
                        <a:pt x="2705" y="103677"/>
                      </a:cubicBezTo>
                      <a:lnTo>
                        <a:pt x="48083" y="103677"/>
                      </a:lnTo>
                      <a:lnTo>
                        <a:pt x="71916" y="103677"/>
                      </a:lnTo>
                      <a:lnTo>
                        <a:pt x="117294" y="103677"/>
                      </a:lnTo>
                      <a:cubicBezTo>
                        <a:pt x="118783" y="103677"/>
                        <a:pt x="120000" y="102150"/>
                        <a:pt x="120000" y="100277"/>
                      </a:cubicBezTo>
                      <a:lnTo>
                        <a:pt x="120000" y="3400"/>
                      </a:lnTo>
                      <a:cubicBezTo>
                        <a:pt x="120000" y="1522"/>
                        <a:pt x="118783" y="0"/>
                        <a:pt x="117294" y="0"/>
                      </a:cubicBezTo>
                      <a:lnTo>
                        <a:pt x="2705" y="0"/>
                      </a:lnTo>
                      <a:close/>
                      <a:moveTo>
                        <a:pt x="4944" y="6516"/>
                      </a:moveTo>
                      <a:lnTo>
                        <a:pt x="115055" y="6516"/>
                      </a:lnTo>
                      <a:lnTo>
                        <a:pt x="115055" y="90966"/>
                      </a:lnTo>
                      <a:lnTo>
                        <a:pt x="4944" y="90966"/>
                      </a:lnTo>
                      <a:lnTo>
                        <a:pt x="4944" y="6516"/>
                      </a:lnTo>
                      <a:close/>
                      <a:moveTo>
                        <a:pt x="47722" y="103688"/>
                      </a:moveTo>
                      <a:cubicBezTo>
                        <a:pt x="47522" y="106800"/>
                        <a:pt x="47477" y="113172"/>
                        <a:pt x="47327" y="114777"/>
                      </a:cubicBezTo>
                      <a:cubicBezTo>
                        <a:pt x="47133" y="116933"/>
                        <a:pt x="46650" y="117538"/>
                        <a:pt x="45455" y="117938"/>
                      </a:cubicBezTo>
                      <a:cubicBezTo>
                        <a:pt x="44466" y="118272"/>
                        <a:pt x="43122" y="118650"/>
                        <a:pt x="42566" y="118827"/>
                      </a:cubicBezTo>
                      <a:cubicBezTo>
                        <a:pt x="42005" y="119011"/>
                        <a:pt x="41833" y="119133"/>
                        <a:pt x="41833" y="119272"/>
                      </a:cubicBezTo>
                      <a:cubicBezTo>
                        <a:pt x="41833" y="119272"/>
                        <a:pt x="41833" y="119277"/>
                        <a:pt x="41833" y="119294"/>
                      </a:cubicBezTo>
                      <a:cubicBezTo>
                        <a:pt x="41833" y="119300"/>
                        <a:pt x="41833" y="119305"/>
                        <a:pt x="41833" y="119316"/>
                      </a:cubicBezTo>
                      <a:cubicBezTo>
                        <a:pt x="41861" y="119500"/>
                        <a:pt x="45044" y="120000"/>
                        <a:pt x="46594" y="120000"/>
                      </a:cubicBezTo>
                      <a:lnTo>
                        <a:pt x="73516" y="120000"/>
                      </a:lnTo>
                      <a:cubicBezTo>
                        <a:pt x="75072" y="120000"/>
                        <a:pt x="78255" y="119500"/>
                        <a:pt x="78277" y="119316"/>
                      </a:cubicBezTo>
                      <a:cubicBezTo>
                        <a:pt x="78283" y="119305"/>
                        <a:pt x="78277" y="119300"/>
                        <a:pt x="78277" y="119294"/>
                      </a:cubicBezTo>
                      <a:cubicBezTo>
                        <a:pt x="78283" y="119277"/>
                        <a:pt x="78283" y="119272"/>
                        <a:pt x="78283" y="119272"/>
                      </a:cubicBezTo>
                      <a:cubicBezTo>
                        <a:pt x="78283" y="119133"/>
                        <a:pt x="78105" y="119011"/>
                        <a:pt x="77544" y="118827"/>
                      </a:cubicBezTo>
                      <a:cubicBezTo>
                        <a:pt x="76988" y="118650"/>
                        <a:pt x="75644" y="118272"/>
                        <a:pt x="74655" y="117938"/>
                      </a:cubicBezTo>
                      <a:cubicBezTo>
                        <a:pt x="73461" y="117538"/>
                        <a:pt x="72977" y="116933"/>
                        <a:pt x="72783" y="114777"/>
                      </a:cubicBezTo>
                      <a:cubicBezTo>
                        <a:pt x="72633" y="113172"/>
                        <a:pt x="72594" y="106800"/>
                        <a:pt x="72388" y="103688"/>
                      </a:cubicBezTo>
                      <a:lnTo>
                        <a:pt x="47722" y="103688"/>
                      </a:lnTo>
                      <a:close/>
                    </a:path>
                  </a:pathLst>
                </a:custGeom>
                <a:noFill/>
                <a:ln w="19050" cap="flat" cmpd="sng">
                  <a:solidFill>
                    <a:schemeClr val="bg1">
                      <a:lumMod val="75000"/>
                    </a:schemeClr>
                  </a:solidFill>
                  <a:prstDash val="solid"/>
                  <a:miter/>
                  <a:headEnd type="none" w="med" len="med"/>
                  <a:tailEnd type="none" w="med" len="med"/>
                </a:ln>
              </p:spPr>
              <p:txBody>
                <a:bodyPr anchor="ctr"/>
                <a:lstStyle/>
                <a:p>
                  <a:pPr algn="ctr"/>
                </a:p>
              </p:txBody>
            </p:sp>
          </p:grpSp>
          <p:sp>
            <p:nvSpPr>
              <p:cNvPr id="17" name="文本框 6"/>
              <p:cNvSpPr txBox="1"/>
              <p:nvPr/>
            </p:nvSpPr>
            <p:spPr>
              <a:xfrm>
                <a:off x="4318298" y="2569642"/>
                <a:ext cx="819239" cy="405200"/>
              </a:xfrm>
              <a:prstGeom prst="rect">
                <a:avLst/>
              </a:prstGeom>
              <a:noFill/>
              <a:ln>
                <a:noFill/>
              </a:ln>
            </p:spPr>
            <p:txBody>
              <a:bodyPr lIns="0" tIns="0" rIns="0" bIns="0" anchor="t" anchorCtr="0">
                <a:normAutofit/>
              </a:bodyPr>
              <a:lstStyle/>
              <a:p>
                <a:pPr marL="0" marR="0" lvl="0" indent="0" algn="ctr" rtl="0">
                  <a:buSzPct val="25000"/>
                  <a:buNone/>
                </a:pPr>
                <a:r>
                  <a:rPr lang="en-US" sz="2800" b="0" i="0" u="none" strike="noStrike" cap="none" baseline="0">
                    <a:solidFill>
                      <a:schemeClr val="lt1"/>
                    </a:solidFill>
                    <a:latin typeface="Impact" panose="020B0806030902050204" pitchFamily="34" charset="0"/>
                  </a:rPr>
                  <a:t>33%</a:t>
                </a:r>
                <a:endParaRPr lang="en-US" sz="2800" b="0" i="0" u="none" strike="noStrike" cap="none" baseline="0">
                  <a:solidFill>
                    <a:schemeClr val="lt1"/>
                  </a:solidFill>
                  <a:latin typeface="Impact" panose="020B0806030902050204" pitchFamily="34" charset="0"/>
                </a:endParaRPr>
              </a:p>
            </p:txBody>
          </p:sp>
          <p:sp>
            <p:nvSpPr>
              <p:cNvPr id="18" name="文本框 7"/>
              <p:cNvSpPr txBox="1"/>
              <p:nvPr/>
            </p:nvSpPr>
            <p:spPr>
              <a:xfrm>
                <a:off x="2162947" y="2874951"/>
                <a:ext cx="819239" cy="405200"/>
              </a:xfrm>
              <a:prstGeom prst="rect">
                <a:avLst/>
              </a:prstGeom>
              <a:noFill/>
              <a:ln>
                <a:noFill/>
              </a:ln>
            </p:spPr>
            <p:txBody>
              <a:bodyPr lIns="0" tIns="0" rIns="0" bIns="0" anchor="t" anchorCtr="0">
                <a:normAutofit/>
              </a:bodyPr>
              <a:lstStyle/>
              <a:p>
                <a:pPr marL="0" marR="0" lvl="0" indent="0" algn="ctr" rtl="0">
                  <a:buSzPct val="25000"/>
                  <a:buNone/>
                </a:pPr>
                <a:r>
                  <a:rPr lang="en-US" sz="2800" b="0" i="0" u="none" strike="noStrike" cap="none" baseline="0">
                    <a:solidFill>
                      <a:schemeClr val="lt1"/>
                    </a:solidFill>
                    <a:latin typeface="Impact" panose="020B0806030902050204" pitchFamily="34" charset="0"/>
                  </a:rPr>
                  <a:t>25%</a:t>
                </a:r>
                <a:endParaRPr lang="en-US" sz="2800" b="0" i="0" u="none" strike="noStrike" cap="none" baseline="0">
                  <a:solidFill>
                    <a:schemeClr val="lt1"/>
                  </a:solidFill>
                  <a:latin typeface="Impact" panose="020B0806030902050204" pitchFamily="34" charset="0"/>
                </a:endParaRPr>
              </a:p>
            </p:txBody>
          </p:sp>
          <p:sp>
            <p:nvSpPr>
              <p:cNvPr id="19" name="文本框 8"/>
              <p:cNvSpPr txBox="1"/>
              <p:nvPr/>
            </p:nvSpPr>
            <p:spPr>
              <a:xfrm>
                <a:off x="6160310" y="2793528"/>
                <a:ext cx="819239" cy="405200"/>
              </a:xfrm>
              <a:prstGeom prst="rect">
                <a:avLst/>
              </a:prstGeom>
              <a:noFill/>
              <a:ln>
                <a:noFill/>
              </a:ln>
            </p:spPr>
            <p:txBody>
              <a:bodyPr lIns="0" tIns="0" rIns="0" bIns="0" anchor="t" anchorCtr="0">
                <a:normAutofit/>
              </a:bodyPr>
              <a:lstStyle/>
              <a:p>
                <a:pPr marL="0" marR="0" lvl="0" indent="0" algn="ctr" rtl="0">
                  <a:buSzPct val="25000"/>
                  <a:buNone/>
                </a:pPr>
                <a:r>
                  <a:rPr lang="en-US" sz="2800" b="0" i="0" u="none" strike="noStrike" cap="none" baseline="0">
                    <a:solidFill>
                      <a:schemeClr val="lt1"/>
                    </a:solidFill>
                    <a:latin typeface="Impact" panose="020B0806030902050204" pitchFamily="34" charset="0"/>
                  </a:rPr>
                  <a:t>18%</a:t>
                </a:r>
                <a:endParaRPr lang="en-US" sz="2800" b="0" i="0" u="none" strike="noStrike" cap="none" baseline="0">
                  <a:solidFill>
                    <a:schemeClr val="lt1"/>
                  </a:solidFill>
                  <a:latin typeface="Impact" panose="020B0806030902050204" pitchFamily="34" charset="0"/>
                </a:endParaRPr>
              </a:p>
            </p:txBody>
          </p:sp>
          <p:sp>
            <p:nvSpPr>
              <p:cNvPr id="20" name="文本框 9"/>
              <p:cNvSpPr txBox="1"/>
              <p:nvPr/>
            </p:nvSpPr>
            <p:spPr>
              <a:xfrm>
                <a:off x="7197097" y="3040843"/>
                <a:ext cx="436481" cy="288336"/>
              </a:xfrm>
              <a:prstGeom prst="rect">
                <a:avLst/>
              </a:prstGeom>
              <a:noFill/>
              <a:ln>
                <a:noFill/>
              </a:ln>
            </p:spPr>
            <p:txBody>
              <a:bodyPr lIns="0" tIns="0" rIns="0" bIns="0" anchor="t" anchorCtr="0">
                <a:normAutofit/>
              </a:bodyPr>
              <a:lstStyle/>
              <a:p>
                <a:pPr marL="0" marR="0" lvl="0" indent="0" algn="ctr" rtl="0">
                  <a:buSzPct val="25000"/>
                  <a:buNone/>
                </a:pPr>
                <a:r>
                  <a:rPr lang="en-US" sz="1350" b="0" i="0" u="none" strike="noStrike" cap="none" baseline="0">
                    <a:solidFill>
                      <a:schemeClr val="lt1"/>
                    </a:solidFill>
                    <a:latin typeface="Impact" panose="020B0806030902050204" pitchFamily="34" charset="0"/>
                  </a:rPr>
                  <a:t>66%</a:t>
                </a:r>
                <a:endParaRPr lang="en-US" sz="1350" b="0" i="0" u="none" strike="noStrike" cap="none" baseline="0">
                  <a:solidFill>
                    <a:schemeClr val="lt1"/>
                  </a:solidFill>
                  <a:latin typeface="Impact" panose="020B0806030902050204" pitchFamily="34" charset="0"/>
                </a:endParaRPr>
              </a:p>
            </p:txBody>
          </p:sp>
          <p:grpSp>
            <p:nvGrpSpPr>
              <p:cNvPr id="21" name="组合 20"/>
              <p:cNvGrpSpPr/>
              <p:nvPr/>
            </p:nvGrpSpPr>
            <p:grpSpPr>
              <a:xfrm>
                <a:off x="4394985" y="2052913"/>
                <a:ext cx="529798" cy="447402"/>
                <a:chOff x="4154760" y="503293"/>
                <a:chExt cx="856553" cy="723335"/>
              </a:xfrm>
            </p:grpSpPr>
            <p:sp>
              <p:nvSpPr>
                <p:cNvPr id="22" name="任意多边形: 形状 27"/>
                <p:cNvSpPr/>
                <p:nvPr/>
              </p:nvSpPr>
              <p:spPr>
                <a:xfrm>
                  <a:off x="4210176" y="1016045"/>
                  <a:ext cx="118590" cy="210583"/>
                </a:xfrm>
                <a:custGeom>
                  <a:avLst/>
                  <a:gdLst/>
                  <a:ahLst/>
                  <a:cxnLst/>
                  <a:rect l="0" t="0" r="0" b="0"/>
                  <a:pathLst>
                    <a:path w="120000" h="120000" extrusionOk="0">
                      <a:moveTo>
                        <a:pt x="0" y="64631"/>
                      </a:moveTo>
                      <a:lnTo>
                        <a:pt x="120000" y="0"/>
                      </a:lnTo>
                      <a:lnTo>
                        <a:pt x="120000" y="119999"/>
                      </a:lnTo>
                      <a:lnTo>
                        <a:pt x="0" y="119999"/>
                      </a:lnTo>
                      <a:lnTo>
                        <a:pt x="0" y="64631"/>
                      </a:lnTo>
                      <a:close/>
                    </a:path>
                  </a:pathLst>
                </a:custGeom>
                <a:noFill/>
                <a:ln w="12700" cap="sq" cmpd="sng">
                  <a:solidFill>
                    <a:schemeClr val="lt1"/>
                  </a:solidFill>
                  <a:prstDash val="solid"/>
                  <a:miter/>
                  <a:headEnd type="none" w="med" len="med"/>
                  <a:tailEnd type="none" w="med" len="med"/>
                </a:ln>
              </p:spPr>
              <p:txBody>
                <a:bodyPr anchor="ctr"/>
                <a:lstStyle/>
                <a:p>
                  <a:pPr algn="ctr"/>
                </a:p>
              </p:txBody>
            </p:sp>
            <p:sp>
              <p:nvSpPr>
                <p:cNvPr id="25" name="任意多边形: 形状 28"/>
                <p:cNvSpPr/>
                <p:nvPr/>
              </p:nvSpPr>
              <p:spPr>
                <a:xfrm>
                  <a:off x="4371992" y="854783"/>
                  <a:ext cx="118590" cy="371845"/>
                </a:xfrm>
                <a:custGeom>
                  <a:avLst/>
                  <a:gdLst/>
                  <a:ahLst/>
                  <a:cxnLst/>
                  <a:rect l="0" t="0" r="0" b="0"/>
                  <a:pathLst>
                    <a:path w="120000" h="120000" extrusionOk="0">
                      <a:moveTo>
                        <a:pt x="0" y="40536"/>
                      </a:moveTo>
                      <a:lnTo>
                        <a:pt x="120000" y="0"/>
                      </a:lnTo>
                      <a:lnTo>
                        <a:pt x="120000" y="120000"/>
                      </a:lnTo>
                      <a:lnTo>
                        <a:pt x="0" y="120000"/>
                      </a:lnTo>
                      <a:lnTo>
                        <a:pt x="0" y="40536"/>
                      </a:lnTo>
                      <a:close/>
                    </a:path>
                  </a:pathLst>
                </a:custGeom>
                <a:noFill/>
                <a:ln w="12700" cap="sq" cmpd="sng">
                  <a:solidFill>
                    <a:schemeClr val="lt1"/>
                  </a:solidFill>
                  <a:prstDash val="solid"/>
                  <a:miter/>
                  <a:headEnd type="none" w="med" len="med"/>
                  <a:tailEnd type="none" w="med" len="med"/>
                </a:ln>
              </p:spPr>
              <p:txBody>
                <a:bodyPr anchor="ctr"/>
                <a:lstStyle/>
                <a:p>
                  <a:pPr algn="ctr"/>
                </a:p>
              </p:txBody>
            </p:sp>
            <p:sp>
              <p:nvSpPr>
                <p:cNvPr id="26" name="任意多边形: 形状 29"/>
                <p:cNvSpPr/>
                <p:nvPr/>
              </p:nvSpPr>
              <p:spPr>
                <a:xfrm>
                  <a:off x="4533810" y="854783"/>
                  <a:ext cx="118590" cy="371845"/>
                </a:xfrm>
                <a:custGeom>
                  <a:avLst/>
                  <a:gdLst/>
                  <a:ahLst/>
                  <a:cxnLst/>
                  <a:rect l="0" t="0" r="0" b="0"/>
                  <a:pathLst>
                    <a:path w="120000" h="120000" extrusionOk="0">
                      <a:moveTo>
                        <a:pt x="0" y="0"/>
                      </a:moveTo>
                      <a:lnTo>
                        <a:pt x="120000" y="27123"/>
                      </a:lnTo>
                      <a:lnTo>
                        <a:pt x="120000" y="120000"/>
                      </a:lnTo>
                      <a:lnTo>
                        <a:pt x="0" y="120000"/>
                      </a:lnTo>
                      <a:lnTo>
                        <a:pt x="0" y="0"/>
                      </a:lnTo>
                      <a:close/>
                    </a:path>
                  </a:pathLst>
                </a:custGeom>
                <a:noFill/>
                <a:ln w="12700" cap="sq" cmpd="sng">
                  <a:solidFill>
                    <a:schemeClr val="lt1"/>
                  </a:solidFill>
                  <a:prstDash val="solid"/>
                  <a:miter/>
                  <a:headEnd type="none" w="med" len="med"/>
                  <a:tailEnd type="none" w="med" len="med"/>
                </a:ln>
              </p:spPr>
              <p:txBody>
                <a:bodyPr anchor="ctr"/>
                <a:lstStyle/>
                <a:p>
                  <a:pPr algn="ctr"/>
                </a:p>
              </p:txBody>
            </p:sp>
            <p:sp>
              <p:nvSpPr>
                <p:cNvPr id="27" name="任意多边形: 形状 30"/>
                <p:cNvSpPr/>
                <p:nvPr/>
              </p:nvSpPr>
              <p:spPr>
                <a:xfrm>
                  <a:off x="4695626" y="793825"/>
                  <a:ext cx="118590" cy="432802"/>
                </a:xfrm>
                <a:custGeom>
                  <a:avLst/>
                  <a:gdLst/>
                  <a:ahLst/>
                  <a:cxnLst/>
                  <a:rect l="0" t="0" r="0" b="0"/>
                  <a:pathLst>
                    <a:path w="120000" h="120000" extrusionOk="0">
                      <a:moveTo>
                        <a:pt x="0" y="36312"/>
                      </a:moveTo>
                      <a:lnTo>
                        <a:pt x="120000" y="0"/>
                      </a:lnTo>
                      <a:lnTo>
                        <a:pt x="120000" y="120000"/>
                      </a:lnTo>
                      <a:lnTo>
                        <a:pt x="0" y="120000"/>
                      </a:lnTo>
                      <a:lnTo>
                        <a:pt x="0" y="36312"/>
                      </a:lnTo>
                      <a:close/>
                    </a:path>
                  </a:pathLst>
                </a:custGeom>
                <a:noFill/>
                <a:ln w="12700" cap="sq" cmpd="sng">
                  <a:solidFill>
                    <a:schemeClr val="lt1"/>
                  </a:solidFill>
                  <a:prstDash val="solid"/>
                  <a:miter/>
                  <a:headEnd type="none" w="med" len="med"/>
                  <a:tailEnd type="none" w="med" len="med"/>
                </a:ln>
              </p:spPr>
              <p:txBody>
                <a:bodyPr anchor="ctr"/>
                <a:lstStyle/>
                <a:p>
                  <a:pPr algn="ctr"/>
                </a:p>
              </p:txBody>
            </p:sp>
            <p:sp>
              <p:nvSpPr>
                <p:cNvPr id="28" name="任意多边形: 形状 31"/>
                <p:cNvSpPr/>
                <p:nvPr/>
              </p:nvSpPr>
              <p:spPr>
                <a:xfrm>
                  <a:off x="4857442" y="659162"/>
                  <a:ext cx="118590" cy="567464"/>
                </a:xfrm>
                <a:custGeom>
                  <a:avLst/>
                  <a:gdLst/>
                  <a:ahLst/>
                  <a:cxnLst/>
                  <a:rect l="0" t="0" r="0" b="0"/>
                  <a:pathLst>
                    <a:path w="120000" h="120000" extrusionOk="0">
                      <a:moveTo>
                        <a:pt x="0" y="23835"/>
                      </a:moveTo>
                      <a:lnTo>
                        <a:pt x="120000" y="0"/>
                      </a:lnTo>
                      <a:lnTo>
                        <a:pt x="120000" y="120000"/>
                      </a:lnTo>
                      <a:lnTo>
                        <a:pt x="0" y="120000"/>
                      </a:lnTo>
                      <a:lnTo>
                        <a:pt x="0" y="23835"/>
                      </a:lnTo>
                      <a:close/>
                    </a:path>
                  </a:pathLst>
                </a:custGeom>
                <a:noFill/>
                <a:ln w="12700" cap="sq" cmpd="sng">
                  <a:solidFill>
                    <a:schemeClr val="lt1"/>
                  </a:solidFill>
                  <a:prstDash val="solid"/>
                  <a:miter/>
                  <a:headEnd type="none" w="med" len="med"/>
                  <a:tailEnd type="none" w="med" len="med"/>
                </a:ln>
              </p:spPr>
              <p:txBody>
                <a:bodyPr anchor="ctr"/>
                <a:lstStyle/>
                <a:p>
                  <a:pPr algn="ctr"/>
                </a:p>
              </p:txBody>
            </p:sp>
            <p:sp>
              <p:nvSpPr>
                <p:cNvPr id="29" name="任意多边形: 形状 32"/>
                <p:cNvSpPr/>
                <p:nvPr/>
              </p:nvSpPr>
              <p:spPr>
                <a:xfrm>
                  <a:off x="4154760" y="503293"/>
                  <a:ext cx="856553" cy="582017"/>
                </a:xfrm>
                <a:custGeom>
                  <a:avLst/>
                  <a:gdLst/>
                  <a:ahLst/>
                  <a:cxnLst/>
                  <a:rect l="0" t="0" r="0" b="0"/>
                  <a:pathLst>
                    <a:path w="120000" h="120000" extrusionOk="0">
                      <a:moveTo>
                        <a:pt x="0" y="120000"/>
                      </a:moveTo>
                      <a:lnTo>
                        <a:pt x="50101" y="49187"/>
                      </a:lnTo>
                      <a:lnTo>
                        <a:pt x="71632" y="70317"/>
                      </a:lnTo>
                      <a:lnTo>
                        <a:pt x="120000" y="0"/>
                      </a:lnTo>
                    </a:path>
                  </a:pathLst>
                </a:custGeom>
                <a:noFill/>
                <a:ln w="12700" cap="flat" cmpd="sng">
                  <a:solidFill>
                    <a:schemeClr val="accent1"/>
                  </a:solidFill>
                  <a:prstDash val="solid"/>
                  <a:round/>
                  <a:headEnd type="none" w="med" len="med"/>
                  <a:tailEnd type="triangle" w="lg" len="lg"/>
                </a:ln>
              </p:spPr>
              <p:txBody>
                <a:bodyPr anchor="ctr"/>
                <a:lstStyle/>
                <a:p>
                  <a:pPr algn="ctr"/>
                </a:p>
              </p:txBody>
            </p:sp>
          </p:grpSp>
        </p:grpSp>
        <p:cxnSp>
          <p:nvCxnSpPr>
            <p:cNvPr id="9" name="直接箭头连接符 8"/>
            <p:cNvCxnSpPr/>
            <p:nvPr/>
          </p:nvCxnSpPr>
          <p:spPr>
            <a:xfrm>
              <a:off x="1826578" y="4536024"/>
              <a:ext cx="7959724" cy="1587"/>
            </a:xfrm>
            <a:prstGeom prst="straightConnector1">
              <a:avLst/>
            </a:prstGeom>
            <a:noFill/>
            <a:ln w="12700" cap="flat" cmpd="sng">
              <a:solidFill>
                <a:schemeClr val="accent6"/>
              </a:solidFill>
              <a:prstDash val="solid"/>
              <a:round/>
              <a:headEnd type="none" w="med" len="med"/>
              <a:tailEnd type="none" w="med" len="med"/>
            </a:ln>
          </p:spPr>
        </p:cxnSp>
      </p:grpSp>
      <p:sp>
        <p:nvSpPr>
          <p:cNvPr id="38" name="矩形 37"/>
          <p:cNvSpPr/>
          <p:nvPr/>
        </p:nvSpPr>
        <p:spPr>
          <a:xfrm>
            <a:off x="1186290" y="5306976"/>
            <a:ext cx="9365199" cy="867930"/>
          </a:xfrm>
          <a:prstGeom prst="rect">
            <a:avLst/>
          </a:prstGeom>
        </p:spPr>
        <p:txBody>
          <a:bodyPr wrap="square">
            <a:spAutoFit/>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用户可以在投影仪或者计算机上进行演示，也可以将演示文稿打印出来，制作成胶片，以便应用到更广泛的领域中。利用</a:t>
            </a:r>
            <a:r>
              <a:rPr lang="en-US" altLang="zh-CN" sz="1400" dirty="0">
                <a:solidFill>
                  <a:schemeClr val="tx1">
                    <a:lumMod val="65000"/>
                    <a:lumOff val="35000"/>
                  </a:schemeClr>
                </a:solidFill>
              </a:rPr>
              <a:t>Microsoft Office PowerPoint</a:t>
            </a:r>
            <a:r>
              <a:rPr lang="zh-CN" altLang="en-US" sz="1400" dirty="0">
                <a:solidFill>
                  <a:schemeClr val="tx1">
                    <a:lumMod val="65000"/>
                    <a:lumOff val="35000"/>
                  </a:schemeClr>
                </a:solidFill>
              </a:rPr>
              <a:t>不仅可以创建演示文稿，还可以在互联网上召开面对面会议、远程会议或在网上给观众展示演示文稿</a:t>
            </a:r>
            <a:endParaRPr lang="zh-CN" altLang="en-US" sz="1400" dirty="0">
              <a:solidFill>
                <a:schemeClr val="tx1">
                  <a:lumMod val="65000"/>
                  <a:lumOff val="35000"/>
                </a:schemeClr>
              </a:solidFill>
            </a:endParaRPr>
          </a:p>
        </p:txBody>
      </p:sp>
      <p:sp>
        <p:nvSpPr>
          <p:cNvPr id="39" name="矩形 38"/>
          <p:cNvSpPr/>
          <p:nvPr/>
        </p:nvSpPr>
        <p:spPr>
          <a:xfrm>
            <a:off x="1186291" y="4790890"/>
            <a:ext cx="6096000" cy="494751"/>
          </a:xfrm>
          <a:prstGeom prst="rect">
            <a:avLst/>
          </a:prstGeom>
        </p:spPr>
        <p:txBody>
          <a:bodyPr>
            <a:spAutoFit/>
          </a:bodyPr>
          <a:lstStyle/>
          <a:p>
            <a:pPr algn="just">
              <a:lnSpc>
                <a:spcPct val="120000"/>
              </a:lnSpc>
            </a:pPr>
            <a:r>
              <a:rPr lang="zh-CN" altLang="en-US" sz="2400" dirty="0" smtClean="0">
                <a:solidFill>
                  <a:schemeClr val="tx1">
                    <a:lumMod val="65000"/>
                    <a:lumOff val="35000"/>
                  </a:schemeClr>
                </a:solidFill>
              </a:rPr>
              <a:t>服务体系</a:t>
            </a:r>
            <a:endParaRPr lang="zh-CN" altLang="en-US" sz="2400" dirty="0">
              <a:solidFill>
                <a:schemeClr val="tx1">
                  <a:lumMod val="65000"/>
                  <a:lumOff val="35000"/>
                </a:schemeClr>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2262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公司介绍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cxnSp>
        <p:nvCxnSpPr>
          <p:cNvPr id="7" name="直接连接符 6"/>
          <p:cNvCxnSpPr/>
          <p:nvPr/>
        </p:nvCxnSpPr>
        <p:spPr>
          <a:xfrm>
            <a:off x="1573637" y="3839029"/>
            <a:ext cx="8905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38762" y="3113312"/>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97266" y="3113312"/>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355770" y="3113312"/>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614273" y="3113312"/>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872776" y="3113312"/>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59424" y="4783955"/>
            <a:ext cx="2228426" cy="1071063"/>
            <a:chOff x="1678602" y="4679146"/>
            <a:chExt cx="2228426" cy="1071063"/>
          </a:xfrm>
        </p:grpSpPr>
        <p:sp>
          <p:nvSpPr>
            <p:cNvPr id="17" name="矩形 16"/>
            <p:cNvSpPr/>
            <p:nvPr/>
          </p:nvSpPr>
          <p:spPr>
            <a:xfrm>
              <a:off x="1678602" y="5140811"/>
              <a:ext cx="222842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18" name="矩形 17"/>
            <p:cNvSpPr/>
            <p:nvPr/>
          </p:nvSpPr>
          <p:spPr>
            <a:xfrm>
              <a:off x="1678602" y="4679146"/>
              <a:ext cx="2228426" cy="429861"/>
            </a:xfrm>
            <a:prstGeom prst="rect">
              <a:avLst/>
            </a:prstGeom>
          </p:spPr>
          <p:txBody>
            <a:bodyPr wrap="square">
              <a:spAutoFit/>
            </a:bodyPr>
            <a:lstStyle/>
            <a:p>
              <a:pPr algn="ctr">
                <a:lnSpc>
                  <a:spcPct val="120000"/>
                </a:lnSpc>
              </a:pPr>
              <a:r>
                <a:rPr lang="zh-CN" altLang="en-US" sz="2000" b="1" dirty="0" smtClean="0">
                  <a:solidFill>
                    <a:srgbClr val="53585F"/>
                  </a:solidFill>
                </a:rPr>
                <a:t>发展历程</a:t>
              </a:r>
              <a:endParaRPr lang="zh-CN" altLang="en-US" sz="2000" b="1" dirty="0">
                <a:solidFill>
                  <a:srgbClr val="53585F"/>
                </a:solidFill>
              </a:endParaRPr>
            </a:p>
          </p:txBody>
        </p:sp>
      </p:grpSp>
      <p:grpSp>
        <p:nvGrpSpPr>
          <p:cNvPr id="19" name="组合 18"/>
          <p:cNvGrpSpPr/>
          <p:nvPr/>
        </p:nvGrpSpPr>
        <p:grpSpPr>
          <a:xfrm>
            <a:off x="4981787" y="4783955"/>
            <a:ext cx="2228426" cy="1071063"/>
            <a:chOff x="1678602" y="4679146"/>
            <a:chExt cx="2228426" cy="1071063"/>
          </a:xfrm>
        </p:grpSpPr>
        <p:sp>
          <p:nvSpPr>
            <p:cNvPr id="20" name="矩形 19"/>
            <p:cNvSpPr/>
            <p:nvPr/>
          </p:nvSpPr>
          <p:spPr>
            <a:xfrm>
              <a:off x="1678602" y="5140811"/>
              <a:ext cx="222842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21" name="矩形 20"/>
            <p:cNvSpPr/>
            <p:nvPr/>
          </p:nvSpPr>
          <p:spPr>
            <a:xfrm>
              <a:off x="1678602" y="4679146"/>
              <a:ext cx="2228426" cy="429861"/>
            </a:xfrm>
            <a:prstGeom prst="rect">
              <a:avLst/>
            </a:prstGeom>
          </p:spPr>
          <p:txBody>
            <a:bodyPr wrap="square">
              <a:spAutoFit/>
            </a:bodyPr>
            <a:lstStyle/>
            <a:p>
              <a:pPr algn="ctr">
                <a:lnSpc>
                  <a:spcPct val="120000"/>
                </a:lnSpc>
              </a:pPr>
              <a:r>
                <a:rPr lang="zh-CN" altLang="en-US" sz="2000" b="1" dirty="0">
                  <a:solidFill>
                    <a:srgbClr val="53585F"/>
                  </a:solidFill>
                </a:rPr>
                <a:t>发展历程</a:t>
              </a:r>
              <a:endParaRPr lang="zh-CN" altLang="en-US" sz="2000" b="1" dirty="0">
                <a:solidFill>
                  <a:srgbClr val="53585F"/>
                </a:solidFill>
              </a:endParaRPr>
            </a:p>
          </p:txBody>
        </p:sp>
      </p:grpSp>
      <p:grpSp>
        <p:nvGrpSpPr>
          <p:cNvPr id="22" name="组合 21"/>
          <p:cNvGrpSpPr/>
          <p:nvPr/>
        </p:nvGrpSpPr>
        <p:grpSpPr>
          <a:xfrm>
            <a:off x="9498793" y="4783955"/>
            <a:ext cx="2228426" cy="1071063"/>
            <a:chOff x="1678602" y="4679146"/>
            <a:chExt cx="2228426" cy="1071063"/>
          </a:xfrm>
        </p:grpSpPr>
        <p:sp>
          <p:nvSpPr>
            <p:cNvPr id="25" name="矩形 24"/>
            <p:cNvSpPr/>
            <p:nvPr/>
          </p:nvSpPr>
          <p:spPr>
            <a:xfrm>
              <a:off x="1678602" y="5140811"/>
              <a:ext cx="222842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26" name="矩形 25"/>
            <p:cNvSpPr/>
            <p:nvPr/>
          </p:nvSpPr>
          <p:spPr>
            <a:xfrm>
              <a:off x="1678602" y="4679146"/>
              <a:ext cx="2228426" cy="429861"/>
            </a:xfrm>
            <a:prstGeom prst="rect">
              <a:avLst/>
            </a:prstGeom>
          </p:spPr>
          <p:txBody>
            <a:bodyPr wrap="square">
              <a:spAutoFit/>
            </a:bodyPr>
            <a:lstStyle/>
            <a:p>
              <a:pPr algn="ctr">
                <a:lnSpc>
                  <a:spcPct val="120000"/>
                </a:lnSpc>
              </a:pPr>
              <a:r>
                <a:rPr lang="zh-CN" altLang="en-US" sz="2000" b="1" dirty="0">
                  <a:solidFill>
                    <a:srgbClr val="53585F"/>
                  </a:solidFill>
                </a:rPr>
                <a:t>发展历程</a:t>
              </a:r>
              <a:endParaRPr lang="zh-CN" altLang="en-US" sz="2000" b="1" dirty="0">
                <a:solidFill>
                  <a:srgbClr val="53585F"/>
                </a:solidFill>
              </a:endParaRPr>
            </a:p>
          </p:txBody>
        </p:sp>
      </p:grpSp>
      <p:grpSp>
        <p:nvGrpSpPr>
          <p:cNvPr id="27" name="组合 26"/>
          <p:cNvGrpSpPr/>
          <p:nvPr/>
        </p:nvGrpSpPr>
        <p:grpSpPr>
          <a:xfrm>
            <a:off x="2763555" y="1866294"/>
            <a:ext cx="2228426" cy="1071063"/>
            <a:chOff x="1678602" y="4679146"/>
            <a:chExt cx="2228426" cy="1071063"/>
          </a:xfrm>
        </p:grpSpPr>
        <p:sp>
          <p:nvSpPr>
            <p:cNvPr id="28" name="矩形 27"/>
            <p:cNvSpPr/>
            <p:nvPr/>
          </p:nvSpPr>
          <p:spPr>
            <a:xfrm>
              <a:off x="1678602" y="5140811"/>
              <a:ext cx="222842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29" name="矩形 28"/>
            <p:cNvSpPr/>
            <p:nvPr/>
          </p:nvSpPr>
          <p:spPr>
            <a:xfrm>
              <a:off x="1678602" y="4679146"/>
              <a:ext cx="2228426" cy="429861"/>
            </a:xfrm>
            <a:prstGeom prst="rect">
              <a:avLst/>
            </a:prstGeom>
          </p:spPr>
          <p:txBody>
            <a:bodyPr wrap="square">
              <a:spAutoFit/>
            </a:bodyPr>
            <a:lstStyle/>
            <a:p>
              <a:pPr algn="ctr">
                <a:lnSpc>
                  <a:spcPct val="120000"/>
                </a:lnSpc>
              </a:pPr>
              <a:r>
                <a:rPr lang="zh-CN" altLang="en-US" sz="2000" b="1" dirty="0">
                  <a:solidFill>
                    <a:srgbClr val="53585F"/>
                  </a:solidFill>
                </a:rPr>
                <a:t>发展历程</a:t>
              </a:r>
              <a:endParaRPr lang="zh-CN" altLang="en-US" sz="2000" b="1" dirty="0">
                <a:solidFill>
                  <a:srgbClr val="53585F"/>
                </a:solidFill>
              </a:endParaRPr>
            </a:p>
          </p:txBody>
        </p:sp>
      </p:grpSp>
      <p:grpSp>
        <p:nvGrpSpPr>
          <p:cNvPr id="30" name="组合 29"/>
          <p:cNvGrpSpPr/>
          <p:nvPr/>
        </p:nvGrpSpPr>
        <p:grpSpPr>
          <a:xfrm>
            <a:off x="7240290" y="1866294"/>
            <a:ext cx="2228426" cy="1071063"/>
            <a:chOff x="1678602" y="4679146"/>
            <a:chExt cx="2228426" cy="1071063"/>
          </a:xfrm>
        </p:grpSpPr>
        <p:sp>
          <p:nvSpPr>
            <p:cNvPr id="31" name="矩形 30"/>
            <p:cNvSpPr/>
            <p:nvPr/>
          </p:nvSpPr>
          <p:spPr>
            <a:xfrm>
              <a:off x="1678602" y="5140811"/>
              <a:ext cx="222842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32" name="矩形 31"/>
            <p:cNvSpPr/>
            <p:nvPr/>
          </p:nvSpPr>
          <p:spPr>
            <a:xfrm>
              <a:off x="1678602" y="4679146"/>
              <a:ext cx="2228426" cy="429861"/>
            </a:xfrm>
            <a:prstGeom prst="rect">
              <a:avLst/>
            </a:prstGeom>
          </p:spPr>
          <p:txBody>
            <a:bodyPr wrap="square">
              <a:spAutoFit/>
            </a:bodyPr>
            <a:lstStyle/>
            <a:p>
              <a:pPr algn="ctr">
                <a:lnSpc>
                  <a:spcPct val="120000"/>
                </a:lnSpc>
              </a:pPr>
              <a:r>
                <a:rPr lang="zh-CN" altLang="en-US" sz="2000" b="1" dirty="0">
                  <a:solidFill>
                    <a:srgbClr val="53585F"/>
                  </a:solidFill>
                </a:rPr>
                <a:t>发展历程</a:t>
              </a:r>
              <a:endParaRPr lang="zh-CN" altLang="en-US" sz="2000" b="1" dirty="0">
                <a:solidFill>
                  <a:srgbClr val="53585F"/>
                </a:solidFill>
              </a:endParaRPr>
            </a:p>
          </p:txBody>
        </p:sp>
      </p:grpSp>
      <p:sp>
        <p:nvSpPr>
          <p:cNvPr id="33" name="文本框 4"/>
          <p:cNvSpPr txBox="1"/>
          <p:nvPr/>
        </p:nvSpPr>
        <p:spPr>
          <a:xfrm>
            <a:off x="1195023" y="3485086"/>
            <a:ext cx="755335" cy="707886"/>
          </a:xfrm>
          <a:prstGeom prst="rect">
            <a:avLst/>
          </a:prstGeom>
          <a:noFill/>
        </p:spPr>
        <p:txBody>
          <a:bodyPr wrap="none" rtlCol="0">
            <a:spAutoFit/>
          </a:bodyPr>
          <a:lstStyle/>
          <a:p>
            <a:pPr algn="ctr"/>
            <a:r>
              <a:rPr lang="en-US" altLang="zh-CN" sz="4000" dirty="0">
                <a:solidFill>
                  <a:schemeClr val="bg1"/>
                </a:solidFill>
              </a:rPr>
              <a:t>01</a:t>
            </a:r>
            <a:endParaRPr lang="zh-CN" altLang="en-US" sz="4000" dirty="0">
              <a:solidFill>
                <a:schemeClr val="bg1"/>
              </a:solidFill>
            </a:endParaRPr>
          </a:p>
        </p:txBody>
      </p:sp>
      <p:sp>
        <p:nvSpPr>
          <p:cNvPr id="34" name="文本框 30"/>
          <p:cNvSpPr txBox="1"/>
          <p:nvPr/>
        </p:nvSpPr>
        <p:spPr>
          <a:xfrm>
            <a:off x="3459828" y="3485086"/>
            <a:ext cx="755335" cy="707886"/>
          </a:xfrm>
          <a:prstGeom prst="rect">
            <a:avLst/>
          </a:prstGeom>
          <a:noFill/>
        </p:spPr>
        <p:txBody>
          <a:bodyPr wrap="none" rtlCol="0">
            <a:spAutoFit/>
          </a:bodyPr>
          <a:lstStyle/>
          <a:p>
            <a:pPr algn="ctr"/>
            <a:r>
              <a:rPr lang="en-US" altLang="zh-CN" sz="4000" dirty="0">
                <a:solidFill>
                  <a:schemeClr val="bg1"/>
                </a:solidFill>
              </a:rPr>
              <a:t>02</a:t>
            </a:r>
            <a:endParaRPr lang="zh-CN" altLang="en-US" sz="4000" dirty="0">
              <a:solidFill>
                <a:schemeClr val="bg1"/>
              </a:solidFill>
            </a:endParaRPr>
          </a:p>
        </p:txBody>
      </p:sp>
      <p:sp>
        <p:nvSpPr>
          <p:cNvPr id="35" name="文本框 31"/>
          <p:cNvSpPr txBox="1"/>
          <p:nvPr/>
        </p:nvSpPr>
        <p:spPr>
          <a:xfrm>
            <a:off x="5718332" y="3485086"/>
            <a:ext cx="755335" cy="707886"/>
          </a:xfrm>
          <a:prstGeom prst="rect">
            <a:avLst/>
          </a:prstGeom>
          <a:noFill/>
        </p:spPr>
        <p:txBody>
          <a:bodyPr wrap="none" rtlCol="0">
            <a:spAutoFit/>
          </a:bodyPr>
          <a:lstStyle/>
          <a:p>
            <a:pPr algn="ctr"/>
            <a:r>
              <a:rPr lang="en-US" altLang="zh-CN" sz="4000" dirty="0">
                <a:solidFill>
                  <a:schemeClr val="bg1"/>
                </a:solidFill>
              </a:rPr>
              <a:t>03</a:t>
            </a:r>
            <a:endParaRPr lang="zh-CN" altLang="en-US" sz="4000" dirty="0">
              <a:solidFill>
                <a:schemeClr val="bg1"/>
              </a:solidFill>
            </a:endParaRPr>
          </a:p>
        </p:txBody>
      </p:sp>
      <p:sp>
        <p:nvSpPr>
          <p:cNvPr id="36" name="文本框 32"/>
          <p:cNvSpPr txBox="1"/>
          <p:nvPr/>
        </p:nvSpPr>
        <p:spPr>
          <a:xfrm>
            <a:off x="7976835" y="3485086"/>
            <a:ext cx="755335" cy="707886"/>
          </a:xfrm>
          <a:prstGeom prst="rect">
            <a:avLst/>
          </a:prstGeom>
          <a:noFill/>
        </p:spPr>
        <p:txBody>
          <a:bodyPr wrap="none" rtlCol="0">
            <a:spAutoFit/>
          </a:bodyPr>
          <a:lstStyle/>
          <a:p>
            <a:pPr algn="ctr"/>
            <a:r>
              <a:rPr lang="en-US" altLang="zh-CN" sz="4000" dirty="0">
                <a:solidFill>
                  <a:schemeClr val="bg1"/>
                </a:solidFill>
              </a:rPr>
              <a:t>04</a:t>
            </a:r>
            <a:endParaRPr lang="zh-CN" altLang="en-US" sz="4000" dirty="0">
              <a:solidFill>
                <a:schemeClr val="bg1"/>
              </a:solidFill>
            </a:endParaRPr>
          </a:p>
        </p:txBody>
      </p:sp>
      <p:sp>
        <p:nvSpPr>
          <p:cNvPr id="37" name="文本框 33"/>
          <p:cNvSpPr txBox="1"/>
          <p:nvPr/>
        </p:nvSpPr>
        <p:spPr>
          <a:xfrm>
            <a:off x="10235338" y="3485086"/>
            <a:ext cx="755335" cy="707886"/>
          </a:xfrm>
          <a:prstGeom prst="rect">
            <a:avLst/>
          </a:prstGeom>
          <a:noFill/>
        </p:spPr>
        <p:txBody>
          <a:bodyPr wrap="none" rtlCol="0">
            <a:spAutoFit/>
          </a:bodyPr>
          <a:lstStyle/>
          <a:p>
            <a:pPr algn="ctr"/>
            <a:r>
              <a:rPr lang="en-US" altLang="zh-CN" sz="4000" dirty="0">
                <a:solidFill>
                  <a:schemeClr val="bg1"/>
                </a:solidFill>
              </a:rPr>
              <a:t>05</a:t>
            </a:r>
            <a:endParaRPr lang="zh-CN" altLang="en-US" sz="4000" dirty="0">
              <a:solidFill>
                <a:schemeClr val="bg1"/>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par>
                          <p:cTn id="59" fill="hold">
                            <p:stCondLst>
                              <p:cond delay="1000"/>
                            </p:stCondLst>
                            <p:childTnLst>
                              <p:par>
                                <p:cTn id="60" presetID="12" presetClass="entr" presetSubtype="1"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ppt_y</p:attrName>
                                        </p:attrNameLst>
                                      </p:cBhvr>
                                      <p:tavLst>
                                        <p:tav tm="0">
                                          <p:val>
                                            <p:strVal val="#ppt_y-#ppt_h*1.125000"/>
                                          </p:val>
                                        </p:tav>
                                        <p:tav tm="100000">
                                          <p:val>
                                            <p:strVal val="#ppt_y"/>
                                          </p:val>
                                        </p:tav>
                                      </p:tavLst>
                                    </p:anim>
                                    <p:animEffect transition="in" filter="wipe(down)">
                                      <p:cBhvr>
                                        <p:cTn id="63" dur="500"/>
                                        <p:tgtEl>
                                          <p:spTgt spid="13"/>
                                        </p:tgtEl>
                                      </p:cBhvr>
                                    </p:animEffect>
                                  </p:childTnLst>
                                </p:cTn>
                              </p:par>
                              <p:par>
                                <p:cTn id="64" presetID="12" presetClass="entr" presetSubtype="4" fill="hold" nodeType="withEffect">
                                  <p:stCondLst>
                                    <p:cond delay="25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par>
                                <p:cTn id="68" presetID="12" presetClass="entr" presetSubtype="1" fill="hold" nodeType="withEffect">
                                  <p:stCondLst>
                                    <p:cond delay="50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ppt_y</p:attrName>
                                        </p:attrNameLst>
                                      </p:cBhvr>
                                      <p:tavLst>
                                        <p:tav tm="0">
                                          <p:val>
                                            <p:strVal val="#ppt_y-#ppt_h*1.125000"/>
                                          </p:val>
                                        </p:tav>
                                        <p:tav tm="100000">
                                          <p:val>
                                            <p:strVal val="#ppt_y"/>
                                          </p:val>
                                        </p:tav>
                                      </p:tavLst>
                                    </p:anim>
                                    <p:animEffect transition="in" filter="wipe(down)">
                                      <p:cBhvr>
                                        <p:cTn id="71" dur="500"/>
                                        <p:tgtEl>
                                          <p:spTgt spid="19"/>
                                        </p:tgtEl>
                                      </p:cBhvr>
                                    </p:animEffect>
                                  </p:childTnLst>
                                </p:cTn>
                              </p:par>
                              <p:par>
                                <p:cTn id="72" presetID="12" presetClass="entr" presetSubtype="4" fill="hold" nodeType="withEffect">
                                  <p:stCondLst>
                                    <p:cond delay="75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ppt_y</p:attrName>
                                        </p:attrNameLst>
                                      </p:cBhvr>
                                      <p:tavLst>
                                        <p:tav tm="0">
                                          <p:val>
                                            <p:strVal val="#ppt_y+#ppt_h*1.125000"/>
                                          </p:val>
                                        </p:tav>
                                        <p:tav tm="100000">
                                          <p:val>
                                            <p:strVal val="#ppt_y"/>
                                          </p:val>
                                        </p:tav>
                                      </p:tavLst>
                                    </p:anim>
                                    <p:animEffect transition="in" filter="wipe(up)">
                                      <p:cBhvr>
                                        <p:cTn id="75" dur="500"/>
                                        <p:tgtEl>
                                          <p:spTgt spid="30"/>
                                        </p:tgtEl>
                                      </p:cBhvr>
                                    </p:animEffect>
                                  </p:childTnLst>
                                </p:cTn>
                              </p:par>
                              <p:par>
                                <p:cTn id="76" presetID="12" presetClass="entr" presetSubtype="1" fill="hold" nodeType="withEffect">
                                  <p:stCondLst>
                                    <p:cond delay="100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ppt_y</p:attrName>
                                        </p:attrNameLst>
                                      </p:cBhvr>
                                      <p:tavLst>
                                        <p:tav tm="0">
                                          <p:val>
                                            <p:strVal val="#ppt_y-#ppt_h*1.125000"/>
                                          </p:val>
                                        </p:tav>
                                        <p:tav tm="100000">
                                          <p:val>
                                            <p:strVal val="#ppt_y"/>
                                          </p:val>
                                        </p:tav>
                                      </p:tavLst>
                                    </p:anim>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11213" y="342834"/>
            <a:ext cx="4324984" cy="809199"/>
            <a:chOff x="3897221" y="342834"/>
            <a:chExt cx="4324984" cy="809199"/>
          </a:xfrm>
        </p:grpSpPr>
        <p:sp>
          <p:nvSpPr>
            <p:cNvPr id="15" name="文本框 14"/>
            <p:cNvSpPr txBox="1"/>
            <p:nvPr/>
          </p:nvSpPr>
          <p:spPr>
            <a:xfrm>
              <a:off x="3922621" y="342834"/>
              <a:ext cx="1826142"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1">
                      <a:lumMod val="75000"/>
                      <a:lumOff val="25000"/>
                    </a:schemeClr>
                  </a:solidFill>
                  <a:latin typeface="+mn-ea"/>
                  <a:cs typeface="经典综艺体简" panose="02010609000101010101" pitchFamily="49" charset="-122"/>
                </a:rPr>
                <a:t>公司介绍</a:t>
              </a:r>
              <a:endParaRPr lang="zh-CN" altLang="en-US" sz="3200" b="1" dirty="0">
                <a:solidFill>
                  <a:schemeClr val="tx1">
                    <a:lumMod val="75000"/>
                    <a:lumOff val="25000"/>
                  </a:schemeClr>
                </a:solidFill>
                <a:latin typeface="+mn-ea"/>
                <a:cs typeface="经典综艺体简" panose="02010609000101010101" pitchFamily="49" charset="-122"/>
              </a:endParaRPr>
            </a:p>
          </p:txBody>
        </p:sp>
        <p:sp>
          <p:nvSpPr>
            <p:cNvPr id="16" name="文本框 15"/>
            <p:cNvSpPr txBox="1"/>
            <p:nvPr/>
          </p:nvSpPr>
          <p:spPr>
            <a:xfrm>
              <a:off x="3897221" y="867596"/>
              <a:ext cx="4324984" cy="28443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a:t>
              </a:r>
              <a:r>
                <a:rPr lang="en-US" altLang="zh-CN" sz="1200" dirty="0" smtClean="0">
                  <a:solidFill>
                    <a:schemeClr val="bg1">
                      <a:lumMod val="50000"/>
                    </a:schemeClr>
                  </a:solidFill>
                  <a:latin typeface="Century Gothic" panose="020B0502020202020204" pitchFamily="34" charset="0"/>
                  <a:ea typeface="+mj-ea"/>
                </a:rPr>
                <a:t>computer</a:t>
              </a:r>
              <a:endParaRPr lang="en-US" altLang="zh-CN" sz="1200" dirty="0">
                <a:solidFill>
                  <a:schemeClr val="bg1">
                    <a:lumMod val="50000"/>
                  </a:schemeClr>
                </a:solidFill>
                <a:latin typeface="Century Gothic" panose="020B0502020202020204" pitchFamily="34" charset="0"/>
                <a:ea typeface="+mj-ea"/>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628380" y="0"/>
            <a:ext cx="5563619" cy="1041400"/>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a:fillRect/>
          </a:stretch>
        </p:blipFill>
        <p:spPr>
          <a:xfrm flipH="1">
            <a:off x="0" y="6389412"/>
            <a:ext cx="3244430" cy="468588"/>
          </a:xfrm>
          <a:prstGeom prst="rect">
            <a:avLst/>
          </a:prstGeom>
        </p:spPr>
      </p:pic>
      <p:grpSp>
        <p:nvGrpSpPr>
          <p:cNvPr id="7" name="组合 6"/>
          <p:cNvGrpSpPr/>
          <p:nvPr/>
        </p:nvGrpSpPr>
        <p:grpSpPr>
          <a:xfrm>
            <a:off x="4018955" y="1824418"/>
            <a:ext cx="4152588" cy="4141624"/>
            <a:chOff x="4344856" y="1848472"/>
            <a:chExt cx="3511329" cy="3502058"/>
          </a:xfrm>
        </p:grpSpPr>
        <p:sp>
          <p:nvSpPr>
            <p:cNvPr id="8" name="任意多边形: 形状 10"/>
            <p:cNvSpPr/>
            <p:nvPr/>
          </p:nvSpPr>
          <p:spPr>
            <a:xfrm rot="13446499">
              <a:off x="6397174" y="228148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5"/>
            </a:solidFill>
            <a:ln w="12700">
              <a:miter lim="400000"/>
            </a:ln>
          </p:spPr>
          <p:txBody>
            <a:bodyPr anchor="ctr"/>
            <a:lstStyle/>
            <a:p>
              <a:pPr algn="ctr"/>
            </a:p>
          </p:txBody>
        </p:sp>
        <p:sp>
          <p:nvSpPr>
            <p:cNvPr id="9" name="椭圆 8"/>
            <p:cNvSpPr/>
            <p:nvPr/>
          </p:nvSpPr>
          <p:spPr>
            <a:xfrm>
              <a:off x="6783676" y="1848472"/>
              <a:ext cx="1029055" cy="1024147"/>
            </a:xfrm>
            <a:prstGeom prst="ellipse">
              <a:avLst/>
            </a:prstGeom>
            <a:solidFill>
              <a:schemeClr val="bg1"/>
            </a:solidFill>
            <a:ln>
              <a:solidFill>
                <a:schemeClr val="accent5"/>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5"/>
                  </a:solidFill>
                  <a:effectLst>
                    <a:outerShdw sx="1000" sy="1000" rotWithShape="0">
                      <a:srgbClr val="000000"/>
                    </a:outerShdw>
                  </a:effectLst>
                </a:rPr>
                <a:t>02</a:t>
              </a:r>
              <a:endParaRPr lang="en-US" altLang="zh-CN">
                <a:solidFill>
                  <a:schemeClr val="accent5"/>
                </a:solidFill>
                <a:effectLst>
                  <a:outerShdw sx="1000" sy="1000" rotWithShape="0">
                    <a:srgbClr val="000000"/>
                  </a:outerShdw>
                </a:effectLst>
              </a:endParaRPr>
            </a:p>
          </p:txBody>
        </p:sp>
        <p:sp>
          <p:nvSpPr>
            <p:cNvPr id="10" name="任意多边形: 形状 12"/>
            <p:cNvSpPr/>
            <p:nvPr/>
          </p:nvSpPr>
          <p:spPr>
            <a:xfrm rot="18846498" flipH="1">
              <a:off x="6427835" y="389706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solidFill>
            <a:ln w="12700">
              <a:miter lim="400000"/>
            </a:ln>
          </p:spPr>
          <p:txBody>
            <a:bodyPr anchor="ctr"/>
            <a:lstStyle/>
            <a:p>
              <a:pPr algn="ctr"/>
            </a:p>
          </p:txBody>
        </p:sp>
        <p:sp>
          <p:nvSpPr>
            <p:cNvPr id="11" name="椭圆 10"/>
            <p:cNvSpPr/>
            <p:nvPr/>
          </p:nvSpPr>
          <p:spPr>
            <a:xfrm flipH="1">
              <a:off x="6827130" y="4286024"/>
              <a:ext cx="1029055" cy="1024147"/>
            </a:xfrm>
            <a:prstGeom prst="ellipse">
              <a:avLst/>
            </a:prstGeom>
            <a:solidFill>
              <a:schemeClr val="bg1"/>
            </a:solidFill>
            <a:ln>
              <a:solidFill>
                <a:schemeClr val="accent4"/>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4"/>
                  </a:solidFill>
                  <a:effectLst>
                    <a:outerShdw sx="1000" sy="1000" rotWithShape="0">
                      <a:srgbClr val="000000"/>
                    </a:outerShdw>
                  </a:effectLst>
                </a:rPr>
                <a:t>04</a:t>
              </a:r>
              <a:endParaRPr lang="en-US" altLang="zh-CN">
                <a:solidFill>
                  <a:schemeClr val="accent4"/>
                </a:solidFill>
                <a:effectLst>
                  <a:outerShdw sx="1000" sy="1000" rotWithShape="0">
                    <a:srgbClr val="000000"/>
                  </a:outerShdw>
                </a:effectLst>
              </a:endParaRPr>
            </a:p>
          </p:txBody>
        </p:sp>
        <p:sp>
          <p:nvSpPr>
            <p:cNvPr id="12" name="任意多边形: 形状 14"/>
            <p:cNvSpPr/>
            <p:nvPr/>
          </p:nvSpPr>
          <p:spPr>
            <a:xfrm rot="2646498">
              <a:off x="4798451" y="3924632"/>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5"/>
            </a:solidFill>
            <a:ln w="12700">
              <a:miter lim="400000"/>
            </a:ln>
          </p:spPr>
          <p:txBody>
            <a:bodyPr anchor="ctr"/>
            <a:lstStyle/>
            <a:p>
              <a:pPr algn="ctr"/>
            </a:p>
          </p:txBody>
        </p:sp>
        <p:sp>
          <p:nvSpPr>
            <p:cNvPr id="13" name="椭圆 12"/>
            <p:cNvSpPr/>
            <p:nvPr/>
          </p:nvSpPr>
          <p:spPr>
            <a:xfrm>
              <a:off x="4375774" y="4326383"/>
              <a:ext cx="1029055" cy="1024147"/>
            </a:xfrm>
            <a:prstGeom prst="ellipse">
              <a:avLst/>
            </a:prstGeom>
            <a:solidFill>
              <a:schemeClr val="bg1"/>
            </a:solidFill>
            <a:ln>
              <a:solidFill>
                <a:schemeClr val="accent5"/>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5"/>
                  </a:solidFill>
                  <a:effectLst>
                    <a:outerShdw sx="1000" sy="1000" rotWithShape="0">
                      <a:srgbClr val="000000"/>
                    </a:outerShdw>
                  </a:effectLst>
                </a:rPr>
                <a:t>03</a:t>
              </a:r>
              <a:endParaRPr lang="en-US" altLang="zh-CN">
                <a:solidFill>
                  <a:schemeClr val="accent5"/>
                </a:solidFill>
                <a:effectLst>
                  <a:outerShdw sx="1000" sy="1000" rotWithShape="0">
                    <a:srgbClr val="000000"/>
                  </a:outerShdw>
                </a:effectLst>
              </a:endParaRPr>
            </a:p>
          </p:txBody>
        </p:sp>
        <p:sp>
          <p:nvSpPr>
            <p:cNvPr id="17" name="任意多边形: 形状 16"/>
            <p:cNvSpPr/>
            <p:nvPr/>
          </p:nvSpPr>
          <p:spPr>
            <a:xfrm rot="8046499" flipH="1">
              <a:off x="4780326" y="2300057"/>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solidFill>
            <a:ln w="12700">
              <a:miter lim="400000"/>
            </a:ln>
          </p:spPr>
          <p:txBody>
            <a:bodyPr anchor="ctr"/>
            <a:lstStyle/>
            <a:p>
              <a:pPr algn="ctr"/>
            </a:p>
          </p:txBody>
        </p:sp>
        <p:sp>
          <p:nvSpPr>
            <p:cNvPr id="18" name="椭圆 17"/>
            <p:cNvSpPr/>
            <p:nvPr/>
          </p:nvSpPr>
          <p:spPr>
            <a:xfrm flipH="1">
              <a:off x="4344856" y="1879834"/>
              <a:ext cx="1029055" cy="1024147"/>
            </a:xfrm>
            <a:prstGeom prst="ellipse">
              <a:avLst/>
            </a:prstGeom>
            <a:solidFill>
              <a:schemeClr val="bg1"/>
            </a:solidFill>
            <a:ln>
              <a:solidFill>
                <a:schemeClr val="accent4"/>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dirty="0">
                  <a:solidFill>
                    <a:schemeClr val="accent4"/>
                  </a:solidFill>
                  <a:effectLst>
                    <a:outerShdw sx="1000" sy="1000" rotWithShape="0">
                      <a:srgbClr val="000000"/>
                    </a:outerShdw>
                  </a:effectLst>
                </a:rPr>
                <a:t>01</a:t>
              </a:r>
              <a:endParaRPr lang="en-US" altLang="zh-CN" dirty="0">
                <a:solidFill>
                  <a:schemeClr val="accent4"/>
                </a:solidFill>
                <a:effectLst>
                  <a:outerShdw sx="1000" sy="1000" rotWithShape="0">
                    <a:srgbClr val="000000"/>
                  </a:outerShdw>
                </a:effectLst>
              </a:endParaRPr>
            </a:p>
          </p:txBody>
        </p:sp>
        <p:sp>
          <p:nvSpPr>
            <p:cNvPr id="19" name="椭圆 18"/>
            <p:cNvSpPr/>
            <p:nvPr/>
          </p:nvSpPr>
          <p:spPr>
            <a:xfrm>
              <a:off x="5171738" y="2668600"/>
              <a:ext cx="1848524" cy="1848524"/>
            </a:xfrm>
            <a:prstGeom prst="ellipse">
              <a:avLst/>
            </a:prstGeom>
            <a:solidFill>
              <a:srgbClr val="FFFFFF"/>
            </a:solidFill>
            <a:ln>
              <a:solidFill>
                <a:srgbClr val="A6AAA9"/>
              </a:solidFill>
              <a:miter lim="400000"/>
            </a:ln>
          </p:spPr>
          <p:txBody>
            <a:bodyPr anchor="ctr"/>
            <a:lstStyle/>
            <a:p>
              <a:pPr algn="ctr"/>
            </a:p>
          </p:txBody>
        </p:sp>
        <p:sp>
          <p:nvSpPr>
            <p:cNvPr id="20" name="任意多边形: 形状 19"/>
            <p:cNvSpPr/>
            <p:nvPr/>
          </p:nvSpPr>
          <p:spPr>
            <a:xfrm>
              <a:off x="5624213" y="3250916"/>
              <a:ext cx="921956" cy="68389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4"/>
            </a:solidFill>
            <a:ln w="12700">
              <a:miter lim="400000"/>
            </a:ln>
          </p:spPr>
          <p:txBody>
            <a:bodyPr anchor="ctr"/>
            <a:lstStyle/>
            <a:p>
              <a:pPr algn="ctr"/>
            </a:p>
          </p:txBody>
        </p:sp>
      </p:grpSp>
      <p:sp>
        <p:nvSpPr>
          <p:cNvPr id="21" name="矩形 20"/>
          <p:cNvSpPr/>
          <p:nvPr/>
        </p:nvSpPr>
        <p:spPr>
          <a:xfrm>
            <a:off x="8322140" y="2094893"/>
            <a:ext cx="3084435" cy="867930"/>
          </a:xfrm>
          <a:prstGeom prst="rect">
            <a:avLst/>
          </a:prstGeom>
        </p:spPr>
        <p:txBody>
          <a:bodyPr wrap="square">
            <a:spAutoFit/>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2" name="矩形 21"/>
          <p:cNvSpPr/>
          <p:nvPr/>
        </p:nvSpPr>
        <p:spPr>
          <a:xfrm>
            <a:off x="8322139" y="1742269"/>
            <a:ext cx="2241974" cy="401264"/>
          </a:xfrm>
          <a:prstGeom prst="rect">
            <a:avLst/>
          </a:prstGeom>
        </p:spPr>
        <p:txBody>
          <a:bodyPr wrap="square">
            <a:spAutoFit/>
          </a:bodyPr>
          <a:lstStyle/>
          <a:p>
            <a:pPr algn="just">
              <a:lnSpc>
                <a:spcPct val="120000"/>
              </a:lnSpc>
            </a:pPr>
            <a:r>
              <a:rPr lang="zh-CN" altLang="en-US" b="1" dirty="0">
                <a:solidFill>
                  <a:schemeClr val="tx1">
                    <a:lumMod val="65000"/>
                    <a:lumOff val="35000"/>
                  </a:schemeClr>
                </a:solidFill>
              </a:rPr>
              <a:t>企业文化</a:t>
            </a:r>
            <a:endParaRPr lang="zh-CN" altLang="en-US" b="1" dirty="0">
              <a:solidFill>
                <a:schemeClr val="tx1">
                  <a:lumMod val="65000"/>
                  <a:lumOff val="35000"/>
                </a:schemeClr>
              </a:solidFill>
            </a:endParaRPr>
          </a:p>
        </p:txBody>
      </p:sp>
      <p:sp>
        <p:nvSpPr>
          <p:cNvPr id="25" name="矩形 24"/>
          <p:cNvSpPr/>
          <p:nvPr/>
        </p:nvSpPr>
        <p:spPr>
          <a:xfrm>
            <a:off x="711200" y="5140069"/>
            <a:ext cx="3058764" cy="867930"/>
          </a:xfrm>
          <a:prstGeom prst="rect">
            <a:avLst/>
          </a:prstGeom>
        </p:spPr>
        <p:txBody>
          <a:bodyPr wrap="square">
            <a:spAutoFit/>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6" name="矩形 25"/>
          <p:cNvSpPr/>
          <p:nvPr/>
        </p:nvSpPr>
        <p:spPr>
          <a:xfrm>
            <a:off x="1527990" y="4787445"/>
            <a:ext cx="2241974" cy="396134"/>
          </a:xfrm>
          <a:prstGeom prst="rect">
            <a:avLst/>
          </a:prstGeom>
        </p:spPr>
        <p:txBody>
          <a:bodyPr wrap="square">
            <a:spAutoFit/>
          </a:bodyPr>
          <a:lstStyle/>
          <a:p>
            <a:pPr algn="r">
              <a:lnSpc>
                <a:spcPct val="120000"/>
              </a:lnSpc>
            </a:pPr>
            <a:r>
              <a:rPr lang="zh-CN" altLang="en-US" b="1" dirty="0">
                <a:solidFill>
                  <a:schemeClr val="tx1">
                    <a:lumMod val="65000"/>
                    <a:lumOff val="35000"/>
                  </a:schemeClr>
                </a:solidFill>
              </a:rPr>
              <a:t>企业文化</a:t>
            </a:r>
            <a:endParaRPr lang="zh-CN" altLang="en-US" b="1" dirty="0">
              <a:solidFill>
                <a:schemeClr val="tx1">
                  <a:lumMod val="65000"/>
                  <a:lumOff val="35000"/>
                </a:schemeClr>
              </a:solidFill>
            </a:endParaRPr>
          </a:p>
        </p:txBody>
      </p:sp>
      <p:sp>
        <p:nvSpPr>
          <p:cNvPr id="27" name="矩形 26"/>
          <p:cNvSpPr/>
          <p:nvPr/>
        </p:nvSpPr>
        <p:spPr>
          <a:xfrm>
            <a:off x="8322140" y="5140069"/>
            <a:ext cx="3084435" cy="867930"/>
          </a:xfrm>
          <a:prstGeom prst="rect">
            <a:avLst/>
          </a:prstGeom>
        </p:spPr>
        <p:txBody>
          <a:bodyPr wrap="square">
            <a:spAutoFit/>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8" name="矩形 27"/>
          <p:cNvSpPr/>
          <p:nvPr/>
        </p:nvSpPr>
        <p:spPr>
          <a:xfrm>
            <a:off x="8322139" y="4787445"/>
            <a:ext cx="2241974" cy="401264"/>
          </a:xfrm>
          <a:prstGeom prst="rect">
            <a:avLst/>
          </a:prstGeom>
        </p:spPr>
        <p:txBody>
          <a:bodyPr wrap="square">
            <a:spAutoFit/>
          </a:bodyPr>
          <a:lstStyle/>
          <a:p>
            <a:pPr algn="just">
              <a:lnSpc>
                <a:spcPct val="120000"/>
              </a:lnSpc>
            </a:pPr>
            <a:r>
              <a:rPr lang="zh-CN" altLang="en-US" b="1" dirty="0">
                <a:solidFill>
                  <a:schemeClr val="tx1">
                    <a:lumMod val="65000"/>
                    <a:lumOff val="35000"/>
                  </a:schemeClr>
                </a:solidFill>
              </a:rPr>
              <a:t>企业文化</a:t>
            </a:r>
            <a:endParaRPr lang="zh-CN" altLang="en-US" b="1" dirty="0">
              <a:solidFill>
                <a:schemeClr val="tx1">
                  <a:lumMod val="65000"/>
                  <a:lumOff val="35000"/>
                </a:schemeClr>
              </a:solidFill>
            </a:endParaRPr>
          </a:p>
        </p:txBody>
      </p:sp>
      <p:sp>
        <p:nvSpPr>
          <p:cNvPr id="29" name="矩形 28"/>
          <p:cNvSpPr/>
          <p:nvPr/>
        </p:nvSpPr>
        <p:spPr>
          <a:xfrm>
            <a:off x="711200" y="2094893"/>
            <a:ext cx="3058764" cy="867930"/>
          </a:xfrm>
          <a:prstGeom prst="rect">
            <a:avLst/>
          </a:prstGeom>
        </p:spPr>
        <p:txBody>
          <a:bodyPr wrap="square">
            <a:spAutoFit/>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0" name="矩形 29"/>
          <p:cNvSpPr/>
          <p:nvPr/>
        </p:nvSpPr>
        <p:spPr>
          <a:xfrm>
            <a:off x="1527990" y="1742269"/>
            <a:ext cx="2241974" cy="394210"/>
          </a:xfrm>
          <a:prstGeom prst="rect">
            <a:avLst/>
          </a:prstGeom>
        </p:spPr>
        <p:txBody>
          <a:bodyPr wrap="square">
            <a:spAutoFit/>
          </a:bodyPr>
          <a:lstStyle/>
          <a:p>
            <a:pPr algn="r">
              <a:lnSpc>
                <a:spcPct val="120000"/>
              </a:lnSpc>
            </a:pPr>
            <a:r>
              <a:rPr lang="zh-CN" altLang="en-US" b="1" dirty="0" smtClean="0">
                <a:solidFill>
                  <a:schemeClr val="tx1">
                    <a:lumMod val="65000"/>
                    <a:lumOff val="35000"/>
                  </a:schemeClr>
                </a:solidFill>
              </a:rPr>
              <a:t>企业文化</a:t>
            </a:r>
            <a:endParaRPr lang="zh-CN" altLang="en-US" b="1" dirty="0">
              <a:solidFill>
                <a:schemeClr val="tx1">
                  <a:lumMod val="65000"/>
                  <a:lumOff val="35000"/>
                </a:schemeClr>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684837"/>
            <a:ext cx="12192000" cy="2173163"/>
          </a:xfrm>
          <a:prstGeom prst="rect">
            <a:avLst/>
          </a:prstGeom>
        </p:spPr>
      </p:pic>
      <p:sp>
        <p:nvSpPr>
          <p:cNvPr id="3" name="文本框 2"/>
          <p:cNvSpPr txBox="1"/>
          <p:nvPr/>
        </p:nvSpPr>
        <p:spPr>
          <a:xfrm>
            <a:off x="1689102" y="1385994"/>
            <a:ext cx="1143262" cy="1200329"/>
          </a:xfrm>
          <a:prstGeom prst="rect">
            <a:avLst/>
          </a:prstGeom>
          <a:noFill/>
        </p:spPr>
        <p:txBody>
          <a:bodyPr wrap="none" rtlCol="0">
            <a:spAutoFit/>
          </a:bodyPr>
          <a:lstStyle/>
          <a:p>
            <a:r>
              <a:rPr lang="en-US" altLang="zh-CN" sz="7200" dirty="0" smtClean="0">
                <a:solidFill>
                  <a:srgbClr val="218A00"/>
                </a:solidFill>
                <a:latin typeface="Impact" panose="020B0806030902050204" pitchFamily="34" charset="0"/>
              </a:rPr>
              <a:t>02</a:t>
            </a:r>
            <a:endParaRPr lang="zh-CN" altLang="en-US" sz="7200" dirty="0">
              <a:solidFill>
                <a:srgbClr val="218A00"/>
              </a:solidFill>
              <a:latin typeface="Impact" panose="020B0806030902050204" pitchFamily="34" charset="0"/>
            </a:endParaRPr>
          </a:p>
        </p:txBody>
      </p:sp>
      <p:sp>
        <p:nvSpPr>
          <p:cNvPr id="4" name="文本框 3"/>
          <p:cNvSpPr txBox="1"/>
          <p:nvPr/>
        </p:nvSpPr>
        <p:spPr>
          <a:xfrm>
            <a:off x="1689102" y="2566442"/>
            <a:ext cx="7086598" cy="1015663"/>
          </a:xfrm>
          <a:prstGeom prst="rect">
            <a:avLst/>
          </a:prstGeom>
          <a:noFill/>
        </p:spPr>
        <p:txBody>
          <a:bodyPr wrap="square" rtlCol="0">
            <a:spAutoFit/>
            <a:scene3d>
              <a:camera prst="orthographicFront"/>
              <a:lightRig rig="threePt" dir="t"/>
            </a:scene3d>
            <a:sp3d contourW="12700"/>
          </a:bodyPr>
          <a:lstStyle/>
          <a:p>
            <a:r>
              <a:rPr lang="zh-CN" altLang="en-US" sz="6000" b="1" dirty="0" smtClean="0">
                <a:solidFill>
                  <a:schemeClr val="tx1">
                    <a:lumMod val="75000"/>
                    <a:lumOff val="25000"/>
                  </a:schemeClr>
                </a:solidFill>
                <a:latin typeface="+mj-ea"/>
              </a:rPr>
              <a:t>项目介绍</a:t>
            </a:r>
            <a:endParaRPr lang="zh-CN" altLang="en-US" sz="6000" b="1" dirty="0">
              <a:solidFill>
                <a:schemeClr val="tx1">
                  <a:lumMod val="75000"/>
                  <a:lumOff val="25000"/>
                </a:schemeClr>
              </a:solidFill>
              <a:latin typeface="+mj-ea"/>
            </a:endParaRPr>
          </a:p>
        </p:txBody>
      </p:sp>
      <p:sp>
        <p:nvSpPr>
          <p:cNvPr id="5" name="文本框 4"/>
          <p:cNvSpPr txBox="1"/>
          <p:nvPr/>
        </p:nvSpPr>
        <p:spPr>
          <a:xfrm>
            <a:off x="1689102" y="3706250"/>
            <a:ext cx="5486398"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lumMod val="50000"/>
                  </a:schemeClr>
                </a:solidFill>
                <a:latin typeface="+mj-ea"/>
                <a:ea typeface="+mj-ea"/>
              </a:rPr>
              <a:t>The user can demonstrate on a projector or computer, or print the presentation and make it into a film to be used in a wider field</a:t>
            </a:r>
            <a:endParaRPr lang="en-US" altLang="zh-CN" sz="1200" dirty="0">
              <a:solidFill>
                <a:schemeClr val="bg1">
                  <a:lumMod val="50000"/>
                </a:schemeClr>
              </a:solidFill>
              <a:latin typeface="+mj-ea"/>
              <a:ea typeface="+mj-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ags/tag1.xml><?xml version="1.0" encoding="utf-8"?>
<p:tagLst xmlns:p="http://schemas.openxmlformats.org/presentationml/2006/main">
  <p:tag name="MH" val="20170705174625"/>
  <p:tag name="MH_LIBRARY" val="GRAPHIC"/>
  <p:tag name="MH_TYPE" val="SubTitle"/>
  <p:tag name="MH_ORDER" val="1"/>
</p:tagLst>
</file>

<file path=ppt/tags/tag10.xml><?xml version="1.0" encoding="utf-8"?>
<p:tagLst xmlns:p="http://schemas.openxmlformats.org/presentationml/2006/main">
  <p:tag name="MH" val="20170704192549"/>
  <p:tag name="MH_LIBRARY" val="GRAPHIC"/>
  <p:tag name="MH_TYPE" val="Other"/>
  <p:tag name="MH_ORDER" val="1"/>
</p:tagLst>
</file>

<file path=ppt/tags/tag11.xml><?xml version="1.0" encoding="utf-8"?>
<p:tagLst xmlns:p="http://schemas.openxmlformats.org/presentationml/2006/main">
  <p:tag name="MH" val="20170704192549"/>
  <p:tag name="MH_LIBRARY" val="GRAPHIC"/>
  <p:tag name="MH_TYPE" val="Other"/>
  <p:tag name="MH_ORDER" val="2"/>
</p:tagLst>
</file>

<file path=ppt/tags/tag12.xml><?xml version="1.0" encoding="utf-8"?>
<p:tagLst xmlns:p="http://schemas.openxmlformats.org/presentationml/2006/main">
  <p:tag name="MH" val="20170704192549"/>
  <p:tag name="MH_LIBRARY" val="GRAPHIC"/>
  <p:tag name="MH_TYPE" val="Other"/>
  <p:tag name="MH_ORDER" val="3"/>
</p:tagLst>
</file>

<file path=ppt/tags/tag13.xml><?xml version="1.0" encoding="utf-8"?>
<p:tagLst xmlns:p="http://schemas.openxmlformats.org/presentationml/2006/main">
  <p:tag name="MH" val="20170704192549"/>
  <p:tag name="MH_LIBRARY" val="GRAPHIC"/>
  <p:tag name="MH_TYPE" val="Other"/>
  <p:tag name="MH_ORDER" val="4"/>
</p:tagLst>
</file>

<file path=ppt/tags/tag14.xml><?xml version="1.0" encoding="utf-8"?>
<p:tagLst xmlns:p="http://schemas.openxmlformats.org/presentationml/2006/main">
  <p:tag name="MH" val="20170704192549"/>
  <p:tag name="MH_LIBRARY" val="GRAPHIC"/>
  <p:tag name="MH_TYPE" val="Other"/>
  <p:tag name="MH_ORDER" val="5"/>
</p:tagLst>
</file>

<file path=ppt/tags/tag15.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16.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17.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18.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19.xml><?xml version="1.0" encoding="utf-8"?>
<p:tagLst xmlns:p="http://schemas.openxmlformats.org/presentationml/2006/main">
  <p:tag name="MH" val="20170705174503"/>
  <p:tag name="MH_LIBRARY" val="GRAPHIC"/>
  <p:tag name="MH_TYPE" val="Other"/>
  <p:tag name="MH_ORDER" val="1"/>
</p:tagLst>
</file>

<file path=ppt/tags/tag2.xml><?xml version="1.0" encoding="utf-8"?>
<p:tagLst xmlns:p="http://schemas.openxmlformats.org/presentationml/2006/main">
  <p:tag name="MH" val="20170705174625"/>
  <p:tag name="MH_LIBRARY" val="GRAPHIC"/>
  <p:tag name="MH_TYPE" val="SubTitle"/>
  <p:tag name="MH_ORDER" val="2"/>
</p:tagLst>
</file>

<file path=ppt/tags/tag20.xml><?xml version="1.0" encoding="utf-8"?>
<p:tagLst xmlns:p="http://schemas.openxmlformats.org/presentationml/2006/main">
  <p:tag name="MH" val="20170705174503"/>
  <p:tag name="MH_LIBRARY" val="GRAPHIC"/>
  <p:tag name="MH_TYPE" val="Other"/>
  <p:tag name="MH_ORDER" val="2"/>
</p:tagLst>
</file>

<file path=ppt/tags/tag21.xml><?xml version="1.0" encoding="utf-8"?>
<p:tagLst xmlns:p="http://schemas.openxmlformats.org/presentationml/2006/main">
  <p:tag name="MH" val="20170705174503"/>
  <p:tag name="MH_LIBRARY" val="GRAPHIC"/>
  <p:tag name="MH_TYPE" val="Other"/>
  <p:tag name="MH_ORDER" val="3"/>
</p:tagLst>
</file>

<file path=ppt/tags/tag22.xml><?xml version="1.0" encoding="utf-8"?>
<p:tagLst xmlns:p="http://schemas.openxmlformats.org/presentationml/2006/main">
  <p:tag name="MH" val="20170705174503"/>
  <p:tag name="MH_LIBRARY" val="GRAPHIC"/>
  <p:tag name="MH_TYPE" val="Other"/>
  <p:tag name="MH_ORDER" val="4"/>
</p:tagLst>
</file>

<file path=ppt/tags/tag23.xml><?xml version="1.0" encoding="utf-8"?>
<p:tagLst xmlns:p="http://schemas.openxmlformats.org/presentationml/2006/main">
  <p:tag name="MH" val="20170705174503"/>
  <p:tag name="MH_LIBRARY" val="GRAPHIC"/>
  <p:tag name="MH_TYPE" val="Other"/>
  <p:tag name="MH_ORDER" val="5"/>
</p:tagLst>
</file>

<file path=ppt/tags/tag24.xml><?xml version="1.0" encoding="utf-8"?>
<p:tagLst xmlns:p="http://schemas.openxmlformats.org/presentationml/2006/main">
  <p:tag name="MH" val="20170705174503"/>
  <p:tag name="MH_LIBRARY" val="GRAPHIC"/>
  <p:tag name="MH_TYPE" val="Other"/>
  <p:tag name="MH_ORDER" val="6"/>
</p:tagLst>
</file>

<file path=ppt/tags/tag25.xml><?xml version="1.0" encoding="utf-8"?>
<p:tagLst xmlns:p="http://schemas.openxmlformats.org/presentationml/2006/main">
  <p:tag name="MH" val="20170705174503"/>
  <p:tag name="MH_LIBRARY" val="GRAPHIC"/>
  <p:tag name="MH_TYPE" val="SubTitle"/>
  <p:tag name="MH_ORDER" val="2"/>
</p:tagLst>
</file>

<file path=ppt/tags/tag26.xml><?xml version="1.0" encoding="utf-8"?>
<p:tagLst xmlns:p="http://schemas.openxmlformats.org/presentationml/2006/main">
  <p:tag name="MH" val="20170705174503"/>
  <p:tag name="MH_LIBRARY" val="GRAPHIC"/>
  <p:tag name="MH_TYPE" val="SubTitle"/>
  <p:tag name="MH_ORDER" val="1"/>
</p:tagLst>
</file>

<file path=ppt/tags/tag27.xml><?xml version="1.0" encoding="utf-8"?>
<p:tagLst xmlns:p="http://schemas.openxmlformats.org/presentationml/2006/main">
  <p:tag name="MH" val="20170705174503"/>
  <p:tag name="MH_LIBRARY" val="GRAPHIC"/>
  <p:tag name="MH_TYPE" val="SubTitle"/>
  <p:tag name="MH_ORDER" val="5"/>
</p:tagLst>
</file>

<file path=ppt/tags/tag28.xml><?xml version="1.0" encoding="utf-8"?>
<p:tagLst xmlns:p="http://schemas.openxmlformats.org/presentationml/2006/main">
  <p:tag name="MH" val="20170705174503"/>
  <p:tag name="MH_LIBRARY" val="GRAPHIC"/>
  <p:tag name="MH_TYPE" val="SubTitle"/>
  <p:tag name="MH_ORDER" val="4"/>
</p:tagLst>
</file>

<file path=ppt/tags/tag29.xml><?xml version="1.0" encoding="utf-8"?>
<p:tagLst xmlns:p="http://schemas.openxmlformats.org/presentationml/2006/main">
  <p:tag name="MH" val="20170705174503"/>
  <p:tag name="MH_LIBRARY" val="GRAPHIC"/>
  <p:tag name="MH_TYPE" val="SubTitle"/>
  <p:tag name="MH_ORDER" val="3"/>
</p:tagLst>
</file>

<file path=ppt/tags/tag3.xml><?xml version="1.0" encoding="utf-8"?>
<p:tagLst xmlns:p="http://schemas.openxmlformats.org/presentationml/2006/main">
  <p:tag name="MH" val="20170705174625"/>
  <p:tag name="MH_LIBRARY" val="GRAPHIC"/>
  <p:tag name="MH_TYPE" val="SubTitle"/>
  <p:tag name="MH_ORDER" val="3"/>
</p:tagLst>
</file>

<file path=ppt/tags/tag30.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31.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32.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33.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34.xml><?xml version="1.0" encoding="utf-8"?>
<p:tagLst xmlns:p="http://schemas.openxmlformats.org/presentationml/2006/main">
  <p:tag name="ISPRING_PRESENTATION_TITLE" val="PowerPoint 演示文稿"/>
</p:tagLst>
</file>

<file path=ppt/tags/tag4.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ags/tag5.xml><?xml version="1.0" encoding="utf-8"?>
<p:tagLst xmlns:p="http://schemas.openxmlformats.org/presentationml/2006/main">
  <p:tag name="MH" val="20170705134747"/>
  <p:tag name="MH_LIBRARY" val="GRAPHIC"/>
  <p:tag name="MH_TYPE" val="SubTitle"/>
  <p:tag name="MH_ORDER" val="1"/>
</p:tagLst>
</file>

<file path=ppt/tags/tag6.xml><?xml version="1.0" encoding="utf-8"?>
<p:tagLst xmlns:p="http://schemas.openxmlformats.org/presentationml/2006/main">
  <p:tag name="MH" val="20170705134747"/>
  <p:tag name="MH_LIBRARY" val="GRAPHIC"/>
  <p:tag name="MH_TYPE" val="SubTitle"/>
  <p:tag name="MH_ORDER" val="3"/>
</p:tagLst>
</file>

<file path=ppt/tags/tag7.xml><?xml version="1.0" encoding="utf-8"?>
<p:tagLst xmlns:p="http://schemas.openxmlformats.org/presentationml/2006/main">
  <p:tag name="MH" val="20170705134747"/>
  <p:tag name="MH_LIBRARY" val="GRAPHIC"/>
  <p:tag name="MH_TYPE" val="SubTitle"/>
  <p:tag name="MH_ORDER" val="2"/>
</p:tagLst>
</file>

<file path=ppt/tags/tag8.xml><?xml version="1.0" encoding="utf-8"?>
<p:tagLst xmlns:p="http://schemas.openxmlformats.org/presentationml/2006/main">
  <p:tag name="MH" val="20170705134747"/>
  <p:tag name="MH_LIBRARY" val="GRAPHIC"/>
  <p:tag name="MH_TYPE" val="SubTitle"/>
  <p:tag name="MH_ORDER" val="4"/>
</p:tagLst>
</file>

<file path=ppt/tags/tag9.xml><?xml version="1.0" encoding="utf-8"?>
<p:tagLst xmlns:p="http://schemas.openxmlformats.org/presentationml/2006/main">
  <p:tag name="MH_TYPE" val="#NeiR#"/>
  <p:tag name="MH_NUMBER" val="5"/>
  <p:tag name="MH_CATEGORY" val="#TuWHP#"/>
  <p:tag name="MH_LAYOUT" val="SubTitleDesc"/>
  <p:tag name="MH" val="20170705174625"/>
  <p:tag name="MH_LIBRARY" val="GRAPHIC"/>
</p:tagLst>
</file>

<file path=ppt/theme/theme1.xml><?xml version="1.0" encoding="utf-8"?>
<a:theme xmlns:a="http://schemas.openxmlformats.org/drawingml/2006/main" name="主题">
  <a:themeElements>
    <a:clrScheme name="自定义 205">
      <a:dk1>
        <a:sysClr val="windowText" lastClr="000000"/>
      </a:dk1>
      <a:lt1>
        <a:sysClr val="window" lastClr="FFFFFF"/>
      </a:lt1>
      <a:dk2>
        <a:srgbClr val="44546A"/>
      </a:dk2>
      <a:lt2>
        <a:srgbClr val="E7E6E6"/>
      </a:lt2>
      <a:accent1>
        <a:srgbClr val="218A00"/>
      </a:accent1>
      <a:accent2>
        <a:srgbClr val="BCCE00"/>
      </a:accent2>
      <a:accent3>
        <a:srgbClr val="218A00"/>
      </a:accent3>
      <a:accent4>
        <a:srgbClr val="BCCE00"/>
      </a:accent4>
      <a:accent5>
        <a:srgbClr val="218A00"/>
      </a:accent5>
      <a:accent6>
        <a:srgbClr val="BCCE00"/>
      </a:accent6>
      <a:hlink>
        <a:srgbClr val="218A00"/>
      </a:hlink>
      <a:folHlink>
        <a:srgbClr val="218A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5713</Words>
  <Application>WPS 演示</Application>
  <PresentationFormat>自定义</PresentationFormat>
  <Paragraphs>440</Paragraphs>
  <Slides>28</Slides>
  <Notes>28</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Arial</vt:lpstr>
      <vt:lpstr>宋体</vt:lpstr>
      <vt:lpstr>Wingdings</vt:lpstr>
      <vt:lpstr>微软雅黑</vt:lpstr>
      <vt:lpstr>Arial</vt:lpstr>
      <vt:lpstr>Century Gothic</vt:lpstr>
      <vt:lpstr>Impact</vt:lpstr>
      <vt:lpstr>经典综艺体简</vt:lpstr>
      <vt:lpstr>Arial Unicode MS</vt:lpstr>
      <vt:lpstr>等线</vt:lpstr>
      <vt:lpstr>Arial Narrow</vt:lpstr>
      <vt:lpstr>Calibri</vt:lpstr>
      <vt:lpstr>Agency FB</vt:lpstr>
      <vt:lpstr>等线</vt:lpstr>
      <vt:lpstr>Trebuchet MS</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南蛮姑娘</cp:lastModifiedBy>
  <cp:revision>58</cp:revision>
  <dcterms:created xsi:type="dcterms:W3CDTF">2017-09-25T13:59:00Z</dcterms:created>
  <dcterms:modified xsi:type="dcterms:W3CDTF">2021-09-17T03:30:28Z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36D047C5598E44BDB83ED002CB421828</vt:lpwstr>
  </property>
</Properties>
</file>