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61" r:id="rId5"/>
    <p:sldId id="262" r:id="rId6"/>
    <p:sldId id="266" r:id="rId7"/>
    <p:sldId id="267" r:id="rId8"/>
    <p:sldId id="263" r:id="rId9"/>
    <p:sldId id="270" r:id="rId10"/>
    <p:sldId id="269" r:id="rId11"/>
    <p:sldId id="264" r:id="rId12"/>
    <p:sldId id="271" r:id="rId13"/>
    <p:sldId id="265" r:id="rId14"/>
    <p:sldId id="268" r:id="rId15"/>
    <p:sldId id="260" r:id="rId16"/>
    <p:sldId id="273" r:id="rId17"/>
  </p:sldIdLst>
  <p:sldSz cx="12192000" cy="6858000"/>
  <p:notesSz cx="6858000" cy="9144000"/>
  <p:custDataLst>
    <p:tags r:id="rId21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0000"/>
    <a:srgbClr val="ECAEA6"/>
    <a:srgbClr val="A1A3B1"/>
    <a:srgbClr val="CCCDD5"/>
    <a:srgbClr val="818497"/>
    <a:srgbClr val="DD7161"/>
    <a:srgbClr val="F286AD"/>
    <a:srgbClr val="F781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-210" y="-108"/>
      </p:cViewPr>
      <p:guideLst>
        <p:guide orient="horz" pos="3797"/>
        <p:guide orient="horz" pos="2923"/>
        <p:guide pos="619"/>
        <p:guide pos="7204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0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9D7C1-D9D1-43CF-B923-21AA812B11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43DD9-AAA1-42B9-AAE2-B016AE450AC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217F5-1DF3-42B4-940A-6B897DE3132D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5286F-B9DE-4CA0-8964-046DD205496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066FB36-ED6D-463C-8583-CB3F6DB2032C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1D2E3A-E990-4271-B8CE-F66D3998E464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oleObject" Target="../embeddings/oleObject1.bin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oleObject" Target="../embeddings/oleObject2.bin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4" descr="图片包含 绘图&#10;&#10;已生成极高可信度的说明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4" b="1324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803275" y="908050"/>
            <a:ext cx="10585450" cy="511333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71500" y="614363"/>
            <a:ext cx="11087100" cy="568642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431567" y="786447"/>
            <a:ext cx="91955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0" dirty="0">
                <a:gradFill flip="none" rotWithShape="1">
                  <a:gsLst>
                    <a:gs pos="0">
                      <a:srgbClr val="A1A3B1"/>
                    </a:gs>
                    <a:gs pos="100000">
                      <a:srgbClr val="DD7161"/>
                    </a:gs>
                  </a:gsLst>
                  <a:lin ang="162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THIS IS YOUR </a:t>
            </a:r>
            <a:r>
              <a:rPr lang="en-US" altLang="zh-CN" sz="8000" dirty="0" smtClean="0">
                <a:gradFill flip="none" rotWithShape="1">
                  <a:gsLst>
                    <a:gs pos="0">
                      <a:srgbClr val="A1A3B1"/>
                    </a:gs>
                    <a:gs pos="100000">
                      <a:srgbClr val="DD7161"/>
                    </a:gs>
                  </a:gsLst>
                  <a:lin ang="162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FUTUTE</a:t>
            </a:r>
            <a:endParaRPr lang="en-US" altLang="zh-CN" sz="8000" dirty="0">
              <a:gradFill flip="none" rotWithShape="1">
                <a:gsLst>
                  <a:gs pos="0">
                    <a:srgbClr val="A1A3B1"/>
                  </a:gs>
                  <a:gs pos="100000">
                    <a:srgbClr val="DD7161"/>
                  </a:gs>
                </a:gsLst>
                <a:lin ang="162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857374" y="4492030"/>
            <a:ext cx="8515350" cy="36933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8000">
                <a:gradFill flip="none" rotWithShape="1">
                  <a:gsLst>
                    <a:gs pos="0">
                      <a:srgbClr val="A1A3B1"/>
                    </a:gs>
                    <a:gs pos="100000">
                      <a:srgbClr val="DD7161"/>
                    </a:gs>
                  </a:gsLst>
                  <a:lin ang="162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 smtClean="0"/>
              <a:t>汇报人</a:t>
            </a:r>
            <a:r>
              <a:rPr lang="zh-CN" altLang="en-US" sz="1800" dirty="0" smtClean="0"/>
              <a:t>：</a:t>
            </a:r>
            <a:r>
              <a:rPr lang="en-US" altLang="zh-CN" sz="1800" smtClean="0"/>
              <a:t>xx</a:t>
            </a:r>
            <a:r>
              <a:rPr lang="zh-CN" altLang="en-US" sz="1800" smtClean="0"/>
              <a:t>      </a:t>
            </a:r>
            <a:r>
              <a:rPr lang="zh-CN" altLang="en-US" sz="1800" dirty="0" smtClean="0"/>
              <a:t>时间：</a:t>
            </a:r>
            <a:r>
              <a:rPr lang="en-US" altLang="zh-CN" sz="1800" dirty="0" smtClean="0"/>
              <a:t>XX</a:t>
            </a:r>
            <a:r>
              <a:rPr lang="zh-CN" altLang="en-US" sz="1800" dirty="0" smtClean="0"/>
              <a:t>年</a:t>
            </a:r>
            <a:r>
              <a:rPr lang="en-US" altLang="zh-CN" sz="1800" dirty="0" smtClean="0"/>
              <a:t>XX</a:t>
            </a:r>
            <a:r>
              <a:rPr lang="zh-CN" altLang="en-US" sz="1800" dirty="0" smtClean="0"/>
              <a:t>月</a:t>
            </a:r>
            <a:endParaRPr lang="zh-CN" altLang="en-US" sz="1800" dirty="0"/>
          </a:p>
        </p:txBody>
      </p:sp>
      <p:sp>
        <p:nvSpPr>
          <p:cNvPr id="18" name="矩形 17"/>
          <p:cNvSpPr/>
          <p:nvPr/>
        </p:nvSpPr>
        <p:spPr>
          <a:xfrm>
            <a:off x="2300288" y="4382869"/>
            <a:ext cx="7458075" cy="532031"/>
          </a:xfrm>
          <a:prstGeom prst="rect">
            <a:avLst/>
          </a:prstGeom>
          <a:noFill/>
          <a:ln>
            <a:gradFill>
              <a:gsLst>
                <a:gs pos="0">
                  <a:srgbClr val="A1A3B1"/>
                </a:gs>
                <a:gs pos="100000">
                  <a:srgbClr val="DD716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673185" y="2999689"/>
            <a:ext cx="92996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dirty="0" smtClean="0">
                <a:ln>
                  <a:solidFill>
                    <a:schemeClr val="bg1">
                      <a:alpha val="88000"/>
                    </a:schemeClr>
                  </a:solidFill>
                </a:ln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创意油画背景通用</a:t>
            </a:r>
            <a:r>
              <a:rPr lang="en-US" altLang="zh-CN" sz="6000" dirty="0" smtClean="0">
                <a:ln>
                  <a:solidFill>
                    <a:schemeClr val="bg1">
                      <a:alpha val="88000"/>
                    </a:schemeClr>
                  </a:solidFill>
                </a:ln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PPT</a:t>
            </a:r>
            <a:r>
              <a:rPr lang="zh-CN" altLang="en-US" sz="6000" dirty="0" smtClean="0">
                <a:ln>
                  <a:solidFill>
                    <a:schemeClr val="bg1">
                      <a:alpha val="88000"/>
                    </a:schemeClr>
                  </a:solidFill>
                </a:ln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模板</a:t>
            </a:r>
            <a:endParaRPr lang="en-US" altLang="zh-CN" sz="6000" dirty="0">
              <a:ln>
                <a:solidFill>
                  <a:schemeClr val="bg1">
                    <a:alpha val="88000"/>
                  </a:schemeClr>
                </a:solidFill>
              </a:ln>
              <a:solidFill>
                <a:srgbClr val="C0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6" descr="图片包含 绘图&#10;&#10;已生成极高可信度的说明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0332" r="2" b="10330"/>
          <a:stretch>
            <a:fillRect/>
          </a:stretch>
        </p:blipFill>
        <p:spPr bwMode="auto">
          <a:xfrm>
            <a:off x="15875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12879"/>
            <a:ext cx="12192000" cy="6858000"/>
          </a:xfrm>
          <a:prstGeom prst="rect">
            <a:avLst/>
          </a:prstGeom>
          <a:gradFill>
            <a:gsLst>
              <a:gs pos="0">
                <a:srgbClr val="A1A3B1"/>
              </a:gs>
              <a:gs pos="56000">
                <a:srgbClr val="C7847F">
                  <a:alpha val="23000"/>
                </a:srgbClr>
              </a:gs>
              <a:gs pos="100000">
                <a:srgbClr val="DD7161">
                  <a:alpha val="94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28" name="直接连接符 27"/>
          <p:cNvCxnSpPr>
            <a:stCxn id="47" idx="3"/>
            <a:endCxn id="47" idx="7"/>
          </p:cNvCxnSpPr>
          <p:nvPr/>
        </p:nvCxnSpPr>
        <p:spPr>
          <a:xfrm flipV="1">
            <a:off x="5035550" y="2368550"/>
            <a:ext cx="2095500" cy="2095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H="1">
            <a:off x="4794250" y="4543425"/>
            <a:ext cx="163513" cy="1619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V="1">
            <a:off x="7226300" y="2139950"/>
            <a:ext cx="146050" cy="1460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>
            <a:stCxn id="47" idx="1"/>
            <a:endCxn id="47" idx="5"/>
          </p:cNvCxnSpPr>
          <p:nvPr/>
        </p:nvCxnSpPr>
        <p:spPr>
          <a:xfrm>
            <a:off x="5035550" y="2368550"/>
            <a:ext cx="2095500" cy="2095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椭圆 46"/>
          <p:cNvSpPr/>
          <p:nvPr/>
        </p:nvSpPr>
        <p:spPr>
          <a:xfrm>
            <a:off x="4600575" y="1933575"/>
            <a:ext cx="2965450" cy="29654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4483100" y="1816100"/>
            <a:ext cx="3225800" cy="3225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57" name="直接连接符 56"/>
          <p:cNvCxnSpPr>
            <a:stCxn id="55" idx="1"/>
          </p:cNvCxnSpPr>
          <p:nvPr/>
        </p:nvCxnSpPr>
        <p:spPr>
          <a:xfrm flipH="1" flipV="1">
            <a:off x="4821238" y="2151063"/>
            <a:ext cx="134937" cy="1381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 flipH="1" flipV="1">
            <a:off x="7229475" y="4557713"/>
            <a:ext cx="134938" cy="1381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03" name="组合 8"/>
          <p:cNvGrpSpPr/>
          <p:nvPr/>
        </p:nvGrpSpPr>
        <p:grpSpPr bwMode="auto">
          <a:xfrm>
            <a:off x="4911725" y="2244725"/>
            <a:ext cx="2343150" cy="2343150"/>
            <a:chOff x="4911725" y="2244725"/>
            <a:chExt cx="2343150" cy="2343150"/>
          </a:xfrm>
        </p:grpSpPr>
        <p:sp>
          <p:nvSpPr>
            <p:cNvPr id="5" name="椭圆 4"/>
            <p:cNvSpPr/>
            <p:nvPr/>
          </p:nvSpPr>
          <p:spPr>
            <a:xfrm>
              <a:off x="5067300" y="2400300"/>
              <a:ext cx="2057400" cy="2057400"/>
            </a:xfrm>
            <a:prstGeom prst="ellipse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4911725" y="2244725"/>
              <a:ext cx="2343150" cy="2343150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A1A3B1">
                      <a:lumMod val="18000"/>
                      <a:lumOff val="82000"/>
                    </a:srgbClr>
                  </a:gs>
                  <a:gs pos="100000">
                    <a:srgbClr val="F78184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59" name="椭圆 58"/>
          <p:cNvSpPr/>
          <p:nvPr/>
        </p:nvSpPr>
        <p:spPr>
          <a:xfrm>
            <a:off x="3246438" y="4491038"/>
            <a:ext cx="1719262" cy="1720850"/>
          </a:xfrm>
          <a:prstGeom prst="ellipse">
            <a:avLst/>
          </a:prstGeom>
          <a:solidFill>
            <a:schemeClr val="tx1">
              <a:alpha val="9000"/>
            </a:schemeClr>
          </a:solidFill>
          <a:ln w="34925">
            <a:solidFill>
              <a:schemeClr val="bg1">
                <a:alpha val="6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7226300" y="4456113"/>
            <a:ext cx="1719263" cy="1720850"/>
          </a:xfrm>
          <a:prstGeom prst="ellipse">
            <a:avLst/>
          </a:prstGeom>
          <a:solidFill>
            <a:schemeClr val="tx1">
              <a:alpha val="9000"/>
            </a:schemeClr>
          </a:solidFill>
          <a:ln w="34925">
            <a:solidFill>
              <a:schemeClr val="bg1">
                <a:alpha val="6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1" name="椭圆 60"/>
          <p:cNvSpPr/>
          <p:nvPr/>
        </p:nvSpPr>
        <p:spPr>
          <a:xfrm>
            <a:off x="7254875" y="681038"/>
            <a:ext cx="1720850" cy="1720850"/>
          </a:xfrm>
          <a:prstGeom prst="ellipse">
            <a:avLst/>
          </a:prstGeom>
          <a:solidFill>
            <a:schemeClr val="tx1">
              <a:alpha val="9000"/>
            </a:schemeClr>
          </a:solidFill>
          <a:ln w="34925">
            <a:solidFill>
              <a:schemeClr val="bg1">
                <a:alpha val="6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2" name="椭圆 61"/>
          <p:cNvSpPr/>
          <p:nvPr/>
        </p:nvSpPr>
        <p:spPr>
          <a:xfrm>
            <a:off x="3201988" y="646113"/>
            <a:ext cx="1720850" cy="1720850"/>
          </a:xfrm>
          <a:prstGeom prst="ellipse">
            <a:avLst/>
          </a:prstGeom>
          <a:solidFill>
            <a:schemeClr val="tx1">
              <a:alpha val="9000"/>
            </a:schemeClr>
          </a:solidFill>
          <a:ln w="34925">
            <a:solidFill>
              <a:schemeClr val="bg1">
                <a:alpha val="6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3" name="文本框 62"/>
          <p:cNvSpPr txBox="1"/>
          <p:nvPr/>
        </p:nvSpPr>
        <p:spPr>
          <a:xfrm>
            <a:off x="5294313" y="2724150"/>
            <a:ext cx="157797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点击添加标题文字</a:t>
            </a:r>
            <a:endParaRPr lang="id-ID" altLang="zh-CN" sz="2800" b="1" dirty="0">
              <a:solidFill>
                <a:schemeClr val="bg2">
                  <a:lumMod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3360738" y="785813"/>
            <a:ext cx="1403350" cy="860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ONE</a:t>
            </a:r>
            <a:endParaRPr lang="en-US" altLang="zh-CN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 smtClean="0">
                <a:solidFill>
                  <a:schemeClr val="bg1"/>
                </a:solidFill>
                <a:cs typeface="+mn-ea"/>
                <a:sym typeface="+mn-lt"/>
              </a:rPr>
              <a:t>点击添加文字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7427913" y="830263"/>
            <a:ext cx="1403350" cy="860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TWO</a:t>
            </a:r>
            <a:endParaRPr lang="en-US" altLang="zh-CN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 smtClean="0">
                <a:solidFill>
                  <a:schemeClr val="bg1"/>
                </a:solidFill>
                <a:cs typeface="+mn-ea"/>
                <a:sym typeface="+mn-lt"/>
              </a:rPr>
              <a:t>点击添加文字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3382963" y="4667250"/>
            <a:ext cx="1403350" cy="860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THREE</a:t>
            </a:r>
            <a:endParaRPr lang="en-US" altLang="zh-CN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 smtClean="0">
                <a:solidFill>
                  <a:schemeClr val="bg1"/>
                </a:solidFill>
                <a:cs typeface="+mn-ea"/>
                <a:sym typeface="+mn-lt"/>
              </a:rPr>
              <a:t>点击添加文字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7381875" y="4640263"/>
            <a:ext cx="1403350" cy="860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FOUR</a:t>
            </a:r>
            <a:endParaRPr lang="en-US" altLang="zh-CN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 smtClean="0">
                <a:solidFill>
                  <a:schemeClr val="bg1"/>
                </a:solidFill>
                <a:cs typeface="+mn-ea"/>
                <a:sym typeface="+mn-lt"/>
              </a:rPr>
              <a:t>点击添加文字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793750" y="4719638"/>
            <a:ext cx="2333625" cy="645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点击添加文字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9102725" y="4549775"/>
            <a:ext cx="2333625" cy="645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点击添加文字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793750" y="874713"/>
            <a:ext cx="2333625" cy="645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点击添加文字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endParaRPr lang="zh-CN" altLang="en-US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9102725" y="850900"/>
            <a:ext cx="2333625" cy="645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点击添加文字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2" descr="图片包含 绘图&#10;&#10;已生成极高可信度的说明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 b="1673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1A3B1">
                  <a:alpha val="83000"/>
                </a:srgbClr>
              </a:gs>
              <a:gs pos="100000">
                <a:srgbClr val="DD7161">
                  <a:alpha val="63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957388" y="736600"/>
            <a:ext cx="2005012" cy="5384800"/>
          </a:xfrm>
          <a:prstGeom prst="rect">
            <a:avLst/>
          </a:prstGeom>
          <a:noFill/>
          <a:effectLst>
            <a:outerShdw blurRad="50800" dist="139700" dir="2700000" algn="tl" rotWithShape="0">
              <a:srgbClr val="DD7161">
                <a:alpha val="40000"/>
              </a:srgb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4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4</a:t>
            </a:r>
            <a:endParaRPr lang="zh-CN" altLang="en-US" sz="344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15338" y="688139"/>
            <a:ext cx="2005241" cy="53860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4400" dirty="0">
                <a:ln w="28575">
                  <a:gradFill>
                    <a:gsLst>
                      <a:gs pos="0">
                        <a:srgbClr val="A4C9DC"/>
                      </a:gs>
                      <a:gs pos="100000">
                        <a:srgbClr val="F0E4C8"/>
                      </a:gs>
                    </a:gsLst>
                    <a:lin ang="5400000" scaled="1"/>
                  </a:gradFill>
                </a:ln>
                <a:noFill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4</a:t>
            </a:r>
            <a:endParaRPr lang="zh-CN" altLang="en-US" sz="34400" dirty="0">
              <a:ln w="28575">
                <a:gradFill>
                  <a:gsLst>
                    <a:gs pos="0">
                      <a:srgbClr val="A4C9DC"/>
                    </a:gs>
                    <a:gs pos="100000">
                      <a:srgbClr val="F0E4C8"/>
                    </a:gs>
                  </a:gsLst>
                  <a:lin ang="5400000" scaled="1"/>
                </a:gradFill>
              </a:ln>
              <a:noFill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等腰三角形 1"/>
          <p:cNvSpPr/>
          <p:nvPr/>
        </p:nvSpPr>
        <p:spPr>
          <a:xfrm rot="3851833">
            <a:off x="10948194" y="2980532"/>
            <a:ext cx="2109787" cy="2114550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-1" fmla="*/ 7034 w 5985803"/>
              <a:gd name="connsiteY0-2" fmla="*/ 1519311 h 1519311"/>
              <a:gd name="connsiteX1-3" fmla="*/ 0 w 5985803"/>
              <a:gd name="connsiteY1-4" fmla="*/ 0 h 1519311"/>
              <a:gd name="connsiteX2-5" fmla="*/ 5985803 w 5985803"/>
              <a:gd name="connsiteY2-6" fmla="*/ 1519311 h 1519311"/>
              <a:gd name="connsiteX3-7" fmla="*/ 7034 w 5985803"/>
              <a:gd name="connsiteY3-8" fmla="*/ 1519311 h 1519311"/>
              <a:gd name="connsiteX0-9" fmla="*/ 311 w 5993148"/>
              <a:gd name="connsiteY0-10" fmla="*/ 1659988 h 1659988"/>
              <a:gd name="connsiteX1-11" fmla="*/ 7345 w 5993148"/>
              <a:gd name="connsiteY1-12" fmla="*/ 0 h 1659988"/>
              <a:gd name="connsiteX2-13" fmla="*/ 5993148 w 5993148"/>
              <a:gd name="connsiteY2-14" fmla="*/ 1519311 h 1659988"/>
              <a:gd name="connsiteX3-15" fmla="*/ 311 w 5993148"/>
              <a:gd name="connsiteY3-16" fmla="*/ 1659988 h 1659988"/>
              <a:gd name="connsiteX0-17" fmla="*/ 311 w 8272114"/>
              <a:gd name="connsiteY0-18" fmla="*/ 1659988 h 1659988"/>
              <a:gd name="connsiteX1-19" fmla="*/ 7345 w 8272114"/>
              <a:gd name="connsiteY1-20" fmla="*/ 0 h 1659988"/>
              <a:gd name="connsiteX2-21" fmla="*/ 8272114 w 8272114"/>
              <a:gd name="connsiteY2-22" fmla="*/ 14068 h 1659988"/>
              <a:gd name="connsiteX3-23" fmla="*/ 311 w 8272114"/>
              <a:gd name="connsiteY3-24" fmla="*/ 1659988 h 1659988"/>
              <a:gd name="connsiteX0-25" fmla="*/ 311 w 8272114"/>
              <a:gd name="connsiteY0-26" fmla="*/ 2335237 h 2335237"/>
              <a:gd name="connsiteX1-27" fmla="*/ 7345 w 8272114"/>
              <a:gd name="connsiteY1-28" fmla="*/ 0 h 2335237"/>
              <a:gd name="connsiteX2-29" fmla="*/ 8272114 w 8272114"/>
              <a:gd name="connsiteY2-30" fmla="*/ 14068 h 2335237"/>
              <a:gd name="connsiteX3-31" fmla="*/ 311 w 8272114"/>
              <a:gd name="connsiteY3-32" fmla="*/ 2335237 h 2335237"/>
              <a:gd name="connsiteX0-33" fmla="*/ 311 w 2856052"/>
              <a:gd name="connsiteY0-34" fmla="*/ 2335237 h 2335237"/>
              <a:gd name="connsiteX1-35" fmla="*/ 7345 w 2856052"/>
              <a:gd name="connsiteY1-36" fmla="*/ 0 h 2335237"/>
              <a:gd name="connsiteX2-37" fmla="*/ 2856052 w 2856052"/>
              <a:gd name="connsiteY2-38" fmla="*/ 0 h 2335237"/>
              <a:gd name="connsiteX3-39" fmla="*/ 311 w 2856052"/>
              <a:gd name="connsiteY3-40" fmla="*/ 2335237 h 2335237"/>
              <a:gd name="connsiteX0-41" fmla="*/ 150 w 2869959"/>
              <a:gd name="connsiteY0-42" fmla="*/ 3123028 h 3123028"/>
              <a:gd name="connsiteX1-43" fmla="*/ 21252 w 2869959"/>
              <a:gd name="connsiteY1-44" fmla="*/ 0 h 3123028"/>
              <a:gd name="connsiteX2-45" fmla="*/ 2869959 w 2869959"/>
              <a:gd name="connsiteY2-46" fmla="*/ 0 h 3123028"/>
              <a:gd name="connsiteX3-47" fmla="*/ 150 w 2869959"/>
              <a:gd name="connsiteY3-48" fmla="*/ 3123028 h 3123028"/>
              <a:gd name="connsiteX0-49" fmla="*/ 150 w 4262660"/>
              <a:gd name="connsiteY0-50" fmla="*/ 3123028 h 3123028"/>
              <a:gd name="connsiteX1-51" fmla="*/ 21252 w 4262660"/>
              <a:gd name="connsiteY1-52" fmla="*/ 0 h 3123028"/>
              <a:gd name="connsiteX2-53" fmla="*/ 4262660 w 4262660"/>
              <a:gd name="connsiteY2-54" fmla="*/ 0 h 3123028"/>
              <a:gd name="connsiteX3-55" fmla="*/ 150 w 4262660"/>
              <a:gd name="connsiteY3-56" fmla="*/ 3123028 h 3123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chemeClr val="bg1">
              <a:lumMod val="8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等腰三角形 14"/>
          <p:cNvSpPr/>
          <p:nvPr/>
        </p:nvSpPr>
        <p:spPr>
          <a:xfrm rot="10800000">
            <a:off x="6108700" y="1054100"/>
            <a:ext cx="1163638" cy="647700"/>
          </a:xfrm>
          <a:prstGeom prst="triangle">
            <a:avLst>
              <a:gd name="adj" fmla="val 10000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216650" y="1123950"/>
            <a:ext cx="4699000" cy="49616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点击添加标题文字</a:t>
            </a:r>
            <a:endParaRPr lang="zh-CN" altLang="en-US" sz="24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216650" y="2051050"/>
            <a:ext cx="4375150" cy="64516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点击添加文字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等腰三角形 1"/>
          <p:cNvSpPr/>
          <p:nvPr/>
        </p:nvSpPr>
        <p:spPr>
          <a:xfrm rot="16965347">
            <a:off x="-1179513" y="-2881313"/>
            <a:ext cx="4457701" cy="3397251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-1" fmla="*/ 7034 w 5985803"/>
              <a:gd name="connsiteY0-2" fmla="*/ 1519311 h 1519311"/>
              <a:gd name="connsiteX1-3" fmla="*/ 0 w 5985803"/>
              <a:gd name="connsiteY1-4" fmla="*/ 0 h 1519311"/>
              <a:gd name="connsiteX2-5" fmla="*/ 5985803 w 5985803"/>
              <a:gd name="connsiteY2-6" fmla="*/ 1519311 h 1519311"/>
              <a:gd name="connsiteX3-7" fmla="*/ 7034 w 5985803"/>
              <a:gd name="connsiteY3-8" fmla="*/ 1519311 h 1519311"/>
              <a:gd name="connsiteX0-9" fmla="*/ 311 w 5993148"/>
              <a:gd name="connsiteY0-10" fmla="*/ 1659988 h 1659988"/>
              <a:gd name="connsiteX1-11" fmla="*/ 7345 w 5993148"/>
              <a:gd name="connsiteY1-12" fmla="*/ 0 h 1659988"/>
              <a:gd name="connsiteX2-13" fmla="*/ 5993148 w 5993148"/>
              <a:gd name="connsiteY2-14" fmla="*/ 1519311 h 1659988"/>
              <a:gd name="connsiteX3-15" fmla="*/ 311 w 5993148"/>
              <a:gd name="connsiteY3-16" fmla="*/ 1659988 h 1659988"/>
              <a:gd name="connsiteX0-17" fmla="*/ 311 w 8272114"/>
              <a:gd name="connsiteY0-18" fmla="*/ 1659988 h 1659988"/>
              <a:gd name="connsiteX1-19" fmla="*/ 7345 w 8272114"/>
              <a:gd name="connsiteY1-20" fmla="*/ 0 h 1659988"/>
              <a:gd name="connsiteX2-21" fmla="*/ 8272114 w 8272114"/>
              <a:gd name="connsiteY2-22" fmla="*/ 14068 h 1659988"/>
              <a:gd name="connsiteX3-23" fmla="*/ 311 w 8272114"/>
              <a:gd name="connsiteY3-24" fmla="*/ 1659988 h 1659988"/>
              <a:gd name="connsiteX0-25" fmla="*/ 311 w 8272114"/>
              <a:gd name="connsiteY0-26" fmla="*/ 2335237 h 2335237"/>
              <a:gd name="connsiteX1-27" fmla="*/ 7345 w 8272114"/>
              <a:gd name="connsiteY1-28" fmla="*/ 0 h 2335237"/>
              <a:gd name="connsiteX2-29" fmla="*/ 8272114 w 8272114"/>
              <a:gd name="connsiteY2-30" fmla="*/ 14068 h 2335237"/>
              <a:gd name="connsiteX3-31" fmla="*/ 311 w 8272114"/>
              <a:gd name="connsiteY3-32" fmla="*/ 2335237 h 2335237"/>
              <a:gd name="connsiteX0-33" fmla="*/ 311 w 2856052"/>
              <a:gd name="connsiteY0-34" fmla="*/ 2335237 h 2335237"/>
              <a:gd name="connsiteX1-35" fmla="*/ 7345 w 2856052"/>
              <a:gd name="connsiteY1-36" fmla="*/ 0 h 2335237"/>
              <a:gd name="connsiteX2-37" fmla="*/ 2856052 w 2856052"/>
              <a:gd name="connsiteY2-38" fmla="*/ 0 h 2335237"/>
              <a:gd name="connsiteX3-39" fmla="*/ 311 w 2856052"/>
              <a:gd name="connsiteY3-40" fmla="*/ 2335237 h 2335237"/>
              <a:gd name="connsiteX0-41" fmla="*/ 150 w 2869959"/>
              <a:gd name="connsiteY0-42" fmla="*/ 3123028 h 3123028"/>
              <a:gd name="connsiteX1-43" fmla="*/ 21252 w 2869959"/>
              <a:gd name="connsiteY1-44" fmla="*/ 0 h 3123028"/>
              <a:gd name="connsiteX2-45" fmla="*/ 2869959 w 2869959"/>
              <a:gd name="connsiteY2-46" fmla="*/ 0 h 3123028"/>
              <a:gd name="connsiteX3-47" fmla="*/ 150 w 2869959"/>
              <a:gd name="connsiteY3-48" fmla="*/ 3123028 h 3123028"/>
              <a:gd name="connsiteX0-49" fmla="*/ 150 w 4262660"/>
              <a:gd name="connsiteY0-50" fmla="*/ 3123028 h 3123028"/>
              <a:gd name="connsiteX1-51" fmla="*/ 21252 w 4262660"/>
              <a:gd name="connsiteY1-52" fmla="*/ 0 h 3123028"/>
              <a:gd name="connsiteX2-53" fmla="*/ 4262660 w 4262660"/>
              <a:gd name="connsiteY2-54" fmla="*/ 0 h 3123028"/>
              <a:gd name="connsiteX3-55" fmla="*/ 150 w 4262660"/>
              <a:gd name="connsiteY3-56" fmla="*/ 3123028 h 3123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rgbClr val="DD7161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等腰三角形 1"/>
          <p:cNvSpPr/>
          <p:nvPr/>
        </p:nvSpPr>
        <p:spPr>
          <a:xfrm rot="2265171">
            <a:off x="3797300" y="2589213"/>
            <a:ext cx="1470025" cy="787400"/>
          </a:xfrm>
          <a:prstGeom prst="triangle">
            <a:avLst>
              <a:gd name="adj" fmla="val 25657"/>
            </a:avLst>
          </a:prstGeom>
          <a:noFill/>
          <a:ln>
            <a:solidFill>
              <a:schemeClr val="bg1"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等腰三角形 12"/>
          <p:cNvSpPr/>
          <p:nvPr/>
        </p:nvSpPr>
        <p:spPr>
          <a:xfrm rot="6797575">
            <a:off x="482600" y="5516563"/>
            <a:ext cx="3155950" cy="1619250"/>
          </a:xfrm>
          <a:prstGeom prst="triangle">
            <a:avLst>
              <a:gd name="adj" fmla="val 25657"/>
            </a:avLst>
          </a:prstGeom>
          <a:solidFill>
            <a:srgbClr val="CCCDD5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5" b="1096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1A3B1">
                  <a:alpha val="94000"/>
                </a:srgbClr>
              </a:gs>
              <a:gs pos="100000">
                <a:srgbClr val="DD7161">
                  <a:alpha val="6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552575" y="1122363"/>
            <a:ext cx="2728913" cy="4613275"/>
          </a:xfrm>
          <a:prstGeom prst="rect">
            <a:avLst/>
          </a:prstGeom>
          <a:gradFill flip="none" rotWithShape="1">
            <a:gsLst>
              <a:gs pos="0">
                <a:srgbClr val="CCCDD5">
                  <a:lumMod val="62000"/>
                  <a:lumOff val="38000"/>
                  <a:alpha val="0"/>
                </a:srgbClr>
              </a:gs>
              <a:gs pos="100000">
                <a:srgbClr val="A1A3B1">
                  <a:alpha val="73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等腰三角形 5"/>
          <p:cNvSpPr/>
          <p:nvPr/>
        </p:nvSpPr>
        <p:spPr>
          <a:xfrm rot="5400000">
            <a:off x="333829" y="-333829"/>
            <a:ext cx="3614057" cy="4281714"/>
          </a:xfrm>
          <a:prstGeom prst="triangle">
            <a:avLst>
              <a:gd name="adj" fmla="val 0"/>
            </a:avLst>
          </a:prstGeom>
          <a:gradFill flip="none" rotWithShape="1">
            <a:gsLst>
              <a:gs pos="64000">
                <a:srgbClr val="E3ADA7">
                  <a:alpha val="52000"/>
                </a:srgbClr>
              </a:gs>
              <a:gs pos="0">
                <a:srgbClr val="CCCDD5">
                  <a:alpha val="60000"/>
                  <a:lumMod val="62000"/>
                  <a:lumOff val="38000"/>
                </a:srgbClr>
              </a:gs>
              <a:gs pos="100000">
                <a:srgbClr val="DD716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rot="4967921">
            <a:off x="500063" y="2714625"/>
            <a:ext cx="639762" cy="706438"/>
          </a:xfrm>
          <a:prstGeom prst="triangle">
            <a:avLst>
              <a:gd name="adj" fmla="val 27273"/>
            </a:avLst>
          </a:prstGeom>
          <a:solidFill>
            <a:srgbClr val="F0E4C8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7999413" y="1122363"/>
            <a:ext cx="2728912" cy="4613275"/>
          </a:xfrm>
          <a:prstGeom prst="rect">
            <a:avLst/>
          </a:prstGeom>
          <a:gradFill flip="none" rotWithShape="1">
            <a:gsLst>
              <a:gs pos="0">
                <a:srgbClr val="CCCDD5">
                  <a:lumMod val="62000"/>
                  <a:lumOff val="38000"/>
                  <a:alpha val="0"/>
                </a:srgbClr>
              </a:gs>
              <a:gs pos="100000">
                <a:srgbClr val="DD7161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0120089" y="5121206"/>
            <a:ext cx="1084488" cy="1084488"/>
          </a:xfrm>
          <a:prstGeom prst="ellipse">
            <a:avLst/>
          </a:prstGeom>
          <a:gradFill>
            <a:gsLst>
              <a:gs pos="44000">
                <a:srgbClr val="E3ADA7"/>
              </a:gs>
              <a:gs pos="0">
                <a:srgbClr val="CCCDD5">
                  <a:lumMod val="43000"/>
                  <a:lumOff val="57000"/>
                  <a:alpha val="25000"/>
                </a:srgbClr>
              </a:gs>
              <a:gs pos="100000">
                <a:srgbClr val="DD716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9545411" y="4957465"/>
            <a:ext cx="1756229" cy="1638300"/>
          </a:xfrm>
          <a:prstGeom prst="line">
            <a:avLst/>
          </a:prstGeom>
          <a:ln>
            <a:gradFill>
              <a:gsLst>
                <a:gs pos="0">
                  <a:srgbClr val="CCCDD5">
                    <a:lumMod val="43000"/>
                    <a:lumOff val="57000"/>
                  </a:srgbClr>
                </a:gs>
                <a:gs pos="100000">
                  <a:srgbClr val="DD716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9979934" y="4949046"/>
            <a:ext cx="916183" cy="866577"/>
          </a:xfrm>
          <a:prstGeom prst="line">
            <a:avLst/>
          </a:prstGeom>
          <a:ln>
            <a:gradFill>
              <a:gsLst>
                <a:gs pos="0">
                  <a:srgbClr val="CCCDD5">
                    <a:lumMod val="43000"/>
                    <a:lumOff val="57000"/>
                  </a:srgbClr>
                </a:gs>
                <a:gs pos="100000">
                  <a:srgbClr val="DD716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等腰三角形 21"/>
          <p:cNvSpPr/>
          <p:nvPr/>
        </p:nvSpPr>
        <p:spPr>
          <a:xfrm rot="10065314">
            <a:off x="317500" y="-403225"/>
            <a:ext cx="1117600" cy="1236663"/>
          </a:xfrm>
          <a:prstGeom prst="triangle">
            <a:avLst>
              <a:gd name="adj" fmla="val 27273"/>
            </a:avLst>
          </a:prstGeom>
          <a:noFill/>
          <a:ln>
            <a:solidFill>
              <a:schemeClr val="bg1">
                <a:alpha val="4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4776788" y="1122363"/>
            <a:ext cx="2727325" cy="4613275"/>
          </a:xfrm>
          <a:prstGeom prst="rect">
            <a:avLst/>
          </a:prstGeom>
          <a:gradFill flip="none" rotWithShape="1">
            <a:gsLst>
              <a:gs pos="0">
                <a:srgbClr val="CCCDD5">
                  <a:lumMod val="62000"/>
                  <a:lumOff val="38000"/>
                  <a:alpha val="0"/>
                </a:srgbClr>
              </a:gs>
              <a:gs pos="100000">
                <a:srgbClr val="CA979D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636713" y="3173413"/>
            <a:ext cx="2543175" cy="5835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 smtClean="0">
                <a:solidFill>
                  <a:schemeClr val="bg1"/>
                </a:solidFill>
                <a:cs typeface="+mn-ea"/>
                <a:sym typeface="+mn-lt"/>
              </a:rPr>
              <a:t>点击添加文字</a:t>
            </a:r>
            <a:endParaRPr lang="zh-CN" altLang="en-US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636713" y="1963738"/>
            <a:ext cx="2728912" cy="42883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点击添加标题文字</a:t>
            </a:r>
            <a:endParaRPr lang="zh-CN" altLang="en-US" sz="20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1747838" y="2857500"/>
            <a:ext cx="2119312" cy="0"/>
          </a:xfrm>
          <a:prstGeom prst="line">
            <a:avLst/>
          </a:prstGeom>
          <a:ln>
            <a:solidFill>
              <a:schemeClr val="bg1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4876800" y="3168650"/>
            <a:ext cx="2543175" cy="5835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 smtClean="0">
                <a:solidFill>
                  <a:schemeClr val="bg1"/>
                </a:solidFill>
                <a:cs typeface="+mn-ea"/>
                <a:sym typeface="+mn-lt"/>
              </a:rPr>
              <a:t>点击添加文字</a:t>
            </a:r>
            <a:endParaRPr lang="zh-CN" altLang="en-US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876800" y="1960563"/>
            <a:ext cx="2728913" cy="42883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点击添加标题文字</a:t>
            </a:r>
            <a:endParaRPr lang="zh-CN" altLang="en-US" sz="20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4987925" y="2852738"/>
            <a:ext cx="2117725" cy="0"/>
          </a:xfrm>
          <a:prstGeom prst="line">
            <a:avLst/>
          </a:prstGeom>
          <a:ln>
            <a:solidFill>
              <a:schemeClr val="bg1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8078788" y="3178175"/>
            <a:ext cx="2543175" cy="82994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 smtClean="0">
                <a:solidFill>
                  <a:schemeClr val="bg1"/>
                </a:solidFill>
                <a:cs typeface="+mn-ea"/>
                <a:sym typeface="+mn-lt"/>
              </a:rPr>
              <a:t>点击添加文字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078788" y="1968500"/>
            <a:ext cx="2728912" cy="42883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点击添加标题文字</a:t>
            </a:r>
            <a:endParaRPr lang="zh-CN" altLang="en-US" sz="20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8189913" y="2862263"/>
            <a:ext cx="2119312" cy="0"/>
          </a:xfrm>
          <a:prstGeom prst="line">
            <a:avLst/>
          </a:prstGeom>
          <a:ln>
            <a:solidFill>
              <a:schemeClr val="bg1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4288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A1A3B1">
                  <a:alpha val="81000"/>
                </a:srgbClr>
              </a:gs>
              <a:gs pos="100000">
                <a:srgbClr val="DD7161">
                  <a:alpha val="63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751430" y="826475"/>
            <a:ext cx="2440744" cy="2440744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A1A3B1">
                    <a:alpha val="35000"/>
                  </a:srgbClr>
                </a:gs>
                <a:gs pos="100000">
                  <a:srgbClr val="DD716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955800" y="1009650"/>
            <a:ext cx="2054225" cy="2054225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1955800" y="1009650"/>
            <a:ext cx="2054225" cy="2054225"/>
          </a:xfrm>
          <a:prstGeom prst="ellipse">
            <a:avLst/>
          </a:prstGeom>
          <a:gradFill>
            <a:gsLst>
              <a:gs pos="0">
                <a:srgbClr val="A1A3B1">
                  <a:alpha val="0"/>
                </a:srgbClr>
              </a:gs>
              <a:gs pos="100000">
                <a:srgbClr val="DD7161">
                  <a:alpha val="63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等腰三角形 1"/>
          <p:cNvSpPr/>
          <p:nvPr/>
        </p:nvSpPr>
        <p:spPr>
          <a:xfrm>
            <a:off x="-14288" y="-14288"/>
            <a:ext cx="8272463" cy="1023938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-1" fmla="*/ 7034 w 5985803"/>
              <a:gd name="connsiteY0-2" fmla="*/ 1519311 h 1519311"/>
              <a:gd name="connsiteX1-3" fmla="*/ 0 w 5985803"/>
              <a:gd name="connsiteY1-4" fmla="*/ 0 h 1519311"/>
              <a:gd name="connsiteX2-5" fmla="*/ 5985803 w 5985803"/>
              <a:gd name="connsiteY2-6" fmla="*/ 1519311 h 1519311"/>
              <a:gd name="connsiteX3-7" fmla="*/ 7034 w 5985803"/>
              <a:gd name="connsiteY3-8" fmla="*/ 1519311 h 1519311"/>
              <a:gd name="connsiteX0-9" fmla="*/ 311 w 5993148"/>
              <a:gd name="connsiteY0-10" fmla="*/ 1659988 h 1659988"/>
              <a:gd name="connsiteX1-11" fmla="*/ 7345 w 5993148"/>
              <a:gd name="connsiteY1-12" fmla="*/ 0 h 1659988"/>
              <a:gd name="connsiteX2-13" fmla="*/ 5993148 w 5993148"/>
              <a:gd name="connsiteY2-14" fmla="*/ 1519311 h 1659988"/>
              <a:gd name="connsiteX3-15" fmla="*/ 311 w 5993148"/>
              <a:gd name="connsiteY3-16" fmla="*/ 1659988 h 1659988"/>
              <a:gd name="connsiteX0-17" fmla="*/ 311 w 8272114"/>
              <a:gd name="connsiteY0-18" fmla="*/ 1659988 h 1659988"/>
              <a:gd name="connsiteX1-19" fmla="*/ 7345 w 8272114"/>
              <a:gd name="connsiteY1-20" fmla="*/ 0 h 1659988"/>
              <a:gd name="connsiteX2-21" fmla="*/ 8272114 w 8272114"/>
              <a:gd name="connsiteY2-22" fmla="*/ 14068 h 1659988"/>
              <a:gd name="connsiteX3-23" fmla="*/ 311 w 8272114"/>
              <a:gd name="connsiteY3-24" fmla="*/ 1659988 h 16599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8272114" h="1659988">
                <a:moveTo>
                  <a:pt x="311" y="1659988"/>
                </a:moveTo>
                <a:cubicBezTo>
                  <a:pt x="-2034" y="1153551"/>
                  <a:pt x="9690" y="506437"/>
                  <a:pt x="7345" y="0"/>
                </a:cubicBezTo>
                <a:lnTo>
                  <a:pt x="8272114" y="14068"/>
                </a:lnTo>
                <a:lnTo>
                  <a:pt x="311" y="165998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等腰三角形 1"/>
          <p:cNvSpPr/>
          <p:nvPr/>
        </p:nvSpPr>
        <p:spPr>
          <a:xfrm>
            <a:off x="-14288" y="0"/>
            <a:ext cx="3570288" cy="2322513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-1" fmla="*/ 7034 w 5985803"/>
              <a:gd name="connsiteY0-2" fmla="*/ 1519311 h 1519311"/>
              <a:gd name="connsiteX1-3" fmla="*/ 0 w 5985803"/>
              <a:gd name="connsiteY1-4" fmla="*/ 0 h 1519311"/>
              <a:gd name="connsiteX2-5" fmla="*/ 5985803 w 5985803"/>
              <a:gd name="connsiteY2-6" fmla="*/ 1519311 h 1519311"/>
              <a:gd name="connsiteX3-7" fmla="*/ 7034 w 5985803"/>
              <a:gd name="connsiteY3-8" fmla="*/ 1519311 h 1519311"/>
              <a:gd name="connsiteX0-9" fmla="*/ 311 w 5993148"/>
              <a:gd name="connsiteY0-10" fmla="*/ 1659988 h 1659988"/>
              <a:gd name="connsiteX1-11" fmla="*/ 7345 w 5993148"/>
              <a:gd name="connsiteY1-12" fmla="*/ 0 h 1659988"/>
              <a:gd name="connsiteX2-13" fmla="*/ 5993148 w 5993148"/>
              <a:gd name="connsiteY2-14" fmla="*/ 1519311 h 1659988"/>
              <a:gd name="connsiteX3-15" fmla="*/ 311 w 5993148"/>
              <a:gd name="connsiteY3-16" fmla="*/ 1659988 h 1659988"/>
              <a:gd name="connsiteX0-17" fmla="*/ 311 w 8272114"/>
              <a:gd name="connsiteY0-18" fmla="*/ 1659988 h 1659988"/>
              <a:gd name="connsiteX1-19" fmla="*/ 7345 w 8272114"/>
              <a:gd name="connsiteY1-20" fmla="*/ 0 h 1659988"/>
              <a:gd name="connsiteX2-21" fmla="*/ 8272114 w 8272114"/>
              <a:gd name="connsiteY2-22" fmla="*/ 14068 h 1659988"/>
              <a:gd name="connsiteX3-23" fmla="*/ 311 w 8272114"/>
              <a:gd name="connsiteY3-24" fmla="*/ 1659988 h 1659988"/>
              <a:gd name="connsiteX0-25" fmla="*/ 311 w 8272114"/>
              <a:gd name="connsiteY0-26" fmla="*/ 2335237 h 2335237"/>
              <a:gd name="connsiteX1-27" fmla="*/ 7345 w 8272114"/>
              <a:gd name="connsiteY1-28" fmla="*/ 0 h 2335237"/>
              <a:gd name="connsiteX2-29" fmla="*/ 8272114 w 8272114"/>
              <a:gd name="connsiteY2-30" fmla="*/ 14068 h 2335237"/>
              <a:gd name="connsiteX3-31" fmla="*/ 311 w 8272114"/>
              <a:gd name="connsiteY3-32" fmla="*/ 2335237 h 2335237"/>
              <a:gd name="connsiteX0-33" fmla="*/ 311 w 2856052"/>
              <a:gd name="connsiteY0-34" fmla="*/ 2335237 h 2335237"/>
              <a:gd name="connsiteX1-35" fmla="*/ 7345 w 2856052"/>
              <a:gd name="connsiteY1-36" fmla="*/ 0 h 2335237"/>
              <a:gd name="connsiteX2-37" fmla="*/ 2856052 w 2856052"/>
              <a:gd name="connsiteY2-38" fmla="*/ 0 h 2335237"/>
              <a:gd name="connsiteX3-39" fmla="*/ 311 w 2856052"/>
              <a:gd name="connsiteY3-40" fmla="*/ 2335237 h 2335237"/>
              <a:gd name="connsiteX0-41" fmla="*/ 150 w 2869959"/>
              <a:gd name="connsiteY0-42" fmla="*/ 3123028 h 3123028"/>
              <a:gd name="connsiteX1-43" fmla="*/ 21252 w 2869959"/>
              <a:gd name="connsiteY1-44" fmla="*/ 0 h 3123028"/>
              <a:gd name="connsiteX2-45" fmla="*/ 2869959 w 2869959"/>
              <a:gd name="connsiteY2-46" fmla="*/ 0 h 3123028"/>
              <a:gd name="connsiteX3-47" fmla="*/ 150 w 2869959"/>
              <a:gd name="connsiteY3-48" fmla="*/ 3123028 h 3123028"/>
              <a:gd name="connsiteX0-49" fmla="*/ 150 w 4262660"/>
              <a:gd name="connsiteY0-50" fmla="*/ 3123028 h 3123028"/>
              <a:gd name="connsiteX1-51" fmla="*/ 21252 w 4262660"/>
              <a:gd name="connsiteY1-52" fmla="*/ 0 h 3123028"/>
              <a:gd name="connsiteX2-53" fmla="*/ 4262660 w 4262660"/>
              <a:gd name="connsiteY2-54" fmla="*/ 0 h 3123028"/>
              <a:gd name="connsiteX3-55" fmla="*/ 150 w 4262660"/>
              <a:gd name="connsiteY3-56" fmla="*/ 3123028 h 3123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rgbClr val="DD7161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6" b="10966"/>
          <a:stretch>
            <a:fillRect/>
          </a:stretch>
        </p:blipFill>
        <p:spPr>
          <a:xfrm>
            <a:off x="-14379" y="10547"/>
            <a:ext cx="12192000" cy="6858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-14379" y="0"/>
            <a:ext cx="6739029" cy="6872067"/>
          </a:xfrm>
          <a:custGeom>
            <a:avLst/>
            <a:gdLst>
              <a:gd name="connsiteX0" fmla="*/ 0 w 6583991"/>
              <a:gd name="connsiteY0" fmla="*/ 0 h 6857999"/>
              <a:gd name="connsiteX1" fmla="*/ 6583991 w 6583991"/>
              <a:gd name="connsiteY1" fmla="*/ 0 h 6857999"/>
              <a:gd name="connsiteX2" fmla="*/ 6583991 w 6583991"/>
              <a:gd name="connsiteY2" fmla="*/ 6857999 h 6857999"/>
              <a:gd name="connsiteX3" fmla="*/ 0 w 6583991"/>
              <a:gd name="connsiteY3" fmla="*/ 6857999 h 6857999"/>
              <a:gd name="connsiteX4" fmla="*/ 0 w 6583991"/>
              <a:gd name="connsiteY4" fmla="*/ 0 h 6857999"/>
              <a:gd name="connsiteX0-1" fmla="*/ 0 w 6583991"/>
              <a:gd name="connsiteY0-2" fmla="*/ 0 h 6857999"/>
              <a:gd name="connsiteX1-3" fmla="*/ 6583991 w 6583991"/>
              <a:gd name="connsiteY1-4" fmla="*/ 0 h 6857999"/>
              <a:gd name="connsiteX2-5" fmla="*/ 5416373 w 6583991"/>
              <a:gd name="connsiteY2-6" fmla="*/ 6857999 h 6857999"/>
              <a:gd name="connsiteX3-7" fmla="*/ 0 w 6583991"/>
              <a:gd name="connsiteY3-8" fmla="*/ 6857999 h 6857999"/>
              <a:gd name="connsiteX4-9" fmla="*/ 0 w 6583991"/>
              <a:gd name="connsiteY4-10" fmla="*/ 0 h 6857999"/>
              <a:gd name="connsiteX0-11" fmla="*/ 0 w 7006021"/>
              <a:gd name="connsiteY0-12" fmla="*/ 0 h 6857999"/>
              <a:gd name="connsiteX1-13" fmla="*/ 7006021 w 7006021"/>
              <a:gd name="connsiteY1-14" fmla="*/ 0 h 6857999"/>
              <a:gd name="connsiteX2-15" fmla="*/ 5416373 w 7006021"/>
              <a:gd name="connsiteY2-16" fmla="*/ 6857999 h 6857999"/>
              <a:gd name="connsiteX3-17" fmla="*/ 0 w 7006021"/>
              <a:gd name="connsiteY3-18" fmla="*/ 6857999 h 6857999"/>
              <a:gd name="connsiteX4-19" fmla="*/ 0 w 7006021"/>
              <a:gd name="connsiteY4-20" fmla="*/ 0 h 68579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006021" h="6857999">
                <a:moveTo>
                  <a:pt x="0" y="0"/>
                </a:moveTo>
                <a:lnTo>
                  <a:pt x="7006021" y="0"/>
                </a:lnTo>
                <a:lnTo>
                  <a:pt x="5416373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18497"/>
              </a:gs>
              <a:gs pos="56000">
                <a:srgbClr val="A1A3B1">
                  <a:alpha val="70000"/>
                </a:srgbClr>
              </a:gs>
              <a:gs pos="100000">
                <a:srgbClr val="DD7161">
                  <a:alpha val="1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1"/>
          <p:cNvSpPr/>
          <p:nvPr/>
        </p:nvSpPr>
        <p:spPr>
          <a:xfrm flipH="1" flipV="1">
            <a:off x="5619749" y="12878"/>
            <a:ext cx="6592721" cy="6879089"/>
          </a:xfrm>
          <a:custGeom>
            <a:avLst/>
            <a:gdLst>
              <a:gd name="connsiteX0" fmla="*/ 0 w 6583991"/>
              <a:gd name="connsiteY0" fmla="*/ 0 h 6857999"/>
              <a:gd name="connsiteX1" fmla="*/ 6583991 w 6583991"/>
              <a:gd name="connsiteY1" fmla="*/ 0 h 6857999"/>
              <a:gd name="connsiteX2" fmla="*/ 6583991 w 6583991"/>
              <a:gd name="connsiteY2" fmla="*/ 6857999 h 6857999"/>
              <a:gd name="connsiteX3" fmla="*/ 0 w 6583991"/>
              <a:gd name="connsiteY3" fmla="*/ 6857999 h 6857999"/>
              <a:gd name="connsiteX4" fmla="*/ 0 w 6583991"/>
              <a:gd name="connsiteY4" fmla="*/ 0 h 6857999"/>
              <a:gd name="connsiteX0-1" fmla="*/ 0 w 6583991"/>
              <a:gd name="connsiteY0-2" fmla="*/ 0 h 6857999"/>
              <a:gd name="connsiteX1-3" fmla="*/ 6583991 w 6583991"/>
              <a:gd name="connsiteY1-4" fmla="*/ 0 h 6857999"/>
              <a:gd name="connsiteX2-5" fmla="*/ 5416373 w 6583991"/>
              <a:gd name="connsiteY2-6" fmla="*/ 6857999 h 6857999"/>
              <a:gd name="connsiteX3-7" fmla="*/ 0 w 6583991"/>
              <a:gd name="connsiteY3-8" fmla="*/ 6857999 h 6857999"/>
              <a:gd name="connsiteX4-9" fmla="*/ 0 w 6583991"/>
              <a:gd name="connsiteY4-10" fmla="*/ 0 h 6857999"/>
              <a:gd name="connsiteX0-11" fmla="*/ 0 w 7006021"/>
              <a:gd name="connsiteY0-12" fmla="*/ 0 h 6857999"/>
              <a:gd name="connsiteX1-13" fmla="*/ 7006021 w 7006021"/>
              <a:gd name="connsiteY1-14" fmla="*/ 0 h 6857999"/>
              <a:gd name="connsiteX2-15" fmla="*/ 5416373 w 7006021"/>
              <a:gd name="connsiteY2-16" fmla="*/ 6857999 h 6857999"/>
              <a:gd name="connsiteX3-17" fmla="*/ 0 w 7006021"/>
              <a:gd name="connsiteY3-18" fmla="*/ 6857999 h 6857999"/>
              <a:gd name="connsiteX4-19" fmla="*/ 0 w 7006021"/>
              <a:gd name="connsiteY4-20" fmla="*/ 0 h 68579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006021" h="6857999">
                <a:moveTo>
                  <a:pt x="0" y="0"/>
                </a:moveTo>
                <a:lnTo>
                  <a:pt x="7006021" y="0"/>
                </a:lnTo>
                <a:lnTo>
                  <a:pt x="5416373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78184">
                  <a:alpha val="21000"/>
                </a:srgbClr>
              </a:gs>
              <a:gs pos="56000">
                <a:srgbClr val="F78184">
                  <a:alpha val="58000"/>
                </a:srgbClr>
              </a:gs>
              <a:gs pos="100000">
                <a:srgbClr val="DD7161">
                  <a:alpha val="88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38" name="组合 37"/>
          <p:cNvGrpSpPr/>
          <p:nvPr/>
        </p:nvGrpSpPr>
        <p:grpSpPr>
          <a:xfrm>
            <a:off x="5276850" y="0"/>
            <a:ext cx="2108688" cy="6879089"/>
            <a:chOff x="5276850" y="0"/>
            <a:chExt cx="2108688" cy="6879089"/>
          </a:xfrm>
          <a:effectLst>
            <a:glow rad="266700">
              <a:srgbClr val="ECAEA6">
                <a:alpha val="38000"/>
              </a:srgbClr>
            </a:glow>
          </a:effectLst>
        </p:grpSpPr>
        <p:cxnSp>
          <p:nvCxnSpPr>
            <p:cNvPr id="15" name="直接连接符 14"/>
            <p:cNvCxnSpPr/>
            <p:nvPr/>
          </p:nvCxnSpPr>
          <p:spPr>
            <a:xfrm flipH="1" flipV="1">
              <a:off x="5276850" y="4857750"/>
              <a:ext cx="1447800" cy="2021339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5276850" y="2876550"/>
              <a:ext cx="1447800" cy="198120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 flipV="1">
              <a:off x="6096000" y="1420837"/>
              <a:ext cx="628650" cy="1455713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6096000" y="0"/>
              <a:ext cx="1289538" cy="1434905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H="1" flipV="1">
              <a:off x="5619750" y="4381500"/>
              <a:ext cx="204276" cy="1253295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5529263" y="4808629"/>
              <a:ext cx="171376" cy="396784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6151980" y="1554480"/>
              <a:ext cx="0" cy="212598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6151980" y="2451001"/>
              <a:ext cx="397476" cy="260252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任意多边形: 形状 43"/>
          <p:cNvSpPr/>
          <p:nvPr/>
        </p:nvSpPr>
        <p:spPr>
          <a:xfrm rot="19324323">
            <a:off x="-255553" y="5813436"/>
            <a:ext cx="1921218" cy="896963"/>
          </a:xfrm>
          <a:custGeom>
            <a:avLst/>
            <a:gdLst>
              <a:gd name="connsiteX0" fmla="*/ 1921218 w 1921218"/>
              <a:gd name="connsiteY0" fmla="*/ 887108 h 896963"/>
              <a:gd name="connsiteX1" fmla="*/ 1913538 w 1921218"/>
              <a:gd name="connsiteY1" fmla="*/ 896963 h 896963"/>
              <a:gd name="connsiteX2" fmla="*/ 535377 w 1921218"/>
              <a:gd name="connsiteY2" fmla="*/ 896963 h 896963"/>
              <a:gd name="connsiteX3" fmla="*/ 0 w 1921218"/>
              <a:gd name="connsiteY3" fmla="*/ 479763 h 896963"/>
              <a:gd name="connsiteX4" fmla="*/ 373862 w 1921218"/>
              <a:gd name="connsiteY4" fmla="*/ 0 h 89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218" h="896963">
                <a:moveTo>
                  <a:pt x="1921218" y="887108"/>
                </a:moveTo>
                <a:lnTo>
                  <a:pt x="1913538" y="896963"/>
                </a:lnTo>
                <a:lnTo>
                  <a:pt x="535377" y="896963"/>
                </a:lnTo>
                <a:lnTo>
                  <a:pt x="0" y="479763"/>
                </a:lnTo>
                <a:lnTo>
                  <a:pt x="373862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266700">
              <a:srgbClr val="A1A3B1">
                <a:alpha val="5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2" name="任意多边形: 形状 41"/>
          <p:cNvSpPr/>
          <p:nvPr/>
        </p:nvSpPr>
        <p:spPr>
          <a:xfrm rot="19010157">
            <a:off x="10805894" y="-260963"/>
            <a:ext cx="1500793" cy="1253295"/>
          </a:xfrm>
          <a:custGeom>
            <a:avLst/>
            <a:gdLst>
              <a:gd name="connsiteX0" fmla="*/ 1103818 w 1500793"/>
              <a:gd name="connsiteY0" fmla="*/ 411361 h 1253295"/>
              <a:gd name="connsiteX1" fmla="*/ 1500793 w 1500793"/>
              <a:gd name="connsiteY1" fmla="*/ 783677 h 1253295"/>
              <a:gd name="connsiteX2" fmla="*/ 1060346 w 1500793"/>
              <a:gd name="connsiteY2" fmla="*/ 1253295 h 1253295"/>
              <a:gd name="connsiteX3" fmla="*/ 0 w 1500793"/>
              <a:gd name="connsiteY3" fmla="*/ 1253295 h 1253295"/>
              <a:gd name="connsiteX4" fmla="*/ 386294 w 1500793"/>
              <a:gd name="connsiteY4" fmla="*/ 0 h 1253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0793" h="1253295">
                <a:moveTo>
                  <a:pt x="1103818" y="411361"/>
                </a:moveTo>
                <a:lnTo>
                  <a:pt x="1500793" y="783677"/>
                </a:lnTo>
                <a:lnTo>
                  <a:pt x="1060346" y="1253295"/>
                </a:lnTo>
                <a:lnTo>
                  <a:pt x="0" y="1253295"/>
                </a:lnTo>
                <a:lnTo>
                  <a:pt x="386294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266700">
              <a:srgbClr val="DD7161">
                <a:alpha val="5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5" name="文本框 44"/>
          <p:cNvSpPr txBox="1"/>
          <p:nvPr/>
        </p:nvSpPr>
        <p:spPr>
          <a:xfrm>
            <a:off x="1077913" y="876300"/>
            <a:ext cx="4699000" cy="49616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点击添加标题文字</a:t>
            </a:r>
            <a:endParaRPr lang="zh-CN" altLang="en-US" sz="24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grpSp>
        <p:nvGrpSpPr>
          <p:cNvPr id="15385" name="组合 50"/>
          <p:cNvGrpSpPr/>
          <p:nvPr/>
        </p:nvGrpSpPr>
        <p:grpSpPr bwMode="auto">
          <a:xfrm>
            <a:off x="1168400" y="1400175"/>
            <a:ext cx="4065588" cy="20638"/>
            <a:chOff x="1167618" y="1400419"/>
            <a:chExt cx="4067028" cy="20418"/>
          </a:xfrm>
        </p:grpSpPr>
        <p:cxnSp>
          <p:nvCxnSpPr>
            <p:cNvPr id="47" name="直接连接符 46"/>
            <p:cNvCxnSpPr/>
            <p:nvPr/>
          </p:nvCxnSpPr>
          <p:spPr>
            <a:xfrm flipV="1">
              <a:off x="1167618" y="1411414"/>
              <a:ext cx="4067028" cy="942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1167618" y="1400419"/>
              <a:ext cx="773387" cy="0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文本框 51"/>
          <p:cNvSpPr txBox="1"/>
          <p:nvPr/>
        </p:nvSpPr>
        <p:spPr>
          <a:xfrm>
            <a:off x="1081088" y="1611313"/>
            <a:ext cx="4152900" cy="70675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 smtClean="0">
                <a:solidFill>
                  <a:schemeClr val="bg1"/>
                </a:solidFill>
                <a:cs typeface="+mn-ea"/>
                <a:sym typeface="+mn-lt"/>
              </a:rPr>
              <a:t>点击添加文字</a:t>
            </a:r>
            <a:endParaRPr lang="zh-CN" altLang="en-US" sz="2000" dirty="0">
              <a:solidFill>
                <a:schemeClr val="bg1"/>
              </a:solidFill>
              <a:latin typeface="思源黑体 CN ExtraLight" panose="020B0200000000000000" pitchFamily="34" charset="-122"/>
              <a:ea typeface="思源黑体 CN ExtraLight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7119938" y="876300"/>
            <a:ext cx="4697412" cy="49616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点击添加标题文字</a:t>
            </a:r>
            <a:endParaRPr lang="zh-CN" altLang="en-US" sz="24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grpSp>
        <p:nvGrpSpPr>
          <p:cNvPr id="15388" name="组合 53"/>
          <p:cNvGrpSpPr/>
          <p:nvPr/>
        </p:nvGrpSpPr>
        <p:grpSpPr bwMode="auto">
          <a:xfrm flipH="1">
            <a:off x="7245350" y="1400175"/>
            <a:ext cx="4067175" cy="20638"/>
            <a:chOff x="1167618" y="1400419"/>
            <a:chExt cx="4067028" cy="20418"/>
          </a:xfrm>
        </p:grpSpPr>
        <p:cxnSp>
          <p:nvCxnSpPr>
            <p:cNvPr id="55" name="直接连接符 54"/>
            <p:cNvCxnSpPr/>
            <p:nvPr/>
          </p:nvCxnSpPr>
          <p:spPr>
            <a:xfrm flipV="1">
              <a:off x="1167618" y="1411414"/>
              <a:ext cx="4067028" cy="942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1167618" y="1400419"/>
              <a:ext cx="773084" cy="0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文本框 56"/>
          <p:cNvSpPr txBox="1"/>
          <p:nvPr/>
        </p:nvSpPr>
        <p:spPr>
          <a:xfrm>
            <a:off x="7158038" y="1593850"/>
            <a:ext cx="4154487" cy="70675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 smtClean="0">
                <a:solidFill>
                  <a:schemeClr val="bg1"/>
                </a:solidFill>
                <a:cs typeface="+mn-ea"/>
                <a:sym typeface="+mn-lt"/>
              </a:rPr>
              <a:t>点击添加文字</a:t>
            </a:r>
            <a:endParaRPr lang="zh-CN" altLang="en-US" sz="2000" dirty="0">
              <a:solidFill>
                <a:schemeClr val="bg1"/>
              </a:solidFill>
              <a:latin typeface="思源黑体 CN ExtraLight" panose="020B0200000000000000" pitchFamily="34" charset="-122"/>
              <a:ea typeface="思源黑体 CN ExtraLight" panose="020B0200000000000000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6" descr="图片包含 绘图&#10;&#10;已生成极高可信度的说明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2" b="1033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2152650"/>
            <a:ext cx="12192000" cy="200025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等腰三角形 1"/>
          <p:cNvSpPr/>
          <p:nvPr/>
        </p:nvSpPr>
        <p:spPr>
          <a:xfrm rot="5400000">
            <a:off x="2076450" y="2120900"/>
            <a:ext cx="2838450" cy="2152650"/>
          </a:xfrm>
          <a:prstGeom prst="triangle">
            <a:avLst/>
          </a:prstGeom>
          <a:gradFill flip="none" rotWithShape="1">
            <a:gsLst>
              <a:gs pos="0">
                <a:srgbClr val="CA979D">
                  <a:alpha val="0"/>
                </a:srgbClr>
              </a:gs>
              <a:gs pos="53000">
                <a:srgbClr val="C7847F">
                  <a:alpha val="45000"/>
                </a:srgbClr>
              </a:gs>
              <a:gs pos="100000">
                <a:srgbClr val="DD716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391" name="文本框 4"/>
          <p:cNvSpPr txBox="1">
            <a:spLocks noChangeArrowheads="1"/>
          </p:cNvSpPr>
          <p:nvPr/>
        </p:nvSpPr>
        <p:spPr bwMode="auto">
          <a:xfrm>
            <a:off x="4876800" y="2505075"/>
            <a:ext cx="6438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5400">
                <a:solidFill>
                  <a:srgbClr val="818497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Thanks</a:t>
            </a:r>
            <a:endParaRPr lang="zh-CN" altLang="en-US" sz="5400">
              <a:solidFill>
                <a:srgbClr val="818497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4876800" y="3413125"/>
            <a:ext cx="3354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rgbClr val="A1A3B1"/>
                </a:solidFill>
                <a:latin typeface="+mn-lt"/>
                <a:ea typeface="+mn-ea"/>
                <a:cs typeface="+mn-ea"/>
                <a:sym typeface="+mn-lt"/>
              </a:rPr>
              <a:t>FOR WATCHING &amp; LISTENING</a:t>
            </a:r>
            <a:endParaRPr lang="id-ID" sz="1400" b="1" dirty="0">
              <a:solidFill>
                <a:srgbClr val="A1A3B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等腰三角形 5"/>
          <p:cNvSpPr/>
          <p:nvPr/>
        </p:nvSpPr>
        <p:spPr>
          <a:xfrm rot="5400000">
            <a:off x="2057401" y="1797049"/>
            <a:ext cx="2838450" cy="2800351"/>
          </a:xfrm>
          <a:prstGeom prst="triangle">
            <a:avLst/>
          </a:prstGeom>
          <a:noFill/>
          <a:ln>
            <a:solidFill>
              <a:schemeClr val="bg1">
                <a:alpha val="68000"/>
              </a:schemeClr>
            </a:solidFill>
          </a:ln>
          <a:effectLst>
            <a:glow rad="152400">
              <a:srgbClr val="ECAEA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2" descr="图片包含 文字&#10;&#10;已生成高可信度的说明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8" b="1037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1A3B1">
                  <a:alpha val="81000"/>
                </a:srgbClr>
              </a:gs>
              <a:gs pos="100000">
                <a:srgbClr val="DD7161">
                  <a:alpha val="63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等腰三角形 1"/>
          <p:cNvSpPr/>
          <p:nvPr/>
        </p:nvSpPr>
        <p:spPr>
          <a:xfrm>
            <a:off x="-14288" y="-14288"/>
            <a:ext cx="8272463" cy="1660526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-1" fmla="*/ 7034 w 5985803"/>
              <a:gd name="connsiteY0-2" fmla="*/ 1519311 h 1519311"/>
              <a:gd name="connsiteX1-3" fmla="*/ 0 w 5985803"/>
              <a:gd name="connsiteY1-4" fmla="*/ 0 h 1519311"/>
              <a:gd name="connsiteX2-5" fmla="*/ 5985803 w 5985803"/>
              <a:gd name="connsiteY2-6" fmla="*/ 1519311 h 1519311"/>
              <a:gd name="connsiteX3-7" fmla="*/ 7034 w 5985803"/>
              <a:gd name="connsiteY3-8" fmla="*/ 1519311 h 1519311"/>
              <a:gd name="connsiteX0-9" fmla="*/ 311 w 5993148"/>
              <a:gd name="connsiteY0-10" fmla="*/ 1659988 h 1659988"/>
              <a:gd name="connsiteX1-11" fmla="*/ 7345 w 5993148"/>
              <a:gd name="connsiteY1-12" fmla="*/ 0 h 1659988"/>
              <a:gd name="connsiteX2-13" fmla="*/ 5993148 w 5993148"/>
              <a:gd name="connsiteY2-14" fmla="*/ 1519311 h 1659988"/>
              <a:gd name="connsiteX3-15" fmla="*/ 311 w 5993148"/>
              <a:gd name="connsiteY3-16" fmla="*/ 1659988 h 1659988"/>
              <a:gd name="connsiteX0-17" fmla="*/ 311 w 8272114"/>
              <a:gd name="connsiteY0-18" fmla="*/ 1659988 h 1659988"/>
              <a:gd name="connsiteX1-19" fmla="*/ 7345 w 8272114"/>
              <a:gd name="connsiteY1-20" fmla="*/ 0 h 1659988"/>
              <a:gd name="connsiteX2-21" fmla="*/ 8272114 w 8272114"/>
              <a:gd name="connsiteY2-22" fmla="*/ 14068 h 1659988"/>
              <a:gd name="connsiteX3-23" fmla="*/ 311 w 8272114"/>
              <a:gd name="connsiteY3-24" fmla="*/ 1659988 h 16599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8272114" h="1659988">
                <a:moveTo>
                  <a:pt x="311" y="1659988"/>
                </a:moveTo>
                <a:cubicBezTo>
                  <a:pt x="-2034" y="1153551"/>
                  <a:pt x="9690" y="506437"/>
                  <a:pt x="7345" y="0"/>
                </a:cubicBezTo>
                <a:lnTo>
                  <a:pt x="8272114" y="14068"/>
                </a:lnTo>
                <a:lnTo>
                  <a:pt x="311" y="165998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等腰三角形 1"/>
          <p:cNvSpPr/>
          <p:nvPr/>
        </p:nvSpPr>
        <p:spPr>
          <a:xfrm>
            <a:off x="-14288" y="0"/>
            <a:ext cx="4262438" cy="3122613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-1" fmla="*/ 7034 w 5985803"/>
              <a:gd name="connsiteY0-2" fmla="*/ 1519311 h 1519311"/>
              <a:gd name="connsiteX1-3" fmla="*/ 0 w 5985803"/>
              <a:gd name="connsiteY1-4" fmla="*/ 0 h 1519311"/>
              <a:gd name="connsiteX2-5" fmla="*/ 5985803 w 5985803"/>
              <a:gd name="connsiteY2-6" fmla="*/ 1519311 h 1519311"/>
              <a:gd name="connsiteX3-7" fmla="*/ 7034 w 5985803"/>
              <a:gd name="connsiteY3-8" fmla="*/ 1519311 h 1519311"/>
              <a:gd name="connsiteX0-9" fmla="*/ 311 w 5993148"/>
              <a:gd name="connsiteY0-10" fmla="*/ 1659988 h 1659988"/>
              <a:gd name="connsiteX1-11" fmla="*/ 7345 w 5993148"/>
              <a:gd name="connsiteY1-12" fmla="*/ 0 h 1659988"/>
              <a:gd name="connsiteX2-13" fmla="*/ 5993148 w 5993148"/>
              <a:gd name="connsiteY2-14" fmla="*/ 1519311 h 1659988"/>
              <a:gd name="connsiteX3-15" fmla="*/ 311 w 5993148"/>
              <a:gd name="connsiteY3-16" fmla="*/ 1659988 h 1659988"/>
              <a:gd name="connsiteX0-17" fmla="*/ 311 w 8272114"/>
              <a:gd name="connsiteY0-18" fmla="*/ 1659988 h 1659988"/>
              <a:gd name="connsiteX1-19" fmla="*/ 7345 w 8272114"/>
              <a:gd name="connsiteY1-20" fmla="*/ 0 h 1659988"/>
              <a:gd name="connsiteX2-21" fmla="*/ 8272114 w 8272114"/>
              <a:gd name="connsiteY2-22" fmla="*/ 14068 h 1659988"/>
              <a:gd name="connsiteX3-23" fmla="*/ 311 w 8272114"/>
              <a:gd name="connsiteY3-24" fmla="*/ 1659988 h 1659988"/>
              <a:gd name="connsiteX0-25" fmla="*/ 311 w 8272114"/>
              <a:gd name="connsiteY0-26" fmla="*/ 2335237 h 2335237"/>
              <a:gd name="connsiteX1-27" fmla="*/ 7345 w 8272114"/>
              <a:gd name="connsiteY1-28" fmla="*/ 0 h 2335237"/>
              <a:gd name="connsiteX2-29" fmla="*/ 8272114 w 8272114"/>
              <a:gd name="connsiteY2-30" fmla="*/ 14068 h 2335237"/>
              <a:gd name="connsiteX3-31" fmla="*/ 311 w 8272114"/>
              <a:gd name="connsiteY3-32" fmla="*/ 2335237 h 2335237"/>
              <a:gd name="connsiteX0-33" fmla="*/ 311 w 2856052"/>
              <a:gd name="connsiteY0-34" fmla="*/ 2335237 h 2335237"/>
              <a:gd name="connsiteX1-35" fmla="*/ 7345 w 2856052"/>
              <a:gd name="connsiteY1-36" fmla="*/ 0 h 2335237"/>
              <a:gd name="connsiteX2-37" fmla="*/ 2856052 w 2856052"/>
              <a:gd name="connsiteY2-38" fmla="*/ 0 h 2335237"/>
              <a:gd name="connsiteX3-39" fmla="*/ 311 w 2856052"/>
              <a:gd name="connsiteY3-40" fmla="*/ 2335237 h 2335237"/>
              <a:gd name="connsiteX0-41" fmla="*/ 150 w 2869959"/>
              <a:gd name="connsiteY0-42" fmla="*/ 3123028 h 3123028"/>
              <a:gd name="connsiteX1-43" fmla="*/ 21252 w 2869959"/>
              <a:gd name="connsiteY1-44" fmla="*/ 0 h 3123028"/>
              <a:gd name="connsiteX2-45" fmla="*/ 2869959 w 2869959"/>
              <a:gd name="connsiteY2-46" fmla="*/ 0 h 3123028"/>
              <a:gd name="connsiteX3-47" fmla="*/ 150 w 2869959"/>
              <a:gd name="connsiteY3-48" fmla="*/ 3123028 h 3123028"/>
              <a:gd name="connsiteX0-49" fmla="*/ 150 w 4262660"/>
              <a:gd name="connsiteY0-50" fmla="*/ 3123028 h 3123028"/>
              <a:gd name="connsiteX1-51" fmla="*/ 21252 w 4262660"/>
              <a:gd name="connsiteY1-52" fmla="*/ 0 h 3123028"/>
              <a:gd name="connsiteX2-53" fmla="*/ 4262660 w 4262660"/>
              <a:gd name="connsiteY2-54" fmla="*/ 0 h 3123028"/>
              <a:gd name="connsiteX3-55" fmla="*/ 150 w 4262660"/>
              <a:gd name="connsiteY3-56" fmla="*/ 3123028 h 3123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rgbClr val="DD7161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030287" y="815975"/>
            <a:ext cx="60917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6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Contents</a:t>
            </a:r>
            <a:r>
              <a:rPr lang="zh-CN" altLang="en-US" sz="66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目录</a:t>
            </a:r>
            <a:endParaRPr lang="en-US" altLang="zh-CN" sz="66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167854" y="1899444"/>
            <a:ext cx="151907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EFBAB3"/>
                </a:gs>
                <a:gs pos="100000">
                  <a:srgbClr val="DD7161"/>
                </a:gs>
              </a:gsLst>
              <a:lin ang="0" scaled="1"/>
              <a:tileRect/>
            </a:gra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3081338" y="3146426"/>
            <a:ext cx="55562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    </a:t>
            </a:r>
            <a:r>
              <a:rPr lang="zh-CN" altLang="en-US" sz="28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点击</a:t>
            </a:r>
            <a:r>
              <a:rPr lang="zh-CN" altLang="en-US" sz="2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添加标题文字</a:t>
            </a:r>
            <a:endParaRPr lang="zh-CN" altLang="en-US" sz="2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2886075" y="2136775"/>
            <a:ext cx="646113" cy="647700"/>
          </a:xfrm>
          <a:prstGeom prst="ellipse">
            <a:avLst/>
          </a:prstGeom>
          <a:noFill/>
          <a:ln>
            <a:solidFill>
              <a:schemeClr val="bg1"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3033713" y="2160588"/>
            <a:ext cx="55562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1    </a:t>
            </a:r>
            <a:r>
              <a:rPr lang="en-US" altLang="zh-CN" sz="28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sz="28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点击添加标题文字</a:t>
            </a:r>
            <a:endParaRPr lang="zh-CN" altLang="en-US" sz="2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033713" y="4084638"/>
            <a:ext cx="55562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     </a:t>
            </a:r>
            <a:r>
              <a:rPr lang="zh-CN" altLang="en-US" sz="28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点击</a:t>
            </a:r>
            <a:r>
              <a:rPr lang="zh-CN" altLang="en-US" sz="2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添加标题文字</a:t>
            </a:r>
            <a:endParaRPr lang="zh-CN" altLang="en-US" sz="2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033713" y="5049838"/>
            <a:ext cx="555625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     </a:t>
            </a:r>
            <a:r>
              <a:rPr lang="zh-CN" altLang="en-US" sz="28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点击</a:t>
            </a:r>
            <a:r>
              <a:rPr lang="zh-CN" altLang="en-US" sz="2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添加标题文字</a:t>
            </a:r>
            <a:endParaRPr lang="zh-CN" altLang="en-US" sz="2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2886075" y="3063875"/>
            <a:ext cx="646113" cy="647700"/>
          </a:xfrm>
          <a:prstGeom prst="ellipse">
            <a:avLst/>
          </a:prstGeom>
          <a:noFill/>
          <a:ln>
            <a:solidFill>
              <a:schemeClr val="bg1"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2886075" y="4022725"/>
            <a:ext cx="646113" cy="646113"/>
          </a:xfrm>
          <a:prstGeom prst="ellipse">
            <a:avLst/>
          </a:prstGeom>
          <a:noFill/>
          <a:ln>
            <a:solidFill>
              <a:schemeClr val="bg1"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2886075" y="4981575"/>
            <a:ext cx="646113" cy="646113"/>
          </a:xfrm>
          <a:prstGeom prst="ellipse">
            <a:avLst/>
          </a:prstGeom>
          <a:noFill/>
          <a:ln>
            <a:solidFill>
              <a:schemeClr val="bg1"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等腰三角形 1"/>
          <p:cNvSpPr/>
          <p:nvPr/>
        </p:nvSpPr>
        <p:spPr>
          <a:xfrm rot="10800000">
            <a:off x="3927475" y="5283200"/>
            <a:ext cx="8270875" cy="1598613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-1" fmla="*/ 7034 w 5985803"/>
              <a:gd name="connsiteY0-2" fmla="*/ 1519311 h 1519311"/>
              <a:gd name="connsiteX1-3" fmla="*/ 0 w 5985803"/>
              <a:gd name="connsiteY1-4" fmla="*/ 0 h 1519311"/>
              <a:gd name="connsiteX2-5" fmla="*/ 5985803 w 5985803"/>
              <a:gd name="connsiteY2-6" fmla="*/ 1519311 h 1519311"/>
              <a:gd name="connsiteX3-7" fmla="*/ 7034 w 5985803"/>
              <a:gd name="connsiteY3-8" fmla="*/ 1519311 h 1519311"/>
              <a:gd name="connsiteX0-9" fmla="*/ 311 w 5993148"/>
              <a:gd name="connsiteY0-10" fmla="*/ 1659988 h 1659988"/>
              <a:gd name="connsiteX1-11" fmla="*/ 7345 w 5993148"/>
              <a:gd name="connsiteY1-12" fmla="*/ 0 h 1659988"/>
              <a:gd name="connsiteX2-13" fmla="*/ 5993148 w 5993148"/>
              <a:gd name="connsiteY2-14" fmla="*/ 1519311 h 1659988"/>
              <a:gd name="connsiteX3-15" fmla="*/ 311 w 5993148"/>
              <a:gd name="connsiteY3-16" fmla="*/ 1659988 h 1659988"/>
              <a:gd name="connsiteX0-17" fmla="*/ 311 w 8272114"/>
              <a:gd name="connsiteY0-18" fmla="*/ 1659988 h 1659988"/>
              <a:gd name="connsiteX1-19" fmla="*/ 7345 w 8272114"/>
              <a:gd name="connsiteY1-20" fmla="*/ 0 h 1659988"/>
              <a:gd name="connsiteX2-21" fmla="*/ 8272114 w 8272114"/>
              <a:gd name="connsiteY2-22" fmla="*/ 14068 h 1659988"/>
              <a:gd name="connsiteX3-23" fmla="*/ 311 w 8272114"/>
              <a:gd name="connsiteY3-24" fmla="*/ 1659988 h 16599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8272114" h="1659988">
                <a:moveTo>
                  <a:pt x="311" y="1659988"/>
                </a:moveTo>
                <a:cubicBezTo>
                  <a:pt x="-2034" y="1153551"/>
                  <a:pt x="9690" y="506437"/>
                  <a:pt x="7345" y="0"/>
                </a:cubicBezTo>
                <a:lnTo>
                  <a:pt x="8272114" y="14068"/>
                </a:lnTo>
                <a:lnTo>
                  <a:pt x="311" y="165998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0" name="等腰三角形 1"/>
          <p:cNvSpPr/>
          <p:nvPr/>
        </p:nvSpPr>
        <p:spPr>
          <a:xfrm rot="10800000">
            <a:off x="9305925" y="3063875"/>
            <a:ext cx="2900363" cy="3794125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-1" fmla="*/ 7034 w 5985803"/>
              <a:gd name="connsiteY0-2" fmla="*/ 1519311 h 1519311"/>
              <a:gd name="connsiteX1-3" fmla="*/ 0 w 5985803"/>
              <a:gd name="connsiteY1-4" fmla="*/ 0 h 1519311"/>
              <a:gd name="connsiteX2-5" fmla="*/ 5985803 w 5985803"/>
              <a:gd name="connsiteY2-6" fmla="*/ 1519311 h 1519311"/>
              <a:gd name="connsiteX3-7" fmla="*/ 7034 w 5985803"/>
              <a:gd name="connsiteY3-8" fmla="*/ 1519311 h 1519311"/>
              <a:gd name="connsiteX0-9" fmla="*/ 311 w 5993148"/>
              <a:gd name="connsiteY0-10" fmla="*/ 1659988 h 1659988"/>
              <a:gd name="connsiteX1-11" fmla="*/ 7345 w 5993148"/>
              <a:gd name="connsiteY1-12" fmla="*/ 0 h 1659988"/>
              <a:gd name="connsiteX2-13" fmla="*/ 5993148 w 5993148"/>
              <a:gd name="connsiteY2-14" fmla="*/ 1519311 h 1659988"/>
              <a:gd name="connsiteX3-15" fmla="*/ 311 w 5993148"/>
              <a:gd name="connsiteY3-16" fmla="*/ 1659988 h 1659988"/>
              <a:gd name="connsiteX0-17" fmla="*/ 311 w 8272114"/>
              <a:gd name="connsiteY0-18" fmla="*/ 1659988 h 1659988"/>
              <a:gd name="connsiteX1-19" fmla="*/ 7345 w 8272114"/>
              <a:gd name="connsiteY1-20" fmla="*/ 0 h 1659988"/>
              <a:gd name="connsiteX2-21" fmla="*/ 8272114 w 8272114"/>
              <a:gd name="connsiteY2-22" fmla="*/ 14068 h 1659988"/>
              <a:gd name="connsiteX3-23" fmla="*/ 311 w 8272114"/>
              <a:gd name="connsiteY3-24" fmla="*/ 1659988 h 1659988"/>
              <a:gd name="connsiteX0-25" fmla="*/ 311 w 8272114"/>
              <a:gd name="connsiteY0-26" fmla="*/ 2335237 h 2335237"/>
              <a:gd name="connsiteX1-27" fmla="*/ 7345 w 8272114"/>
              <a:gd name="connsiteY1-28" fmla="*/ 0 h 2335237"/>
              <a:gd name="connsiteX2-29" fmla="*/ 8272114 w 8272114"/>
              <a:gd name="connsiteY2-30" fmla="*/ 14068 h 2335237"/>
              <a:gd name="connsiteX3-31" fmla="*/ 311 w 8272114"/>
              <a:gd name="connsiteY3-32" fmla="*/ 2335237 h 2335237"/>
              <a:gd name="connsiteX0-33" fmla="*/ 311 w 2856052"/>
              <a:gd name="connsiteY0-34" fmla="*/ 2335237 h 2335237"/>
              <a:gd name="connsiteX1-35" fmla="*/ 7345 w 2856052"/>
              <a:gd name="connsiteY1-36" fmla="*/ 0 h 2335237"/>
              <a:gd name="connsiteX2-37" fmla="*/ 2856052 w 2856052"/>
              <a:gd name="connsiteY2-38" fmla="*/ 0 h 2335237"/>
              <a:gd name="connsiteX3-39" fmla="*/ 311 w 2856052"/>
              <a:gd name="connsiteY3-40" fmla="*/ 2335237 h 2335237"/>
              <a:gd name="connsiteX0-41" fmla="*/ 150 w 2869959"/>
              <a:gd name="connsiteY0-42" fmla="*/ 3123028 h 3123028"/>
              <a:gd name="connsiteX1-43" fmla="*/ 21252 w 2869959"/>
              <a:gd name="connsiteY1-44" fmla="*/ 0 h 3123028"/>
              <a:gd name="connsiteX2-45" fmla="*/ 2869959 w 2869959"/>
              <a:gd name="connsiteY2-46" fmla="*/ 0 h 3123028"/>
              <a:gd name="connsiteX3-47" fmla="*/ 150 w 2869959"/>
              <a:gd name="connsiteY3-48" fmla="*/ 3123028 h 3123028"/>
              <a:gd name="connsiteX0-49" fmla="*/ 150 w 4262660"/>
              <a:gd name="connsiteY0-50" fmla="*/ 3123028 h 3123028"/>
              <a:gd name="connsiteX1-51" fmla="*/ 21252 w 4262660"/>
              <a:gd name="connsiteY1-52" fmla="*/ 0 h 3123028"/>
              <a:gd name="connsiteX2-53" fmla="*/ 4262660 w 4262660"/>
              <a:gd name="connsiteY2-54" fmla="*/ 0 h 3123028"/>
              <a:gd name="connsiteX3-55" fmla="*/ 150 w 4262660"/>
              <a:gd name="connsiteY3-56" fmla="*/ 3123028 h 3123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rgbClr val="DD7161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4" name="等腰三角形 1"/>
          <p:cNvSpPr/>
          <p:nvPr/>
        </p:nvSpPr>
        <p:spPr>
          <a:xfrm rot="10800000">
            <a:off x="10917238" y="1238250"/>
            <a:ext cx="1285875" cy="5630863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-1" fmla="*/ 7034 w 5985803"/>
              <a:gd name="connsiteY0-2" fmla="*/ 1519311 h 1519311"/>
              <a:gd name="connsiteX1-3" fmla="*/ 0 w 5985803"/>
              <a:gd name="connsiteY1-4" fmla="*/ 0 h 1519311"/>
              <a:gd name="connsiteX2-5" fmla="*/ 5985803 w 5985803"/>
              <a:gd name="connsiteY2-6" fmla="*/ 1519311 h 1519311"/>
              <a:gd name="connsiteX3-7" fmla="*/ 7034 w 5985803"/>
              <a:gd name="connsiteY3-8" fmla="*/ 1519311 h 1519311"/>
              <a:gd name="connsiteX0-9" fmla="*/ 311 w 5993148"/>
              <a:gd name="connsiteY0-10" fmla="*/ 1659988 h 1659988"/>
              <a:gd name="connsiteX1-11" fmla="*/ 7345 w 5993148"/>
              <a:gd name="connsiteY1-12" fmla="*/ 0 h 1659988"/>
              <a:gd name="connsiteX2-13" fmla="*/ 5993148 w 5993148"/>
              <a:gd name="connsiteY2-14" fmla="*/ 1519311 h 1659988"/>
              <a:gd name="connsiteX3-15" fmla="*/ 311 w 5993148"/>
              <a:gd name="connsiteY3-16" fmla="*/ 1659988 h 1659988"/>
              <a:gd name="connsiteX0-17" fmla="*/ 311 w 8272114"/>
              <a:gd name="connsiteY0-18" fmla="*/ 1659988 h 1659988"/>
              <a:gd name="connsiteX1-19" fmla="*/ 7345 w 8272114"/>
              <a:gd name="connsiteY1-20" fmla="*/ 0 h 1659988"/>
              <a:gd name="connsiteX2-21" fmla="*/ 8272114 w 8272114"/>
              <a:gd name="connsiteY2-22" fmla="*/ 14068 h 1659988"/>
              <a:gd name="connsiteX3-23" fmla="*/ 311 w 8272114"/>
              <a:gd name="connsiteY3-24" fmla="*/ 1659988 h 1659988"/>
              <a:gd name="connsiteX0-25" fmla="*/ 311 w 8272114"/>
              <a:gd name="connsiteY0-26" fmla="*/ 2335237 h 2335237"/>
              <a:gd name="connsiteX1-27" fmla="*/ 7345 w 8272114"/>
              <a:gd name="connsiteY1-28" fmla="*/ 0 h 2335237"/>
              <a:gd name="connsiteX2-29" fmla="*/ 8272114 w 8272114"/>
              <a:gd name="connsiteY2-30" fmla="*/ 14068 h 2335237"/>
              <a:gd name="connsiteX3-31" fmla="*/ 311 w 8272114"/>
              <a:gd name="connsiteY3-32" fmla="*/ 2335237 h 2335237"/>
              <a:gd name="connsiteX0-33" fmla="*/ 311 w 2856052"/>
              <a:gd name="connsiteY0-34" fmla="*/ 2335237 h 2335237"/>
              <a:gd name="connsiteX1-35" fmla="*/ 7345 w 2856052"/>
              <a:gd name="connsiteY1-36" fmla="*/ 0 h 2335237"/>
              <a:gd name="connsiteX2-37" fmla="*/ 2856052 w 2856052"/>
              <a:gd name="connsiteY2-38" fmla="*/ 0 h 2335237"/>
              <a:gd name="connsiteX3-39" fmla="*/ 311 w 2856052"/>
              <a:gd name="connsiteY3-40" fmla="*/ 2335237 h 2335237"/>
              <a:gd name="connsiteX0-41" fmla="*/ 150 w 2869959"/>
              <a:gd name="connsiteY0-42" fmla="*/ 3123028 h 3123028"/>
              <a:gd name="connsiteX1-43" fmla="*/ 21252 w 2869959"/>
              <a:gd name="connsiteY1-44" fmla="*/ 0 h 3123028"/>
              <a:gd name="connsiteX2-45" fmla="*/ 2869959 w 2869959"/>
              <a:gd name="connsiteY2-46" fmla="*/ 0 h 3123028"/>
              <a:gd name="connsiteX3-47" fmla="*/ 150 w 2869959"/>
              <a:gd name="connsiteY3-48" fmla="*/ 3123028 h 3123028"/>
              <a:gd name="connsiteX0-49" fmla="*/ 150 w 4262660"/>
              <a:gd name="connsiteY0-50" fmla="*/ 3123028 h 3123028"/>
              <a:gd name="connsiteX1-51" fmla="*/ 21252 w 4262660"/>
              <a:gd name="connsiteY1-52" fmla="*/ 0 h 3123028"/>
              <a:gd name="connsiteX2-53" fmla="*/ 4262660 w 4262660"/>
              <a:gd name="connsiteY2-54" fmla="*/ 0 h 3123028"/>
              <a:gd name="connsiteX3-55" fmla="*/ 150 w 4262660"/>
              <a:gd name="connsiteY3-56" fmla="*/ 3123028 h 3123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rgbClr val="A1A3B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2" descr="图片包含 绘图&#10;&#10;已生成极高可信度的说明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 b="1673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1A3B1">
                  <a:alpha val="83000"/>
                </a:srgbClr>
              </a:gs>
              <a:gs pos="100000">
                <a:srgbClr val="DD7161">
                  <a:alpha val="63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957388" y="736600"/>
            <a:ext cx="2005012" cy="5384800"/>
          </a:xfrm>
          <a:prstGeom prst="rect">
            <a:avLst/>
          </a:prstGeom>
          <a:noFill/>
          <a:effectLst>
            <a:outerShdw blurRad="50800" dist="139700" dir="2700000" algn="tl" rotWithShape="0">
              <a:srgbClr val="DD7161">
                <a:alpha val="40000"/>
              </a:srgb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4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1</a:t>
            </a:r>
            <a:endParaRPr lang="zh-CN" altLang="en-US" sz="344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74612" y="693354"/>
            <a:ext cx="2005241" cy="53860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4400" dirty="0">
                <a:ln w="28575">
                  <a:gradFill>
                    <a:gsLst>
                      <a:gs pos="0">
                        <a:srgbClr val="A4C9DC"/>
                      </a:gs>
                      <a:gs pos="100000">
                        <a:srgbClr val="F0E4C8"/>
                      </a:gs>
                    </a:gsLst>
                    <a:lin ang="5400000" scaled="1"/>
                  </a:gradFill>
                </a:ln>
                <a:noFill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1</a:t>
            </a:r>
            <a:endParaRPr lang="zh-CN" altLang="en-US" sz="34400" dirty="0">
              <a:ln w="28575">
                <a:gradFill>
                  <a:gsLst>
                    <a:gs pos="0">
                      <a:srgbClr val="A4C9DC"/>
                    </a:gs>
                    <a:gs pos="100000">
                      <a:srgbClr val="F0E4C8"/>
                    </a:gs>
                  </a:gsLst>
                  <a:lin ang="5400000" scaled="1"/>
                </a:gradFill>
              </a:ln>
              <a:noFill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0" name="任意多边形: 形状 19"/>
          <p:cNvSpPr/>
          <p:nvPr/>
        </p:nvSpPr>
        <p:spPr>
          <a:xfrm rot="2449567">
            <a:off x="-573088" y="174625"/>
            <a:ext cx="2717801" cy="1990725"/>
          </a:xfrm>
          <a:custGeom>
            <a:avLst/>
            <a:gdLst>
              <a:gd name="connsiteX0" fmla="*/ 0 w 2718316"/>
              <a:gd name="connsiteY0" fmla="*/ 624186 h 1991450"/>
              <a:gd name="connsiteX1" fmla="*/ 722461 w 2718316"/>
              <a:gd name="connsiteY1" fmla="*/ 0 h 1991450"/>
              <a:gd name="connsiteX2" fmla="*/ 2718316 w 2718316"/>
              <a:gd name="connsiteY2" fmla="*/ 0 h 1991450"/>
              <a:gd name="connsiteX3" fmla="*/ 1181278 w 2718316"/>
              <a:gd name="connsiteY3" fmla="*/ 1991450 h 199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316" h="1991450">
                <a:moveTo>
                  <a:pt x="0" y="624186"/>
                </a:moveTo>
                <a:lnTo>
                  <a:pt x="722461" y="0"/>
                </a:lnTo>
                <a:lnTo>
                  <a:pt x="2718316" y="0"/>
                </a:lnTo>
                <a:lnTo>
                  <a:pt x="1181278" y="1991450"/>
                </a:lnTo>
                <a:close/>
              </a:path>
            </a:pathLst>
          </a:custGeom>
          <a:solidFill>
            <a:srgbClr val="DD716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等腰三角形 1"/>
          <p:cNvSpPr/>
          <p:nvPr/>
        </p:nvSpPr>
        <p:spPr>
          <a:xfrm rot="3851833">
            <a:off x="10948194" y="2980532"/>
            <a:ext cx="2109787" cy="2114550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-1" fmla="*/ 7034 w 5985803"/>
              <a:gd name="connsiteY0-2" fmla="*/ 1519311 h 1519311"/>
              <a:gd name="connsiteX1-3" fmla="*/ 0 w 5985803"/>
              <a:gd name="connsiteY1-4" fmla="*/ 0 h 1519311"/>
              <a:gd name="connsiteX2-5" fmla="*/ 5985803 w 5985803"/>
              <a:gd name="connsiteY2-6" fmla="*/ 1519311 h 1519311"/>
              <a:gd name="connsiteX3-7" fmla="*/ 7034 w 5985803"/>
              <a:gd name="connsiteY3-8" fmla="*/ 1519311 h 1519311"/>
              <a:gd name="connsiteX0-9" fmla="*/ 311 w 5993148"/>
              <a:gd name="connsiteY0-10" fmla="*/ 1659988 h 1659988"/>
              <a:gd name="connsiteX1-11" fmla="*/ 7345 w 5993148"/>
              <a:gd name="connsiteY1-12" fmla="*/ 0 h 1659988"/>
              <a:gd name="connsiteX2-13" fmla="*/ 5993148 w 5993148"/>
              <a:gd name="connsiteY2-14" fmla="*/ 1519311 h 1659988"/>
              <a:gd name="connsiteX3-15" fmla="*/ 311 w 5993148"/>
              <a:gd name="connsiteY3-16" fmla="*/ 1659988 h 1659988"/>
              <a:gd name="connsiteX0-17" fmla="*/ 311 w 8272114"/>
              <a:gd name="connsiteY0-18" fmla="*/ 1659988 h 1659988"/>
              <a:gd name="connsiteX1-19" fmla="*/ 7345 w 8272114"/>
              <a:gd name="connsiteY1-20" fmla="*/ 0 h 1659988"/>
              <a:gd name="connsiteX2-21" fmla="*/ 8272114 w 8272114"/>
              <a:gd name="connsiteY2-22" fmla="*/ 14068 h 1659988"/>
              <a:gd name="connsiteX3-23" fmla="*/ 311 w 8272114"/>
              <a:gd name="connsiteY3-24" fmla="*/ 1659988 h 1659988"/>
              <a:gd name="connsiteX0-25" fmla="*/ 311 w 8272114"/>
              <a:gd name="connsiteY0-26" fmla="*/ 2335237 h 2335237"/>
              <a:gd name="connsiteX1-27" fmla="*/ 7345 w 8272114"/>
              <a:gd name="connsiteY1-28" fmla="*/ 0 h 2335237"/>
              <a:gd name="connsiteX2-29" fmla="*/ 8272114 w 8272114"/>
              <a:gd name="connsiteY2-30" fmla="*/ 14068 h 2335237"/>
              <a:gd name="connsiteX3-31" fmla="*/ 311 w 8272114"/>
              <a:gd name="connsiteY3-32" fmla="*/ 2335237 h 2335237"/>
              <a:gd name="connsiteX0-33" fmla="*/ 311 w 2856052"/>
              <a:gd name="connsiteY0-34" fmla="*/ 2335237 h 2335237"/>
              <a:gd name="connsiteX1-35" fmla="*/ 7345 w 2856052"/>
              <a:gd name="connsiteY1-36" fmla="*/ 0 h 2335237"/>
              <a:gd name="connsiteX2-37" fmla="*/ 2856052 w 2856052"/>
              <a:gd name="connsiteY2-38" fmla="*/ 0 h 2335237"/>
              <a:gd name="connsiteX3-39" fmla="*/ 311 w 2856052"/>
              <a:gd name="connsiteY3-40" fmla="*/ 2335237 h 2335237"/>
              <a:gd name="connsiteX0-41" fmla="*/ 150 w 2869959"/>
              <a:gd name="connsiteY0-42" fmla="*/ 3123028 h 3123028"/>
              <a:gd name="connsiteX1-43" fmla="*/ 21252 w 2869959"/>
              <a:gd name="connsiteY1-44" fmla="*/ 0 h 3123028"/>
              <a:gd name="connsiteX2-45" fmla="*/ 2869959 w 2869959"/>
              <a:gd name="connsiteY2-46" fmla="*/ 0 h 3123028"/>
              <a:gd name="connsiteX3-47" fmla="*/ 150 w 2869959"/>
              <a:gd name="connsiteY3-48" fmla="*/ 3123028 h 3123028"/>
              <a:gd name="connsiteX0-49" fmla="*/ 150 w 4262660"/>
              <a:gd name="connsiteY0-50" fmla="*/ 3123028 h 3123028"/>
              <a:gd name="connsiteX1-51" fmla="*/ 21252 w 4262660"/>
              <a:gd name="connsiteY1-52" fmla="*/ 0 h 3123028"/>
              <a:gd name="connsiteX2-53" fmla="*/ 4262660 w 4262660"/>
              <a:gd name="connsiteY2-54" fmla="*/ 0 h 3123028"/>
              <a:gd name="connsiteX3-55" fmla="*/ 150 w 4262660"/>
              <a:gd name="connsiteY3-56" fmla="*/ 3123028 h 3123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chemeClr val="bg1">
              <a:lumMod val="8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等腰三角形 14"/>
          <p:cNvSpPr/>
          <p:nvPr/>
        </p:nvSpPr>
        <p:spPr>
          <a:xfrm rot="10800000">
            <a:off x="6108700" y="1054100"/>
            <a:ext cx="1163638" cy="647700"/>
          </a:xfrm>
          <a:prstGeom prst="triangle">
            <a:avLst>
              <a:gd name="adj" fmla="val 10000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216650" y="1123950"/>
            <a:ext cx="4699000" cy="49616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点击添加标题文字</a:t>
            </a:r>
            <a:endParaRPr lang="zh-CN" altLang="en-US" sz="24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216650" y="2051050"/>
            <a:ext cx="4375150" cy="64516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点击添加文字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等腰三角形 1"/>
          <p:cNvSpPr/>
          <p:nvPr/>
        </p:nvSpPr>
        <p:spPr>
          <a:xfrm rot="4410039">
            <a:off x="-527843" y="4917281"/>
            <a:ext cx="4457700" cy="3395663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-1" fmla="*/ 7034 w 5985803"/>
              <a:gd name="connsiteY0-2" fmla="*/ 1519311 h 1519311"/>
              <a:gd name="connsiteX1-3" fmla="*/ 0 w 5985803"/>
              <a:gd name="connsiteY1-4" fmla="*/ 0 h 1519311"/>
              <a:gd name="connsiteX2-5" fmla="*/ 5985803 w 5985803"/>
              <a:gd name="connsiteY2-6" fmla="*/ 1519311 h 1519311"/>
              <a:gd name="connsiteX3-7" fmla="*/ 7034 w 5985803"/>
              <a:gd name="connsiteY3-8" fmla="*/ 1519311 h 1519311"/>
              <a:gd name="connsiteX0-9" fmla="*/ 311 w 5993148"/>
              <a:gd name="connsiteY0-10" fmla="*/ 1659988 h 1659988"/>
              <a:gd name="connsiteX1-11" fmla="*/ 7345 w 5993148"/>
              <a:gd name="connsiteY1-12" fmla="*/ 0 h 1659988"/>
              <a:gd name="connsiteX2-13" fmla="*/ 5993148 w 5993148"/>
              <a:gd name="connsiteY2-14" fmla="*/ 1519311 h 1659988"/>
              <a:gd name="connsiteX3-15" fmla="*/ 311 w 5993148"/>
              <a:gd name="connsiteY3-16" fmla="*/ 1659988 h 1659988"/>
              <a:gd name="connsiteX0-17" fmla="*/ 311 w 8272114"/>
              <a:gd name="connsiteY0-18" fmla="*/ 1659988 h 1659988"/>
              <a:gd name="connsiteX1-19" fmla="*/ 7345 w 8272114"/>
              <a:gd name="connsiteY1-20" fmla="*/ 0 h 1659988"/>
              <a:gd name="connsiteX2-21" fmla="*/ 8272114 w 8272114"/>
              <a:gd name="connsiteY2-22" fmla="*/ 14068 h 1659988"/>
              <a:gd name="connsiteX3-23" fmla="*/ 311 w 8272114"/>
              <a:gd name="connsiteY3-24" fmla="*/ 1659988 h 1659988"/>
              <a:gd name="connsiteX0-25" fmla="*/ 311 w 8272114"/>
              <a:gd name="connsiteY0-26" fmla="*/ 2335237 h 2335237"/>
              <a:gd name="connsiteX1-27" fmla="*/ 7345 w 8272114"/>
              <a:gd name="connsiteY1-28" fmla="*/ 0 h 2335237"/>
              <a:gd name="connsiteX2-29" fmla="*/ 8272114 w 8272114"/>
              <a:gd name="connsiteY2-30" fmla="*/ 14068 h 2335237"/>
              <a:gd name="connsiteX3-31" fmla="*/ 311 w 8272114"/>
              <a:gd name="connsiteY3-32" fmla="*/ 2335237 h 2335237"/>
              <a:gd name="connsiteX0-33" fmla="*/ 311 w 2856052"/>
              <a:gd name="connsiteY0-34" fmla="*/ 2335237 h 2335237"/>
              <a:gd name="connsiteX1-35" fmla="*/ 7345 w 2856052"/>
              <a:gd name="connsiteY1-36" fmla="*/ 0 h 2335237"/>
              <a:gd name="connsiteX2-37" fmla="*/ 2856052 w 2856052"/>
              <a:gd name="connsiteY2-38" fmla="*/ 0 h 2335237"/>
              <a:gd name="connsiteX3-39" fmla="*/ 311 w 2856052"/>
              <a:gd name="connsiteY3-40" fmla="*/ 2335237 h 2335237"/>
              <a:gd name="connsiteX0-41" fmla="*/ 150 w 2869959"/>
              <a:gd name="connsiteY0-42" fmla="*/ 3123028 h 3123028"/>
              <a:gd name="connsiteX1-43" fmla="*/ 21252 w 2869959"/>
              <a:gd name="connsiteY1-44" fmla="*/ 0 h 3123028"/>
              <a:gd name="connsiteX2-45" fmla="*/ 2869959 w 2869959"/>
              <a:gd name="connsiteY2-46" fmla="*/ 0 h 3123028"/>
              <a:gd name="connsiteX3-47" fmla="*/ 150 w 2869959"/>
              <a:gd name="connsiteY3-48" fmla="*/ 3123028 h 3123028"/>
              <a:gd name="connsiteX0-49" fmla="*/ 150 w 4262660"/>
              <a:gd name="connsiteY0-50" fmla="*/ 3123028 h 3123028"/>
              <a:gd name="connsiteX1-51" fmla="*/ 21252 w 4262660"/>
              <a:gd name="connsiteY1-52" fmla="*/ 0 h 3123028"/>
              <a:gd name="connsiteX2-53" fmla="*/ 4262660 w 4262660"/>
              <a:gd name="connsiteY2-54" fmla="*/ 0 h 3123028"/>
              <a:gd name="connsiteX3-55" fmla="*/ 150 w 4262660"/>
              <a:gd name="connsiteY3-56" fmla="*/ 3123028 h 3123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chemeClr val="bg1">
              <a:lumMod val="8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5" b="1096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1A3B1">
                  <a:alpha val="94000"/>
                </a:srgbClr>
              </a:gs>
              <a:gs pos="100000">
                <a:srgbClr val="DD7161">
                  <a:alpha val="6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等腰三角形 3"/>
          <p:cNvSpPr/>
          <p:nvPr/>
        </p:nvSpPr>
        <p:spPr>
          <a:xfrm rot="10800000">
            <a:off x="803275" y="1602012"/>
            <a:ext cx="4122058" cy="4310744"/>
          </a:xfrm>
          <a:prstGeom prst="triangle">
            <a:avLst/>
          </a:prstGeom>
          <a:blipFill dpi="0" rotWithShape="1">
            <a:blip r:embed="rId2">
              <a:alphaModFix amt="97000"/>
            </a:blip>
            <a:srcRect/>
            <a:stretch>
              <a:fillRect/>
            </a:stretch>
          </a:blipFill>
          <a:ln>
            <a:noFill/>
          </a:ln>
          <a:effectLst>
            <a:glow rad="736600">
              <a:srgbClr val="DD7161">
                <a:alpha val="1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等腰三角形 5"/>
          <p:cNvSpPr/>
          <p:nvPr/>
        </p:nvSpPr>
        <p:spPr>
          <a:xfrm>
            <a:off x="803275" y="908050"/>
            <a:ext cx="4122058" cy="4328887"/>
          </a:xfrm>
          <a:prstGeom prst="triangle">
            <a:avLst/>
          </a:prstGeom>
          <a:noFill/>
          <a:ln>
            <a:gradFill>
              <a:gsLst>
                <a:gs pos="0">
                  <a:srgbClr val="EFBAB3"/>
                </a:gs>
                <a:gs pos="100000">
                  <a:srgbClr val="CCCDD5">
                    <a:lumMod val="0"/>
                    <a:lumOff val="100000"/>
                  </a:srgb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 rot="21072146">
            <a:off x="-1009673" y="3757384"/>
            <a:ext cx="4695407" cy="4695407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DD7161"/>
                </a:gs>
                <a:gs pos="100000">
                  <a:srgbClr val="A4C9D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055882" y="996950"/>
            <a:ext cx="2544286" cy="4793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3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点击添加标题文字</a:t>
            </a:r>
            <a:endParaRPr lang="zh-CN" altLang="en-US" sz="23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65863" y="1644650"/>
            <a:ext cx="4122737" cy="58356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 smtClean="0">
                <a:solidFill>
                  <a:schemeClr val="bg1"/>
                </a:solidFill>
                <a:cs typeface="+mn-ea"/>
                <a:sym typeface="+mn-lt"/>
              </a:rPr>
              <a:t>点击添加文字</a:t>
            </a:r>
            <a:endParaRPr lang="zh-CN" altLang="en-US" sz="16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273800" y="996950"/>
            <a:ext cx="4108450" cy="488950"/>
          </a:xfrm>
          <a:prstGeom prst="rect">
            <a:avLst/>
          </a:prstGeom>
          <a:noFill/>
          <a:ln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5" b="1096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1A3B1">
                  <a:alpha val="94000"/>
                </a:srgbClr>
              </a:gs>
              <a:gs pos="100000">
                <a:srgbClr val="DD7161">
                  <a:alpha val="6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03275" y="2003425"/>
            <a:ext cx="4503738" cy="58356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 smtClean="0">
                <a:solidFill>
                  <a:schemeClr val="bg1"/>
                </a:solidFill>
                <a:cs typeface="+mn-ea"/>
                <a:sym typeface="+mn-lt"/>
              </a:rPr>
              <a:t>点击添加文字</a:t>
            </a:r>
            <a:endParaRPr lang="zh-CN" altLang="en-US" sz="16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6" name="任意多边形: 形状 15"/>
          <p:cNvSpPr/>
          <p:nvPr/>
        </p:nvSpPr>
        <p:spPr>
          <a:xfrm rot="10800000">
            <a:off x="4913884" y="-5741"/>
            <a:ext cx="2364232" cy="2472454"/>
          </a:xfrm>
          <a:custGeom>
            <a:avLst/>
            <a:gdLst>
              <a:gd name="connsiteX0" fmla="*/ 2364232 w 2364232"/>
              <a:gd name="connsiteY0" fmla="*/ 2472454 h 2472454"/>
              <a:gd name="connsiteX1" fmla="*/ 0 w 2364232"/>
              <a:gd name="connsiteY1" fmla="*/ 2472454 h 2472454"/>
              <a:gd name="connsiteX2" fmla="*/ 1182116 w 2364232"/>
              <a:gd name="connsiteY2" fmla="*/ 0 h 2472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64232" h="2472454">
                <a:moveTo>
                  <a:pt x="2364232" y="2472454"/>
                </a:moveTo>
                <a:lnTo>
                  <a:pt x="0" y="2472454"/>
                </a:lnTo>
                <a:lnTo>
                  <a:pt x="1182116" y="0"/>
                </a:lnTo>
                <a:close/>
              </a:path>
            </a:pathLst>
          </a:custGeom>
          <a:blipFill dpi="0" rotWithShape="1">
            <a:blip r:embed="rId2">
              <a:alphaModFix amt="97000"/>
            </a:blip>
            <a:srcRect/>
            <a:stretch>
              <a:fillRect/>
            </a:stretch>
          </a:blipFill>
          <a:ln>
            <a:noFill/>
          </a:ln>
          <a:effectLst>
            <a:glow rad="736600">
              <a:srgbClr val="DD7161">
                <a:alpha val="1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474663"/>
            <a:ext cx="12192000" cy="960437"/>
          </a:xfrm>
          <a:prstGeom prst="rect">
            <a:avLst/>
          </a:prstGeom>
          <a:gradFill flip="none" rotWithShape="1">
            <a:gsLst>
              <a:gs pos="0">
                <a:srgbClr val="A1A3B1">
                  <a:alpha val="82000"/>
                </a:srgbClr>
              </a:gs>
              <a:gs pos="100000">
                <a:srgbClr val="DD7161">
                  <a:alpha val="6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5001657" y="663575"/>
            <a:ext cx="2544286" cy="4793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3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点击添加标题文字</a:t>
            </a:r>
            <a:endParaRPr lang="zh-CN" altLang="en-US" sz="23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7" name="任意多边形: 形状 16"/>
          <p:cNvSpPr/>
          <p:nvPr/>
        </p:nvSpPr>
        <p:spPr>
          <a:xfrm rot="10800000">
            <a:off x="4779963" y="-6350"/>
            <a:ext cx="2632075" cy="2719388"/>
          </a:xfrm>
          <a:custGeom>
            <a:avLst/>
            <a:gdLst>
              <a:gd name="connsiteX0" fmla="*/ 2616955 w 2616955"/>
              <a:gd name="connsiteY0" fmla="*/ 2718655 h 2718655"/>
              <a:gd name="connsiteX1" fmla="*/ 0 w 2616955"/>
              <a:gd name="connsiteY1" fmla="*/ 2718655 h 2718655"/>
              <a:gd name="connsiteX2" fmla="*/ 1308477 w 2616955"/>
              <a:gd name="connsiteY2" fmla="*/ 0 h 2718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6955" h="2718655">
                <a:moveTo>
                  <a:pt x="2616955" y="2718655"/>
                </a:moveTo>
                <a:lnTo>
                  <a:pt x="0" y="2718655"/>
                </a:lnTo>
                <a:lnTo>
                  <a:pt x="1308477" y="0"/>
                </a:lnTo>
                <a:close/>
              </a:path>
            </a:pathLst>
          </a:custGeom>
          <a:noFill/>
          <a:ln>
            <a:solidFill>
              <a:schemeClr val="bg1">
                <a:alpha val="3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aphicFrame>
        <p:nvGraphicFramePr>
          <p:cNvPr id="6155" name="图表 18"/>
          <p:cNvGraphicFramePr/>
          <p:nvPr/>
        </p:nvGraphicFramePr>
        <p:xfrm>
          <a:off x="6223000" y="1960563"/>
          <a:ext cx="5776913" cy="428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Chart" r:id="rId3" imgW="9039225" imgH="6705600" progId="Excel.Chart.8">
                  <p:embed/>
                </p:oleObj>
              </mc:Choice>
              <mc:Fallback>
                <p:oleObj name="Chart" r:id="rId3" imgW="9039225" imgH="6705600" progId="Excel.Chart.8">
                  <p:embed/>
                  <p:pic>
                    <p:nvPicPr>
                      <p:cNvPr id="0" name="图表 18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0" y="1960563"/>
                        <a:ext cx="5776913" cy="428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2" descr="图片包含 绘图&#10;&#10;已生成极高可信度的说明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 b="1673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1A3B1">
                  <a:alpha val="83000"/>
                </a:srgbClr>
              </a:gs>
              <a:gs pos="100000">
                <a:srgbClr val="DD7161">
                  <a:alpha val="63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957388" y="736600"/>
            <a:ext cx="2005012" cy="5384800"/>
          </a:xfrm>
          <a:prstGeom prst="rect">
            <a:avLst/>
          </a:prstGeom>
          <a:noFill/>
          <a:effectLst>
            <a:outerShdw blurRad="50800" dist="139700" dir="2700000" algn="tl" rotWithShape="0">
              <a:srgbClr val="DD7161">
                <a:alpha val="40000"/>
              </a:srgb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4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2</a:t>
            </a:r>
            <a:endParaRPr lang="zh-CN" altLang="en-US" sz="344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99981" y="693354"/>
            <a:ext cx="2005241" cy="53860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4400" dirty="0">
                <a:ln w="28575">
                  <a:gradFill>
                    <a:gsLst>
                      <a:gs pos="0">
                        <a:srgbClr val="A4C9DC"/>
                      </a:gs>
                      <a:gs pos="100000">
                        <a:srgbClr val="F0E4C8"/>
                      </a:gs>
                    </a:gsLst>
                    <a:lin ang="5400000" scaled="1"/>
                  </a:gradFill>
                </a:ln>
                <a:noFill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2</a:t>
            </a:r>
            <a:endParaRPr lang="zh-CN" altLang="en-US" sz="34400" dirty="0">
              <a:ln w="28575">
                <a:gradFill>
                  <a:gsLst>
                    <a:gs pos="0">
                      <a:srgbClr val="A4C9DC"/>
                    </a:gs>
                    <a:gs pos="100000">
                      <a:srgbClr val="F0E4C8"/>
                    </a:gs>
                  </a:gsLst>
                  <a:lin ang="5400000" scaled="1"/>
                </a:gradFill>
              </a:ln>
              <a:noFill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等腰三角形 1"/>
          <p:cNvSpPr/>
          <p:nvPr/>
        </p:nvSpPr>
        <p:spPr>
          <a:xfrm rot="3851833">
            <a:off x="10948194" y="2980532"/>
            <a:ext cx="2109787" cy="2114550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-1" fmla="*/ 7034 w 5985803"/>
              <a:gd name="connsiteY0-2" fmla="*/ 1519311 h 1519311"/>
              <a:gd name="connsiteX1-3" fmla="*/ 0 w 5985803"/>
              <a:gd name="connsiteY1-4" fmla="*/ 0 h 1519311"/>
              <a:gd name="connsiteX2-5" fmla="*/ 5985803 w 5985803"/>
              <a:gd name="connsiteY2-6" fmla="*/ 1519311 h 1519311"/>
              <a:gd name="connsiteX3-7" fmla="*/ 7034 w 5985803"/>
              <a:gd name="connsiteY3-8" fmla="*/ 1519311 h 1519311"/>
              <a:gd name="connsiteX0-9" fmla="*/ 311 w 5993148"/>
              <a:gd name="connsiteY0-10" fmla="*/ 1659988 h 1659988"/>
              <a:gd name="connsiteX1-11" fmla="*/ 7345 w 5993148"/>
              <a:gd name="connsiteY1-12" fmla="*/ 0 h 1659988"/>
              <a:gd name="connsiteX2-13" fmla="*/ 5993148 w 5993148"/>
              <a:gd name="connsiteY2-14" fmla="*/ 1519311 h 1659988"/>
              <a:gd name="connsiteX3-15" fmla="*/ 311 w 5993148"/>
              <a:gd name="connsiteY3-16" fmla="*/ 1659988 h 1659988"/>
              <a:gd name="connsiteX0-17" fmla="*/ 311 w 8272114"/>
              <a:gd name="connsiteY0-18" fmla="*/ 1659988 h 1659988"/>
              <a:gd name="connsiteX1-19" fmla="*/ 7345 w 8272114"/>
              <a:gd name="connsiteY1-20" fmla="*/ 0 h 1659988"/>
              <a:gd name="connsiteX2-21" fmla="*/ 8272114 w 8272114"/>
              <a:gd name="connsiteY2-22" fmla="*/ 14068 h 1659988"/>
              <a:gd name="connsiteX3-23" fmla="*/ 311 w 8272114"/>
              <a:gd name="connsiteY3-24" fmla="*/ 1659988 h 1659988"/>
              <a:gd name="connsiteX0-25" fmla="*/ 311 w 8272114"/>
              <a:gd name="connsiteY0-26" fmla="*/ 2335237 h 2335237"/>
              <a:gd name="connsiteX1-27" fmla="*/ 7345 w 8272114"/>
              <a:gd name="connsiteY1-28" fmla="*/ 0 h 2335237"/>
              <a:gd name="connsiteX2-29" fmla="*/ 8272114 w 8272114"/>
              <a:gd name="connsiteY2-30" fmla="*/ 14068 h 2335237"/>
              <a:gd name="connsiteX3-31" fmla="*/ 311 w 8272114"/>
              <a:gd name="connsiteY3-32" fmla="*/ 2335237 h 2335237"/>
              <a:gd name="connsiteX0-33" fmla="*/ 311 w 2856052"/>
              <a:gd name="connsiteY0-34" fmla="*/ 2335237 h 2335237"/>
              <a:gd name="connsiteX1-35" fmla="*/ 7345 w 2856052"/>
              <a:gd name="connsiteY1-36" fmla="*/ 0 h 2335237"/>
              <a:gd name="connsiteX2-37" fmla="*/ 2856052 w 2856052"/>
              <a:gd name="connsiteY2-38" fmla="*/ 0 h 2335237"/>
              <a:gd name="connsiteX3-39" fmla="*/ 311 w 2856052"/>
              <a:gd name="connsiteY3-40" fmla="*/ 2335237 h 2335237"/>
              <a:gd name="connsiteX0-41" fmla="*/ 150 w 2869959"/>
              <a:gd name="connsiteY0-42" fmla="*/ 3123028 h 3123028"/>
              <a:gd name="connsiteX1-43" fmla="*/ 21252 w 2869959"/>
              <a:gd name="connsiteY1-44" fmla="*/ 0 h 3123028"/>
              <a:gd name="connsiteX2-45" fmla="*/ 2869959 w 2869959"/>
              <a:gd name="connsiteY2-46" fmla="*/ 0 h 3123028"/>
              <a:gd name="connsiteX3-47" fmla="*/ 150 w 2869959"/>
              <a:gd name="connsiteY3-48" fmla="*/ 3123028 h 3123028"/>
              <a:gd name="connsiteX0-49" fmla="*/ 150 w 4262660"/>
              <a:gd name="connsiteY0-50" fmla="*/ 3123028 h 3123028"/>
              <a:gd name="connsiteX1-51" fmla="*/ 21252 w 4262660"/>
              <a:gd name="connsiteY1-52" fmla="*/ 0 h 3123028"/>
              <a:gd name="connsiteX2-53" fmla="*/ 4262660 w 4262660"/>
              <a:gd name="connsiteY2-54" fmla="*/ 0 h 3123028"/>
              <a:gd name="connsiteX3-55" fmla="*/ 150 w 4262660"/>
              <a:gd name="connsiteY3-56" fmla="*/ 3123028 h 3123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chemeClr val="bg1">
              <a:lumMod val="8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等腰三角形 14"/>
          <p:cNvSpPr/>
          <p:nvPr/>
        </p:nvSpPr>
        <p:spPr>
          <a:xfrm rot="10800000">
            <a:off x="6108700" y="1054100"/>
            <a:ext cx="1163638" cy="647700"/>
          </a:xfrm>
          <a:prstGeom prst="triangle">
            <a:avLst>
              <a:gd name="adj" fmla="val 10000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216650" y="1123950"/>
            <a:ext cx="4699000" cy="49616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点击添加标题文字</a:t>
            </a:r>
            <a:endParaRPr lang="zh-CN" altLang="en-US" sz="24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216650" y="2051050"/>
            <a:ext cx="4375150" cy="64516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点击添加文字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等腰三角形 1"/>
          <p:cNvSpPr/>
          <p:nvPr/>
        </p:nvSpPr>
        <p:spPr>
          <a:xfrm rot="18565503">
            <a:off x="3121025" y="-2622550"/>
            <a:ext cx="4457700" cy="3397250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-1" fmla="*/ 7034 w 5985803"/>
              <a:gd name="connsiteY0-2" fmla="*/ 1519311 h 1519311"/>
              <a:gd name="connsiteX1-3" fmla="*/ 0 w 5985803"/>
              <a:gd name="connsiteY1-4" fmla="*/ 0 h 1519311"/>
              <a:gd name="connsiteX2-5" fmla="*/ 5985803 w 5985803"/>
              <a:gd name="connsiteY2-6" fmla="*/ 1519311 h 1519311"/>
              <a:gd name="connsiteX3-7" fmla="*/ 7034 w 5985803"/>
              <a:gd name="connsiteY3-8" fmla="*/ 1519311 h 1519311"/>
              <a:gd name="connsiteX0-9" fmla="*/ 311 w 5993148"/>
              <a:gd name="connsiteY0-10" fmla="*/ 1659988 h 1659988"/>
              <a:gd name="connsiteX1-11" fmla="*/ 7345 w 5993148"/>
              <a:gd name="connsiteY1-12" fmla="*/ 0 h 1659988"/>
              <a:gd name="connsiteX2-13" fmla="*/ 5993148 w 5993148"/>
              <a:gd name="connsiteY2-14" fmla="*/ 1519311 h 1659988"/>
              <a:gd name="connsiteX3-15" fmla="*/ 311 w 5993148"/>
              <a:gd name="connsiteY3-16" fmla="*/ 1659988 h 1659988"/>
              <a:gd name="connsiteX0-17" fmla="*/ 311 w 8272114"/>
              <a:gd name="connsiteY0-18" fmla="*/ 1659988 h 1659988"/>
              <a:gd name="connsiteX1-19" fmla="*/ 7345 w 8272114"/>
              <a:gd name="connsiteY1-20" fmla="*/ 0 h 1659988"/>
              <a:gd name="connsiteX2-21" fmla="*/ 8272114 w 8272114"/>
              <a:gd name="connsiteY2-22" fmla="*/ 14068 h 1659988"/>
              <a:gd name="connsiteX3-23" fmla="*/ 311 w 8272114"/>
              <a:gd name="connsiteY3-24" fmla="*/ 1659988 h 1659988"/>
              <a:gd name="connsiteX0-25" fmla="*/ 311 w 8272114"/>
              <a:gd name="connsiteY0-26" fmla="*/ 2335237 h 2335237"/>
              <a:gd name="connsiteX1-27" fmla="*/ 7345 w 8272114"/>
              <a:gd name="connsiteY1-28" fmla="*/ 0 h 2335237"/>
              <a:gd name="connsiteX2-29" fmla="*/ 8272114 w 8272114"/>
              <a:gd name="connsiteY2-30" fmla="*/ 14068 h 2335237"/>
              <a:gd name="connsiteX3-31" fmla="*/ 311 w 8272114"/>
              <a:gd name="connsiteY3-32" fmla="*/ 2335237 h 2335237"/>
              <a:gd name="connsiteX0-33" fmla="*/ 311 w 2856052"/>
              <a:gd name="connsiteY0-34" fmla="*/ 2335237 h 2335237"/>
              <a:gd name="connsiteX1-35" fmla="*/ 7345 w 2856052"/>
              <a:gd name="connsiteY1-36" fmla="*/ 0 h 2335237"/>
              <a:gd name="connsiteX2-37" fmla="*/ 2856052 w 2856052"/>
              <a:gd name="connsiteY2-38" fmla="*/ 0 h 2335237"/>
              <a:gd name="connsiteX3-39" fmla="*/ 311 w 2856052"/>
              <a:gd name="connsiteY3-40" fmla="*/ 2335237 h 2335237"/>
              <a:gd name="connsiteX0-41" fmla="*/ 150 w 2869959"/>
              <a:gd name="connsiteY0-42" fmla="*/ 3123028 h 3123028"/>
              <a:gd name="connsiteX1-43" fmla="*/ 21252 w 2869959"/>
              <a:gd name="connsiteY1-44" fmla="*/ 0 h 3123028"/>
              <a:gd name="connsiteX2-45" fmla="*/ 2869959 w 2869959"/>
              <a:gd name="connsiteY2-46" fmla="*/ 0 h 3123028"/>
              <a:gd name="connsiteX3-47" fmla="*/ 150 w 2869959"/>
              <a:gd name="connsiteY3-48" fmla="*/ 3123028 h 3123028"/>
              <a:gd name="connsiteX0-49" fmla="*/ 150 w 4262660"/>
              <a:gd name="connsiteY0-50" fmla="*/ 3123028 h 3123028"/>
              <a:gd name="connsiteX1-51" fmla="*/ 21252 w 4262660"/>
              <a:gd name="connsiteY1-52" fmla="*/ 0 h 3123028"/>
              <a:gd name="connsiteX2-53" fmla="*/ 4262660 w 4262660"/>
              <a:gd name="connsiteY2-54" fmla="*/ 0 h 3123028"/>
              <a:gd name="connsiteX3-55" fmla="*/ 150 w 4262660"/>
              <a:gd name="connsiteY3-56" fmla="*/ 3123028 h 3123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chemeClr val="bg1">
              <a:lumMod val="8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等腰三角形 1"/>
          <p:cNvSpPr/>
          <p:nvPr/>
        </p:nvSpPr>
        <p:spPr>
          <a:xfrm rot="19982353">
            <a:off x="-1250950" y="4424363"/>
            <a:ext cx="4457700" cy="3395662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-1" fmla="*/ 7034 w 5985803"/>
              <a:gd name="connsiteY0-2" fmla="*/ 1519311 h 1519311"/>
              <a:gd name="connsiteX1-3" fmla="*/ 0 w 5985803"/>
              <a:gd name="connsiteY1-4" fmla="*/ 0 h 1519311"/>
              <a:gd name="connsiteX2-5" fmla="*/ 5985803 w 5985803"/>
              <a:gd name="connsiteY2-6" fmla="*/ 1519311 h 1519311"/>
              <a:gd name="connsiteX3-7" fmla="*/ 7034 w 5985803"/>
              <a:gd name="connsiteY3-8" fmla="*/ 1519311 h 1519311"/>
              <a:gd name="connsiteX0-9" fmla="*/ 311 w 5993148"/>
              <a:gd name="connsiteY0-10" fmla="*/ 1659988 h 1659988"/>
              <a:gd name="connsiteX1-11" fmla="*/ 7345 w 5993148"/>
              <a:gd name="connsiteY1-12" fmla="*/ 0 h 1659988"/>
              <a:gd name="connsiteX2-13" fmla="*/ 5993148 w 5993148"/>
              <a:gd name="connsiteY2-14" fmla="*/ 1519311 h 1659988"/>
              <a:gd name="connsiteX3-15" fmla="*/ 311 w 5993148"/>
              <a:gd name="connsiteY3-16" fmla="*/ 1659988 h 1659988"/>
              <a:gd name="connsiteX0-17" fmla="*/ 311 w 8272114"/>
              <a:gd name="connsiteY0-18" fmla="*/ 1659988 h 1659988"/>
              <a:gd name="connsiteX1-19" fmla="*/ 7345 w 8272114"/>
              <a:gd name="connsiteY1-20" fmla="*/ 0 h 1659988"/>
              <a:gd name="connsiteX2-21" fmla="*/ 8272114 w 8272114"/>
              <a:gd name="connsiteY2-22" fmla="*/ 14068 h 1659988"/>
              <a:gd name="connsiteX3-23" fmla="*/ 311 w 8272114"/>
              <a:gd name="connsiteY3-24" fmla="*/ 1659988 h 1659988"/>
              <a:gd name="connsiteX0-25" fmla="*/ 311 w 8272114"/>
              <a:gd name="connsiteY0-26" fmla="*/ 2335237 h 2335237"/>
              <a:gd name="connsiteX1-27" fmla="*/ 7345 w 8272114"/>
              <a:gd name="connsiteY1-28" fmla="*/ 0 h 2335237"/>
              <a:gd name="connsiteX2-29" fmla="*/ 8272114 w 8272114"/>
              <a:gd name="connsiteY2-30" fmla="*/ 14068 h 2335237"/>
              <a:gd name="connsiteX3-31" fmla="*/ 311 w 8272114"/>
              <a:gd name="connsiteY3-32" fmla="*/ 2335237 h 2335237"/>
              <a:gd name="connsiteX0-33" fmla="*/ 311 w 2856052"/>
              <a:gd name="connsiteY0-34" fmla="*/ 2335237 h 2335237"/>
              <a:gd name="connsiteX1-35" fmla="*/ 7345 w 2856052"/>
              <a:gd name="connsiteY1-36" fmla="*/ 0 h 2335237"/>
              <a:gd name="connsiteX2-37" fmla="*/ 2856052 w 2856052"/>
              <a:gd name="connsiteY2-38" fmla="*/ 0 h 2335237"/>
              <a:gd name="connsiteX3-39" fmla="*/ 311 w 2856052"/>
              <a:gd name="connsiteY3-40" fmla="*/ 2335237 h 2335237"/>
              <a:gd name="connsiteX0-41" fmla="*/ 150 w 2869959"/>
              <a:gd name="connsiteY0-42" fmla="*/ 3123028 h 3123028"/>
              <a:gd name="connsiteX1-43" fmla="*/ 21252 w 2869959"/>
              <a:gd name="connsiteY1-44" fmla="*/ 0 h 3123028"/>
              <a:gd name="connsiteX2-45" fmla="*/ 2869959 w 2869959"/>
              <a:gd name="connsiteY2-46" fmla="*/ 0 h 3123028"/>
              <a:gd name="connsiteX3-47" fmla="*/ 150 w 2869959"/>
              <a:gd name="connsiteY3-48" fmla="*/ 3123028 h 3123028"/>
              <a:gd name="connsiteX0-49" fmla="*/ 150 w 4262660"/>
              <a:gd name="connsiteY0-50" fmla="*/ 3123028 h 3123028"/>
              <a:gd name="connsiteX1-51" fmla="*/ 21252 w 4262660"/>
              <a:gd name="connsiteY1-52" fmla="*/ 0 h 3123028"/>
              <a:gd name="connsiteX2-53" fmla="*/ 4262660 w 4262660"/>
              <a:gd name="connsiteY2-54" fmla="*/ 0 h 3123028"/>
              <a:gd name="connsiteX3-55" fmla="*/ 150 w 4262660"/>
              <a:gd name="connsiteY3-56" fmla="*/ 3123028 h 3123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rgbClr val="DD7161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等腰三角形 1"/>
          <p:cNvSpPr/>
          <p:nvPr/>
        </p:nvSpPr>
        <p:spPr>
          <a:xfrm rot="2265171">
            <a:off x="-20638" y="1168400"/>
            <a:ext cx="1333501" cy="979488"/>
          </a:xfrm>
          <a:prstGeom prst="triangle">
            <a:avLst>
              <a:gd name="adj" fmla="val 2565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6" descr="图片包含 绘图&#10;&#10;已生成极高可信度的说明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2" b="1033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1A3B1">
                  <a:alpha val="0"/>
                </a:srgbClr>
              </a:gs>
              <a:gs pos="47000">
                <a:srgbClr val="C7847F">
                  <a:alpha val="82000"/>
                </a:srgbClr>
              </a:gs>
              <a:gs pos="100000">
                <a:srgbClr val="DD7161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 rot="7608574">
            <a:off x="11065669" y="15081"/>
            <a:ext cx="1239838" cy="762000"/>
          </a:xfrm>
          <a:custGeom>
            <a:avLst/>
            <a:gdLst>
              <a:gd name="connsiteX0" fmla="*/ 410693 w 1240268"/>
              <a:gd name="connsiteY0" fmla="*/ 762043 h 762043"/>
              <a:gd name="connsiteX1" fmla="*/ 0 w 1240268"/>
              <a:gd name="connsiteY1" fmla="*/ 213250 h 762043"/>
              <a:gd name="connsiteX2" fmla="*/ 284958 w 1240268"/>
              <a:gd name="connsiteY2" fmla="*/ 0 h 762043"/>
              <a:gd name="connsiteX3" fmla="*/ 1240268 w 1240268"/>
              <a:gd name="connsiteY3" fmla="*/ 762043 h 762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0268" h="762043">
                <a:moveTo>
                  <a:pt x="410693" y="762043"/>
                </a:moveTo>
                <a:lnTo>
                  <a:pt x="0" y="213250"/>
                </a:lnTo>
                <a:lnTo>
                  <a:pt x="284958" y="0"/>
                </a:lnTo>
                <a:lnTo>
                  <a:pt x="1240268" y="762043"/>
                </a:lnTo>
                <a:close/>
              </a:path>
            </a:pathLst>
          </a:custGeom>
          <a:noFill/>
          <a:ln>
            <a:solidFill>
              <a:schemeClr val="bg1">
                <a:alpha val="8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688135" y="919788"/>
            <a:ext cx="4274632" cy="505267"/>
          </a:xfrm>
          <a:prstGeom prst="rect">
            <a:avLst/>
          </a:prstGeom>
          <a:gradFill>
            <a:gsLst>
              <a:gs pos="0">
                <a:srgbClr val="CA979D"/>
              </a:gs>
              <a:gs pos="47000">
                <a:srgbClr val="C7847F">
                  <a:alpha val="82000"/>
                </a:srgbClr>
              </a:gs>
              <a:gs pos="100000">
                <a:srgbClr val="DD7161">
                  <a:alpha val="94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 rot="7608574">
            <a:off x="11007725" y="-85725"/>
            <a:ext cx="2019301" cy="1241425"/>
          </a:xfrm>
          <a:custGeom>
            <a:avLst/>
            <a:gdLst>
              <a:gd name="connsiteX0" fmla="*/ 410693 w 1240268"/>
              <a:gd name="connsiteY0" fmla="*/ 762043 h 762043"/>
              <a:gd name="connsiteX1" fmla="*/ 0 w 1240268"/>
              <a:gd name="connsiteY1" fmla="*/ 213250 h 762043"/>
              <a:gd name="connsiteX2" fmla="*/ 284958 w 1240268"/>
              <a:gd name="connsiteY2" fmla="*/ 0 h 762043"/>
              <a:gd name="connsiteX3" fmla="*/ 1240268 w 1240268"/>
              <a:gd name="connsiteY3" fmla="*/ 762043 h 762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0268" h="762043">
                <a:moveTo>
                  <a:pt x="410693" y="762043"/>
                </a:moveTo>
                <a:lnTo>
                  <a:pt x="0" y="213250"/>
                </a:lnTo>
                <a:lnTo>
                  <a:pt x="284958" y="0"/>
                </a:lnTo>
                <a:lnTo>
                  <a:pt x="1240268" y="762043"/>
                </a:ln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455436" y="893763"/>
            <a:ext cx="2646878" cy="49616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点击添加标题文字</a:t>
            </a:r>
            <a:endParaRPr lang="zh-CN" altLang="en-US" sz="24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688138" y="1751013"/>
            <a:ext cx="4451350" cy="132207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 smtClean="0">
                <a:solidFill>
                  <a:schemeClr val="bg1"/>
                </a:solidFill>
                <a:cs typeface="+mn-ea"/>
                <a:sym typeface="+mn-lt"/>
              </a:rPr>
              <a:t>点击添加文字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等腰三角形 18"/>
          <p:cNvSpPr/>
          <p:nvPr/>
        </p:nvSpPr>
        <p:spPr>
          <a:xfrm rot="3005056">
            <a:off x="7315993" y="-916781"/>
            <a:ext cx="1295401" cy="1163638"/>
          </a:xfrm>
          <a:prstGeom prst="triangle">
            <a:avLst>
              <a:gd name="adj" fmla="val 14444"/>
            </a:avLst>
          </a:prstGeom>
          <a:noFill/>
          <a:ln>
            <a:solidFill>
              <a:schemeClr val="bg1">
                <a:alpha val="5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5" b="1096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1A3B1">
                  <a:alpha val="94000"/>
                </a:srgbClr>
              </a:gs>
              <a:gs pos="100000">
                <a:srgbClr val="DD7161">
                  <a:alpha val="6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等腰三角形 3"/>
          <p:cNvSpPr/>
          <p:nvPr/>
        </p:nvSpPr>
        <p:spPr>
          <a:xfrm>
            <a:off x="0" y="0"/>
            <a:ext cx="12192000" cy="6858000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A1A3B1">
                  <a:alpha val="55000"/>
                </a:srgbClr>
              </a:gs>
              <a:gs pos="100000">
                <a:srgbClr val="DD7161">
                  <a:alpha val="18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等腰三角形 5"/>
          <p:cNvSpPr/>
          <p:nvPr/>
        </p:nvSpPr>
        <p:spPr>
          <a:xfrm rot="5400000">
            <a:off x="1119981" y="1027907"/>
            <a:ext cx="652463" cy="685800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rgbClr val="A1A3B1">
                  <a:alpha val="3000"/>
                </a:srgbClr>
              </a:gs>
              <a:gs pos="100000">
                <a:srgbClr val="DD7161">
                  <a:alpha val="63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917442" y="1090613"/>
            <a:ext cx="2646878" cy="49616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点击添加标题文字</a:t>
            </a:r>
            <a:endParaRPr lang="zh-CN" altLang="en-US" sz="24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graphicFrame>
        <p:nvGraphicFramePr>
          <p:cNvPr id="9223" name="图表 8"/>
          <p:cNvGraphicFramePr/>
          <p:nvPr/>
        </p:nvGraphicFramePr>
        <p:xfrm>
          <a:off x="688975" y="1765300"/>
          <a:ext cx="8229600" cy="430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Chart" r:id="rId2" imgW="12868275" imgH="6743700" progId="Excel.Chart.8">
                  <p:embed/>
                </p:oleObj>
              </mc:Choice>
              <mc:Fallback>
                <p:oleObj name="Chart" r:id="rId2" imgW="12868275" imgH="6743700" progId="Excel.Chart.8">
                  <p:embed/>
                  <p:pic>
                    <p:nvPicPr>
                      <p:cNvPr id="0" name="图表 8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975" y="1765300"/>
                        <a:ext cx="8229600" cy="430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本框 17"/>
          <p:cNvSpPr txBox="1"/>
          <p:nvPr/>
        </p:nvSpPr>
        <p:spPr>
          <a:xfrm>
            <a:off x="9136063" y="4202113"/>
            <a:ext cx="2032000" cy="645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点击添加文字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endParaRPr lang="zh-CN" altLang="en-US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136063" y="2382838"/>
            <a:ext cx="2032000" cy="645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点击添加文字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endParaRPr lang="zh-CN" altLang="en-US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2" descr="图片包含 绘图&#10;&#10;已生成极高可信度的说明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 b="1673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1A3B1">
                  <a:alpha val="83000"/>
                </a:srgbClr>
              </a:gs>
              <a:gs pos="100000">
                <a:srgbClr val="DD7161">
                  <a:alpha val="63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957388" y="736600"/>
            <a:ext cx="2005012" cy="5384800"/>
          </a:xfrm>
          <a:prstGeom prst="rect">
            <a:avLst/>
          </a:prstGeom>
          <a:noFill/>
          <a:effectLst>
            <a:outerShdw blurRad="50800" dist="139700" dir="2700000" algn="tl" rotWithShape="0">
              <a:srgbClr val="DD7161">
                <a:alpha val="40000"/>
              </a:srgb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4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3</a:t>
            </a:r>
            <a:endParaRPr lang="zh-CN" altLang="en-US" sz="344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86239" y="677899"/>
            <a:ext cx="2005241" cy="53860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4400" dirty="0">
                <a:ln w="28575">
                  <a:gradFill>
                    <a:gsLst>
                      <a:gs pos="0">
                        <a:srgbClr val="A4C9DC"/>
                      </a:gs>
                      <a:gs pos="100000">
                        <a:srgbClr val="F0E4C8"/>
                      </a:gs>
                    </a:gsLst>
                    <a:lin ang="5400000" scaled="1"/>
                  </a:gradFill>
                </a:ln>
                <a:noFill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3</a:t>
            </a:r>
            <a:endParaRPr lang="zh-CN" altLang="en-US" sz="34400" dirty="0">
              <a:ln w="28575">
                <a:gradFill>
                  <a:gsLst>
                    <a:gs pos="0">
                      <a:srgbClr val="A4C9DC"/>
                    </a:gs>
                    <a:gs pos="100000">
                      <a:srgbClr val="F0E4C8"/>
                    </a:gs>
                  </a:gsLst>
                  <a:lin ang="5400000" scaled="1"/>
                </a:gradFill>
              </a:ln>
              <a:noFill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等腰三角形 1"/>
          <p:cNvSpPr/>
          <p:nvPr/>
        </p:nvSpPr>
        <p:spPr>
          <a:xfrm rot="3851833">
            <a:off x="10948194" y="2980532"/>
            <a:ext cx="2109787" cy="2114550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-1" fmla="*/ 7034 w 5985803"/>
              <a:gd name="connsiteY0-2" fmla="*/ 1519311 h 1519311"/>
              <a:gd name="connsiteX1-3" fmla="*/ 0 w 5985803"/>
              <a:gd name="connsiteY1-4" fmla="*/ 0 h 1519311"/>
              <a:gd name="connsiteX2-5" fmla="*/ 5985803 w 5985803"/>
              <a:gd name="connsiteY2-6" fmla="*/ 1519311 h 1519311"/>
              <a:gd name="connsiteX3-7" fmla="*/ 7034 w 5985803"/>
              <a:gd name="connsiteY3-8" fmla="*/ 1519311 h 1519311"/>
              <a:gd name="connsiteX0-9" fmla="*/ 311 w 5993148"/>
              <a:gd name="connsiteY0-10" fmla="*/ 1659988 h 1659988"/>
              <a:gd name="connsiteX1-11" fmla="*/ 7345 w 5993148"/>
              <a:gd name="connsiteY1-12" fmla="*/ 0 h 1659988"/>
              <a:gd name="connsiteX2-13" fmla="*/ 5993148 w 5993148"/>
              <a:gd name="connsiteY2-14" fmla="*/ 1519311 h 1659988"/>
              <a:gd name="connsiteX3-15" fmla="*/ 311 w 5993148"/>
              <a:gd name="connsiteY3-16" fmla="*/ 1659988 h 1659988"/>
              <a:gd name="connsiteX0-17" fmla="*/ 311 w 8272114"/>
              <a:gd name="connsiteY0-18" fmla="*/ 1659988 h 1659988"/>
              <a:gd name="connsiteX1-19" fmla="*/ 7345 w 8272114"/>
              <a:gd name="connsiteY1-20" fmla="*/ 0 h 1659988"/>
              <a:gd name="connsiteX2-21" fmla="*/ 8272114 w 8272114"/>
              <a:gd name="connsiteY2-22" fmla="*/ 14068 h 1659988"/>
              <a:gd name="connsiteX3-23" fmla="*/ 311 w 8272114"/>
              <a:gd name="connsiteY3-24" fmla="*/ 1659988 h 1659988"/>
              <a:gd name="connsiteX0-25" fmla="*/ 311 w 8272114"/>
              <a:gd name="connsiteY0-26" fmla="*/ 2335237 h 2335237"/>
              <a:gd name="connsiteX1-27" fmla="*/ 7345 w 8272114"/>
              <a:gd name="connsiteY1-28" fmla="*/ 0 h 2335237"/>
              <a:gd name="connsiteX2-29" fmla="*/ 8272114 w 8272114"/>
              <a:gd name="connsiteY2-30" fmla="*/ 14068 h 2335237"/>
              <a:gd name="connsiteX3-31" fmla="*/ 311 w 8272114"/>
              <a:gd name="connsiteY3-32" fmla="*/ 2335237 h 2335237"/>
              <a:gd name="connsiteX0-33" fmla="*/ 311 w 2856052"/>
              <a:gd name="connsiteY0-34" fmla="*/ 2335237 h 2335237"/>
              <a:gd name="connsiteX1-35" fmla="*/ 7345 w 2856052"/>
              <a:gd name="connsiteY1-36" fmla="*/ 0 h 2335237"/>
              <a:gd name="connsiteX2-37" fmla="*/ 2856052 w 2856052"/>
              <a:gd name="connsiteY2-38" fmla="*/ 0 h 2335237"/>
              <a:gd name="connsiteX3-39" fmla="*/ 311 w 2856052"/>
              <a:gd name="connsiteY3-40" fmla="*/ 2335237 h 2335237"/>
              <a:gd name="connsiteX0-41" fmla="*/ 150 w 2869959"/>
              <a:gd name="connsiteY0-42" fmla="*/ 3123028 h 3123028"/>
              <a:gd name="connsiteX1-43" fmla="*/ 21252 w 2869959"/>
              <a:gd name="connsiteY1-44" fmla="*/ 0 h 3123028"/>
              <a:gd name="connsiteX2-45" fmla="*/ 2869959 w 2869959"/>
              <a:gd name="connsiteY2-46" fmla="*/ 0 h 3123028"/>
              <a:gd name="connsiteX3-47" fmla="*/ 150 w 2869959"/>
              <a:gd name="connsiteY3-48" fmla="*/ 3123028 h 3123028"/>
              <a:gd name="connsiteX0-49" fmla="*/ 150 w 4262660"/>
              <a:gd name="connsiteY0-50" fmla="*/ 3123028 h 3123028"/>
              <a:gd name="connsiteX1-51" fmla="*/ 21252 w 4262660"/>
              <a:gd name="connsiteY1-52" fmla="*/ 0 h 3123028"/>
              <a:gd name="connsiteX2-53" fmla="*/ 4262660 w 4262660"/>
              <a:gd name="connsiteY2-54" fmla="*/ 0 h 3123028"/>
              <a:gd name="connsiteX3-55" fmla="*/ 150 w 4262660"/>
              <a:gd name="connsiteY3-56" fmla="*/ 3123028 h 3123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chemeClr val="bg1">
              <a:lumMod val="8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等腰三角形 14"/>
          <p:cNvSpPr/>
          <p:nvPr/>
        </p:nvSpPr>
        <p:spPr>
          <a:xfrm rot="10800000">
            <a:off x="6108700" y="1054100"/>
            <a:ext cx="1163638" cy="647700"/>
          </a:xfrm>
          <a:prstGeom prst="triangle">
            <a:avLst>
              <a:gd name="adj" fmla="val 10000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216650" y="1123950"/>
            <a:ext cx="4699000" cy="49616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点击添加标题文字</a:t>
            </a:r>
            <a:endParaRPr lang="zh-CN" altLang="en-US" sz="24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216650" y="2051050"/>
            <a:ext cx="4375150" cy="64516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点击添加文字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等腰三角形 1"/>
          <p:cNvSpPr/>
          <p:nvPr/>
        </p:nvSpPr>
        <p:spPr>
          <a:xfrm rot="20950458">
            <a:off x="-328613" y="5738813"/>
            <a:ext cx="3325813" cy="2006600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-1" fmla="*/ 7034 w 5985803"/>
              <a:gd name="connsiteY0-2" fmla="*/ 1519311 h 1519311"/>
              <a:gd name="connsiteX1-3" fmla="*/ 0 w 5985803"/>
              <a:gd name="connsiteY1-4" fmla="*/ 0 h 1519311"/>
              <a:gd name="connsiteX2-5" fmla="*/ 5985803 w 5985803"/>
              <a:gd name="connsiteY2-6" fmla="*/ 1519311 h 1519311"/>
              <a:gd name="connsiteX3-7" fmla="*/ 7034 w 5985803"/>
              <a:gd name="connsiteY3-8" fmla="*/ 1519311 h 1519311"/>
              <a:gd name="connsiteX0-9" fmla="*/ 311 w 5993148"/>
              <a:gd name="connsiteY0-10" fmla="*/ 1659988 h 1659988"/>
              <a:gd name="connsiteX1-11" fmla="*/ 7345 w 5993148"/>
              <a:gd name="connsiteY1-12" fmla="*/ 0 h 1659988"/>
              <a:gd name="connsiteX2-13" fmla="*/ 5993148 w 5993148"/>
              <a:gd name="connsiteY2-14" fmla="*/ 1519311 h 1659988"/>
              <a:gd name="connsiteX3-15" fmla="*/ 311 w 5993148"/>
              <a:gd name="connsiteY3-16" fmla="*/ 1659988 h 1659988"/>
              <a:gd name="connsiteX0-17" fmla="*/ 311 w 8272114"/>
              <a:gd name="connsiteY0-18" fmla="*/ 1659988 h 1659988"/>
              <a:gd name="connsiteX1-19" fmla="*/ 7345 w 8272114"/>
              <a:gd name="connsiteY1-20" fmla="*/ 0 h 1659988"/>
              <a:gd name="connsiteX2-21" fmla="*/ 8272114 w 8272114"/>
              <a:gd name="connsiteY2-22" fmla="*/ 14068 h 1659988"/>
              <a:gd name="connsiteX3-23" fmla="*/ 311 w 8272114"/>
              <a:gd name="connsiteY3-24" fmla="*/ 1659988 h 1659988"/>
              <a:gd name="connsiteX0-25" fmla="*/ 311 w 8272114"/>
              <a:gd name="connsiteY0-26" fmla="*/ 2335237 h 2335237"/>
              <a:gd name="connsiteX1-27" fmla="*/ 7345 w 8272114"/>
              <a:gd name="connsiteY1-28" fmla="*/ 0 h 2335237"/>
              <a:gd name="connsiteX2-29" fmla="*/ 8272114 w 8272114"/>
              <a:gd name="connsiteY2-30" fmla="*/ 14068 h 2335237"/>
              <a:gd name="connsiteX3-31" fmla="*/ 311 w 8272114"/>
              <a:gd name="connsiteY3-32" fmla="*/ 2335237 h 2335237"/>
              <a:gd name="connsiteX0-33" fmla="*/ 311 w 2856052"/>
              <a:gd name="connsiteY0-34" fmla="*/ 2335237 h 2335237"/>
              <a:gd name="connsiteX1-35" fmla="*/ 7345 w 2856052"/>
              <a:gd name="connsiteY1-36" fmla="*/ 0 h 2335237"/>
              <a:gd name="connsiteX2-37" fmla="*/ 2856052 w 2856052"/>
              <a:gd name="connsiteY2-38" fmla="*/ 0 h 2335237"/>
              <a:gd name="connsiteX3-39" fmla="*/ 311 w 2856052"/>
              <a:gd name="connsiteY3-40" fmla="*/ 2335237 h 2335237"/>
              <a:gd name="connsiteX0-41" fmla="*/ 150 w 2869959"/>
              <a:gd name="connsiteY0-42" fmla="*/ 3123028 h 3123028"/>
              <a:gd name="connsiteX1-43" fmla="*/ 21252 w 2869959"/>
              <a:gd name="connsiteY1-44" fmla="*/ 0 h 3123028"/>
              <a:gd name="connsiteX2-45" fmla="*/ 2869959 w 2869959"/>
              <a:gd name="connsiteY2-46" fmla="*/ 0 h 3123028"/>
              <a:gd name="connsiteX3-47" fmla="*/ 150 w 2869959"/>
              <a:gd name="connsiteY3-48" fmla="*/ 3123028 h 3123028"/>
              <a:gd name="connsiteX0-49" fmla="*/ 150 w 4262660"/>
              <a:gd name="connsiteY0-50" fmla="*/ 3123028 h 3123028"/>
              <a:gd name="connsiteX1-51" fmla="*/ 21252 w 4262660"/>
              <a:gd name="connsiteY1-52" fmla="*/ 0 h 3123028"/>
              <a:gd name="connsiteX2-53" fmla="*/ 4262660 w 4262660"/>
              <a:gd name="connsiteY2-54" fmla="*/ 0 h 3123028"/>
              <a:gd name="connsiteX3-55" fmla="*/ 150 w 4262660"/>
              <a:gd name="connsiteY3-56" fmla="*/ 3123028 h 3123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chemeClr val="bg1">
              <a:lumMod val="8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等腰三角形 1"/>
          <p:cNvSpPr/>
          <p:nvPr/>
        </p:nvSpPr>
        <p:spPr>
          <a:xfrm rot="3152581">
            <a:off x="-627856" y="-904082"/>
            <a:ext cx="4457700" cy="3395663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-1" fmla="*/ 7034 w 5985803"/>
              <a:gd name="connsiteY0-2" fmla="*/ 1519311 h 1519311"/>
              <a:gd name="connsiteX1-3" fmla="*/ 0 w 5985803"/>
              <a:gd name="connsiteY1-4" fmla="*/ 0 h 1519311"/>
              <a:gd name="connsiteX2-5" fmla="*/ 5985803 w 5985803"/>
              <a:gd name="connsiteY2-6" fmla="*/ 1519311 h 1519311"/>
              <a:gd name="connsiteX3-7" fmla="*/ 7034 w 5985803"/>
              <a:gd name="connsiteY3-8" fmla="*/ 1519311 h 1519311"/>
              <a:gd name="connsiteX0-9" fmla="*/ 311 w 5993148"/>
              <a:gd name="connsiteY0-10" fmla="*/ 1659988 h 1659988"/>
              <a:gd name="connsiteX1-11" fmla="*/ 7345 w 5993148"/>
              <a:gd name="connsiteY1-12" fmla="*/ 0 h 1659988"/>
              <a:gd name="connsiteX2-13" fmla="*/ 5993148 w 5993148"/>
              <a:gd name="connsiteY2-14" fmla="*/ 1519311 h 1659988"/>
              <a:gd name="connsiteX3-15" fmla="*/ 311 w 5993148"/>
              <a:gd name="connsiteY3-16" fmla="*/ 1659988 h 1659988"/>
              <a:gd name="connsiteX0-17" fmla="*/ 311 w 8272114"/>
              <a:gd name="connsiteY0-18" fmla="*/ 1659988 h 1659988"/>
              <a:gd name="connsiteX1-19" fmla="*/ 7345 w 8272114"/>
              <a:gd name="connsiteY1-20" fmla="*/ 0 h 1659988"/>
              <a:gd name="connsiteX2-21" fmla="*/ 8272114 w 8272114"/>
              <a:gd name="connsiteY2-22" fmla="*/ 14068 h 1659988"/>
              <a:gd name="connsiteX3-23" fmla="*/ 311 w 8272114"/>
              <a:gd name="connsiteY3-24" fmla="*/ 1659988 h 1659988"/>
              <a:gd name="connsiteX0-25" fmla="*/ 311 w 8272114"/>
              <a:gd name="connsiteY0-26" fmla="*/ 2335237 h 2335237"/>
              <a:gd name="connsiteX1-27" fmla="*/ 7345 w 8272114"/>
              <a:gd name="connsiteY1-28" fmla="*/ 0 h 2335237"/>
              <a:gd name="connsiteX2-29" fmla="*/ 8272114 w 8272114"/>
              <a:gd name="connsiteY2-30" fmla="*/ 14068 h 2335237"/>
              <a:gd name="connsiteX3-31" fmla="*/ 311 w 8272114"/>
              <a:gd name="connsiteY3-32" fmla="*/ 2335237 h 2335237"/>
              <a:gd name="connsiteX0-33" fmla="*/ 311 w 2856052"/>
              <a:gd name="connsiteY0-34" fmla="*/ 2335237 h 2335237"/>
              <a:gd name="connsiteX1-35" fmla="*/ 7345 w 2856052"/>
              <a:gd name="connsiteY1-36" fmla="*/ 0 h 2335237"/>
              <a:gd name="connsiteX2-37" fmla="*/ 2856052 w 2856052"/>
              <a:gd name="connsiteY2-38" fmla="*/ 0 h 2335237"/>
              <a:gd name="connsiteX3-39" fmla="*/ 311 w 2856052"/>
              <a:gd name="connsiteY3-40" fmla="*/ 2335237 h 2335237"/>
              <a:gd name="connsiteX0-41" fmla="*/ 150 w 2869959"/>
              <a:gd name="connsiteY0-42" fmla="*/ 3123028 h 3123028"/>
              <a:gd name="connsiteX1-43" fmla="*/ 21252 w 2869959"/>
              <a:gd name="connsiteY1-44" fmla="*/ 0 h 3123028"/>
              <a:gd name="connsiteX2-45" fmla="*/ 2869959 w 2869959"/>
              <a:gd name="connsiteY2-46" fmla="*/ 0 h 3123028"/>
              <a:gd name="connsiteX3-47" fmla="*/ 150 w 2869959"/>
              <a:gd name="connsiteY3-48" fmla="*/ 3123028 h 3123028"/>
              <a:gd name="connsiteX0-49" fmla="*/ 150 w 4262660"/>
              <a:gd name="connsiteY0-50" fmla="*/ 3123028 h 3123028"/>
              <a:gd name="connsiteX1-51" fmla="*/ 21252 w 4262660"/>
              <a:gd name="connsiteY1-52" fmla="*/ 0 h 3123028"/>
              <a:gd name="connsiteX2-53" fmla="*/ 4262660 w 4262660"/>
              <a:gd name="connsiteY2-54" fmla="*/ 0 h 3123028"/>
              <a:gd name="connsiteX3-55" fmla="*/ 150 w 4262660"/>
              <a:gd name="connsiteY3-56" fmla="*/ 3123028 h 3123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rgbClr val="DD7161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等腰三角形 1"/>
          <p:cNvSpPr/>
          <p:nvPr/>
        </p:nvSpPr>
        <p:spPr>
          <a:xfrm rot="2265171">
            <a:off x="2684463" y="719138"/>
            <a:ext cx="3006725" cy="1871662"/>
          </a:xfrm>
          <a:prstGeom prst="triangle">
            <a:avLst>
              <a:gd name="adj" fmla="val 25657"/>
            </a:avLst>
          </a:prstGeom>
          <a:noFill/>
          <a:ln>
            <a:solidFill>
              <a:schemeClr val="bg1"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tags/tag1.xml><?xml version="1.0" encoding="utf-8"?>
<p:tagLst xmlns:p="http://schemas.openxmlformats.org/presentationml/2006/main">
  <p:tag name="ISPRING_PRESENTATION_TITLE" val="创意油画背景通用PPT模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418</Words>
  <Application>WPS 演示</Application>
  <PresentationFormat>自定义</PresentationFormat>
  <Paragraphs>124</Paragraphs>
  <Slides>14</Slides>
  <Notes>14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0" baseType="lpstr">
      <vt:lpstr>Arial</vt:lpstr>
      <vt:lpstr>宋体</vt:lpstr>
      <vt:lpstr>Wingdings</vt:lpstr>
      <vt:lpstr>等线</vt:lpstr>
      <vt:lpstr>等线 Light</vt:lpstr>
      <vt:lpstr>思源黑体 CN Bold</vt:lpstr>
      <vt:lpstr>黑体</vt:lpstr>
      <vt:lpstr>思源黑体 CN Medium</vt:lpstr>
      <vt:lpstr>思源黑体 CN ExtraLight</vt:lpstr>
      <vt:lpstr>Calibri</vt:lpstr>
      <vt:lpstr>微软雅黑</vt:lpstr>
      <vt:lpstr>Arial Unicode MS</vt:lpstr>
      <vt:lpstr>等线</vt:lpstr>
      <vt:lpstr>Office 主题​​</vt:lpstr>
      <vt:lpstr>Excel.Chart.8</vt:lpstr>
      <vt:lpstr>Excel.Chart.8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创意油画背景通用PPT模板</dc:title>
  <dc:creator>Happy</dc:creator>
  <cp:lastModifiedBy>南蛮姑娘</cp:lastModifiedBy>
  <cp:revision>56</cp:revision>
  <dcterms:created xsi:type="dcterms:W3CDTF">2018-02-08T00:28:00Z</dcterms:created>
  <dcterms:modified xsi:type="dcterms:W3CDTF">2021-09-12T03:34:58Z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C826573EF5FF4909A8AE5704289C6BDA</vt:lpwstr>
  </property>
  <property fmtid="{D5CDD505-2E9C-101B-9397-08002B2CF9AE}" pid="3" name="KSOProductBuildVer">
    <vt:lpwstr>2052-11.1.0.10700</vt:lpwstr>
  </property>
</Properties>
</file>