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62" r:id="rId7"/>
    <p:sldId id="263" r:id="rId8"/>
    <p:sldId id="264" r:id="rId9"/>
    <p:sldId id="267" r:id="rId10"/>
    <p:sldId id="275" r:id="rId11"/>
    <p:sldId id="260" r:id="rId12"/>
    <p:sldId id="268" r:id="rId13"/>
    <p:sldId id="274" r:id="rId14"/>
    <p:sldId id="269" r:id="rId15"/>
    <p:sldId id="273" r:id="rId16"/>
    <p:sldId id="271" r:id="rId17"/>
    <p:sldId id="270" r:id="rId18"/>
    <p:sldId id="261" r:id="rId19"/>
    <p:sldId id="276" r:id="rId20"/>
    <p:sldId id="265" r:id="rId21"/>
    <p:sldId id="279" r:id="rId22"/>
    <p:sldId id="272" r:id="rId23"/>
    <p:sldId id="266" r:id="rId24"/>
    <p:sldId id="307" r:id="rId25"/>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534" y="96"/>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C9FF4-C314-44E4-A35B-CF8557EBD5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CFE6E-4341-46DB-9A88-FAC09B0442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6CFE6E-4341-46DB-9A88-FAC09B0442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6CFE6E-4341-46DB-9A88-FAC09B04424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CB42970-4836-40D4-AD3D-6020BF06E4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3B595C-2C7F-4429-8A4A-80A69B1EFC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2144"/>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42970-4836-40D4-AD3D-6020BF06E48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B595C-2C7F-4429-8A4A-80A69B1EFC1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9.png"/><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19.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r="19057"/>
          <a:stretch>
            <a:fillRect/>
          </a:stretch>
        </p:blipFill>
        <p:spPr>
          <a:xfrm>
            <a:off x="-1432452" y="0"/>
            <a:ext cx="6278772" cy="6858000"/>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25664" t="12000" r="21664" b="43333"/>
          <a:stretch>
            <a:fillRect/>
          </a:stretch>
        </p:blipFill>
        <p:spPr>
          <a:xfrm>
            <a:off x="274320" y="414230"/>
            <a:ext cx="4739640" cy="6029540"/>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75555"/>
          <a:stretch>
            <a:fillRect/>
          </a:stretch>
        </p:blipFill>
        <p:spPr>
          <a:xfrm>
            <a:off x="4846320" y="4164331"/>
            <a:ext cx="7345680" cy="2693669"/>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20997" t="54944" r="18663" b="25945"/>
          <a:stretch>
            <a:fillRect/>
          </a:stretch>
        </p:blipFill>
        <p:spPr>
          <a:xfrm>
            <a:off x="5543550" y="1036319"/>
            <a:ext cx="6118860" cy="2907306"/>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81670" t="41333" r="329" b="48000"/>
          <a:stretch>
            <a:fillRect/>
          </a:stretch>
        </p:blipFill>
        <p:spPr>
          <a:xfrm>
            <a:off x="10074897" y="84092"/>
            <a:ext cx="2117103" cy="1881867"/>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1996" t="4222" r="62084" b="74889"/>
          <a:stretch>
            <a:fillRect/>
          </a:stretch>
        </p:blipFill>
        <p:spPr>
          <a:xfrm flipH="1">
            <a:off x="4250023" y="308744"/>
            <a:ext cx="2157140" cy="1881867"/>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34249" t="1226" r="31665" b="90889"/>
          <a:stretch>
            <a:fillRect/>
          </a:stretch>
        </p:blipFill>
        <p:spPr>
          <a:xfrm>
            <a:off x="6936753" y="187201"/>
            <a:ext cx="2813037" cy="976162"/>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t="33481" r="71335" b="31943"/>
          <a:stretch>
            <a:fillRect/>
          </a:stretch>
        </p:blipFill>
        <p:spPr>
          <a:xfrm rot="2773594">
            <a:off x="106680" y="4786291"/>
            <a:ext cx="1371600" cy="24819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4" name="矩形 3"/>
          <p:cNvSpPr/>
          <p:nvPr/>
        </p:nvSpPr>
        <p:spPr>
          <a:xfrm>
            <a:off x="721179" y="755985"/>
            <a:ext cx="10749643" cy="5346031"/>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60094"/>
          <a:stretch>
            <a:fillRect/>
          </a:stretch>
        </p:blipFill>
        <p:spPr>
          <a:xfrm>
            <a:off x="8182228" y="1180835"/>
            <a:ext cx="2419350" cy="4496331"/>
          </a:xfrm>
          <a:prstGeom prst="rect">
            <a:avLst/>
          </a:prstGeom>
        </p:spPr>
      </p:pic>
      <p:grpSp>
        <p:nvGrpSpPr>
          <p:cNvPr id="15" name="组合 14"/>
          <p:cNvGrpSpPr/>
          <p:nvPr/>
        </p:nvGrpSpPr>
        <p:grpSpPr>
          <a:xfrm>
            <a:off x="1590422" y="1767966"/>
            <a:ext cx="6502400" cy="1529517"/>
            <a:chOff x="1390144" y="1628744"/>
            <a:chExt cx="6502400" cy="1529517"/>
          </a:xfrm>
        </p:grpSpPr>
        <p:grpSp>
          <p:nvGrpSpPr>
            <p:cNvPr id="6" name="组合 5"/>
            <p:cNvGrpSpPr/>
            <p:nvPr/>
          </p:nvGrpSpPr>
          <p:grpSpPr>
            <a:xfrm>
              <a:off x="1499301" y="1628744"/>
              <a:ext cx="1231290" cy="371089"/>
              <a:chOff x="3737932" y="3986821"/>
              <a:chExt cx="1231290" cy="371089"/>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932" y="3986821"/>
                <a:ext cx="372937" cy="371089"/>
              </a:xfrm>
              <a:prstGeom prst="rect">
                <a:avLst/>
              </a:prstGeom>
            </p:spPr>
          </p:pic>
          <p:sp>
            <p:nvSpPr>
              <p:cNvPr id="11" name="文本框 10"/>
              <p:cNvSpPr txBox="1"/>
              <p:nvPr/>
            </p:nvSpPr>
            <p:spPr>
              <a:xfrm>
                <a:off x="4122266" y="3987699"/>
                <a:ext cx="846956" cy="369332"/>
              </a:xfrm>
              <a:prstGeom prst="rect">
                <a:avLst/>
              </a:prstGeom>
              <a:noFill/>
            </p:spPr>
            <p:txBody>
              <a:bodyPr wrap="square" rtlCol="0">
                <a:spAutoFit/>
              </a:bodyPr>
              <a:lstStyle/>
              <a:p>
                <a:r>
                  <a:rPr lang="en-US" altLang="zh-CN" dirty="0">
                    <a:latin typeface="Impact" panose="020B0806030902050204" pitchFamily="34" charset="0"/>
                  </a:rPr>
                  <a:t>+135%</a:t>
                </a:r>
                <a:endParaRPr lang="zh-CN" altLang="en-US" dirty="0">
                  <a:latin typeface="Impact" panose="020B0806030902050204" pitchFamily="34" charset="0"/>
                </a:endParaRPr>
              </a:p>
            </p:txBody>
          </p:sp>
        </p:grpSp>
        <p:sp>
          <p:nvSpPr>
            <p:cNvPr id="12" name="文本框 11"/>
            <p:cNvSpPr txBox="1"/>
            <p:nvPr/>
          </p:nvSpPr>
          <p:spPr>
            <a:xfrm>
              <a:off x="1390144" y="2011344"/>
              <a:ext cx="6502400"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grpSp>
      <p:grpSp>
        <p:nvGrpSpPr>
          <p:cNvPr id="14" name="组合 13"/>
          <p:cNvGrpSpPr/>
          <p:nvPr/>
        </p:nvGrpSpPr>
        <p:grpSpPr>
          <a:xfrm>
            <a:off x="1590422" y="3964158"/>
            <a:ext cx="6502400" cy="1846074"/>
            <a:chOff x="1390144" y="4510736"/>
            <a:chExt cx="6502400" cy="1846074"/>
          </a:xfrm>
        </p:grpSpPr>
        <p:grpSp>
          <p:nvGrpSpPr>
            <p:cNvPr id="7" name="组合 6"/>
            <p:cNvGrpSpPr/>
            <p:nvPr/>
          </p:nvGrpSpPr>
          <p:grpSpPr>
            <a:xfrm>
              <a:off x="1499301" y="4510736"/>
              <a:ext cx="1231290" cy="371089"/>
              <a:chOff x="3737932" y="3986821"/>
              <a:chExt cx="1231290" cy="371089"/>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932" y="3986821"/>
                <a:ext cx="372937" cy="371089"/>
              </a:xfrm>
              <a:prstGeom prst="rect">
                <a:avLst/>
              </a:prstGeom>
            </p:spPr>
          </p:pic>
          <p:sp>
            <p:nvSpPr>
              <p:cNvPr id="9" name="文本框 8"/>
              <p:cNvSpPr txBox="1"/>
              <p:nvPr/>
            </p:nvSpPr>
            <p:spPr>
              <a:xfrm>
                <a:off x="4122266" y="3987699"/>
                <a:ext cx="846956" cy="369332"/>
              </a:xfrm>
              <a:prstGeom prst="rect">
                <a:avLst/>
              </a:prstGeom>
              <a:noFill/>
            </p:spPr>
            <p:txBody>
              <a:bodyPr wrap="square" rtlCol="0">
                <a:spAutoFit/>
              </a:bodyPr>
              <a:lstStyle/>
              <a:p>
                <a:r>
                  <a:rPr lang="en-US" altLang="zh-CN" dirty="0">
                    <a:latin typeface="Impact" panose="020B0806030902050204" pitchFamily="34" charset="0"/>
                  </a:rPr>
                  <a:t>+165%</a:t>
                </a:r>
                <a:endParaRPr lang="zh-CN" altLang="en-US" dirty="0">
                  <a:latin typeface="Impact" panose="020B0806030902050204" pitchFamily="34" charset="0"/>
                </a:endParaRPr>
              </a:p>
            </p:txBody>
          </p:sp>
        </p:grpSp>
        <p:sp>
          <p:nvSpPr>
            <p:cNvPr id="13" name="文本框 12"/>
            <p:cNvSpPr txBox="1"/>
            <p:nvPr/>
          </p:nvSpPr>
          <p:spPr>
            <a:xfrm>
              <a:off x="1390144" y="4849794"/>
              <a:ext cx="6502400" cy="1507016"/>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anim calcmode="lin" valueType="num">
                                      <p:cBhvr>
                                        <p:cTn id="20" dur="750" fill="hold"/>
                                        <p:tgtEl>
                                          <p:spTgt spid="3"/>
                                        </p:tgtEl>
                                        <p:attrNameLst>
                                          <p:attrName>ppt_x</p:attrName>
                                        </p:attrNameLst>
                                      </p:cBhvr>
                                      <p:tavLst>
                                        <p:tav tm="0">
                                          <p:val>
                                            <p:strVal val="#ppt_x"/>
                                          </p:val>
                                        </p:tav>
                                        <p:tav tm="100000">
                                          <p:val>
                                            <p:strVal val="#ppt_x"/>
                                          </p:val>
                                        </p:tav>
                                      </p:tavLst>
                                    </p:anim>
                                    <p:anim calcmode="lin" valueType="num">
                                      <p:cBhvr>
                                        <p:cTn id="2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4858" y="446595"/>
            <a:ext cx="4131052" cy="5964811"/>
          </a:xfrm>
          <a:prstGeom prst="rect">
            <a:avLst/>
          </a:prstGeom>
        </p:spPr>
      </p:pic>
      <p:grpSp>
        <p:nvGrpSpPr>
          <p:cNvPr id="6" name="组合 5"/>
          <p:cNvGrpSpPr/>
          <p:nvPr/>
        </p:nvGrpSpPr>
        <p:grpSpPr>
          <a:xfrm>
            <a:off x="6390864" y="1371092"/>
            <a:ext cx="1972105" cy="1416158"/>
            <a:chOff x="5789526" y="1352886"/>
            <a:chExt cx="1972105" cy="1416158"/>
          </a:xfrm>
        </p:grpSpPr>
        <p:sp>
          <p:nvSpPr>
            <p:cNvPr id="4" name="文本框 3"/>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5" name="文本框 4"/>
            <p:cNvSpPr txBox="1"/>
            <p:nvPr/>
          </p:nvSpPr>
          <p:spPr>
            <a:xfrm>
              <a:off x="5940774" y="1352886"/>
              <a:ext cx="1669609" cy="400110"/>
            </a:xfrm>
            <a:prstGeom prst="rect">
              <a:avLst/>
            </a:prstGeom>
            <a:noFill/>
          </p:spPr>
          <p:txBody>
            <a:bodyPr wrap="square" rtlCol="0">
              <a:spAutoFit/>
            </a:bodyPr>
            <a:lstStyle/>
            <a:p>
              <a:pPr algn="ctr"/>
              <a:r>
                <a:rPr lang="zh-CN" altLang="en-US" sz="2000" dirty="0">
                  <a:solidFill>
                    <a:schemeClr val="bg1"/>
                  </a:solidFill>
                  <a:latin typeface="禹卫书法行书简体" panose="02000603000000000000" pitchFamily="2" charset="-122"/>
                  <a:ea typeface="禹卫书法行书简体" panose="02000603000000000000" pitchFamily="2" charset="-122"/>
                </a:rPr>
                <a:t>输入标题</a:t>
              </a:r>
              <a:endParaRPr lang="zh-CN" altLang="en-US" sz="20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7" name="组合 6"/>
          <p:cNvGrpSpPr/>
          <p:nvPr/>
        </p:nvGrpSpPr>
        <p:grpSpPr>
          <a:xfrm>
            <a:off x="9105037" y="1371092"/>
            <a:ext cx="1972105" cy="1416158"/>
            <a:chOff x="5789526" y="1352886"/>
            <a:chExt cx="1972105" cy="1416158"/>
          </a:xfrm>
        </p:grpSpPr>
        <p:sp>
          <p:nvSpPr>
            <p:cNvPr id="8" name="文本框 7"/>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9" name="文本框 8"/>
            <p:cNvSpPr txBox="1"/>
            <p:nvPr/>
          </p:nvSpPr>
          <p:spPr>
            <a:xfrm>
              <a:off x="5940774" y="1352886"/>
              <a:ext cx="1669609" cy="400110"/>
            </a:xfrm>
            <a:prstGeom prst="rect">
              <a:avLst/>
            </a:prstGeom>
            <a:noFill/>
          </p:spPr>
          <p:txBody>
            <a:bodyPr wrap="square" rtlCol="0">
              <a:spAutoFit/>
            </a:bodyPr>
            <a:lstStyle/>
            <a:p>
              <a:pPr algn="ctr"/>
              <a:r>
                <a:rPr lang="zh-CN" altLang="en-US" sz="2000" dirty="0">
                  <a:solidFill>
                    <a:schemeClr val="bg1"/>
                  </a:solidFill>
                  <a:latin typeface="禹卫书法行书简体" panose="02000603000000000000" pitchFamily="2" charset="-122"/>
                  <a:ea typeface="禹卫书法行书简体" panose="02000603000000000000" pitchFamily="2" charset="-122"/>
                </a:rPr>
                <a:t>输入标题</a:t>
              </a:r>
              <a:endParaRPr lang="zh-CN" altLang="en-US" sz="20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12" name="组合 11"/>
          <p:cNvGrpSpPr/>
          <p:nvPr/>
        </p:nvGrpSpPr>
        <p:grpSpPr>
          <a:xfrm>
            <a:off x="6390864" y="4070750"/>
            <a:ext cx="1972105" cy="1416158"/>
            <a:chOff x="5789526" y="1352886"/>
            <a:chExt cx="1972105" cy="1416158"/>
          </a:xfrm>
        </p:grpSpPr>
        <p:sp>
          <p:nvSpPr>
            <p:cNvPr id="16" name="文本框 15"/>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17" name="文本框 16"/>
            <p:cNvSpPr txBox="1"/>
            <p:nvPr/>
          </p:nvSpPr>
          <p:spPr>
            <a:xfrm>
              <a:off x="5940774" y="1352886"/>
              <a:ext cx="1669609" cy="400110"/>
            </a:xfrm>
            <a:prstGeom prst="rect">
              <a:avLst/>
            </a:prstGeom>
            <a:noFill/>
          </p:spPr>
          <p:txBody>
            <a:bodyPr wrap="square" rtlCol="0">
              <a:spAutoFit/>
            </a:bodyPr>
            <a:lstStyle/>
            <a:p>
              <a:pPr algn="ctr"/>
              <a:r>
                <a:rPr lang="zh-CN" altLang="en-US" sz="2000" dirty="0">
                  <a:solidFill>
                    <a:schemeClr val="bg1"/>
                  </a:solidFill>
                  <a:latin typeface="禹卫书法行书简体" panose="02000603000000000000" pitchFamily="2" charset="-122"/>
                  <a:ea typeface="禹卫书法行书简体" panose="02000603000000000000" pitchFamily="2" charset="-122"/>
                </a:rPr>
                <a:t>输入标题</a:t>
              </a:r>
              <a:endParaRPr lang="zh-CN" altLang="en-US" sz="20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13" name="组合 12"/>
          <p:cNvGrpSpPr/>
          <p:nvPr/>
        </p:nvGrpSpPr>
        <p:grpSpPr>
          <a:xfrm>
            <a:off x="9105037" y="4070750"/>
            <a:ext cx="1972105" cy="1416158"/>
            <a:chOff x="5789526" y="1352886"/>
            <a:chExt cx="1972105" cy="1416158"/>
          </a:xfrm>
        </p:grpSpPr>
        <p:sp>
          <p:nvSpPr>
            <p:cNvPr id="14" name="文本框 13"/>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15" name="文本框 14"/>
            <p:cNvSpPr txBox="1"/>
            <p:nvPr/>
          </p:nvSpPr>
          <p:spPr>
            <a:xfrm>
              <a:off x="5940774" y="1352886"/>
              <a:ext cx="1669609" cy="400110"/>
            </a:xfrm>
            <a:prstGeom prst="rect">
              <a:avLst/>
            </a:prstGeom>
            <a:noFill/>
          </p:spPr>
          <p:txBody>
            <a:bodyPr wrap="square" rtlCol="0">
              <a:spAutoFit/>
            </a:bodyPr>
            <a:lstStyle/>
            <a:p>
              <a:pPr algn="ctr"/>
              <a:r>
                <a:rPr lang="zh-CN" altLang="en-US" sz="2000" dirty="0">
                  <a:solidFill>
                    <a:schemeClr val="bg1"/>
                  </a:solidFill>
                  <a:latin typeface="禹卫书法行书简体" panose="02000603000000000000" pitchFamily="2" charset="-122"/>
                  <a:ea typeface="禹卫书法行书简体" panose="02000603000000000000" pitchFamily="2" charset="-122"/>
                </a:rPr>
                <a:t>输入标题</a:t>
              </a:r>
              <a:endParaRPr lang="zh-CN" altLang="en-US" sz="2000" dirty="0">
                <a:solidFill>
                  <a:schemeClr val="bg1"/>
                </a:solidFill>
                <a:latin typeface="禹卫书法行书简体" panose="02000603000000000000" pitchFamily="2" charset="-122"/>
                <a:ea typeface="禹卫书法行书简体" panose="02000603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0" y="0"/>
            <a:ext cx="9121140" cy="6858000"/>
          </a:xfrm>
          <a:prstGeom prst="parallelogram">
            <a:avLst>
              <a:gd name="adj" fmla="val 71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946235" y="990600"/>
            <a:ext cx="4900215" cy="5867400"/>
          </a:xfrm>
          <a:prstGeom prst="rect">
            <a:avLst/>
          </a:prstGeom>
        </p:spPr>
      </p:pic>
      <p:sp>
        <p:nvSpPr>
          <p:cNvPr id="5" name="文本框 4"/>
          <p:cNvSpPr txBox="1"/>
          <p:nvPr/>
        </p:nvSpPr>
        <p:spPr>
          <a:xfrm>
            <a:off x="9726888"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2700" r="46349" b="74868"/>
          <a:stretch>
            <a:fillRect/>
          </a:stretch>
        </p:blipFill>
        <p:spPr>
          <a:xfrm>
            <a:off x="6132514" y="627743"/>
            <a:ext cx="1414916" cy="1723572"/>
          </a:xfrm>
          <a:prstGeom prst="rect">
            <a:avLst/>
          </a:prstGeom>
        </p:spPr>
      </p:pic>
      <p:sp>
        <p:nvSpPr>
          <p:cNvPr id="8" name="文本框 7"/>
          <p:cNvSpPr txBox="1"/>
          <p:nvPr/>
        </p:nvSpPr>
        <p:spPr>
          <a:xfrm>
            <a:off x="7110076" y="1982450"/>
            <a:ext cx="1446836" cy="1446550"/>
          </a:xfrm>
          <a:prstGeom prst="rect">
            <a:avLst/>
          </a:prstGeom>
          <a:noFill/>
        </p:spPr>
        <p:txBody>
          <a:bodyPr wrap="square" rtlCol="0">
            <a:spAutoFit/>
          </a:bodyPr>
          <a:lstStyle/>
          <a:p>
            <a:pPr algn="ctr"/>
            <a:r>
              <a:rPr lang="zh-CN" altLang="en-US" sz="8800" dirty="0">
                <a:solidFill>
                  <a:schemeClr val="bg1"/>
                </a:solidFill>
                <a:latin typeface="禹卫书法行书简体" panose="02000603000000000000" pitchFamily="2" charset="-122"/>
                <a:ea typeface="禹卫书法行书简体" panose="02000603000000000000" pitchFamily="2" charset="-122"/>
              </a:rPr>
              <a:t>绣</a:t>
            </a:r>
            <a:endParaRPr lang="zh-CN" altLang="en-US" sz="8800" dirty="0">
              <a:solidFill>
                <a:schemeClr val="bg1"/>
              </a:solidFill>
              <a:latin typeface="禹卫书法行书简体" panose="02000603000000000000" pitchFamily="2" charset="-122"/>
              <a:ea typeface="禹卫书法行书简体" panose="02000603000000000000"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450" y="3341915"/>
            <a:ext cx="1651503" cy="524475"/>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096" y="1489529"/>
            <a:ext cx="1260785" cy="400393"/>
          </a:xfrm>
          <a:prstGeom prst="rect">
            <a:avLst/>
          </a:prstGeom>
        </p:spPr>
      </p:pic>
      <p:sp>
        <p:nvSpPr>
          <p:cNvPr id="11" name="文本框 10"/>
          <p:cNvSpPr txBox="1"/>
          <p:nvPr/>
        </p:nvSpPr>
        <p:spPr>
          <a:xfrm>
            <a:off x="8713466" y="2405854"/>
            <a:ext cx="904863" cy="3951403"/>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此在此输入内容在此输入内容在此输入内容在此输入</a:t>
            </a:r>
            <a:endParaRPr lang="zh-CN" altLang="en-US" dirty="0">
              <a:latin typeface="华文新魏" panose="02010800040101010101" pitchFamily="2" charset="-122"/>
              <a:ea typeface="华文新魏" panose="02010800040101010101" pitchFamily="2" charset="-122"/>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038" y="4971965"/>
            <a:ext cx="1228783" cy="390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6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2" name="矩形 1"/>
          <p:cNvSpPr/>
          <p:nvPr/>
        </p:nvSpPr>
        <p:spPr>
          <a:xfrm>
            <a:off x="841826" y="801915"/>
            <a:ext cx="2510974" cy="52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2"/>
          <p:cNvSpPr/>
          <p:nvPr/>
        </p:nvSpPr>
        <p:spPr>
          <a:xfrm>
            <a:off x="3846284" y="801915"/>
            <a:ext cx="7503890" cy="52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874" y="801914"/>
            <a:ext cx="4928135" cy="3111120"/>
          </a:xfrm>
          <a:prstGeom prst="rect">
            <a:avLst/>
          </a:prstGeom>
        </p:spPr>
      </p:pic>
      <p:sp>
        <p:nvSpPr>
          <p:cNvPr id="7" name="文本框 6"/>
          <p:cNvSpPr txBox="1"/>
          <p:nvPr/>
        </p:nvSpPr>
        <p:spPr>
          <a:xfrm>
            <a:off x="1265055" y="3374571"/>
            <a:ext cx="1264962" cy="2561772"/>
          </a:xfrm>
          <a:prstGeom prst="rect">
            <a:avLst/>
          </a:prstGeom>
          <a:noFill/>
        </p:spPr>
        <p:txBody>
          <a:bodyPr vert="eaVert"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2700" r="17611" b="63016"/>
          <a:stretch>
            <a:fillRect/>
          </a:stretch>
        </p:blipFill>
        <p:spPr>
          <a:xfrm>
            <a:off x="4597666" y="2706533"/>
            <a:ext cx="2728685" cy="2536373"/>
          </a:xfrm>
          <a:prstGeom prst="rect">
            <a:avLst/>
          </a:prstGeom>
        </p:spPr>
      </p:pic>
      <p:grpSp>
        <p:nvGrpSpPr>
          <p:cNvPr id="4" name="组合 3"/>
          <p:cNvGrpSpPr/>
          <p:nvPr/>
        </p:nvGrpSpPr>
        <p:grpSpPr>
          <a:xfrm>
            <a:off x="6096000" y="2114570"/>
            <a:ext cx="5062126" cy="1183925"/>
            <a:chOff x="6096000" y="2114570"/>
            <a:chExt cx="5062126" cy="1183925"/>
          </a:xfrm>
        </p:grpSpPr>
        <p:sp>
          <p:nvSpPr>
            <p:cNvPr id="10" name="文本框 9"/>
            <p:cNvSpPr txBox="1"/>
            <p:nvPr/>
          </p:nvSpPr>
          <p:spPr>
            <a:xfrm>
              <a:off x="6096000" y="2511677"/>
              <a:ext cx="5062126" cy="786818"/>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1" name="文本框 10"/>
            <p:cNvSpPr txBox="1"/>
            <p:nvPr/>
          </p:nvSpPr>
          <p:spPr>
            <a:xfrm>
              <a:off x="6096000" y="2114570"/>
              <a:ext cx="3446187" cy="523220"/>
            </a:xfrm>
            <a:prstGeom prst="rect">
              <a:avLst/>
            </a:prstGeom>
            <a:noFill/>
          </p:spPr>
          <p:txBody>
            <a:bodyPr wrap="square" rtlCol="0">
              <a:spAutoFit/>
            </a:bodyPr>
            <a:lstStyle/>
            <a:p>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2117" y="1394559"/>
            <a:ext cx="1651503" cy="524475"/>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28" y="4017304"/>
            <a:ext cx="1039908" cy="330248"/>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5274" y="4437887"/>
            <a:ext cx="2534900" cy="8050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750"/>
                                        <p:tgtEl>
                                          <p:spTgt spid="6"/>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8816" y="0"/>
            <a:ext cx="5663184" cy="6858000"/>
          </a:xfrm>
          <a:prstGeom prst="rect">
            <a:avLst/>
          </a:prstGeom>
        </p:spPr>
      </p:pic>
      <p:sp>
        <p:nvSpPr>
          <p:cNvPr id="4" name="文本框 3"/>
          <p:cNvSpPr txBox="1"/>
          <p:nvPr/>
        </p:nvSpPr>
        <p:spPr>
          <a:xfrm>
            <a:off x="3246255"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5" name="文本框 4"/>
          <p:cNvSpPr txBox="1"/>
          <p:nvPr/>
        </p:nvSpPr>
        <p:spPr>
          <a:xfrm>
            <a:off x="5387114"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6" name="文本框 5"/>
          <p:cNvSpPr txBox="1"/>
          <p:nvPr/>
        </p:nvSpPr>
        <p:spPr>
          <a:xfrm>
            <a:off x="1105397"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grpSp>
        <p:nvGrpSpPr>
          <p:cNvPr id="9" name="组合 8"/>
          <p:cNvGrpSpPr/>
          <p:nvPr/>
        </p:nvGrpSpPr>
        <p:grpSpPr>
          <a:xfrm>
            <a:off x="841826" y="801915"/>
            <a:ext cx="3164114" cy="5254171"/>
            <a:chOff x="1175657" y="801915"/>
            <a:chExt cx="3164114" cy="5254171"/>
          </a:xfrm>
        </p:grpSpPr>
        <p:sp>
          <p:nvSpPr>
            <p:cNvPr id="2" name="矩形 1"/>
            <p:cNvSpPr/>
            <p:nvPr/>
          </p:nvSpPr>
          <p:spPr>
            <a:xfrm>
              <a:off x="1175657" y="801915"/>
              <a:ext cx="3164114" cy="52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8" name="组合 7"/>
            <p:cNvGrpSpPr/>
            <p:nvPr/>
          </p:nvGrpSpPr>
          <p:grpSpPr>
            <a:xfrm>
              <a:off x="1453266" y="1839245"/>
              <a:ext cx="2608896" cy="3179511"/>
              <a:chOff x="1453266" y="1924236"/>
              <a:chExt cx="2608896" cy="317951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417" y="1924236"/>
                <a:ext cx="1548594" cy="1540920"/>
              </a:xfrm>
              <a:prstGeom prst="rect">
                <a:avLst/>
              </a:prstGeom>
            </p:spPr>
          </p:pic>
          <p:grpSp>
            <p:nvGrpSpPr>
              <p:cNvPr id="7" name="组合 6"/>
              <p:cNvGrpSpPr/>
              <p:nvPr/>
            </p:nvGrpSpPr>
            <p:grpSpPr>
              <a:xfrm>
                <a:off x="1453266" y="3542449"/>
                <a:ext cx="2608896" cy="1561298"/>
                <a:chOff x="1243942" y="3542449"/>
                <a:chExt cx="2608896" cy="1561298"/>
              </a:xfrm>
            </p:grpSpPr>
            <p:sp>
              <p:nvSpPr>
                <p:cNvPr id="5" name="文本框 4"/>
                <p:cNvSpPr txBox="1"/>
                <p:nvPr/>
              </p:nvSpPr>
              <p:spPr>
                <a:xfrm>
                  <a:off x="1243942" y="3956830"/>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6" name="文本框 5"/>
                <p:cNvSpPr txBox="1"/>
                <p:nvPr/>
              </p:nvSpPr>
              <p:spPr>
                <a:xfrm>
                  <a:off x="1299695" y="3542449"/>
                  <a:ext cx="2497391"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grpSp>
      <p:grpSp>
        <p:nvGrpSpPr>
          <p:cNvPr id="10" name="组合 9"/>
          <p:cNvGrpSpPr/>
          <p:nvPr/>
        </p:nvGrpSpPr>
        <p:grpSpPr>
          <a:xfrm>
            <a:off x="4513943" y="801915"/>
            <a:ext cx="3164114" cy="5254171"/>
            <a:chOff x="1175657" y="801915"/>
            <a:chExt cx="3164114" cy="5254171"/>
          </a:xfrm>
        </p:grpSpPr>
        <p:sp>
          <p:nvSpPr>
            <p:cNvPr id="11" name="矩形 10"/>
            <p:cNvSpPr/>
            <p:nvPr/>
          </p:nvSpPr>
          <p:spPr>
            <a:xfrm>
              <a:off x="1175657" y="801915"/>
              <a:ext cx="3164114" cy="52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2" name="组合 11"/>
            <p:cNvGrpSpPr/>
            <p:nvPr/>
          </p:nvGrpSpPr>
          <p:grpSpPr>
            <a:xfrm>
              <a:off x="1453266" y="1839245"/>
              <a:ext cx="2608896" cy="3179511"/>
              <a:chOff x="1453266" y="1924236"/>
              <a:chExt cx="2608896" cy="3179511"/>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417" y="1924236"/>
                <a:ext cx="1548594" cy="1540920"/>
              </a:xfrm>
              <a:prstGeom prst="rect">
                <a:avLst/>
              </a:prstGeom>
            </p:spPr>
          </p:pic>
          <p:grpSp>
            <p:nvGrpSpPr>
              <p:cNvPr id="14" name="组合 13"/>
              <p:cNvGrpSpPr/>
              <p:nvPr/>
            </p:nvGrpSpPr>
            <p:grpSpPr>
              <a:xfrm>
                <a:off x="1453266" y="3542449"/>
                <a:ext cx="2608896" cy="1561298"/>
                <a:chOff x="1243942" y="3542449"/>
                <a:chExt cx="2608896" cy="1561298"/>
              </a:xfrm>
            </p:grpSpPr>
            <p:sp>
              <p:nvSpPr>
                <p:cNvPr id="15" name="文本框 14"/>
                <p:cNvSpPr txBox="1"/>
                <p:nvPr/>
              </p:nvSpPr>
              <p:spPr>
                <a:xfrm>
                  <a:off x="1243942" y="3956830"/>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6" name="文本框 15"/>
                <p:cNvSpPr txBox="1"/>
                <p:nvPr/>
              </p:nvSpPr>
              <p:spPr>
                <a:xfrm>
                  <a:off x="1299695" y="3542449"/>
                  <a:ext cx="2497391"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grpSp>
      <p:grpSp>
        <p:nvGrpSpPr>
          <p:cNvPr id="17" name="组合 16"/>
          <p:cNvGrpSpPr/>
          <p:nvPr/>
        </p:nvGrpSpPr>
        <p:grpSpPr>
          <a:xfrm>
            <a:off x="8186060" y="801915"/>
            <a:ext cx="3164114" cy="5254171"/>
            <a:chOff x="1175657" y="801915"/>
            <a:chExt cx="3164114" cy="5254171"/>
          </a:xfrm>
        </p:grpSpPr>
        <p:sp>
          <p:nvSpPr>
            <p:cNvPr id="18" name="矩形 17"/>
            <p:cNvSpPr/>
            <p:nvPr/>
          </p:nvSpPr>
          <p:spPr>
            <a:xfrm>
              <a:off x="1175657" y="801915"/>
              <a:ext cx="3164114" cy="52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9" name="组合 18"/>
            <p:cNvGrpSpPr/>
            <p:nvPr/>
          </p:nvGrpSpPr>
          <p:grpSpPr>
            <a:xfrm>
              <a:off x="1453266" y="1839245"/>
              <a:ext cx="2608896" cy="3179511"/>
              <a:chOff x="1453266" y="1924236"/>
              <a:chExt cx="2608896" cy="3179511"/>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417" y="1924236"/>
                <a:ext cx="1548594" cy="1540920"/>
              </a:xfrm>
              <a:prstGeom prst="rect">
                <a:avLst/>
              </a:prstGeom>
            </p:spPr>
          </p:pic>
          <p:grpSp>
            <p:nvGrpSpPr>
              <p:cNvPr id="21" name="组合 20"/>
              <p:cNvGrpSpPr/>
              <p:nvPr/>
            </p:nvGrpSpPr>
            <p:grpSpPr>
              <a:xfrm>
                <a:off x="1453266" y="3542449"/>
                <a:ext cx="2608896" cy="1561298"/>
                <a:chOff x="1243942" y="3542449"/>
                <a:chExt cx="2608896" cy="1561298"/>
              </a:xfrm>
            </p:grpSpPr>
            <p:sp>
              <p:nvSpPr>
                <p:cNvPr id="22" name="文本框 21"/>
                <p:cNvSpPr txBox="1"/>
                <p:nvPr/>
              </p:nvSpPr>
              <p:spPr>
                <a:xfrm>
                  <a:off x="1243942" y="3956830"/>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23" name="文本框 22"/>
                <p:cNvSpPr txBox="1"/>
                <p:nvPr/>
              </p:nvSpPr>
              <p:spPr>
                <a:xfrm>
                  <a:off x="1299695" y="3542449"/>
                  <a:ext cx="2497391"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decel="10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decel="10000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94149" y="1179156"/>
            <a:ext cx="2603703" cy="2590800"/>
          </a:xfrm>
          <a:prstGeom prst="rect">
            <a:avLst/>
          </a:prstGeom>
        </p:spPr>
      </p:pic>
      <p:sp>
        <p:nvSpPr>
          <p:cNvPr id="9" name="文本框 8"/>
          <p:cNvSpPr txBox="1"/>
          <p:nvPr/>
        </p:nvSpPr>
        <p:spPr>
          <a:xfrm>
            <a:off x="4642778" y="3937596"/>
            <a:ext cx="2906445" cy="646331"/>
          </a:xfrm>
          <a:prstGeom prst="rect">
            <a:avLst/>
          </a:prstGeom>
          <a:noFill/>
        </p:spPr>
        <p:txBody>
          <a:bodyPr wrap="square" rtlCol="0">
            <a:spAutoFit/>
          </a:bodyPr>
          <a:lstStyle>
            <a:defPPr>
              <a:defRPr lang="zh-CN"/>
            </a:defPPr>
            <a:lvl1pPr algn="ctr">
              <a:defRPr sz="9600">
                <a:solidFill>
                  <a:schemeClr val="bg1"/>
                </a:solidFill>
                <a:latin typeface="禹卫书法行书简体" panose="02000603000000000000" pitchFamily="2" charset="-122"/>
                <a:ea typeface="禹卫书法行书简体"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6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rPr>
              <a:t>第三部分</a:t>
            </a:r>
            <a:endParaRPr kumimoji="0" lang="zh-CN" altLang="en-US" sz="36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sp>
        <p:nvSpPr>
          <p:cNvPr id="32" name="文本框 31"/>
          <p:cNvSpPr txBox="1"/>
          <p:nvPr/>
        </p:nvSpPr>
        <p:spPr>
          <a:xfrm>
            <a:off x="3101386" y="4577389"/>
            <a:ext cx="5989228"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4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rPr>
              <a:t>请在此输入您的标题</a:t>
            </a:r>
            <a:endParaRPr kumimoji="0" lang="zh-CN" altLang="en-US" sz="44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sp>
        <p:nvSpPr>
          <p:cNvPr id="12" name="文本框 11"/>
          <p:cNvSpPr txBox="1"/>
          <p:nvPr/>
        </p:nvSpPr>
        <p:spPr>
          <a:xfrm>
            <a:off x="4302589" y="5340291"/>
            <a:ext cx="358682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300" normalizeH="0" baseline="0" noProof="0" dirty="0">
                <a:ln>
                  <a:noFill/>
                </a:ln>
                <a:solidFill>
                  <a:schemeClr val="bg1"/>
                </a:solidFill>
                <a:effectLst/>
                <a:uLnTx/>
                <a:uFillTx/>
                <a:latin typeface="Impact" panose="020B0806030902050204" pitchFamily="34" charset="0"/>
              </a:rPr>
              <a:t>Please Input Your Title Here</a:t>
            </a:r>
            <a:endParaRPr kumimoji="0" lang="en-US" altLang="zh-CN" sz="1600" b="0" i="0" u="none" strike="noStrike" kern="0" cap="none" spc="300" normalizeH="0" baseline="0" noProof="0" dirty="0">
              <a:ln>
                <a:noFill/>
              </a:ln>
              <a:solidFill>
                <a:schemeClr val="bg1"/>
              </a:solidFill>
              <a:effectLst/>
              <a:uLnTx/>
              <a:uFillTx/>
              <a:latin typeface="Impact" panose="020B0806030902050204" pitchFamily="34" charset="0"/>
            </a:endParaRPr>
          </a:p>
        </p:txBody>
      </p:sp>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660" y="1950081"/>
            <a:ext cx="1651503" cy="524475"/>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447" y="2998300"/>
            <a:ext cx="1308523" cy="4155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7200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975"/>
                            </p:stCondLst>
                            <p:childTnLst>
                              <p:par>
                                <p:cTn id="16" presetID="2" presetClass="entr" presetSubtype="4" decel="7200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fill="hold"/>
                                        <p:tgtEl>
                                          <p:spTgt spid="32"/>
                                        </p:tgtEl>
                                        <p:attrNameLst>
                                          <p:attrName>ppt_x</p:attrName>
                                        </p:attrNameLst>
                                      </p:cBhvr>
                                      <p:tavLst>
                                        <p:tav tm="0">
                                          <p:val>
                                            <p:strVal val="#ppt_x"/>
                                          </p:val>
                                        </p:tav>
                                        <p:tav tm="100000">
                                          <p:val>
                                            <p:strVal val="#ppt_x"/>
                                          </p:val>
                                        </p:tav>
                                      </p:tavLst>
                                    </p:anim>
                                    <p:anim calcmode="lin" valueType="num">
                                      <p:cBhvr additive="base">
                                        <p:cTn id="19" dur="750" fill="hold"/>
                                        <p:tgtEl>
                                          <p:spTgt spid="32"/>
                                        </p:tgtEl>
                                        <p:attrNameLst>
                                          <p:attrName>ppt_y</p:attrName>
                                        </p:attrNameLst>
                                      </p:cBhvr>
                                      <p:tavLst>
                                        <p:tav tm="0">
                                          <p:val>
                                            <p:strVal val="1+#ppt_h/2"/>
                                          </p:val>
                                        </p:tav>
                                        <p:tav tm="100000">
                                          <p:val>
                                            <p:strVal val="#ppt_y"/>
                                          </p:val>
                                        </p:tav>
                                      </p:tavLst>
                                    </p:anim>
                                  </p:childTnLst>
                                </p:cTn>
                              </p:par>
                            </p:childTnLst>
                          </p:cTn>
                        </p:par>
                        <p:par>
                          <p:cTn id="20" fill="hold">
                            <p:stCondLst>
                              <p:cond delay="2325"/>
                            </p:stCondLst>
                            <p:childTnLst>
                              <p:par>
                                <p:cTn id="21" presetID="2" presetClass="entr" presetSubtype="4" decel="7200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ppt_x"/>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5099"/>
                            </p:stCondLst>
                            <p:childTnLst>
                              <p:par>
                                <p:cTn id="26" presetID="10" presetClass="entr" presetSubtype="0"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5599"/>
                            </p:stCondLst>
                            <p:childTnLst>
                              <p:par>
                                <p:cTn id="30" presetID="10"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r="40386"/>
          <a:stretch>
            <a:fillRect/>
          </a:stretch>
        </p:blipFill>
        <p:spPr>
          <a:xfrm>
            <a:off x="0" y="0"/>
            <a:ext cx="6132513" cy="6858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9998" t="50000" r="29998" b="4974"/>
          <a:stretch>
            <a:fillRect/>
          </a:stretch>
        </p:blipFill>
        <p:spPr>
          <a:xfrm>
            <a:off x="4261458" y="1645702"/>
            <a:ext cx="3367314" cy="5685682"/>
          </a:xfrm>
          <a:prstGeom prst="rect">
            <a:avLst/>
          </a:prstGeom>
          <a:effectLst/>
        </p:spPr>
      </p:pic>
      <p:sp>
        <p:nvSpPr>
          <p:cNvPr id="9" name="文本框 8"/>
          <p:cNvSpPr txBox="1"/>
          <p:nvPr/>
        </p:nvSpPr>
        <p:spPr>
          <a:xfrm>
            <a:off x="9828482"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0" name="文本框 9"/>
          <p:cNvSpPr txBox="1"/>
          <p:nvPr/>
        </p:nvSpPr>
        <p:spPr>
          <a:xfrm>
            <a:off x="8188370" y="866775"/>
            <a:ext cx="1264962" cy="5124450"/>
          </a:xfrm>
          <a:prstGeom prst="rect">
            <a:avLst/>
          </a:prstGeom>
          <a:noFill/>
        </p:spPr>
        <p:txBody>
          <a:bodyPr vert="eaVert"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13" name="矩形 12"/>
          <p:cNvSpPr/>
          <p:nvPr/>
        </p:nvSpPr>
        <p:spPr>
          <a:xfrm>
            <a:off x="776514" y="714829"/>
            <a:ext cx="10638972" cy="5428343"/>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9721" y="653142"/>
            <a:ext cx="3562279" cy="3534229"/>
          </a:xfrm>
          <a:prstGeom prst="rect">
            <a:avLst/>
          </a:prstGeom>
        </p:spPr>
      </p:pic>
      <p:grpSp>
        <p:nvGrpSpPr>
          <p:cNvPr id="2" name="组合 1"/>
          <p:cNvGrpSpPr/>
          <p:nvPr/>
        </p:nvGrpSpPr>
        <p:grpSpPr>
          <a:xfrm>
            <a:off x="5066443" y="1554777"/>
            <a:ext cx="3446187" cy="1224280"/>
            <a:chOff x="5066443" y="1554777"/>
            <a:chExt cx="3446187" cy="1224280"/>
          </a:xfrm>
        </p:grpSpPr>
        <p:sp>
          <p:nvSpPr>
            <p:cNvPr id="4" name="文本框 3"/>
            <p:cNvSpPr txBox="1"/>
            <p:nvPr/>
          </p:nvSpPr>
          <p:spPr>
            <a:xfrm>
              <a:off x="5485494" y="1968797"/>
              <a:ext cx="3027045" cy="810260"/>
            </a:xfrm>
            <a:prstGeom prst="rect">
              <a:avLst/>
            </a:prstGeom>
            <a:noFill/>
          </p:spPr>
          <p:txBody>
            <a:bodyPr wrap="square" rtlCol="0">
              <a:spAutoFit/>
            </a:bodyPr>
            <a:lstStyle/>
            <a:p>
              <a:pPr algn="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5" name="文本框 4"/>
            <p:cNvSpPr txBox="1"/>
            <p:nvPr/>
          </p:nvSpPr>
          <p:spPr>
            <a:xfrm>
              <a:off x="5066443" y="1554777"/>
              <a:ext cx="3446187" cy="523220"/>
            </a:xfrm>
            <a:prstGeom prst="rect">
              <a:avLst/>
            </a:prstGeom>
            <a:noFill/>
          </p:spPr>
          <p:txBody>
            <a:bodyPr wrap="square" rtlCol="0">
              <a:spAutoFit/>
            </a:bodyPr>
            <a:lstStyle/>
            <a:p>
              <a:pPr algn="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nvGrpSpPr>
          <p:cNvPr id="6" name="组合 5"/>
          <p:cNvGrpSpPr/>
          <p:nvPr/>
        </p:nvGrpSpPr>
        <p:grpSpPr>
          <a:xfrm>
            <a:off x="850067" y="3741925"/>
            <a:ext cx="3446187" cy="1561298"/>
            <a:chOff x="688119" y="3541490"/>
            <a:chExt cx="3446187" cy="1561298"/>
          </a:xfrm>
        </p:grpSpPr>
        <p:sp>
          <p:nvSpPr>
            <p:cNvPr id="7" name="文本框 6"/>
            <p:cNvSpPr txBox="1"/>
            <p:nvPr/>
          </p:nvSpPr>
          <p:spPr>
            <a:xfrm>
              <a:off x="1106764" y="3955871"/>
              <a:ext cx="2608896" cy="1146917"/>
            </a:xfrm>
            <a:prstGeom prst="rect">
              <a:avLst/>
            </a:prstGeom>
            <a:noFill/>
          </p:spPr>
          <p:txBody>
            <a:bodyPr wrap="square" rtlCol="0">
              <a:spAutoFit/>
            </a:bodyPr>
            <a:lstStyle/>
            <a:p>
              <a:pPr algn="ct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8" name="文本框 7"/>
            <p:cNvSpPr txBox="1"/>
            <p:nvPr/>
          </p:nvSpPr>
          <p:spPr>
            <a:xfrm>
              <a:off x="688119" y="3541490"/>
              <a:ext cx="3446187"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nvGrpSpPr>
          <p:cNvPr id="9" name="组合 8"/>
          <p:cNvGrpSpPr/>
          <p:nvPr/>
        </p:nvGrpSpPr>
        <p:grpSpPr>
          <a:xfrm>
            <a:off x="5378529" y="3741925"/>
            <a:ext cx="3446187" cy="1561298"/>
            <a:chOff x="688119" y="3541490"/>
            <a:chExt cx="3446187" cy="1561298"/>
          </a:xfrm>
        </p:grpSpPr>
        <p:sp>
          <p:nvSpPr>
            <p:cNvPr id="10" name="文本框 9"/>
            <p:cNvSpPr txBox="1"/>
            <p:nvPr/>
          </p:nvSpPr>
          <p:spPr>
            <a:xfrm>
              <a:off x="1106764" y="3955871"/>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1" name="文本框 10"/>
            <p:cNvSpPr txBox="1"/>
            <p:nvPr/>
          </p:nvSpPr>
          <p:spPr>
            <a:xfrm>
              <a:off x="688119" y="3541490"/>
              <a:ext cx="3446187"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5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49714" y="446315"/>
            <a:ext cx="5965371" cy="5965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p:nvGrpSpPr>
        <p:grpSpPr>
          <a:xfrm>
            <a:off x="4479586" y="1832429"/>
            <a:ext cx="3193143" cy="3193143"/>
            <a:chOff x="4479586" y="1832429"/>
            <a:chExt cx="3193143" cy="3193143"/>
          </a:xfrm>
        </p:grpSpPr>
        <p:sp>
          <p:nvSpPr>
            <p:cNvPr id="3" name="椭圆 2"/>
            <p:cNvSpPr/>
            <p:nvPr/>
          </p:nvSpPr>
          <p:spPr>
            <a:xfrm>
              <a:off x="4479586" y="1832429"/>
              <a:ext cx="3193143" cy="31931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6" name="组合 5"/>
            <p:cNvGrpSpPr/>
            <p:nvPr/>
          </p:nvGrpSpPr>
          <p:grpSpPr>
            <a:xfrm>
              <a:off x="5090105" y="2720921"/>
              <a:ext cx="1972105" cy="1416158"/>
              <a:chOff x="5789526" y="1352886"/>
              <a:chExt cx="1972105" cy="1416158"/>
            </a:xfrm>
          </p:grpSpPr>
          <p:sp>
            <p:nvSpPr>
              <p:cNvPr id="7" name="文本框 6"/>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8" name="文本框 7"/>
              <p:cNvSpPr txBox="1"/>
              <p:nvPr/>
            </p:nvSpPr>
            <p:spPr>
              <a:xfrm>
                <a:off x="5940774" y="1352886"/>
                <a:ext cx="1669609" cy="400110"/>
              </a:xfrm>
              <a:prstGeom prst="rect">
                <a:avLst/>
              </a:prstGeom>
              <a:noFill/>
            </p:spPr>
            <p:txBody>
              <a:bodyPr wrap="square" rtlCol="0">
                <a:spAutoFit/>
              </a:bodyPr>
              <a:lstStyle/>
              <a:p>
                <a:pPr algn="ctr"/>
                <a:r>
                  <a:rPr lang="zh-CN" altLang="en-US" sz="2000" dirty="0">
                    <a:latin typeface="禹卫书法行书简体" panose="02000603000000000000" pitchFamily="2" charset="-122"/>
                    <a:ea typeface="禹卫书法行书简体" panose="02000603000000000000" pitchFamily="2" charset="-122"/>
                  </a:rPr>
                  <a:t>输入标题</a:t>
                </a:r>
                <a:endParaRPr lang="zh-CN" altLang="en-US" sz="2000" dirty="0">
                  <a:latin typeface="禹卫书法行书简体" panose="02000603000000000000" pitchFamily="2" charset="-122"/>
                  <a:ea typeface="禹卫书法行书简体" panose="02000603000000000000" pitchFamily="2" charset="-122"/>
                </a:endParaRPr>
              </a:p>
            </p:txBody>
          </p:sp>
        </p:grpSp>
      </p:grpSp>
      <p:grpSp>
        <p:nvGrpSpPr>
          <p:cNvPr id="12" name="组合 11"/>
          <p:cNvGrpSpPr/>
          <p:nvPr/>
        </p:nvGrpSpPr>
        <p:grpSpPr>
          <a:xfrm>
            <a:off x="8436657" y="1832429"/>
            <a:ext cx="3193143" cy="3193143"/>
            <a:chOff x="8436657" y="1832429"/>
            <a:chExt cx="3193143" cy="3193143"/>
          </a:xfrm>
        </p:grpSpPr>
        <p:sp>
          <p:nvSpPr>
            <p:cNvPr id="5" name="椭圆 4"/>
            <p:cNvSpPr/>
            <p:nvPr/>
          </p:nvSpPr>
          <p:spPr>
            <a:xfrm>
              <a:off x="8436657" y="1832429"/>
              <a:ext cx="3193143" cy="31931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9" name="组合 8"/>
            <p:cNvGrpSpPr/>
            <p:nvPr/>
          </p:nvGrpSpPr>
          <p:grpSpPr>
            <a:xfrm>
              <a:off x="9047176" y="2720921"/>
              <a:ext cx="1972105" cy="1416158"/>
              <a:chOff x="5789526" y="1352886"/>
              <a:chExt cx="1972105" cy="1416158"/>
            </a:xfrm>
          </p:grpSpPr>
          <p:sp>
            <p:nvSpPr>
              <p:cNvPr id="10" name="文本框 9"/>
              <p:cNvSpPr txBox="1"/>
              <p:nvPr/>
            </p:nvSpPr>
            <p:spPr>
              <a:xfrm>
                <a:off x="5789526" y="1622127"/>
                <a:ext cx="1972105"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在此输入内容在此输入内容在此输入在此输入内</a:t>
                </a:r>
                <a:endParaRPr lang="zh-CN" altLang="en-US" dirty="0">
                  <a:latin typeface="华文新魏" panose="02010800040101010101" pitchFamily="2" charset="-122"/>
                  <a:ea typeface="华文新魏" panose="02010800040101010101" pitchFamily="2" charset="-122"/>
                </a:endParaRPr>
              </a:p>
            </p:txBody>
          </p:sp>
          <p:sp>
            <p:nvSpPr>
              <p:cNvPr id="11" name="文本框 10"/>
              <p:cNvSpPr txBox="1"/>
              <p:nvPr/>
            </p:nvSpPr>
            <p:spPr>
              <a:xfrm>
                <a:off x="5940774" y="1352886"/>
                <a:ext cx="1669609" cy="400110"/>
              </a:xfrm>
              <a:prstGeom prst="rect">
                <a:avLst/>
              </a:prstGeom>
              <a:noFill/>
            </p:spPr>
            <p:txBody>
              <a:bodyPr wrap="square" rtlCol="0">
                <a:spAutoFit/>
              </a:bodyPr>
              <a:lstStyle/>
              <a:p>
                <a:pPr algn="ctr"/>
                <a:r>
                  <a:rPr lang="zh-CN" altLang="en-US" sz="2000" dirty="0">
                    <a:latin typeface="禹卫书法行书简体" panose="02000603000000000000" pitchFamily="2" charset="-122"/>
                    <a:ea typeface="禹卫书法行书简体" panose="02000603000000000000" pitchFamily="2" charset="-122"/>
                  </a:rPr>
                  <a:t>输入标题</a:t>
                </a:r>
                <a:endParaRPr lang="zh-CN" altLang="en-US" sz="2000" dirty="0">
                  <a:latin typeface="禹卫书法行书简体" panose="02000603000000000000" pitchFamily="2" charset="-122"/>
                  <a:ea typeface="禹卫书法行书简体" panose="02000603000000000000" pitchFamily="2" charset="-122"/>
                </a:endParaRPr>
              </a:p>
            </p:txBody>
          </p:sp>
        </p:grpSp>
      </p:gr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8535" y="381000"/>
            <a:ext cx="6953863" cy="647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75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787342" y="745685"/>
            <a:ext cx="1446836" cy="1569660"/>
          </a:xfrm>
          <a:prstGeom prst="rect">
            <a:avLst/>
          </a:prstGeom>
          <a:noFill/>
        </p:spPr>
        <p:txBody>
          <a:bodyPr wrap="square" rtlCol="0">
            <a:spAutoFit/>
          </a:bodyPr>
          <a:lstStyle/>
          <a:p>
            <a:pPr algn="ctr"/>
            <a:r>
              <a:rPr lang="zh-CN" altLang="en-US" sz="9600" dirty="0">
                <a:solidFill>
                  <a:schemeClr val="bg1"/>
                </a:solidFill>
                <a:latin typeface="禹卫书法行书简体" panose="02000603000000000000" pitchFamily="2" charset="-122"/>
                <a:ea typeface="禹卫书法行书简体" panose="02000603000000000000" pitchFamily="2" charset="-122"/>
              </a:rPr>
              <a:t>目</a:t>
            </a:r>
            <a:endParaRPr lang="zh-CN" altLang="en-US" sz="9600" dirty="0">
              <a:solidFill>
                <a:schemeClr val="bg1"/>
              </a:solidFill>
              <a:latin typeface="禹卫书法行书简体" panose="02000603000000000000" pitchFamily="2" charset="-122"/>
              <a:ea typeface="禹卫书法行书简体" panose="02000603000000000000" pitchFamily="2" charset="-122"/>
            </a:endParaRPr>
          </a:p>
        </p:txBody>
      </p:sp>
      <p:sp>
        <p:nvSpPr>
          <p:cNvPr id="24" name="文本框 23"/>
          <p:cNvSpPr txBox="1"/>
          <p:nvPr/>
        </p:nvSpPr>
        <p:spPr>
          <a:xfrm>
            <a:off x="6510760" y="1530515"/>
            <a:ext cx="1446836" cy="1569660"/>
          </a:xfrm>
          <a:prstGeom prst="rect">
            <a:avLst/>
          </a:prstGeom>
          <a:noFill/>
        </p:spPr>
        <p:txBody>
          <a:bodyPr wrap="square" rtlCol="0">
            <a:spAutoFit/>
          </a:bodyPr>
          <a:lstStyle/>
          <a:p>
            <a:pPr algn="ctr"/>
            <a:r>
              <a:rPr lang="zh-CN" altLang="en-US" sz="9600" dirty="0">
                <a:solidFill>
                  <a:schemeClr val="bg1"/>
                </a:solidFill>
                <a:latin typeface="禹卫书法行书简体" panose="02000603000000000000" pitchFamily="2" charset="-122"/>
                <a:ea typeface="禹卫书法行书简体" panose="02000603000000000000" pitchFamily="2" charset="-122"/>
              </a:rPr>
              <a:t>录</a:t>
            </a:r>
            <a:endParaRPr lang="zh-CN" altLang="en-US" sz="9600" dirty="0">
              <a:solidFill>
                <a:schemeClr val="bg1"/>
              </a:solidFill>
              <a:latin typeface="禹卫书法行书简体" panose="02000603000000000000" pitchFamily="2" charset="-122"/>
              <a:ea typeface="禹卫书法行书简体" panose="02000603000000000000" pitchFamily="2" charset="-122"/>
            </a:endParaRPr>
          </a:p>
        </p:txBody>
      </p:sp>
      <p:sp>
        <p:nvSpPr>
          <p:cNvPr id="5" name="文本框 4"/>
          <p:cNvSpPr txBox="1"/>
          <p:nvPr/>
        </p:nvSpPr>
        <p:spPr>
          <a:xfrm>
            <a:off x="6956425" y="1197610"/>
            <a:ext cx="2440305" cy="583565"/>
          </a:xfrm>
          <a:prstGeom prst="rect">
            <a:avLst/>
          </a:prstGeom>
          <a:noFill/>
        </p:spPr>
        <p:txBody>
          <a:bodyPr wrap="square" rtlCol="0">
            <a:spAutoFit/>
          </a:bodyPr>
          <a:lstStyle/>
          <a:p>
            <a:r>
              <a:rPr lang="en-US" altLang="zh-CN" sz="3200" spc="300" dirty="0">
                <a:solidFill>
                  <a:schemeClr val="bg1"/>
                </a:solidFill>
                <a:latin typeface="VNI-HLThuphap" panose="00000400000000000000" pitchFamily="2" charset="0"/>
              </a:rPr>
              <a:t>contents</a:t>
            </a:r>
            <a:endParaRPr lang="zh-CN" altLang="en-US" sz="3200" spc="300" dirty="0">
              <a:solidFill>
                <a:schemeClr val="bg1"/>
              </a:solidFill>
              <a:latin typeface="VNI-HLThuphap" panose="00000400000000000000" pitchFamily="2" charset="0"/>
            </a:endParaRPr>
          </a:p>
        </p:txBody>
      </p:sp>
      <p:sp>
        <p:nvSpPr>
          <p:cNvPr id="25" name="文本框 24"/>
          <p:cNvSpPr txBox="1"/>
          <p:nvPr/>
        </p:nvSpPr>
        <p:spPr>
          <a:xfrm>
            <a:off x="7717616" y="1597536"/>
            <a:ext cx="3917836" cy="709618"/>
          </a:xfrm>
          <a:prstGeom prst="rect">
            <a:avLst/>
          </a:prstGeom>
          <a:noFill/>
        </p:spPr>
        <p:txBody>
          <a:bodyPr wrap="square" rtlCol="0">
            <a:spAutoFit/>
          </a:bodyPr>
          <a:lstStyle/>
          <a:p>
            <a:pPr>
              <a:lnSpc>
                <a:spcPct val="130000"/>
              </a:lnSpc>
            </a:pPr>
            <a:r>
              <a:rPr lang="zh-CN" altLang="en-US" sz="1600" dirty="0">
                <a:solidFill>
                  <a:schemeClr val="bg1"/>
                </a:solidFill>
                <a:latin typeface="华文新魏" panose="02010800040101010101" pitchFamily="2" charset="-122"/>
                <a:ea typeface="华文新魏" panose="02010800040101010101" pitchFamily="2" charset="-122"/>
              </a:rPr>
              <a:t>在此输入内容在此输入内容在此输入内容</a:t>
            </a:r>
            <a:endParaRPr lang="zh-CN" altLang="en-US" sz="1600" dirty="0">
              <a:latin typeface="华文新魏" panose="02010800040101010101" pitchFamily="2" charset="-122"/>
              <a:ea typeface="华文新魏" panose="02010800040101010101" pitchFamily="2" charset="-122"/>
            </a:endParaRPr>
          </a:p>
          <a:p>
            <a:pPr>
              <a:lnSpc>
                <a:spcPct val="130000"/>
              </a:lnSpc>
            </a:pPr>
            <a:r>
              <a:rPr lang="zh-CN" altLang="en-US" sz="1600" dirty="0">
                <a:solidFill>
                  <a:schemeClr val="bg1"/>
                </a:solidFill>
                <a:latin typeface="华文新魏" panose="02010800040101010101" pitchFamily="2" charset="-122"/>
                <a:ea typeface="华文新魏" panose="02010800040101010101" pitchFamily="2" charset="-122"/>
              </a:rPr>
              <a:t>在此输入内容在此输入内容</a:t>
            </a:r>
            <a:endParaRPr lang="zh-CN" altLang="en-US" sz="1600" dirty="0">
              <a:latin typeface="华文新魏" panose="02010800040101010101" pitchFamily="2" charset="-122"/>
              <a:ea typeface="华文新魏" panose="02010800040101010101" pitchFamily="2" charset="-122"/>
            </a:endParaRPr>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96533" y="2330044"/>
            <a:ext cx="1651503" cy="524475"/>
          </a:xfrm>
          <a:prstGeom prst="rect">
            <a:avLst/>
          </a:prstGeom>
        </p:spPr>
      </p:pic>
      <p:grpSp>
        <p:nvGrpSpPr>
          <p:cNvPr id="10" name="组合 9"/>
          <p:cNvGrpSpPr/>
          <p:nvPr/>
        </p:nvGrpSpPr>
        <p:grpSpPr>
          <a:xfrm>
            <a:off x="701345" y="3382666"/>
            <a:ext cx="5187161" cy="928844"/>
            <a:chOff x="953204" y="3104874"/>
            <a:chExt cx="5187161" cy="928844"/>
          </a:xfrm>
        </p:grpSpPr>
        <p:grpSp>
          <p:nvGrpSpPr>
            <p:cNvPr id="8" name="组合 7"/>
            <p:cNvGrpSpPr/>
            <p:nvPr/>
          </p:nvGrpSpPr>
          <p:grpSpPr>
            <a:xfrm>
              <a:off x="953204" y="3104874"/>
              <a:ext cx="933470" cy="928844"/>
              <a:chOff x="1938723" y="3219928"/>
              <a:chExt cx="1236277" cy="1230151"/>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723" y="3219928"/>
                <a:ext cx="1236277" cy="1230151"/>
              </a:xfrm>
              <a:prstGeom prst="rect">
                <a:avLst/>
              </a:prstGeom>
            </p:spPr>
          </p:pic>
          <p:sp>
            <p:nvSpPr>
              <p:cNvPr id="7" name="椭圆 6"/>
              <p:cNvSpPr/>
              <p:nvPr/>
            </p:nvSpPr>
            <p:spPr>
              <a:xfrm>
                <a:off x="2102201" y="3380343"/>
                <a:ext cx="909320" cy="909320"/>
              </a:xfrm>
              <a:prstGeom prst="ellipse">
                <a:avLst/>
              </a:prstGeom>
              <a:solidFill>
                <a:schemeClr val="bg1">
                  <a:alpha val="88000"/>
                </a:schemeClr>
              </a:solidFill>
              <a:ln>
                <a:noFill/>
              </a:ln>
              <a:effectLst>
                <a:outerShdw blurRad="1397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01</a:t>
                </a:r>
                <a:endParaRPr lang="zh-CN" altLang="en-US" dirty="0">
                  <a:solidFill>
                    <a:schemeClr val="tx1"/>
                  </a:solidFill>
                  <a:latin typeface="Impact" panose="020B0806030902050204" pitchFamily="34" charset="0"/>
                </a:endParaRPr>
              </a:p>
            </p:txBody>
          </p:sp>
        </p:grpSp>
        <p:sp>
          <p:nvSpPr>
            <p:cNvPr id="33" name="文本框 32"/>
            <p:cNvSpPr txBox="1"/>
            <p:nvPr/>
          </p:nvSpPr>
          <p:spPr>
            <a:xfrm>
              <a:off x="1901137" y="3246131"/>
              <a:ext cx="4239228" cy="646331"/>
            </a:xfrm>
            <a:prstGeom prst="rect">
              <a:avLst/>
            </a:prstGeom>
            <a:noFill/>
          </p:spPr>
          <p:txBody>
            <a:bodyPr wrap="square" rtlCol="0">
              <a:spAutoFit/>
            </a:bodyPr>
            <a:lstStyle/>
            <a:p>
              <a:r>
                <a:rPr lang="zh-CN" altLang="en-US" sz="3600" spc="3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3600" spc="3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34" name="组合 33"/>
          <p:cNvGrpSpPr/>
          <p:nvPr/>
        </p:nvGrpSpPr>
        <p:grpSpPr>
          <a:xfrm>
            <a:off x="6303495" y="3382666"/>
            <a:ext cx="5187161" cy="928844"/>
            <a:chOff x="953204" y="3104874"/>
            <a:chExt cx="5187161" cy="928844"/>
          </a:xfrm>
        </p:grpSpPr>
        <p:grpSp>
          <p:nvGrpSpPr>
            <p:cNvPr id="35" name="组合 34"/>
            <p:cNvGrpSpPr/>
            <p:nvPr/>
          </p:nvGrpSpPr>
          <p:grpSpPr>
            <a:xfrm>
              <a:off x="953204" y="3104874"/>
              <a:ext cx="933470" cy="928844"/>
              <a:chOff x="1938723" y="3219928"/>
              <a:chExt cx="1236277" cy="1230151"/>
            </a:xfrm>
          </p:grpSpPr>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723" y="3219928"/>
                <a:ext cx="1236277" cy="1230151"/>
              </a:xfrm>
              <a:prstGeom prst="rect">
                <a:avLst/>
              </a:prstGeom>
            </p:spPr>
          </p:pic>
          <p:sp>
            <p:nvSpPr>
              <p:cNvPr id="38" name="椭圆 37"/>
              <p:cNvSpPr/>
              <p:nvPr/>
            </p:nvSpPr>
            <p:spPr>
              <a:xfrm>
                <a:off x="2102201" y="3380343"/>
                <a:ext cx="909320" cy="909320"/>
              </a:xfrm>
              <a:prstGeom prst="ellipse">
                <a:avLst/>
              </a:prstGeom>
              <a:solidFill>
                <a:schemeClr val="bg1">
                  <a:alpha val="88000"/>
                </a:schemeClr>
              </a:solidFill>
              <a:ln>
                <a:noFill/>
              </a:ln>
              <a:effectLst>
                <a:outerShdw blurRad="1397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02</a:t>
                </a:r>
                <a:endParaRPr lang="zh-CN" altLang="en-US" dirty="0">
                  <a:solidFill>
                    <a:schemeClr val="tx1"/>
                  </a:solidFill>
                  <a:latin typeface="Impact" panose="020B0806030902050204" pitchFamily="34" charset="0"/>
                </a:endParaRPr>
              </a:p>
            </p:txBody>
          </p:sp>
        </p:grpSp>
        <p:sp>
          <p:nvSpPr>
            <p:cNvPr id="36" name="文本框 35"/>
            <p:cNvSpPr txBox="1"/>
            <p:nvPr/>
          </p:nvSpPr>
          <p:spPr>
            <a:xfrm>
              <a:off x="1901137" y="3246131"/>
              <a:ext cx="4239228" cy="646331"/>
            </a:xfrm>
            <a:prstGeom prst="rect">
              <a:avLst/>
            </a:prstGeom>
            <a:noFill/>
          </p:spPr>
          <p:txBody>
            <a:bodyPr wrap="square" rtlCol="0">
              <a:spAutoFit/>
            </a:bodyPr>
            <a:lstStyle/>
            <a:p>
              <a:r>
                <a:rPr lang="zh-CN" altLang="en-US" sz="3600" spc="3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3600" spc="3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40" name="组合 39"/>
          <p:cNvGrpSpPr/>
          <p:nvPr/>
        </p:nvGrpSpPr>
        <p:grpSpPr>
          <a:xfrm>
            <a:off x="701345" y="4910521"/>
            <a:ext cx="5187161" cy="928844"/>
            <a:chOff x="953204" y="3104874"/>
            <a:chExt cx="5187161" cy="928844"/>
          </a:xfrm>
        </p:grpSpPr>
        <p:grpSp>
          <p:nvGrpSpPr>
            <p:cNvPr id="46" name="组合 45"/>
            <p:cNvGrpSpPr/>
            <p:nvPr/>
          </p:nvGrpSpPr>
          <p:grpSpPr>
            <a:xfrm>
              <a:off x="953204" y="3104874"/>
              <a:ext cx="933470" cy="928844"/>
              <a:chOff x="1938723" y="3219928"/>
              <a:chExt cx="1236277" cy="1230151"/>
            </a:xfrm>
          </p:grpSpPr>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723" y="3219928"/>
                <a:ext cx="1236277" cy="1230151"/>
              </a:xfrm>
              <a:prstGeom prst="rect">
                <a:avLst/>
              </a:prstGeom>
            </p:spPr>
          </p:pic>
          <p:sp>
            <p:nvSpPr>
              <p:cNvPr id="49" name="椭圆 48"/>
              <p:cNvSpPr/>
              <p:nvPr/>
            </p:nvSpPr>
            <p:spPr>
              <a:xfrm>
                <a:off x="2102201" y="3380343"/>
                <a:ext cx="909320" cy="909320"/>
              </a:xfrm>
              <a:prstGeom prst="ellipse">
                <a:avLst/>
              </a:prstGeom>
              <a:solidFill>
                <a:schemeClr val="bg1">
                  <a:alpha val="88000"/>
                </a:schemeClr>
              </a:solidFill>
              <a:ln>
                <a:noFill/>
              </a:ln>
              <a:effectLst>
                <a:outerShdw blurRad="1397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03</a:t>
                </a:r>
                <a:endParaRPr lang="zh-CN" altLang="en-US" dirty="0">
                  <a:solidFill>
                    <a:schemeClr val="tx1"/>
                  </a:solidFill>
                  <a:latin typeface="Impact" panose="020B0806030902050204" pitchFamily="34" charset="0"/>
                </a:endParaRPr>
              </a:p>
            </p:txBody>
          </p:sp>
        </p:grpSp>
        <p:sp>
          <p:nvSpPr>
            <p:cNvPr id="47" name="文本框 46"/>
            <p:cNvSpPr txBox="1"/>
            <p:nvPr/>
          </p:nvSpPr>
          <p:spPr>
            <a:xfrm>
              <a:off x="1901137" y="3246131"/>
              <a:ext cx="4239228" cy="646331"/>
            </a:xfrm>
            <a:prstGeom prst="rect">
              <a:avLst/>
            </a:prstGeom>
            <a:noFill/>
          </p:spPr>
          <p:txBody>
            <a:bodyPr wrap="square" rtlCol="0">
              <a:spAutoFit/>
            </a:bodyPr>
            <a:lstStyle/>
            <a:p>
              <a:r>
                <a:rPr lang="zh-CN" altLang="en-US" sz="3600" spc="3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3600" spc="3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41" name="组合 40"/>
          <p:cNvGrpSpPr/>
          <p:nvPr/>
        </p:nvGrpSpPr>
        <p:grpSpPr>
          <a:xfrm>
            <a:off x="6303495" y="4910521"/>
            <a:ext cx="5187161" cy="928844"/>
            <a:chOff x="953204" y="3104874"/>
            <a:chExt cx="5187161" cy="928844"/>
          </a:xfrm>
        </p:grpSpPr>
        <p:grpSp>
          <p:nvGrpSpPr>
            <p:cNvPr id="42" name="组合 41"/>
            <p:cNvGrpSpPr/>
            <p:nvPr/>
          </p:nvGrpSpPr>
          <p:grpSpPr>
            <a:xfrm>
              <a:off x="953204" y="3104874"/>
              <a:ext cx="933470" cy="928844"/>
              <a:chOff x="1938723" y="3219928"/>
              <a:chExt cx="1236277" cy="1230151"/>
            </a:xfrm>
          </p:grpSpPr>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723" y="3219928"/>
                <a:ext cx="1236277" cy="1230151"/>
              </a:xfrm>
              <a:prstGeom prst="rect">
                <a:avLst/>
              </a:prstGeom>
            </p:spPr>
          </p:pic>
          <p:sp>
            <p:nvSpPr>
              <p:cNvPr id="45" name="椭圆 44"/>
              <p:cNvSpPr/>
              <p:nvPr/>
            </p:nvSpPr>
            <p:spPr>
              <a:xfrm>
                <a:off x="2102201" y="3380343"/>
                <a:ext cx="909320" cy="909320"/>
              </a:xfrm>
              <a:prstGeom prst="ellipse">
                <a:avLst/>
              </a:prstGeom>
              <a:solidFill>
                <a:schemeClr val="bg1">
                  <a:alpha val="88000"/>
                </a:schemeClr>
              </a:solidFill>
              <a:ln>
                <a:noFill/>
              </a:ln>
              <a:effectLst>
                <a:outerShdw blurRad="1397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Impact" panose="020B0806030902050204" pitchFamily="34" charset="0"/>
                  </a:rPr>
                  <a:t>04</a:t>
                </a:r>
                <a:endParaRPr lang="zh-CN" altLang="en-US" dirty="0">
                  <a:solidFill>
                    <a:schemeClr val="tx1"/>
                  </a:solidFill>
                  <a:latin typeface="Impact" panose="020B0806030902050204" pitchFamily="34" charset="0"/>
                </a:endParaRPr>
              </a:p>
            </p:txBody>
          </p:sp>
        </p:grpSp>
        <p:sp>
          <p:nvSpPr>
            <p:cNvPr id="43" name="文本框 42"/>
            <p:cNvSpPr txBox="1"/>
            <p:nvPr/>
          </p:nvSpPr>
          <p:spPr>
            <a:xfrm>
              <a:off x="1901137" y="3246131"/>
              <a:ext cx="4239228" cy="646331"/>
            </a:xfrm>
            <a:prstGeom prst="rect">
              <a:avLst/>
            </a:prstGeom>
            <a:noFill/>
          </p:spPr>
          <p:txBody>
            <a:bodyPr wrap="square" rtlCol="0">
              <a:spAutoFit/>
            </a:bodyPr>
            <a:lstStyle/>
            <a:p>
              <a:r>
                <a:rPr lang="zh-CN" altLang="en-US" sz="3600" spc="3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3600" spc="300" dirty="0">
                <a:solidFill>
                  <a:schemeClr val="bg1"/>
                </a:solidFill>
                <a:latin typeface="禹卫书法行书简体" panose="02000603000000000000" pitchFamily="2" charset="-122"/>
                <a:ea typeface="禹卫书法行书简体" panose="02000603000000000000" pitchFamily="2" charset="-122"/>
              </a:endParaRPr>
            </a:p>
          </p:txBody>
        </p:sp>
      </p:gr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33761" r="70906" b="32000"/>
          <a:stretch>
            <a:fillRect/>
          </a:stretch>
        </p:blipFill>
        <p:spPr>
          <a:xfrm rot="19503791" flipV="1">
            <a:off x="24832" y="-931608"/>
            <a:ext cx="3054652" cy="5392847"/>
          </a:xfrm>
          <a:prstGeom prst="rect">
            <a:avLst/>
          </a:prstGeom>
        </p:spPr>
      </p:pic>
      <p:pic>
        <p:nvPicPr>
          <p:cNvPr id="32" name="图片 31"/>
          <p:cNvPicPr>
            <a:picLocks noChangeAspect="1"/>
          </p:cNvPicPr>
          <p:nvPr/>
        </p:nvPicPr>
        <p:blipFill rotWithShape="1">
          <a:blip r:embed="rId4" cstate="print">
            <a:extLst>
              <a:ext uri="{28A0092B-C50C-407E-A947-70E740481C1C}">
                <a14:useLocalDpi xmlns:a14="http://schemas.microsoft.com/office/drawing/2010/main" val="0"/>
              </a:ext>
            </a:extLst>
          </a:blip>
          <a:srcRect l="1996" t="4222" r="62084" b="74889"/>
          <a:stretch>
            <a:fillRect/>
          </a:stretch>
        </p:blipFill>
        <p:spPr>
          <a:xfrm flipH="1">
            <a:off x="3630202" y="256830"/>
            <a:ext cx="2157140" cy="1881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750"/>
                                        <p:tgtEl>
                                          <p:spTgt spid="2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750"/>
                                        <p:tgtEl>
                                          <p:spTgt spid="2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750"/>
                                        <p:tgtEl>
                                          <p:spTgt spid="3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750"/>
                                        <p:tgtEl>
                                          <p:spTgt spid="4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750"/>
                                        <p:tgtEl>
                                          <p:spTgt spid="41"/>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5"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5497602" cy="5399314"/>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707" y="3066143"/>
            <a:ext cx="3167063" cy="3231938"/>
          </a:xfrm>
          <a:prstGeom prst="rect">
            <a:avLst/>
          </a:prstGeom>
        </p:spPr>
      </p:pic>
      <p:grpSp>
        <p:nvGrpSpPr>
          <p:cNvPr id="9" name="组合 8"/>
          <p:cNvGrpSpPr/>
          <p:nvPr/>
        </p:nvGrpSpPr>
        <p:grpSpPr>
          <a:xfrm>
            <a:off x="6132513" y="1574296"/>
            <a:ext cx="5609544" cy="1544024"/>
            <a:chOff x="6132513" y="1222226"/>
            <a:chExt cx="5609544" cy="1544024"/>
          </a:xfrm>
        </p:grpSpPr>
        <p:sp>
          <p:nvSpPr>
            <p:cNvPr id="7" name="文本框 6"/>
            <p:cNvSpPr txBox="1"/>
            <p:nvPr/>
          </p:nvSpPr>
          <p:spPr>
            <a:xfrm>
              <a:off x="6132513" y="1619333"/>
              <a:ext cx="5609544"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8" name="文本框 7"/>
            <p:cNvSpPr txBox="1"/>
            <p:nvPr/>
          </p:nvSpPr>
          <p:spPr>
            <a:xfrm>
              <a:off x="6132513" y="1222226"/>
              <a:ext cx="3446187" cy="523220"/>
            </a:xfrm>
            <a:prstGeom prst="rect">
              <a:avLst/>
            </a:prstGeom>
            <a:noFill/>
          </p:spPr>
          <p:txBody>
            <a:bodyPr wrap="square" rtlCol="0">
              <a:spAutoFit/>
            </a:bodyPr>
            <a:lstStyle/>
            <a:p>
              <a:r>
                <a:rPr lang="zh-CN" altLang="en-US" sz="28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28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10" name="组合 9"/>
          <p:cNvGrpSpPr/>
          <p:nvPr/>
        </p:nvGrpSpPr>
        <p:grpSpPr>
          <a:xfrm>
            <a:off x="6132513" y="4099780"/>
            <a:ext cx="5609544" cy="1544024"/>
            <a:chOff x="6132513" y="1222226"/>
            <a:chExt cx="5609544" cy="1544024"/>
          </a:xfrm>
        </p:grpSpPr>
        <p:sp>
          <p:nvSpPr>
            <p:cNvPr id="11" name="文本框 10"/>
            <p:cNvSpPr txBox="1"/>
            <p:nvPr/>
          </p:nvSpPr>
          <p:spPr>
            <a:xfrm>
              <a:off x="6132513" y="1619333"/>
              <a:ext cx="5609544" cy="1146917"/>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2" name="文本框 11"/>
            <p:cNvSpPr txBox="1"/>
            <p:nvPr/>
          </p:nvSpPr>
          <p:spPr>
            <a:xfrm>
              <a:off x="6132513" y="1222226"/>
              <a:ext cx="3446187" cy="523220"/>
            </a:xfrm>
            <a:prstGeom prst="rect">
              <a:avLst/>
            </a:prstGeom>
            <a:noFill/>
          </p:spPr>
          <p:txBody>
            <a:bodyPr wrap="square" rtlCol="0">
              <a:spAutoFit/>
            </a:bodyPr>
            <a:lstStyle/>
            <a:p>
              <a:r>
                <a:rPr lang="zh-CN" altLang="en-US" sz="28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2800" dirty="0">
                <a:solidFill>
                  <a:schemeClr val="bg1"/>
                </a:solidFill>
                <a:latin typeface="禹卫书法行书简体" panose="02000603000000000000" pitchFamily="2" charset="-122"/>
                <a:ea typeface="禹卫书法行书简体" panose="02000603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25" name="矩形 24"/>
          <p:cNvSpPr/>
          <p:nvPr/>
        </p:nvSpPr>
        <p:spPr>
          <a:xfrm>
            <a:off x="776514" y="714829"/>
            <a:ext cx="10638972" cy="5428343"/>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978209" y="1379897"/>
            <a:ext cx="3733183" cy="4098206"/>
            <a:chOff x="1259731" y="1379897"/>
            <a:chExt cx="3733183" cy="4098206"/>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731" y="1379897"/>
              <a:ext cx="3733183" cy="4098206"/>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60627" y="2275771"/>
              <a:ext cx="2354022" cy="2335486"/>
            </a:xfrm>
            <a:prstGeom prst="rect">
              <a:avLst/>
            </a:prstGeom>
          </p:spPr>
        </p:pic>
      </p:grpSp>
      <p:grpSp>
        <p:nvGrpSpPr>
          <p:cNvPr id="2" name="组合 1"/>
          <p:cNvGrpSpPr/>
          <p:nvPr/>
        </p:nvGrpSpPr>
        <p:grpSpPr>
          <a:xfrm>
            <a:off x="4900078" y="1927076"/>
            <a:ext cx="6502400" cy="1183925"/>
            <a:chOff x="4900078" y="1927076"/>
            <a:chExt cx="6502400" cy="1183925"/>
          </a:xfrm>
        </p:grpSpPr>
        <p:sp>
          <p:nvSpPr>
            <p:cNvPr id="7" name="文本框 6"/>
            <p:cNvSpPr txBox="1"/>
            <p:nvPr/>
          </p:nvSpPr>
          <p:spPr>
            <a:xfrm>
              <a:off x="4900078" y="2324183"/>
              <a:ext cx="6502400" cy="786818"/>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8" name="文本框 7"/>
            <p:cNvSpPr txBox="1"/>
            <p:nvPr/>
          </p:nvSpPr>
          <p:spPr>
            <a:xfrm>
              <a:off x="4900078" y="1927076"/>
              <a:ext cx="3446187" cy="523220"/>
            </a:xfrm>
            <a:prstGeom prst="rect">
              <a:avLst/>
            </a:prstGeom>
            <a:noFill/>
          </p:spPr>
          <p:txBody>
            <a:bodyPr wrap="square" rtlCol="0">
              <a:spAutoFit/>
            </a:bodyPr>
            <a:lstStyle/>
            <a:p>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sp>
        <p:nvSpPr>
          <p:cNvPr id="10" name="矩形 9"/>
          <p:cNvSpPr/>
          <p:nvPr/>
        </p:nvSpPr>
        <p:spPr>
          <a:xfrm>
            <a:off x="5021942" y="3341916"/>
            <a:ext cx="6125029" cy="1941286"/>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4" name="组合 13"/>
          <p:cNvGrpSpPr/>
          <p:nvPr/>
        </p:nvGrpSpPr>
        <p:grpSpPr>
          <a:xfrm>
            <a:off x="5513522" y="3531910"/>
            <a:ext cx="2608896" cy="1561298"/>
            <a:chOff x="5421610" y="3531910"/>
            <a:chExt cx="2608896" cy="1561298"/>
          </a:xfrm>
        </p:grpSpPr>
        <p:sp>
          <p:nvSpPr>
            <p:cNvPr id="12" name="文本框 11"/>
            <p:cNvSpPr txBox="1"/>
            <p:nvPr/>
          </p:nvSpPr>
          <p:spPr>
            <a:xfrm>
              <a:off x="5421610" y="3946291"/>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3" name="文本框 12"/>
            <p:cNvSpPr txBox="1"/>
            <p:nvPr/>
          </p:nvSpPr>
          <p:spPr>
            <a:xfrm>
              <a:off x="5485917" y="3531910"/>
              <a:ext cx="2480283"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nvGrpSpPr>
          <p:cNvPr id="23" name="组合 22"/>
          <p:cNvGrpSpPr/>
          <p:nvPr/>
        </p:nvGrpSpPr>
        <p:grpSpPr>
          <a:xfrm>
            <a:off x="9424101" y="3800444"/>
            <a:ext cx="1231290" cy="1024231"/>
            <a:chOff x="9332189" y="3646179"/>
            <a:chExt cx="1231290" cy="1024231"/>
          </a:xfrm>
        </p:grpSpPr>
        <p:grpSp>
          <p:nvGrpSpPr>
            <p:cNvPr id="19" name="组合 18"/>
            <p:cNvGrpSpPr/>
            <p:nvPr/>
          </p:nvGrpSpPr>
          <p:grpSpPr>
            <a:xfrm>
              <a:off x="9332189" y="3646179"/>
              <a:ext cx="1231290" cy="371089"/>
              <a:chOff x="3737932" y="3986821"/>
              <a:chExt cx="1231290" cy="371089"/>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932" y="3986821"/>
                <a:ext cx="372937" cy="371089"/>
              </a:xfrm>
              <a:prstGeom prst="rect">
                <a:avLst/>
              </a:prstGeom>
            </p:spPr>
          </p:pic>
          <p:sp>
            <p:nvSpPr>
              <p:cNvPr id="18" name="文本框 17"/>
              <p:cNvSpPr txBox="1"/>
              <p:nvPr/>
            </p:nvSpPr>
            <p:spPr>
              <a:xfrm>
                <a:off x="4122266" y="3987699"/>
                <a:ext cx="846956" cy="369332"/>
              </a:xfrm>
              <a:prstGeom prst="rect">
                <a:avLst/>
              </a:prstGeom>
              <a:noFill/>
            </p:spPr>
            <p:txBody>
              <a:bodyPr wrap="square" rtlCol="0">
                <a:spAutoFit/>
              </a:bodyPr>
              <a:lstStyle/>
              <a:p>
                <a:r>
                  <a:rPr lang="en-US" altLang="zh-CN" dirty="0">
                    <a:latin typeface="Impact" panose="020B0806030902050204" pitchFamily="34" charset="0"/>
                  </a:rPr>
                  <a:t>+135%</a:t>
                </a:r>
                <a:endParaRPr lang="zh-CN" altLang="en-US" dirty="0">
                  <a:latin typeface="Impact" panose="020B0806030902050204" pitchFamily="34" charset="0"/>
                </a:endParaRPr>
              </a:p>
            </p:txBody>
          </p:sp>
        </p:grpSp>
        <p:grpSp>
          <p:nvGrpSpPr>
            <p:cNvPr id="20" name="组合 19"/>
            <p:cNvGrpSpPr/>
            <p:nvPr/>
          </p:nvGrpSpPr>
          <p:grpSpPr>
            <a:xfrm>
              <a:off x="9332189" y="4299321"/>
              <a:ext cx="1231290" cy="371089"/>
              <a:chOff x="3737932" y="3986821"/>
              <a:chExt cx="1231290" cy="371089"/>
            </a:xfrm>
          </p:grpSpPr>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932" y="3986821"/>
                <a:ext cx="372937" cy="371089"/>
              </a:xfrm>
              <a:prstGeom prst="rect">
                <a:avLst/>
              </a:prstGeom>
            </p:spPr>
          </p:pic>
          <p:sp>
            <p:nvSpPr>
              <p:cNvPr id="22" name="文本框 21"/>
              <p:cNvSpPr txBox="1"/>
              <p:nvPr/>
            </p:nvSpPr>
            <p:spPr>
              <a:xfrm>
                <a:off x="4122266" y="3987699"/>
                <a:ext cx="846956" cy="369332"/>
              </a:xfrm>
              <a:prstGeom prst="rect">
                <a:avLst/>
              </a:prstGeom>
              <a:noFill/>
            </p:spPr>
            <p:txBody>
              <a:bodyPr wrap="square" rtlCol="0">
                <a:spAutoFit/>
              </a:bodyPr>
              <a:lstStyle/>
              <a:p>
                <a:r>
                  <a:rPr lang="en-US" altLang="zh-CN" dirty="0">
                    <a:latin typeface="Impact" panose="020B0806030902050204" pitchFamily="34" charset="0"/>
                  </a:rPr>
                  <a:t>+165%</a:t>
                </a:r>
                <a:endParaRPr lang="zh-CN" altLang="en-US" dirty="0">
                  <a:latin typeface="Impact" panose="020B080603090205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75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anim calcmode="lin" valueType="num">
                                      <p:cBhvr>
                                        <p:cTn id="11" dur="750" fill="hold"/>
                                        <p:tgtEl>
                                          <p:spTgt spid="6"/>
                                        </p:tgtEl>
                                        <p:attrNameLst>
                                          <p:attrName>ppt_x</p:attrName>
                                        </p:attrNameLst>
                                      </p:cBhvr>
                                      <p:tavLst>
                                        <p:tav tm="0">
                                          <p:val>
                                            <p:strVal val="#ppt_x"/>
                                          </p:val>
                                        </p:tav>
                                        <p:tav tm="100000">
                                          <p:val>
                                            <p:strVal val="#ppt_x"/>
                                          </p:val>
                                        </p:tav>
                                      </p:tavLst>
                                    </p:anim>
                                    <p:anim calcmode="lin" valueType="num">
                                      <p:cBhvr>
                                        <p:cTn id="12" dur="75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r="19057"/>
          <a:stretch>
            <a:fillRect/>
          </a:stretch>
        </p:blipFill>
        <p:spPr>
          <a:xfrm>
            <a:off x="-1432452" y="0"/>
            <a:ext cx="6278772" cy="685800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75555"/>
          <a:stretch>
            <a:fillRect/>
          </a:stretch>
        </p:blipFill>
        <p:spPr>
          <a:xfrm>
            <a:off x="4846320" y="4164331"/>
            <a:ext cx="7345680" cy="2693669"/>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20997" t="54944" r="18663" b="25945"/>
          <a:stretch>
            <a:fillRect/>
          </a:stretch>
        </p:blipFill>
        <p:spPr>
          <a:xfrm>
            <a:off x="5543550" y="1036319"/>
            <a:ext cx="6118860" cy="2907306"/>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81670" t="41333" r="329" b="48000"/>
          <a:stretch>
            <a:fillRect/>
          </a:stretch>
        </p:blipFill>
        <p:spPr>
          <a:xfrm>
            <a:off x="10074897" y="84092"/>
            <a:ext cx="2117103" cy="1881867"/>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996" t="4222" r="62084" b="74889"/>
          <a:stretch>
            <a:fillRect/>
          </a:stretch>
        </p:blipFill>
        <p:spPr>
          <a:xfrm flipH="1">
            <a:off x="4250023" y="308744"/>
            <a:ext cx="2157140" cy="1881867"/>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34249" t="1226" r="31665" b="90889"/>
          <a:stretch>
            <a:fillRect/>
          </a:stretch>
        </p:blipFill>
        <p:spPr>
          <a:xfrm>
            <a:off x="6936753" y="187201"/>
            <a:ext cx="2813037" cy="976162"/>
          </a:xfrm>
          <a:prstGeom prst="rect">
            <a:avLst/>
          </a:prstGeom>
        </p:spPr>
      </p:pic>
      <p:sp>
        <p:nvSpPr>
          <p:cNvPr id="10" name="文本框 9"/>
          <p:cNvSpPr txBox="1"/>
          <p:nvPr/>
        </p:nvSpPr>
        <p:spPr>
          <a:xfrm>
            <a:off x="529590" y="1181129"/>
            <a:ext cx="1446836"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9600" kern="0" dirty="0">
                <a:solidFill>
                  <a:schemeClr val="bg1"/>
                </a:solidFill>
                <a:latin typeface="禹卫书法行书简体" panose="02000603000000000000" pitchFamily="2" charset="-122"/>
                <a:ea typeface="禹卫书法行书简体" panose="02000603000000000000" pitchFamily="2" charset="-122"/>
              </a:rPr>
              <a:t>谢</a:t>
            </a:r>
            <a:endParaRPr kumimoji="0" lang="zh-CN" altLang="en-US" sz="9600" b="0" i="0" u="none" strike="noStrike" kern="0" cap="none" spc="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sp>
        <p:nvSpPr>
          <p:cNvPr id="12" name="文本框 11"/>
          <p:cNvSpPr txBox="1"/>
          <p:nvPr/>
        </p:nvSpPr>
        <p:spPr>
          <a:xfrm>
            <a:off x="1197292" y="2391664"/>
            <a:ext cx="2048491" cy="26468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600" kern="0" dirty="0">
                <a:solidFill>
                  <a:schemeClr val="bg1"/>
                </a:solidFill>
                <a:latin typeface="禹卫书法行书简体" panose="02000603000000000000" pitchFamily="2" charset="-122"/>
                <a:ea typeface="禹卫书法行书简体" panose="02000603000000000000" pitchFamily="2" charset="-122"/>
              </a:rPr>
              <a:t>谢</a:t>
            </a:r>
            <a:endParaRPr kumimoji="0" lang="zh-CN" altLang="en-US" sz="16600" b="0" i="0" u="none" strike="noStrike" kern="0" cap="none" spc="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grpSp>
        <p:nvGrpSpPr>
          <p:cNvPr id="14" name="组合 13"/>
          <p:cNvGrpSpPr/>
          <p:nvPr/>
        </p:nvGrpSpPr>
        <p:grpSpPr>
          <a:xfrm>
            <a:off x="1964851" y="1195677"/>
            <a:ext cx="520861" cy="864116"/>
            <a:chOff x="4815068" y="1542407"/>
            <a:chExt cx="520861" cy="864116"/>
          </a:xfrm>
        </p:grpSpPr>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6643" y="1542407"/>
              <a:ext cx="509286" cy="864116"/>
            </a:xfrm>
            <a:prstGeom prst="rect">
              <a:avLst/>
            </a:prstGeom>
          </p:spPr>
        </p:pic>
        <p:sp>
          <p:nvSpPr>
            <p:cNvPr id="16" name="文本框 15"/>
            <p:cNvSpPr txBox="1"/>
            <p:nvPr/>
          </p:nvSpPr>
          <p:spPr>
            <a:xfrm>
              <a:off x="4815068" y="1656162"/>
              <a:ext cx="461665" cy="659756"/>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chemeClr val="bg1"/>
                  </a:solidFill>
                  <a:latin typeface="华文新魏" panose="02010800040101010101" pitchFamily="2" charset="-122"/>
                  <a:ea typeface="华文新魏" panose="02010800040101010101" pitchFamily="2" charset="-122"/>
                </a:rPr>
                <a:t>刺绣</a:t>
              </a:r>
              <a:endParaRPr kumimoji="0" lang="zh-CN" altLang="en-US" sz="1800" b="0" i="0" u="none" strike="noStrike" kern="0" cap="none" spc="0" normalizeH="0" baseline="0" noProof="0" dirty="0">
                <a:ln>
                  <a:noFill/>
                </a:ln>
                <a:solidFill>
                  <a:schemeClr val="bg1"/>
                </a:solidFill>
                <a:effectLst/>
                <a:uLnTx/>
                <a:uFillTx/>
                <a:latin typeface="华文新魏" panose="02010800040101010101" pitchFamily="2" charset="-122"/>
                <a:ea typeface="华文新魏" panose="02010800040101010101" pitchFamily="2" charset="-122"/>
              </a:endParaRPr>
            </a:p>
          </p:txBody>
        </p:sp>
      </p:grpSp>
      <p:sp>
        <p:nvSpPr>
          <p:cNvPr id="17" name="文本框 16"/>
          <p:cNvSpPr txBox="1"/>
          <p:nvPr/>
        </p:nvSpPr>
        <p:spPr>
          <a:xfrm>
            <a:off x="2834275" y="1981348"/>
            <a:ext cx="1336519" cy="769441"/>
          </a:xfrm>
          <a:custGeom>
            <a:avLst/>
            <a:gdLst/>
            <a:ahLst/>
            <a:cxnLst/>
            <a:rect l="l" t="t" r="r" b="b"/>
            <a:pathLst>
              <a:path w="1336519" h="769441">
                <a:moveTo>
                  <a:pt x="1226372" y="759076"/>
                </a:moveTo>
                <a:lnTo>
                  <a:pt x="1225248" y="761324"/>
                </a:lnTo>
                <a:lnTo>
                  <a:pt x="1225810" y="763572"/>
                </a:lnTo>
                <a:cubicBezTo>
                  <a:pt x="1227684" y="764321"/>
                  <a:pt x="1229744" y="764508"/>
                  <a:pt x="1231992" y="764134"/>
                </a:cubicBezTo>
                <a:lnTo>
                  <a:pt x="1233678" y="761886"/>
                </a:lnTo>
                <a:lnTo>
                  <a:pt x="1232554" y="760200"/>
                </a:lnTo>
                <a:lnTo>
                  <a:pt x="1228620" y="759076"/>
                </a:lnTo>
                <a:close/>
                <a:moveTo>
                  <a:pt x="1224686" y="632070"/>
                </a:moveTo>
                <a:lnTo>
                  <a:pt x="1223562" y="633194"/>
                </a:lnTo>
                <a:cubicBezTo>
                  <a:pt x="1221689" y="637315"/>
                  <a:pt x="1221315" y="640687"/>
                  <a:pt x="1222438" y="643309"/>
                </a:cubicBezTo>
                <a:lnTo>
                  <a:pt x="1224686" y="643871"/>
                </a:lnTo>
                <a:lnTo>
                  <a:pt x="1226934" y="642185"/>
                </a:lnTo>
                <a:cubicBezTo>
                  <a:pt x="1227684" y="637315"/>
                  <a:pt x="1227496" y="634130"/>
                  <a:pt x="1226372" y="632632"/>
                </a:cubicBezTo>
                <a:close/>
                <a:moveTo>
                  <a:pt x="1135332" y="326355"/>
                </a:moveTo>
                <a:cubicBezTo>
                  <a:pt x="1128214" y="326355"/>
                  <a:pt x="1124280" y="326543"/>
                  <a:pt x="1123531" y="326917"/>
                </a:cubicBezTo>
                <a:cubicBezTo>
                  <a:pt x="1122407" y="328790"/>
                  <a:pt x="1122407" y="330664"/>
                  <a:pt x="1123531" y="332537"/>
                </a:cubicBezTo>
                <a:cubicBezTo>
                  <a:pt x="1124280" y="333286"/>
                  <a:pt x="1128214" y="333661"/>
                  <a:pt x="1135332" y="333661"/>
                </a:cubicBezTo>
                <a:cubicBezTo>
                  <a:pt x="1142825" y="333661"/>
                  <a:pt x="1146946" y="333286"/>
                  <a:pt x="1147696" y="332537"/>
                </a:cubicBezTo>
                <a:lnTo>
                  <a:pt x="1148258" y="329727"/>
                </a:lnTo>
                <a:lnTo>
                  <a:pt x="1147696" y="326917"/>
                </a:lnTo>
                <a:cubicBezTo>
                  <a:pt x="1146946" y="326543"/>
                  <a:pt x="1142825" y="326355"/>
                  <a:pt x="1135332" y="326355"/>
                </a:cubicBezTo>
                <a:close/>
                <a:moveTo>
                  <a:pt x="1112853" y="310620"/>
                </a:moveTo>
                <a:lnTo>
                  <a:pt x="1110605" y="312306"/>
                </a:lnTo>
                <a:cubicBezTo>
                  <a:pt x="1110231" y="317176"/>
                  <a:pt x="1110980" y="321110"/>
                  <a:pt x="1112853" y="324107"/>
                </a:cubicBezTo>
                <a:lnTo>
                  <a:pt x="1115663" y="325231"/>
                </a:lnTo>
                <a:lnTo>
                  <a:pt x="1117349" y="323545"/>
                </a:lnTo>
                <a:cubicBezTo>
                  <a:pt x="1118848" y="320548"/>
                  <a:pt x="1118098" y="316427"/>
                  <a:pt x="1115101" y="311182"/>
                </a:cubicBezTo>
                <a:close/>
                <a:moveTo>
                  <a:pt x="1075201" y="306124"/>
                </a:moveTo>
                <a:cubicBezTo>
                  <a:pt x="1073702" y="306499"/>
                  <a:pt x="1072391" y="307997"/>
                  <a:pt x="1071267" y="310620"/>
                </a:cubicBezTo>
                <a:lnTo>
                  <a:pt x="1071267" y="312306"/>
                </a:lnTo>
                <a:lnTo>
                  <a:pt x="1072953" y="314554"/>
                </a:lnTo>
                <a:lnTo>
                  <a:pt x="1075763" y="314554"/>
                </a:lnTo>
                <a:cubicBezTo>
                  <a:pt x="1077262" y="313430"/>
                  <a:pt x="1078011" y="311369"/>
                  <a:pt x="1078011" y="308372"/>
                </a:cubicBezTo>
                <a:lnTo>
                  <a:pt x="1077449" y="306686"/>
                </a:lnTo>
                <a:close/>
                <a:moveTo>
                  <a:pt x="1209513" y="239811"/>
                </a:moveTo>
                <a:cubicBezTo>
                  <a:pt x="1205767" y="240186"/>
                  <a:pt x="1192185" y="251051"/>
                  <a:pt x="1168770" y="272406"/>
                </a:cubicBezTo>
                <a:cubicBezTo>
                  <a:pt x="1145354" y="293761"/>
                  <a:pt x="1133646" y="305562"/>
                  <a:pt x="1133646" y="307810"/>
                </a:cubicBezTo>
                <a:cubicBezTo>
                  <a:pt x="1132522" y="312306"/>
                  <a:pt x="1132522" y="315116"/>
                  <a:pt x="1133646" y="316240"/>
                </a:cubicBezTo>
                <a:cubicBezTo>
                  <a:pt x="1138142" y="319237"/>
                  <a:pt x="1142638" y="320736"/>
                  <a:pt x="1147134" y="320736"/>
                </a:cubicBezTo>
                <a:cubicBezTo>
                  <a:pt x="1144511" y="320736"/>
                  <a:pt x="1151068" y="319612"/>
                  <a:pt x="1166803" y="317364"/>
                </a:cubicBezTo>
                <a:lnTo>
                  <a:pt x="1169051" y="317926"/>
                </a:lnTo>
                <a:cubicBezTo>
                  <a:pt x="1168676" y="320548"/>
                  <a:pt x="1168302" y="323171"/>
                  <a:pt x="1167927" y="325793"/>
                </a:cubicBezTo>
                <a:cubicBezTo>
                  <a:pt x="1167927" y="326917"/>
                  <a:pt x="1169613" y="326355"/>
                  <a:pt x="1172985" y="324107"/>
                </a:cubicBezTo>
                <a:lnTo>
                  <a:pt x="1205017" y="301066"/>
                </a:lnTo>
                <a:cubicBezTo>
                  <a:pt x="1209888" y="297695"/>
                  <a:pt x="1212323" y="294510"/>
                  <a:pt x="1212323" y="291513"/>
                </a:cubicBezTo>
                <a:lnTo>
                  <a:pt x="1212323" y="243745"/>
                </a:lnTo>
                <a:cubicBezTo>
                  <a:pt x="1212323" y="242246"/>
                  <a:pt x="1211386" y="240935"/>
                  <a:pt x="1209513" y="239811"/>
                </a:cubicBezTo>
                <a:close/>
                <a:moveTo>
                  <a:pt x="700754" y="226886"/>
                </a:moveTo>
                <a:cubicBezTo>
                  <a:pt x="697757" y="227635"/>
                  <a:pt x="694385" y="229134"/>
                  <a:pt x="690639" y="231381"/>
                </a:cubicBezTo>
                <a:cubicBezTo>
                  <a:pt x="686892" y="234753"/>
                  <a:pt x="680898" y="239249"/>
                  <a:pt x="672655" y="244869"/>
                </a:cubicBezTo>
                <a:cubicBezTo>
                  <a:pt x="670033" y="245993"/>
                  <a:pt x="667223" y="247304"/>
                  <a:pt x="664226" y="248803"/>
                </a:cubicBezTo>
                <a:cubicBezTo>
                  <a:pt x="661229" y="250301"/>
                  <a:pt x="659730" y="252362"/>
                  <a:pt x="659730" y="254984"/>
                </a:cubicBezTo>
                <a:cubicBezTo>
                  <a:pt x="659730" y="257232"/>
                  <a:pt x="661978" y="258356"/>
                  <a:pt x="666474" y="258356"/>
                </a:cubicBezTo>
                <a:cubicBezTo>
                  <a:pt x="674716" y="258356"/>
                  <a:pt x="684457" y="255546"/>
                  <a:pt x="695696" y="249927"/>
                </a:cubicBezTo>
                <a:cubicBezTo>
                  <a:pt x="708435" y="243558"/>
                  <a:pt x="714804" y="236814"/>
                  <a:pt x="714804" y="229696"/>
                </a:cubicBezTo>
                <a:lnTo>
                  <a:pt x="714242" y="228572"/>
                </a:lnTo>
                <a:cubicBezTo>
                  <a:pt x="707873" y="227073"/>
                  <a:pt x="703377" y="226511"/>
                  <a:pt x="700754" y="226886"/>
                </a:cubicBezTo>
                <a:close/>
                <a:moveTo>
                  <a:pt x="1254471" y="223514"/>
                </a:moveTo>
                <a:lnTo>
                  <a:pt x="1253347" y="225200"/>
                </a:lnTo>
                <a:cubicBezTo>
                  <a:pt x="1252598" y="227448"/>
                  <a:pt x="1252972" y="229508"/>
                  <a:pt x="1254471" y="231381"/>
                </a:cubicBezTo>
                <a:lnTo>
                  <a:pt x="1257843" y="231381"/>
                </a:lnTo>
                <a:lnTo>
                  <a:pt x="1260653" y="229134"/>
                </a:lnTo>
                <a:lnTo>
                  <a:pt x="1261215" y="226886"/>
                </a:lnTo>
                <a:lnTo>
                  <a:pt x="1260091" y="224638"/>
                </a:lnTo>
                <a:cubicBezTo>
                  <a:pt x="1258592" y="223514"/>
                  <a:pt x="1256719" y="223139"/>
                  <a:pt x="1254471" y="223514"/>
                </a:cubicBezTo>
                <a:close/>
                <a:moveTo>
                  <a:pt x="56759" y="133036"/>
                </a:moveTo>
                <a:lnTo>
                  <a:pt x="83734" y="135846"/>
                </a:lnTo>
                <a:cubicBezTo>
                  <a:pt x="91977" y="133598"/>
                  <a:pt x="101156" y="133223"/>
                  <a:pt x="111271" y="134722"/>
                </a:cubicBezTo>
                <a:lnTo>
                  <a:pt x="141056" y="145961"/>
                </a:lnTo>
                <a:lnTo>
                  <a:pt x="158477" y="136408"/>
                </a:lnTo>
                <a:lnTo>
                  <a:pt x="164659" y="138656"/>
                </a:lnTo>
                <a:lnTo>
                  <a:pt x="170840" y="145961"/>
                </a:lnTo>
                <a:lnTo>
                  <a:pt x="166907" y="163944"/>
                </a:lnTo>
                <a:lnTo>
                  <a:pt x="168031" y="173498"/>
                </a:lnTo>
                <a:lnTo>
                  <a:pt x="166907" y="195415"/>
                </a:lnTo>
                <a:lnTo>
                  <a:pt x="161287" y="203845"/>
                </a:lnTo>
                <a:lnTo>
                  <a:pt x="150047" y="209464"/>
                </a:lnTo>
                <a:cubicBezTo>
                  <a:pt x="139182" y="212087"/>
                  <a:pt x="129254" y="217332"/>
                  <a:pt x="120263" y="225200"/>
                </a:cubicBezTo>
                <a:lnTo>
                  <a:pt x="105089" y="244869"/>
                </a:lnTo>
                <a:lnTo>
                  <a:pt x="78115" y="271282"/>
                </a:lnTo>
                <a:lnTo>
                  <a:pt x="53950" y="288703"/>
                </a:lnTo>
                <a:lnTo>
                  <a:pt x="46082" y="296571"/>
                </a:lnTo>
                <a:lnTo>
                  <a:pt x="46082" y="301066"/>
                </a:lnTo>
                <a:lnTo>
                  <a:pt x="56759" y="296571"/>
                </a:lnTo>
                <a:lnTo>
                  <a:pt x="70809" y="293199"/>
                </a:lnTo>
                <a:lnTo>
                  <a:pt x="79238" y="292637"/>
                </a:lnTo>
                <a:lnTo>
                  <a:pt x="94412" y="292637"/>
                </a:lnTo>
                <a:lnTo>
                  <a:pt x="107899" y="296571"/>
                </a:lnTo>
                <a:lnTo>
                  <a:pt x="127568" y="300504"/>
                </a:lnTo>
                <a:lnTo>
                  <a:pt x="151733" y="312868"/>
                </a:lnTo>
                <a:lnTo>
                  <a:pt x="165221" y="324669"/>
                </a:lnTo>
                <a:lnTo>
                  <a:pt x="179270" y="342653"/>
                </a:lnTo>
                <a:lnTo>
                  <a:pt x="197253" y="360074"/>
                </a:lnTo>
                <a:lnTo>
                  <a:pt x="219170" y="383677"/>
                </a:lnTo>
                <a:cubicBezTo>
                  <a:pt x="231534" y="397539"/>
                  <a:pt x="245583" y="408029"/>
                  <a:pt x="261318" y="415147"/>
                </a:cubicBezTo>
                <a:lnTo>
                  <a:pt x="286045" y="415709"/>
                </a:lnTo>
                <a:lnTo>
                  <a:pt x="339433" y="402222"/>
                </a:lnTo>
                <a:lnTo>
                  <a:pt x="286045" y="428073"/>
                </a:lnTo>
                <a:cubicBezTo>
                  <a:pt x="278178" y="432943"/>
                  <a:pt x="265065" y="435191"/>
                  <a:pt x="246707" y="434816"/>
                </a:cubicBezTo>
                <a:cubicBezTo>
                  <a:pt x="232470" y="432569"/>
                  <a:pt x="220482" y="426949"/>
                  <a:pt x="210741" y="417957"/>
                </a:cubicBezTo>
                <a:lnTo>
                  <a:pt x="197253" y="408404"/>
                </a:lnTo>
                <a:lnTo>
                  <a:pt x="184890" y="397164"/>
                </a:lnTo>
                <a:lnTo>
                  <a:pt x="173650" y="385925"/>
                </a:lnTo>
                <a:lnTo>
                  <a:pt x="151171" y="366255"/>
                </a:lnTo>
                <a:cubicBezTo>
                  <a:pt x="145552" y="364008"/>
                  <a:pt x="139744" y="361947"/>
                  <a:pt x="133750" y="360074"/>
                </a:cubicBezTo>
                <a:cubicBezTo>
                  <a:pt x="126257" y="357451"/>
                  <a:pt x="117453" y="355953"/>
                  <a:pt x="107337" y="355578"/>
                </a:cubicBezTo>
                <a:lnTo>
                  <a:pt x="73057" y="358950"/>
                </a:lnTo>
                <a:lnTo>
                  <a:pt x="47206" y="362322"/>
                </a:lnTo>
                <a:lnTo>
                  <a:pt x="29785" y="368503"/>
                </a:lnTo>
                <a:lnTo>
                  <a:pt x="17983" y="368503"/>
                </a:lnTo>
                <a:lnTo>
                  <a:pt x="4496" y="360636"/>
                </a:lnTo>
                <a:lnTo>
                  <a:pt x="0" y="333661"/>
                </a:lnTo>
                <a:lnTo>
                  <a:pt x="3372" y="318488"/>
                </a:lnTo>
                <a:lnTo>
                  <a:pt x="3372" y="310620"/>
                </a:lnTo>
                <a:lnTo>
                  <a:pt x="5620" y="306686"/>
                </a:lnTo>
                <a:lnTo>
                  <a:pt x="4496" y="292637"/>
                </a:lnTo>
                <a:lnTo>
                  <a:pt x="11240" y="284207"/>
                </a:lnTo>
                <a:lnTo>
                  <a:pt x="19669" y="281397"/>
                </a:lnTo>
                <a:lnTo>
                  <a:pt x="31471" y="280273"/>
                </a:lnTo>
                <a:lnTo>
                  <a:pt x="42148" y="272968"/>
                </a:lnTo>
                <a:cubicBezTo>
                  <a:pt x="50390" y="267348"/>
                  <a:pt x="57883" y="260979"/>
                  <a:pt x="64627" y="253860"/>
                </a:cubicBezTo>
                <a:cubicBezTo>
                  <a:pt x="76991" y="241122"/>
                  <a:pt x="83922" y="234004"/>
                  <a:pt x="85420" y="232505"/>
                </a:cubicBezTo>
                <a:lnTo>
                  <a:pt x="101156" y="214522"/>
                </a:lnTo>
                <a:lnTo>
                  <a:pt x="107899" y="202159"/>
                </a:lnTo>
                <a:lnTo>
                  <a:pt x="94974" y="199911"/>
                </a:lnTo>
                <a:cubicBezTo>
                  <a:pt x="89354" y="199162"/>
                  <a:pt x="81486" y="199724"/>
                  <a:pt x="71371" y="201597"/>
                </a:cubicBezTo>
                <a:cubicBezTo>
                  <a:pt x="59757" y="203845"/>
                  <a:pt x="51702" y="204969"/>
                  <a:pt x="47206" y="204969"/>
                </a:cubicBezTo>
                <a:lnTo>
                  <a:pt x="27537" y="215646"/>
                </a:lnTo>
                <a:lnTo>
                  <a:pt x="17983" y="223514"/>
                </a:lnTo>
                <a:lnTo>
                  <a:pt x="8430" y="223514"/>
                </a:lnTo>
                <a:lnTo>
                  <a:pt x="1686" y="217894"/>
                </a:lnTo>
                <a:lnTo>
                  <a:pt x="0" y="204969"/>
                </a:lnTo>
                <a:lnTo>
                  <a:pt x="11240" y="168440"/>
                </a:lnTo>
                <a:lnTo>
                  <a:pt x="17983" y="160011"/>
                </a:lnTo>
                <a:lnTo>
                  <a:pt x="19669" y="140342"/>
                </a:lnTo>
                <a:lnTo>
                  <a:pt x="24727" y="134722"/>
                </a:lnTo>
                <a:lnTo>
                  <a:pt x="46082" y="134722"/>
                </a:lnTo>
                <a:close/>
                <a:moveTo>
                  <a:pt x="699068" y="122358"/>
                </a:moveTo>
                <a:cubicBezTo>
                  <a:pt x="708060" y="122358"/>
                  <a:pt x="717988" y="129289"/>
                  <a:pt x="728853" y="143151"/>
                </a:cubicBezTo>
                <a:cubicBezTo>
                  <a:pt x="737470" y="154016"/>
                  <a:pt x="743652" y="164319"/>
                  <a:pt x="747398" y="174060"/>
                </a:cubicBezTo>
                <a:cubicBezTo>
                  <a:pt x="748897" y="178556"/>
                  <a:pt x="749646" y="183239"/>
                  <a:pt x="749646" y="188109"/>
                </a:cubicBezTo>
                <a:cubicBezTo>
                  <a:pt x="749646" y="186611"/>
                  <a:pt x="747960" y="196539"/>
                  <a:pt x="744588" y="217894"/>
                </a:cubicBezTo>
                <a:lnTo>
                  <a:pt x="740654" y="221828"/>
                </a:lnTo>
                <a:lnTo>
                  <a:pt x="739530" y="226886"/>
                </a:lnTo>
                <a:lnTo>
                  <a:pt x="736159" y="230257"/>
                </a:lnTo>
                <a:lnTo>
                  <a:pt x="736721" y="232505"/>
                </a:lnTo>
                <a:cubicBezTo>
                  <a:pt x="735222" y="234004"/>
                  <a:pt x="733349" y="234941"/>
                  <a:pt x="731101" y="235315"/>
                </a:cubicBezTo>
                <a:cubicBezTo>
                  <a:pt x="731850" y="236814"/>
                  <a:pt x="729790" y="241497"/>
                  <a:pt x="724919" y="249365"/>
                </a:cubicBezTo>
                <a:cubicBezTo>
                  <a:pt x="720049" y="257232"/>
                  <a:pt x="713118" y="262665"/>
                  <a:pt x="704126" y="265662"/>
                </a:cubicBezTo>
                <a:cubicBezTo>
                  <a:pt x="703751" y="265662"/>
                  <a:pt x="695134" y="267535"/>
                  <a:pt x="678275" y="271282"/>
                </a:cubicBezTo>
                <a:cubicBezTo>
                  <a:pt x="675278" y="272031"/>
                  <a:pt x="670969" y="273155"/>
                  <a:pt x="665350" y="274654"/>
                </a:cubicBezTo>
                <a:cubicBezTo>
                  <a:pt x="663102" y="275028"/>
                  <a:pt x="660011" y="274841"/>
                  <a:pt x="656077" y="274092"/>
                </a:cubicBezTo>
                <a:cubicBezTo>
                  <a:pt x="652143" y="273342"/>
                  <a:pt x="649427" y="272968"/>
                  <a:pt x="647929" y="272968"/>
                </a:cubicBezTo>
                <a:cubicBezTo>
                  <a:pt x="641185" y="272968"/>
                  <a:pt x="635378" y="276152"/>
                  <a:pt x="630507" y="282521"/>
                </a:cubicBezTo>
                <a:cubicBezTo>
                  <a:pt x="625637" y="288890"/>
                  <a:pt x="622827" y="295634"/>
                  <a:pt x="622078" y="302752"/>
                </a:cubicBezTo>
                <a:cubicBezTo>
                  <a:pt x="620954" y="314366"/>
                  <a:pt x="621890" y="322421"/>
                  <a:pt x="624888" y="326917"/>
                </a:cubicBezTo>
                <a:cubicBezTo>
                  <a:pt x="633879" y="332162"/>
                  <a:pt x="649989" y="333474"/>
                  <a:pt x="673217" y="330851"/>
                </a:cubicBezTo>
                <a:cubicBezTo>
                  <a:pt x="679586" y="330476"/>
                  <a:pt x="688016" y="329727"/>
                  <a:pt x="698506" y="328603"/>
                </a:cubicBezTo>
                <a:cubicBezTo>
                  <a:pt x="712368" y="325981"/>
                  <a:pt x="722671" y="323545"/>
                  <a:pt x="729415" y="321297"/>
                </a:cubicBezTo>
                <a:cubicBezTo>
                  <a:pt x="742528" y="316802"/>
                  <a:pt x="754142" y="312212"/>
                  <a:pt x="764257" y="307529"/>
                </a:cubicBezTo>
                <a:cubicBezTo>
                  <a:pt x="774373" y="302846"/>
                  <a:pt x="786362" y="297320"/>
                  <a:pt x="800224" y="290951"/>
                </a:cubicBezTo>
                <a:lnTo>
                  <a:pt x="818207" y="281397"/>
                </a:lnTo>
                <a:cubicBezTo>
                  <a:pt x="818207" y="281772"/>
                  <a:pt x="818535" y="282006"/>
                  <a:pt x="819190" y="282100"/>
                </a:cubicBezTo>
                <a:lnTo>
                  <a:pt x="820730" y="282026"/>
                </a:lnTo>
                <a:lnTo>
                  <a:pt x="819348" y="275356"/>
                </a:lnTo>
                <a:cubicBezTo>
                  <a:pt x="818130" y="269081"/>
                  <a:pt x="816772" y="261728"/>
                  <a:pt x="815273" y="253298"/>
                </a:cubicBezTo>
                <a:cubicBezTo>
                  <a:pt x="808904" y="235315"/>
                  <a:pt x="800287" y="222577"/>
                  <a:pt x="789422" y="215084"/>
                </a:cubicBezTo>
                <a:cubicBezTo>
                  <a:pt x="789422" y="213211"/>
                  <a:pt x="791108" y="209652"/>
                  <a:pt x="794480" y="204407"/>
                </a:cubicBezTo>
                <a:cubicBezTo>
                  <a:pt x="796728" y="202533"/>
                  <a:pt x="800662" y="201222"/>
                  <a:pt x="806282" y="200473"/>
                </a:cubicBezTo>
                <a:cubicBezTo>
                  <a:pt x="809653" y="199724"/>
                  <a:pt x="812838" y="199162"/>
                  <a:pt x="815835" y="198787"/>
                </a:cubicBezTo>
                <a:cubicBezTo>
                  <a:pt x="818083" y="195790"/>
                  <a:pt x="821642" y="192231"/>
                  <a:pt x="826513" y="188109"/>
                </a:cubicBezTo>
                <a:cubicBezTo>
                  <a:pt x="838876" y="183239"/>
                  <a:pt x="847400" y="184176"/>
                  <a:pt x="852083" y="190919"/>
                </a:cubicBezTo>
                <a:cubicBezTo>
                  <a:pt x="856766" y="197663"/>
                  <a:pt x="859107" y="205531"/>
                  <a:pt x="859107" y="214522"/>
                </a:cubicBezTo>
                <a:cubicBezTo>
                  <a:pt x="859107" y="217519"/>
                  <a:pt x="858733" y="221079"/>
                  <a:pt x="857983" y="225200"/>
                </a:cubicBezTo>
                <a:cubicBezTo>
                  <a:pt x="855735" y="235315"/>
                  <a:pt x="853300" y="250114"/>
                  <a:pt x="850678" y="269596"/>
                </a:cubicBezTo>
                <a:lnTo>
                  <a:pt x="850678" y="285331"/>
                </a:lnTo>
                <a:cubicBezTo>
                  <a:pt x="855548" y="283083"/>
                  <a:pt x="863790" y="277089"/>
                  <a:pt x="875405" y="267348"/>
                </a:cubicBezTo>
                <a:cubicBezTo>
                  <a:pt x="882148" y="261353"/>
                  <a:pt x="892639" y="253298"/>
                  <a:pt x="906875" y="243183"/>
                </a:cubicBezTo>
                <a:cubicBezTo>
                  <a:pt x="924109" y="232693"/>
                  <a:pt x="942842" y="225762"/>
                  <a:pt x="963073" y="222390"/>
                </a:cubicBezTo>
                <a:cubicBezTo>
                  <a:pt x="973188" y="220517"/>
                  <a:pt x="984802" y="224076"/>
                  <a:pt x="997915" y="233067"/>
                </a:cubicBezTo>
                <a:cubicBezTo>
                  <a:pt x="1011028" y="242059"/>
                  <a:pt x="1019083" y="251800"/>
                  <a:pt x="1022080" y="262290"/>
                </a:cubicBezTo>
                <a:cubicBezTo>
                  <a:pt x="1024328" y="270158"/>
                  <a:pt x="1025265" y="275965"/>
                  <a:pt x="1024890" y="279711"/>
                </a:cubicBezTo>
                <a:cubicBezTo>
                  <a:pt x="1024141" y="283832"/>
                  <a:pt x="1023017" y="289452"/>
                  <a:pt x="1021518" y="296571"/>
                </a:cubicBezTo>
                <a:cubicBezTo>
                  <a:pt x="1020394" y="298069"/>
                  <a:pt x="1018896" y="300879"/>
                  <a:pt x="1017022" y="305000"/>
                </a:cubicBezTo>
                <a:cubicBezTo>
                  <a:pt x="1016648" y="306124"/>
                  <a:pt x="1015243" y="309590"/>
                  <a:pt x="1012807" y="315397"/>
                </a:cubicBezTo>
                <a:cubicBezTo>
                  <a:pt x="1010372" y="321204"/>
                  <a:pt x="1009155" y="324669"/>
                  <a:pt x="1009155" y="325793"/>
                </a:cubicBezTo>
                <a:cubicBezTo>
                  <a:pt x="1009529" y="329914"/>
                  <a:pt x="1009717" y="331975"/>
                  <a:pt x="1009717" y="331975"/>
                </a:cubicBezTo>
                <a:cubicBezTo>
                  <a:pt x="1013838" y="331226"/>
                  <a:pt x="1018334" y="329352"/>
                  <a:pt x="1023204" y="326355"/>
                </a:cubicBezTo>
                <a:cubicBezTo>
                  <a:pt x="1025827" y="324857"/>
                  <a:pt x="1028449" y="323171"/>
                  <a:pt x="1031072" y="321297"/>
                </a:cubicBezTo>
                <a:cubicBezTo>
                  <a:pt x="1035567" y="317551"/>
                  <a:pt x="1041936" y="312119"/>
                  <a:pt x="1050179" y="305000"/>
                </a:cubicBezTo>
                <a:cubicBezTo>
                  <a:pt x="1050179" y="305000"/>
                  <a:pt x="1055986" y="299380"/>
                  <a:pt x="1067600" y="288141"/>
                </a:cubicBezTo>
                <a:cubicBezTo>
                  <a:pt x="1071347" y="285144"/>
                  <a:pt x="1075093" y="282147"/>
                  <a:pt x="1078839" y="279149"/>
                </a:cubicBezTo>
                <a:cubicBezTo>
                  <a:pt x="1075842" y="281397"/>
                  <a:pt x="1058046" y="302940"/>
                  <a:pt x="1025452" y="343776"/>
                </a:cubicBezTo>
                <a:cubicBezTo>
                  <a:pt x="1013088" y="359137"/>
                  <a:pt x="1000538" y="366817"/>
                  <a:pt x="987800" y="366817"/>
                </a:cubicBezTo>
                <a:cubicBezTo>
                  <a:pt x="983304" y="366817"/>
                  <a:pt x="978995" y="365319"/>
                  <a:pt x="974874" y="362322"/>
                </a:cubicBezTo>
                <a:cubicBezTo>
                  <a:pt x="973001" y="357077"/>
                  <a:pt x="972439" y="350520"/>
                  <a:pt x="973188" y="342653"/>
                </a:cubicBezTo>
                <a:cubicBezTo>
                  <a:pt x="974312" y="332162"/>
                  <a:pt x="975623" y="321672"/>
                  <a:pt x="977122" y="311182"/>
                </a:cubicBezTo>
                <a:cubicBezTo>
                  <a:pt x="974874" y="290951"/>
                  <a:pt x="964197" y="280835"/>
                  <a:pt x="945089" y="280835"/>
                </a:cubicBezTo>
                <a:cubicBezTo>
                  <a:pt x="939844" y="280835"/>
                  <a:pt x="934037" y="281585"/>
                  <a:pt x="927668" y="283083"/>
                </a:cubicBezTo>
                <a:cubicBezTo>
                  <a:pt x="919801" y="284956"/>
                  <a:pt x="911371" y="287954"/>
                  <a:pt x="902379" y="292075"/>
                </a:cubicBezTo>
                <a:cubicBezTo>
                  <a:pt x="893388" y="296196"/>
                  <a:pt x="886457" y="299661"/>
                  <a:pt x="881586" y="302471"/>
                </a:cubicBezTo>
                <a:cubicBezTo>
                  <a:pt x="876716" y="305281"/>
                  <a:pt x="869598" y="309496"/>
                  <a:pt x="860231" y="315116"/>
                </a:cubicBezTo>
                <a:cubicBezTo>
                  <a:pt x="857234" y="317738"/>
                  <a:pt x="854050" y="320361"/>
                  <a:pt x="850678" y="322983"/>
                </a:cubicBezTo>
                <a:cubicBezTo>
                  <a:pt x="846182" y="326355"/>
                  <a:pt x="843185" y="327854"/>
                  <a:pt x="841686" y="327479"/>
                </a:cubicBezTo>
                <a:cubicBezTo>
                  <a:pt x="837940" y="326355"/>
                  <a:pt x="832882" y="323920"/>
                  <a:pt x="826513" y="320174"/>
                </a:cubicBezTo>
                <a:cubicBezTo>
                  <a:pt x="825014" y="317926"/>
                  <a:pt x="823890" y="313243"/>
                  <a:pt x="823141" y="306124"/>
                </a:cubicBezTo>
                <a:cubicBezTo>
                  <a:pt x="823141" y="301254"/>
                  <a:pt x="822954" y="296196"/>
                  <a:pt x="822579" y="290951"/>
                </a:cubicBezTo>
                <a:lnTo>
                  <a:pt x="821539" y="285933"/>
                </a:lnTo>
                <a:lnTo>
                  <a:pt x="817645" y="289827"/>
                </a:lnTo>
                <a:cubicBezTo>
                  <a:pt x="816146" y="291325"/>
                  <a:pt x="812213" y="294697"/>
                  <a:pt x="805844" y="299942"/>
                </a:cubicBezTo>
                <a:cubicBezTo>
                  <a:pt x="802097" y="303314"/>
                  <a:pt x="796852" y="307810"/>
                  <a:pt x="790108" y="313430"/>
                </a:cubicBezTo>
                <a:cubicBezTo>
                  <a:pt x="785238" y="317551"/>
                  <a:pt x="778119" y="323733"/>
                  <a:pt x="768753" y="331975"/>
                </a:cubicBezTo>
                <a:cubicBezTo>
                  <a:pt x="762759" y="337220"/>
                  <a:pt x="753955" y="343402"/>
                  <a:pt x="742340" y="350520"/>
                </a:cubicBezTo>
                <a:cubicBezTo>
                  <a:pt x="716115" y="365881"/>
                  <a:pt x="682396" y="373561"/>
                  <a:pt x="641185" y="373561"/>
                </a:cubicBezTo>
                <a:cubicBezTo>
                  <a:pt x="634441" y="373561"/>
                  <a:pt x="627885" y="373374"/>
                  <a:pt x="621516" y="372999"/>
                </a:cubicBezTo>
                <a:cubicBezTo>
                  <a:pt x="611026" y="372250"/>
                  <a:pt x="602409" y="369440"/>
                  <a:pt x="595665" y="364570"/>
                </a:cubicBezTo>
                <a:cubicBezTo>
                  <a:pt x="590794" y="360448"/>
                  <a:pt x="587985" y="355391"/>
                  <a:pt x="587235" y="349396"/>
                </a:cubicBezTo>
                <a:cubicBezTo>
                  <a:pt x="583863" y="328790"/>
                  <a:pt x="584800" y="308747"/>
                  <a:pt x="590045" y="289265"/>
                </a:cubicBezTo>
                <a:cubicBezTo>
                  <a:pt x="592293" y="280273"/>
                  <a:pt x="593230" y="275028"/>
                  <a:pt x="592855" y="273530"/>
                </a:cubicBezTo>
                <a:cubicBezTo>
                  <a:pt x="591731" y="269783"/>
                  <a:pt x="588547" y="266786"/>
                  <a:pt x="583302" y="264538"/>
                </a:cubicBezTo>
                <a:cubicBezTo>
                  <a:pt x="578056" y="262290"/>
                  <a:pt x="575059" y="260417"/>
                  <a:pt x="574310" y="258918"/>
                </a:cubicBezTo>
                <a:cubicBezTo>
                  <a:pt x="575434" y="256296"/>
                  <a:pt x="577682" y="253486"/>
                  <a:pt x="581054" y="250489"/>
                </a:cubicBezTo>
                <a:cubicBezTo>
                  <a:pt x="581803" y="250863"/>
                  <a:pt x="584425" y="252362"/>
                  <a:pt x="588921" y="254984"/>
                </a:cubicBezTo>
                <a:cubicBezTo>
                  <a:pt x="591918" y="257232"/>
                  <a:pt x="594728" y="257982"/>
                  <a:pt x="597351" y="257232"/>
                </a:cubicBezTo>
                <a:cubicBezTo>
                  <a:pt x="602596" y="246742"/>
                  <a:pt x="608778" y="234753"/>
                  <a:pt x="615896" y="221266"/>
                </a:cubicBezTo>
                <a:cubicBezTo>
                  <a:pt x="630133" y="195415"/>
                  <a:pt x="646055" y="173685"/>
                  <a:pt x="663664" y="156077"/>
                </a:cubicBezTo>
                <a:cubicBezTo>
                  <a:pt x="664788" y="155327"/>
                  <a:pt x="666286" y="154110"/>
                  <a:pt x="668160" y="152424"/>
                </a:cubicBezTo>
                <a:cubicBezTo>
                  <a:pt x="670033" y="150738"/>
                  <a:pt x="671531" y="149520"/>
                  <a:pt x="672655" y="148771"/>
                </a:cubicBezTo>
                <a:cubicBezTo>
                  <a:pt x="676402" y="141653"/>
                  <a:pt x="683146" y="133223"/>
                  <a:pt x="692887" y="123482"/>
                </a:cubicBezTo>
                <a:cubicBezTo>
                  <a:pt x="694760" y="122733"/>
                  <a:pt x="696820" y="122358"/>
                  <a:pt x="699068" y="122358"/>
                </a:cubicBezTo>
                <a:close/>
                <a:moveTo>
                  <a:pt x="1252574" y="116528"/>
                </a:moveTo>
                <a:cubicBezTo>
                  <a:pt x="1255150" y="116294"/>
                  <a:pt x="1256906" y="116364"/>
                  <a:pt x="1257843" y="116739"/>
                </a:cubicBezTo>
                <a:lnTo>
                  <a:pt x="1320784" y="143713"/>
                </a:lnTo>
                <a:cubicBezTo>
                  <a:pt x="1331274" y="148209"/>
                  <a:pt x="1336519" y="155327"/>
                  <a:pt x="1336519" y="165068"/>
                </a:cubicBezTo>
                <a:cubicBezTo>
                  <a:pt x="1336519" y="169939"/>
                  <a:pt x="1334459" y="173873"/>
                  <a:pt x="1330338" y="176870"/>
                </a:cubicBezTo>
                <a:lnTo>
                  <a:pt x="1281446" y="212836"/>
                </a:lnTo>
                <a:cubicBezTo>
                  <a:pt x="1279573" y="213960"/>
                  <a:pt x="1274515" y="224450"/>
                  <a:pt x="1266273" y="244307"/>
                </a:cubicBezTo>
                <a:cubicBezTo>
                  <a:pt x="1262901" y="249177"/>
                  <a:pt x="1257843" y="256858"/>
                  <a:pt x="1251099" y="267348"/>
                </a:cubicBezTo>
                <a:cubicBezTo>
                  <a:pt x="1243981" y="280835"/>
                  <a:pt x="1240609" y="305562"/>
                  <a:pt x="1240984" y="341529"/>
                </a:cubicBezTo>
                <a:cubicBezTo>
                  <a:pt x="1242857" y="545947"/>
                  <a:pt x="1244072" y="686558"/>
                  <a:pt x="1244628" y="763361"/>
                </a:cubicBezTo>
                <a:lnTo>
                  <a:pt x="1244668" y="769441"/>
                </a:lnTo>
                <a:lnTo>
                  <a:pt x="1221179" y="769441"/>
                </a:lnTo>
                <a:lnTo>
                  <a:pt x="1218505" y="759076"/>
                </a:lnTo>
                <a:cubicBezTo>
                  <a:pt x="1218130" y="750459"/>
                  <a:pt x="1218879" y="745027"/>
                  <a:pt x="1220752" y="742779"/>
                </a:cubicBezTo>
                <a:cubicBezTo>
                  <a:pt x="1221876" y="742404"/>
                  <a:pt x="1223937" y="741842"/>
                  <a:pt x="1226934" y="741093"/>
                </a:cubicBezTo>
                <a:cubicBezTo>
                  <a:pt x="1228058" y="739969"/>
                  <a:pt x="1228620" y="738470"/>
                  <a:pt x="1228620" y="736597"/>
                </a:cubicBezTo>
                <a:lnTo>
                  <a:pt x="1227496" y="735473"/>
                </a:lnTo>
                <a:lnTo>
                  <a:pt x="1225810" y="736035"/>
                </a:lnTo>
                <a:cubicBezTo>
                  <a:pt x="1225061" y="736784"/>
                  <a:pt x="1223937" y="737721"/>
                  <a:pt x="1222438" y="738845"/>
                </a:cubicBezTo>
                <a:lnTo>
                  <a:pt x="1220752" y="738283"/>
                </a:lnTo>
                <a:cubicBezTo>
                  <a:pt x="1218505" y="737159"/>
                  <a:pt x="1216819" y="733974"/>
                  <a:pt x="1215695" y="728729"/>
                </a:cubicBezTo>
                <a:cubicBezTo>
                  <a:pt x="1214945" y="723859"/>
                  <a:pt x="1215882" y="721049"/>
                  <a:pt x="1218505" y="720300"/>
                </a:cubicBezTo>
                <a:cubicBezTo>
                  <a:pt x="1220003" y="719925"/>
                  <a:pt x="1222251" y="719550"/>
                  <a:pt x="1225248" y="719176"/>
                </a:cubicBezTo>
                <a:cubicBezTo>
                  <a:pt x="1228246" y="717303"/>
                  <a:pt x="1228808" y="715429"/>
                  <a:pt x="1226934" y="713556"/>
                </a:cubicBezTo>
                <a:lnTo>
                  <a:pt x="1225248" y="713556"/>
                </a:lnTo>
                <a:cubicBezTo>
                  <a:pt x="1224874" y="714305"/>
                  <a:pt x="1223937" y="715242"/>
                  <a:pt x="1222438" y="716366"/>
                </a:cubicBezTo>
                <a:lnTo>
                  <a:pt x="1220752" y="715804"/>
                </a:lnTo>
                <a:cubicBezTo>
                  <a:pt x="1218505" y="713931"/>
                  <a:pt x="1218130" y="711683"/>
                  <a:pt x="1219629" y="709060"/>
                </a:cubicBezTo>
                <a:cubicBezTo>
                  <a:pt x="1221876" y="708686"/>
                  <a:pt x="1224312" y="707562"/>
                  <a:pt x="1226934" y="705688"/>
                </a:cubicBezTo>
                <a:cubicBezTo>
                  <a:pt x="1225436" y="704564"/>
                  <a:pt x="1223562" y="702878"/>
                  <a:pt x="1221315" y="700631"/>
                </a:cubicBezTo>
                <a:cubicBezTo>
                  <a:pt x="1223188" y="699507"/>
                  <a:pt x="1225061" y="697633"/>
                  <a:pt x="1226934" y="695011"/>
                </a:cubicBezTo>
                <a:cubicBezTo>
                  <a:pt x="1224686" y="695011"/>
                  <a:pt x="1221315" y="695011"/>
                  <a:pt x="1216819" y="695011"/>
                </a:cubicBezTo>
                <a:lnTo>
                  <a:pt x="1216257" y="693887"/>
                </a:lnTo>
                <a:cubicBezTo>
                  <a:pt x="1219254" y="687143"/>
                  <a:pt x="1220752" y="682273"/>
                  <a:pt x="1220752" y="679276"/>
                </a:cubicBezTo>
                <a:cubicBezTo>
                  <a:pt x="1221876" y="678526"/>
                  <a:pt x="1223375" y="678152"/>
                  <a:pt x="1225248" y="678152"/>
                </a:cubicBezTo>
                <a:cubicBezTo>
                  <a:pt x="1225623" y="678152"/>
                  <a:pt x="1225810" y="677964"/>
                  <a:pt x="1225810" y="677590"/>
                </a:cubicBezTo>
                <a:cubicBezTo>
                  <a:pt x="1225810" y="676840"/>
                  <a:pt x="1225436" y="676466"/>
                  <a:pt x="1224686" y="676466"/>
                </a:cubicBezTo>
                <a:lnTo>
                  <a:pt x="1217943" y="675904"/>
                </a:lnTo>
                <a:lnTo>
                  <a:pt x="1216819" y="674780"/>
                </a:lnTo>
                <a:cubicBezTo>
                  <a:pt x="1216444" y="672907"/>
                  <a:pt x="1216444" y="663728"/>
                  <a:pt x="1216819" y="647243"/>
                </a:cubicBezTo>
                <a:cubicBezTo>
                  <a:pt x="1217193" y="634130"/>
                  <a:pt x="1215695" y="626075"/>
                  <a:pt x="1212323" y="623078"/>
                </a:cubicBezTo>
                <a:lnTo>
                  <a:pt x="1212323" y="621392"/>
                </a:lnTo>
                <a:cubicBezTo>
                  <a:pt x="1214571" y="619893"/>
                  <a:pt x="1215695" y="617458"/>
                  <a:pt x="1215695" y="614086"/>
                </a:cubicBezTo>
                <a:cubicBezTo>
                  <a:pt x="1215695" y="611464"/>
                  <a:pt x="1214945" y="607530"/>
                  <a:pt x="1213447" y="602285"/>
                </a:cubicBezTo>
                <a:cubicBezTo>
                  <a:pt x="1211948" y="597040"/>
                  <a:pt x="1211199" y="593855"/>
                  <a:pt x="1211199" y="592731"/>
                </a:cubicBezTo>
                <a:cubicBezTo>
                  <a:pt x="1211199" y="591607"/>
                  <a:pt x="1211574" y="590109"/>
                  <a:pt x="1212323" y="588236"/>
                </a:cubicBezTo>
                <a:cubicBezTo>
                  <a:pt x="1213072" y="586362"/>
                  <a:pt x="1213447" y="584864"/>
                  <a:pt x="1213447" y="583740"/>
                </a:cubicBezTo>
                <a:cubicBezTo>
                  <a:pt x="1213447" y="582241"/>
                  <a:pt x="1212979" y="579900"/>
                  <a:pt x="1212042" y="576715"/>
                </a:cubicBezTo>
                <a:cubicBezTo>
                  <a:pt x="1211105" y="573531"/>
                  <a:pt x="1210637" y="571189"/>
                  <a:pt x="1210637" y="569690"/>
                </a:cubicBezTo>
                <a:lnTo>
                  <a:pt x="1210637" y="317926"/>
                </a:lnTo>
                <a:cubicBezTo>
                  <a:pt x="1210637" y="314928"/>
                  <a:pt x="1209700" y="313430"/>
                  <a:pt x="1207827" y="313430"/>
                </a:cubicBezTo>
                <a:cubicBezTo>
                  <a:pt x="1206328" y="313430"/>
                  <a:pt x="1202207" y="315865"/>
                  <a:pt x="1195464" y="320736"/>
                </a:cubicBezTo>
                <a:lnTo>
                  <a:pt x="1164555" y="342653"/>
                </a:lnTo>
                <a:cubicBezTo>
                  <a:pt x="1152941" y="350895"/>
                  <a:pt x="1138704" y="355016"/>
                  <a:pt x="1121845" y="355016"/>
                </a:cubicBezTo>
                <a:cubicBezTo>
                  <a:pt x="1110605" y="355016"/>
                  <a:pt x="1098242" y="353330"/>
                  <a:pt x="1084755" y="349958"/>
                </a:cubicBezTo>
                <a:cubicBezTo>
                  <a:pt x="1083256" y="346961"/>
                  <a:pt x="1081195" y="343215"/>
                  <a:pt x="1078573" y="338719"/>
                </a:cubicBezTo>
                <a:cubicBezTo>
                  <a:pt x="1071829" y="328228"/>
                  <a:pt x="1068457" y="318113"/>
                  <a:pt x="1068457" y="308372"/>
                </a:cubicBezTo>
                <a:cubicBezTo>
                  <a:pt x="1068457" y="299380"/>
                  <a:pt x="1071454" y="290951"/>
                  <a:pt x="1077449" y="283083"/>
                </a:cubicBezTo>
                <a:cubicBezTo>
                  <a:pt x="1079697" y="280461"/>
                  <a:pt x="1082881" y="276527"/>
                  <a:pt x="1087002" y="271282"/>
                </a:cubicBezTo>
                <a:cubicBezTo>
                  <a:pt x="1087377" y="267910"/>
                  <a:pt x="1088688" y="263414"/>
                  <a:pt x="1090936" y="257794"/>
                </a:cubicBezTo>
                <a:cubicBezTo>
                  <a:pt x="1096931" y="247679"/>
                  <a:pt x="1105735" y="234753"/>
                  <a:pt x="1117349" y="219018"/>
                </a:cubicBezTo>
                <a:cubicBezTo>
                  <a:pt x="1119972" y="215646"/>
                  <a:pt x="1124467" y="211525"/>
                  <a:pt x="1130837" y="206655"/>
                </a:cubicBezTo>
                <a:cubicBezTo>
                  <a:pt x="1135707" y="202908"/>
                  <a:pt x="1140390" y="199349"/>
                  <a:pt x="1144886" y="195977"/>
                </a:cubicBezTo>
                <a:cubicBezTo>
                  <a:pt x="1152379" y="187735"/>
                  <a:pt x="1162494" y="177245"/>
                  <a:pt x="1175233" y="164506"/>
                </a:cubicBezTo>
                <a:cubicBezTo>
                  <a:pt x="1194714" y="145774"/>
                  <a:pt x="1211761" y="131912"/>
                  <a:pt x="1226372" y="122920"/>
                </a:cubicBezTo>
                <a:cubicBezTo>
                  <a:pt x="1228620" y="121422"/>
                  <a:pt x="1233959" y="119829"/>
                  <a:pt x="1242389" y="118143"/>
                </a:cubicBezTo>
                <a:cubicBezTo>
                  <a:pt x="1246603" y="117301"/>
                  <a:pt x="1249999" y="116762"/>
                  <a:pt x="1252574" y="116528"/>
                </a:cubicBezTo>
                <a:close/>
                <a:moveTo>
                  <a:pt x="236222" y="0"/>
                </a:moveTo>
                <a:lnTo>
                  <a:pt x="249243" y="0"/>
                </a:lnTo>
                <a:lnTo>
                  <a:pt x="247679" y="43120"/>
                </a:lnTo>
                <a:cubicBezTo>
                  <a:pt x="247679" y="46866"/>
                  <a:pt x="248428" y="56607"/>
                  <a:pt x="249926" y="72343"/>
                </a:cubicBezTo>
                <a:cubicBezTo>
                  <a:pt x="251800" y="91075"/>
                  <a:pt x="252830" y="101846"/>
                  <a:pt x="253017" y="104656"/>
                </a:cubicBezTo>
                <a:cubicBezTo>
                  <a:pt x="253205" y="107466"/>
                  <a:pt x="254048" y="112243"/>
                  <a:pt x="255546" y="118986"/>
                </a:cubicBezTo>
                <a:cubicBezTo>
                  <a:pt x="256670" y="124232"/>
                  <a:pt x="257138" y="128165"/>
                  <a:pt x="256951" y="130788"/>
                </a:cubicBezTo>
                <a:cubicBezTo>
                  <a:pt x="256764" y="133410"/>
                  <a:pt x="257419" y="138375"/>
                  <a:pt x="258918" y="145680"/>
                </a:cubicBezTo>
                <a:cubicBezTo>
                  <a:pt x="260417" y="152986"/>
                  <a:pt x="262103" y="161509"/>
                  <a:pt x="263976" y="171250"/>
                </a:cubicBezTo>
                <a:cubicBezTo>
                  <a:pt x="264725" y="174622"/>
                  <a:pt x="266036" y="180429"/>
                  <a:pt x="267910" y="188671"/>
                </a:cubicBezTo>
                <a:lnTo>
                  <a:pt x="271282" y="199349"/>
                </a:lnTo>
                <a:lnTo>
                  <a:pt x="282521" y="181928"/>
                </a:lnTo>
                <a:cubicBezTo>
                  <a:pt x="303876" y="149333"/>
                  <a:pt x="318300" y="105312"/>
                  <a:pt x="325793" y="49864"/>
                </a:cubicBezTo>
                <a:cubicBezTo>
                  <a:pt x="327292" y="39748"/>
                  <a:pt x="327479" y="29632"/>
                  <a:pt x="326355" y="19517"/>
                </a:cubicBezTo>
                <a:lnTo>
                  <a:pt x="326355" y="7715"/>
                </a:lnTo>
                <a:lnTo>
                  <a:pt x="325548" y="0"/>
                </a:lnTo>
                <a:lnTo>
                  <a:pt x="367337" y="0"/>
                </a:lnTo>
                <a:lnTo>
                  <a:pt x="365693" y="24856"/>
                </a:lnTo>
                <a:cubicBezTo>
                  <a:pt x="364757" y="34409"/>
                  <a:pt x="363633" y="42183"/>
                  <a:pt x="362321" y="48178"/>
                </a:cubicBezTo>
                <a:cubicBezTo>
                  <a:pt x="361197" y="55671"/>
                  <a:pt x="359137" y="66723"/>
                  <a:pt x="356140" y="81334"/>
                </a:cubicBezTo>
                <a:cubicBezTo>
                  <a:pt x="355765" y="83207"/>
                  <a:pt x="351269" y="96133"/>
                  <a:pt x="342652" y="120110"/>
                </a:cubicBezTo>
                <a:cubicBezTo>
                  <a:pt x="337033" y="133598"/>
                  <a:pt x="330851" y="148584"/>
                  <a:pt x="324107" y="165068"/>
                </a:cubicBezTo>
                <a:cubicBezTo>
                  <a:pt x="321859" y="169564"/>
                  <a:pt x="319237" y="174903"/>
                  <a:pt x="316240" y="181085"/>
                </a:cubicBezTo>
                <a:cubicBezTo>
                  <a:pt x="313242" y="187266"/>
                  <a:pt x="309496" y="194666"/>
                  <a:pt x="305000" y="203283"/>
                </a:cubicBezTo>
                <a:cubicBezTo>
                  <a:pt x="302003" y="212274"/>
                  <a:pt x="293573" y="226698"/>
                  <a:pt x="279711" y="246555"/>
                </a:cubicBezTo>
                <a:cubicBezTo>
                  <a:pt x="279337" y="251051"/>
                  <a:pt x="280835" y="260417"/>
                  <a:pt x="284207" y="274654"/>
                </a:cubicBezTo>
                <a:cubicBezTo>
                  <a:pt x="288328" y="293386"/>
                  <a:pt x="294697" y="302752"/>
                  <a:pt x="303314" y="302752"/>
                </a:cubicBezTo>
                <a:cubicBezTo>
                  <a:pt x="307435" y="302752"/>
                  <a:pt x="313055" y="301254"/>
                  <a:pt x="320173" y="298256"/>
                </a:cubicBezTo>
                <a:cubicBezTo>
                  <a:pt x="325044" y="296009"/>
                  <a:pt x="329914" y="293761"/>
                  <a:pt x="334785" y="291513"/>
                </a:cubicBezTo>
                <a:cubicBezTo>
                  <a:pt x="345275" y="287392"/>
                  <a:pt x="358950" y="282709"/>
                  <a:pt x="375809" y="277463"/>
                </a:cubicBezTo>
                <a:cubicBezTo>
                  <a:pt x="393792" y="274092"/>
                  <a:pt x="405219" y="272406"/>
                  <a:pt x="410089" y="272406"/>
                </a:cubicBezTo>
                <a:cubicBezTo>
                  <a:pt x="420205" y="272406"/>
                  <a:pt x="432756" y="276152"/>
                  <a:pt x="447742" y="283645"/>
                </a:cubicBezTo>
                <a:cubicBezTo>
                  <a:pt x="452987" y="286642"/>
                  <a:pt x="462166" y="293011"/>
                  <a:pt x="475278" y="302752"/>
                </a:cubicBezTo>
                <a:cubicBezTo>
                  <a:pt x="482022" y="308747"/>
                  <a:pt x="486893" y="313430"/>
                  <a:pt x="489890" y="316802"/>
                </a:cubicBezTo>
                <a:cubicBezTo>
                  <a:pt x="495884" y="323920"/>
                  <a:pt x="499631" y="331038"/>
                  <a:pt x="501129" y="338157"/>
                </a:cubicBezTo>
                <a:lnTo>
                  <a:pt x="507873" y="365693"/>
                </a:lnTo>
                <a:cubicBezTo>
                  <a:pt x="508997" y="369815"/>
                  <a:pt x="511057" y="371875"/>
                  <a:pt x="514055" y="371875"/>
                </a:cubicBezTo>
                <a:cubicBezTo>
                  <a:pt x="516303" y="371875"/>
                  <a:pt x="521922" y="368691"/>
                  <a:pt x="530914" y="362322"/>
                </a:cubicBezTo>
                <a:cubicBezTo>
                  <a:pt x="537283" y="357826"/>
                  <a:pt x="546837" y="346961"/>
                  <a:pt x="559575" y="329727"/>
                </a:cubicBezTo>
                <a:cubicBezTo>
                  <a:pt x="564820" y="322609"/>
                  <a:pt x="570252" y="315303"/>
                  <a:pt x="575872" y="307810"/>
                </a:cubicBezTo>
                <a:cubicBezTo>
                  <a:pt x="576996" y="310058"/>
                  <a:pt x="576996" y="314554"/>
                  <a:pt x="575872" y="321297"/>
                </a:cubicBezTo>
                <a:cubicBezTo>
                  <a:pt x="574748" y="325793"/>
                  <a:pt x="573624" y="330289"/>
                  <a:pt x="572500" y="334785"/>
                </a:cubicBezTo>
                <a:cubicBezTo>
                  <a:pt x="571002" y="344900"/>
                  <a:pt x="565944" y="358200"/>
                  <a:pt x="557327" y="374685"/>
                </a:cubicBezTo>
                <a:cubicBezTo>
                  <a:pt x="545713" y="396415"/>
                  <a:pt x="531476" y="408966"/>
                  <a:pt x="514617" y="412337"/>
                </a:cubicBezTo>
                <a:cubicBezTo>
                  <a:pt x="510870" y="413087"/>
                  <a:pt x="502628" y="412337"/>
                  <a:pt x="489890" y="410089"/>
                </a:cubicBezTo>
                <a:cubicBezTo>
                  <a:pt x="479400" y="407842"/>
                  <a:pt x="472281" y="405781"/>
                  <a:pt x="468535" y="403908"/>
                </a:cubicBezTo>
                <a:cubicBezTo>
                  <a:pt x="454298" y="396040"/>
                  <a:pt x="441935" y="378057"/>
                  <a:pt x="431444" y="349958"/>
                </a:cubicBezTo>
                <a:cubicBezTo>
                  <a:pt x="421329" y="323733"/>
                  <a:pt x="409715" y="308372"/>
                  <a:pt x="396602" y="303876"/>
                </a:cubicBezTo>
                <a:cubicBezTo>
                  <a:pt x="391731" y="302378"/>
                  <a:pt x="386112" y="301628"/>
                  <a:pt x="379743" y="301628"/>
                </a:cubicBezTo>
                <a:cubicBezTo>
                  <a:pt x="365131" y="301628"/>
                  <a:pt x="349958" y="305750"/>
                  <a:pt x="334223" y="313992"/>
                </a:cubicBezTo>
                <a:cubicBezTo>
                  <a:pt x="328603" y="318488"/>
                  <a:pt x="321297" y="323358"/>
                  <a:pt x="312306" y="328603"/>
                </a:cubicBezTo>
                <a:cubicBezTo>
                  <a:pt x="306686" y="329727"/>
                  <a:pt x="301628" y="330289"/>
                  <a:pt x="297132" y="330289"/>
                </a:cubicBezTo>
                <a:cubicBezTo>
                  <a:pt x="288141" y="330289"/>
                  <a:pt x="280273" y="327667"/>
                  <a:pt x="273529" y="322421"/>
                </a:cubicBezTo>
                <a:cubicBezTo>
                  <a:pt x="269783" y="319050"/>
                  <a:pt x="265662" y="309121"/>
                  <a:pt x="261166" y="292637"/>
                </a:cubicBezTo>
                <a:cubicBezTo>
                  <a:pt x="260417" y="289640"/>
                  <a:pt x="259293" y="284956"/>
                  <a:pt x="257794" y="278587"/>
                </a:cubicBezTo>
                <a:lnTo>
                  <a:pt x="256108" y="276901"/>
                </a:lnTo>
                <a:cubicBezTo>
                  <a:pt x="254235" y="276901"/>
                  <a:pt x="246180" y="284207"/>
                  <a:pt x="231943" y="298818"/>
                </a:cubicBezTo>
                <a:cubicBezTo>
                  <a:pt x="231569" y="298818"/>
                  <a:pt x="228759" y="300785"/>
                  <a:pt x="223514" y="304719"/>
                </a:cubicBezTo>
                <a:cubicBezTo>
                  <a:pt x="218269" y="308653"/>
                  <a:pt x="215459" y="310433"/>
                  <a:pt x="215084" y="310058"/>
                </a:cubicBezTo>
                <a:cubicBezTo>
                  <a:pt x="214335" y="308934"/>
                  <a:pt x="213960" y="303127"/>
                  <a:pt x="213960" y="292637"/>
                </a:cubicBezTo>
                <a:cubicBezTo>
                  <a:pt x="213960" y="282521"/>
                  <a:pt x="214147" y="276152"/>
                  <a:pt x="214522" y="273530"/>
                </a:cubicBezTo>
                <a:cubicBezTo>
                  <a:pt x="215271" y="272406"/>
                  <a:pt x="221828" y="265849"/>
                  <a:pt x="234191" y="253860"/>
                </a:cubicBezTo>
                <a:cubicBezTo>
                  <a:pt x="243932" y="244869"/>
                  <a:pt x="249177" y="237001"/>
                  <a:pt x="249926" y="230257"/>
                </a:cubicBezTo>
                <a:cubicBezTo>
                  <a:pt x="250676" y="224638"/>
                  <a:pt x="248990" y="207966"/>
                  <a:pt x="244869" y="180242"/>
                </a:cubicBezTo>
                <a:cubicBezTo>
                  <a:pt x="239998" y="148771"/>
                  <a:pt x="237376" y="130226"/>
                  <a:pt x="237001" y="12460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dirty="0">
              <a:ln>
                <a:noFill/>
              </a:ln>
              <a:solidFill>
                <a:schemeClr val="bg1"/>
              </a:solidFill>
              <a:effectLst/>
              <a:uLnTx/>
              <a:uFillTx/>
              <a:latin typeface="VNI-HLThuphap" panose="00000400000000000000" pitchFamily="2" charset="0"/>
            </a:endParaRPr>
          </a:p>
        </p:txBody>
      </p:sp>
      <p:sp>
        <p:nvSpPr>
          <p:cNvPr id="18" name="文本框 17"/>
          <p:cNvSpPr txBox="1"/>
          <p:nvPr/>
        </p:nvSpPr>
        <p:spPr>
          <a:xfrm>
            <a:off x="3247112" y="2750789"/>
            <a:ext cx="904863" cy="3168570"/>
          </a:xfrm>
          <a:prstGeom prst="rect">
            <a:avLst/>
          </a:prstGeom>
          <a:noFill/>
        </p:spPr>
        <p:txBody>
          <a:bodyPr vert="eaVert" wrap="square" rtlCol="0">
            <a:spAutoFit/>
          </a:bodyPr>
          <a:lstStyle/>
          <a:p>
            <a:pPr>
              <a:lnSpc>
                <a:spcPct val="130000"/>
              </a:lnSpc>
              <a:defRPr/>
            </a:pPr>
            <a:r>
              <a:rPr lang="zh-CN" altLang="en-US" kern="0" noProof="0" dirty="0">
                <a:solidFill>
                  <a:schemeClr val="bg1"/>
                </a:solidFill>
                <a:latin typeface="华文新魏" panose="02010800040101010101" pitchFamily="2" charset="-122"/>
                <a:ea typeface="华文新魏" panose="02010800040101010101" pitchFamily="2" charset="-122"/>
              </a:rPr>
              <a:t>在此</a:t>
            </a:r>
            <a:r>
              <a:rPr lang="zh-CN" altLang="en-US" kern="0" dirty="0">
                <a:solidFill>
                  <a:schemeClr val="bg1"/>
                </a:solidFill>
                <a:latin typeface="华文新魏" panose="02010800040101010101" pitchFamily="2" charset="-122"/>
                <a:ea typeface="华文新魏" panose="02010800040101010101" pitchFamily="2" charset="-122"/>
              </a:rPr>
              <a:t>输入内容在此输入内容</a:t>
            </a:r>
            <a:endParaRPr lang="zh-CN" altLang="en-US" kern="0" dirty="0">
              <a:solidFill>
                <a:schemeClr val="bg1"/>
              </a:solidFill>
              <a:latin typeface="华文新魏" panose="02010800040101010101" pitchFamily="2" charset="-122"/>
              <a:ea typeface="华文新魏" panose="02010800040101010101" pitchFamily="2" charset="-122"/>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华文新魏" panose="02010800040101010101" pitchFamily="2" charset="-122"/>
              <a:ea typeface="华文新魏" panose="02010800040101010101" pitchFamily="2" charset="-122"/>
            </a:endParaRPr>
          </a:p>
        </p:txBody>
      </p:sp>
      <p:sp>
        <p:nvSpPr>
          <p:cNvPr id="19" name="文本框 18"/>
          <p:cNvSpPr txBox="1"/>
          <p:nvPr/>
        </p:nvSpPr>
        <p:spPr>
          <a:xfrm>
            <a:off x="3257813" y="2750789"/>
            <a:ext cx="544765" cy="3168570"/>
          </a:xfrm>
          <a:prstGeom prst="rect">
            <a:avLst/>
          </a:prstGeom>
          <a:noFill/>
        </p:spPr>
        <p:txBody>
          <a:bodyPr vert="eaVert" wrap="square" rtlCol="0">
            <a:spAutoFit/>
          </a:bodyPr>
          <a:lstStyle/>
          <a:p>
            <a:pPr>
              <a:lnSpc>
                <a:spcPct val="130000"/>
              </a:lnSpc>
              <a:defRPr/>
            </a:pPr>
            <a:r>
              <a:rPr lang="zh-CN" altLang="en-US" kern="0" dirty="0">
                <a:solidFill>
                  <a:schemeClr val="bg1"/>
                </a:solidFill>
                <a:latin typeface="华文新魏" panose="02010800040101010101" pitchFamily="2" charset="-122"/>
                <a:ea typeface="华文新魏" panose="02010800040101010101" pitchFamily="2" charset="-122"/>
              </a:rPr>
              <a:t>在此输入内容在此输入内容</a:t>
            </a:r>
            <a:endParaRPr lang="zh-CN" altLang="en-US" kern="0"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animBg="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94149" y="1179156"/>
            <a:ext cx="2603703" cy="2590800"/>
          </a:xfrm>
          <a:prstGeom prst="rect">
            <a:avLst/>
          </a:prstGeom>
        </p:spPr>
      </p:pic>
      <p:sp>
        <p:nvSpPr>
          <p:cNvPr id="9" name="文本框 8"/>
          <p:cNvSpPr txBox="1"/>
          <p:nvPr/>
        </p:nvSpPr>
        <p:spPr>
          <a:xfrm>
            <a:off x="4642778" y="3937596"/>
            <a:ext cx="2906445" cy="646331"/>
          </a:xfrm>
          <a:prstGeom prst="rect">
            <a:avLst/>
          </a:prstGeom>
          <a:noFill/>
        </p:spPr>
        <p:txBody>
          <a:bodyPr wrap="square" rtlCol="0">
            <a:spAutoFit/>
          </a:bodyPr>
          <a:lstStyle>
            <a:defPPr>
              <a:defRPr lang="zh-CN"/>
            </a:defPPr>
            <a:lvl1pPr algn="ctr">
              <a:defRPr sz="9600">
                <a:solidFill>
                  <a:schemeClr val="bg1"/>
                </a:solidFill>
                <a:latin typeface="禹卫书法行书简体" panose="02000603000000000000" pitchFamily="2" charset="-122"/>
                <a:ea typeface="禹卫书法行书简体" panose="02000603000000000000" pitchFamily="2" charset="-122"/>
              </a:defRPr>
            </a:lvl1pPr>
          </a:lstStyle>
          <a:p>
            <a:r>
              <a:rPr lang="zh-CN" altLang="en-US" sz="3600" spc="600" dirty="0"/>
              <a:t>第一部分</a:t>
            </a:r>
            <a:endParaRPr lang="zh-CN" altLang="en-US" sz="3600" spc="600" dirty="0"/>
          </a:p>
        </p:txBody>
      </p:sp>
      <p:sp>
        <p:nvSpPr>
          <p:cNvPr id="32" name="文本框 31"/>
          <p:cNvSpPr txBox="1"/>
          <p:nvPr/>
        </p:nvSpPr>
        <p:spPr>
          <a:xfrm>
            <a:off x="3101386" y="4577389"/>
            <a:ext cx="5989228" cy="769441"/>
          </a:xfrm>
          <a:prstGeom prst="rect">
            <a:avLst/>
          </a:prstGeom>
          <a:noFill/>
        </p:spPr>
        <p:txBody>
          <a:bodyPr wrap="square" rtlCol="0">
            <a:spAutoFit/>
          </a:bodyPr>
          <a:lstStyle/>
          <a:p>
            <a:pPr algn="ctr"/>
            <a:r>
              <a:rPr lang="zh-CN" altLang="en-US" sz="4400" spc="600" dirty="0">
                <a:solidFill>
                  <a:schemeClr val="bg1"/>
                </a:solidFill>
                <a:latin typeface="禹卫书法行书简体" panose="02000603000000000000" pitchFamily="2" charset="-122"/>
                <a:ea typeface="禹卫书法行书简体" panose="02000603000000000000" pitchFamily="2" charset="-122"/>
              </a:rPr>
              <a:t>请在此输入您的标题</a:t>
            </a:r>
            <a:endParaRPr lang="zh-CN" altLang="en-US" sz="4400" spc="600" dirty="0">
              <a:solidFill>
                <a:schemeClr val="bg1"/>
              </a:solidFill>
              <a:latin typeface="禹卫书法行书简体" panose="02000603000000000000" pitchFamily="2" charset="-122"/>
              <a:ea typeface="禹卫书法行书简体" panose="02000603000000000000" pitchFamily="2" charset="-122"/>
            </a:endParaRPr>
          </a:p>
        </p:txBody>
      </p:sp>
      <p:sp>
        <p:nvSpPr>
          <p:cNvPr id="12" name="文本框 11"/>
          <p:cNvSpPr txBox="1"/>
          <p:nvPr/>
        </p:nvSpPr>
        <p:spPr>
          <a:xfrm>
            <a:off x="4302589" y="5340291"/>
            <a:ext cx="3586823" cy="338554"/>
          </a:xfrm>
          <a:prstGeom prst="rect">
            <a:avLst/>
          </a:prstGeom>
          <a:noFill/>
        </p:spPr>
        <p:txBody>
          <a:bodyPr wrap="square" rtlCol="0">
            <a:spAutoFit/>
          </a:bodyPr>
          <a:lstStyle/>
          <a:p>
            <a:pPr algn="ctr"/>
            <a:r>
              <a:rPr lang="en-US" altLang="zh-CN" sz="1600" spc="300" dirty="0">
                <a:solidFill>
                  <a:schemeClr val="bg1"/>
                </a:solidFill>
                <a:latin typeface="Impact" panose="020B0806030902050204" pitchFamily="34" charset="0"/>
              </a:rPr>
              <a:t>Please Input Your Title Here</a:t>
            </a:r>
            <a:endParaRPr lang="en-US" altLang="zh-CN" sz="1600" spc="300" dirty="0">
              <a:solidFill>
                <a:schemeClr val="bg1"/>
              </a:solidFill>
              <a:latin typeface="Impact" panose="020B0806030902050204" pitchFamily="34" charset="0"/>
            </a:endParaRPr>
          </a:p>
        </p:txBody>
      </p:sp>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660" y="1950081"/>
            <a:ext cx="1651503" cy="524475"/>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447" y="2998300"/>
            <a:ext cx="1308523" cy="4155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7200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975"/>
                            </p:stCondLst>
                            <p:childTnLst>
                              <p:par>
                                <p:cTn id="16" presetID="2" presetClass="entr" presetSubtype="4" decel="7200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fill="hold"/>
                                        <p:tgtEl>
                                          <p:spTgt spid="32"/>
                                        </p:tgtEl>
                                        <p:attrNameLst>
                                          <p:attrName>ppt_x</p:attrName>
                                        </p:attrNameLst>
                                      </p:cBhvr>
                                      <p:tavLst>
                                        <p:tav tm="0">
                                          <p:val>
                                            <p:strVal val="#ppt_x"/>
                                          </p:val>
                                        </p:tav>
                                        <p:tav tm="100000">
                                          <p:val>
                                            <p:strVal val="#ppt_x"/>
                                          </p:val>
                                        </p:tav>
                                      </p:tavLst>
                                    </p:anim>
                                    <p:anim calcmode="lin" valueType="num">
                                      <p:cBhvr additive="base">
                                        <p:cTn id="19" dur="750" fill="hold"/>
                                        <p:tgtEl>
                                          <p:spTgt spid="32"/>
                                        </p:tgtEl>
                                        <p:attrNameLst>
                                          <p:attrName>ppt_y</p:attrName>
                                        </p:attrNameLst>
                                      </p:cBhvr>
                                      <p:tavLst>
                                        <p:tav tm="0">
                                          <p:val>
                                            <p:strVal val="1+#ppt_h/2"/>
                                          </p:val>
                                        </p:tav>
                                        <p:tav tm="100000">
                                          <p:val>
                                            <p:strVal val="#ppt_y"/>
                                          </p:val>
                                        </p:tav>
                                      </p:tavLst>
                                    </p:anim>
                                  </p:childTnLst>
                                </p:cTn>
                              </p:par>
                            </p:childTnLst>
                          </p:cTn>
                        </p:par>
                        <p:par>
                          <p:cTn id="20" fill="hold">
                            <p:stCondLst>
                              <p:cond delay="2325"/>
                            </p:stCondLst>
                            <p:childTnLst>
                              <p:par>
                                <p:cTn id="21" presetID="2" presetClass="entr" presetSubtype="4" decel="7200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ppt_x"/>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5099"/>
                            </p:stCondLst>
                            <p:childTnLst>
                              <p:par>
                                <p:cTn id="26" presetID="10" presetClass="entr" presetSubtype="0"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5599"/>
                            </p:stCondLst>
                            <p:childTnLst>
                              <p:par>
                                <p:cTn id="30" presetID="10"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7" name="矩形 6"/>
          <p:cNvSpPr/>
          <p:nvPr/>
        </p:nvSpPr>
        <p:spPr>
          <a:xfrm>
            <a:off x="776514" y="714829"/>
            <a:ext cx="10638972" cy="5428343"/>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129" y="714828"/>
            <a:ext cx="6758999" cy="4379686"/>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22700" r="17611" b="63016"/>
          <a:stretch>
            <a:fillRect/>
          </a:stretch>
        </p:blipFill>
        <p:spPr>
          <a:xfrm>
            <a:off x="1770743" y="714828"/>
            <a:ext cx="2728685" cy="2536373"/>
          </a:xfrm>
          <a:prstGeom prst="rect">
            <a:avLst/>
          </a:prstGeom>
        </p:spPr>
      </p:pic>
      <p:sp>
        <p:nvSpPr>
          <p:cNvPr id="14" name="文本框 13"/>
          <p:cNvSpPr txBox="1"/>
          <p:nvPr/>
        </p:nvSpPr>
        <p:spPr>
          <a:xfrm>
            <a:off x="1586042" y="2583542"/>
            <a:ext cx="1264962" cy="2859315"/>
          </a:xfrm>
          <a:prstGeom prst="rect">
            <a:avLst/>
          </a:prstGeom>
          <a:noFill/>
        </p:spPr>
        <p:txBody>
          <a:bodyPr vert="eaVert"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5" name="文本框 14"/>
          <p:cNvSpPr txBox="1"/>
          <p:nvPr/>
        </p:nvSpPr>
        <p:spPr>
          <a:xfrm>
            <a:off x="3624587" y="4295940"/>
            <a:ext cx="2656114"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grpSp>
        <p:nvGrpSpPr>
          <p:cNvPr id="2" name="组合 1"/>
          <p:cNvGrpSpPr/>
          <p:nvPr/>
        </p:nvGrpSpPr>
        <p:grpSpPr>
          <a:xfrm>
            <a:off x="3737932" y="3986821"/>
            <a:ext cx="1231290" cy="371089"/>
            <a:chOff x="3737932" y="3986821"/>
            <a:chExt cx="1231290" cy="371089"/>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932" y="3986821"/>
              <a:ext cx="372937" cy="371089"/>
            </a:xfrm>
            <a:prstGeom prst="rect">
              <a:avLst/>
            </a:prstGeom>
          </p:spPr>
        </p:pic>
        <p:sp>
          <p:nvSpPr>
            <p:cNvPr id="16" name="文本框 15"/>
            <p:cNvSpPr txBox="1"/>
            <p:nvPr/>
          </p:nvSpPr>
          <p:spPr>
            <a:xfrm>
              <a:off x="4122266" y="3987699"/>
              <a:ext cx="846956" cy="369332"/>
            </a:xfrm>
            <a:prstGeom prst="rect">
              <a:avLst/>
            </a:prstGeom>
            <a:noFill/>
          </p:spPr>
          <p:txBody>
            <a:bodyPr wrap="square" rtlCol="0">
              <a:spAutoFit/>
            </a:bodyPr>
            <a:lstStyle/>
            <a:p>
              <a:r>
                <a:rPr lang="en-US" altLang="zh-CN" dirty="0">
                  <a:latin typeface="Impact" panose="020B0806030902050204" pitchFamily="34" charset="0"/>
                </a:rPr>
                <a:t>+135%</a:t>
              </a:r>
              <a:endParaRPr lang="zh-CN" altLang="en-US" dirty="0">
                <a:latin typeface="Impact" panose="020B080603090205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750"/>
                                        <p:tgtEl>
                                          <p:spTgt spid="7"/>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50"/>
                                        <p:tgtEl>
                                          <p:spTgt spid="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12193"/>
          <a:stretch>
            <a:fillRect/>
          </a:stretch>
        </p:blipFill>
        <p:spPr>
          <a:xfrm>
            <a:off x="718457" y="696355"/>
            <a:ext cx="4209143" cy="1285175"/>
          </a:xfrm>
          <a:prstGeom prst="rect">
            <a:avLst/>
          </a:prstGeom>
        </p:spPr>
      </p:pic>
      <p:sp>
        <p:nvSpPr>
          <p:cNvPr id="4" name="矩形 3"/>
          <p:cNvSpPr/>
          <p:nvPr/>
        </p:nvSpPr>
        <p:spPr>
          <a:xfrm>
            <a:off x="718457" y="1981530"/>
            <a:ext cx="4209143" cy="4180115"/>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5"/>
          <p:cNvSpPr txBox="1"/>
          <p:nvPr/>
        </p:nvSpPr>
        <p:spPr>
          <a:xfrm>
            <a:off x="1285470" y="2203457"/>
            <a:ext cx="1446836" cy="1446550"/>
          </a:xfrm>
          <a:prstGeom prst="rect">
            <a:avLst/>
          </a:prstGeom>
          <a:noFill/>
        </p:spPr>
        <p:txBody>
          <a:bodyPr wrap="square" rtlCol="0">
            <a:spAutoFit/>
          </a:bodyPr>
          <a:lstStyle/>
          <a:p>
            <a:pPr algn="ctr"/>
            <a:r>
              <a:rPr lang="zh-CN" altLang="en-US" sz="8800" dirty="0">
                <a:latin typeface="禹卫书法行书简体" panose="02000603000000000000" pitchFamily="2" charset="-122"/>
                <a:ea typeface="禹卫书法行书简体" panose="02000603000000000000" pitchFamily="2" charset="-122"/>
              </a:rPr>
              <a:t>刺</a:t>
            </a:r>
            <a:endParaRPr lang="zh-CN" altLang="en-US" sz="8800" dirty="0">
              <a:latin typeface="禹卫书法行书简体" panose="02000603000000000000" pitchFamily="2" charset="-122"/>
              <a:ea typeface="禹卫书法行书简体" panose="02000603000000000000" pitchFamily="2" charset="-122"/>
            </a:endParaRPr>
          </a:p>
        </p:txBody>
      </p:sp>
      <p:sp>
        <p:nvSpPr>
          <p:cNvPr id="7" name="文本框 6"/>
          <p:cNvSpPr txBox="1"/>
          <p:nvPr/>
        </p:nvSpPr>
        <p:spPr>
          <a:xfrm>
            <a:off x="2008888" y="3474728"/>
            <a:ext cx="1446836" cy="1446550"/>
          </a:xfrm>
          <a:prstGeom prst="rect">
            <a:avLst/>
          </a:prstGeom>
          <a:noFill/>
        </p:spPr>
        <p:txBody>
          <a:bodyPr wrap="square" rtlCol="0">
            <a:spAutoFit/>
          </a:bodyPr>
          <a:lstStyle/>
          <a:p>
            <a:pPr algn="ctr"/>
            <a:r>
              <a:rPr lang="zh-CN" altLang="en-US" sz="8800" dirty="0">
                <a:latin typeface="禹卫书法行书简体" panose="02000603000000000000" pitchFamily="2" charset="-122"/>
                <a:ea typeface="禹卫书法行书简体" panose="02000603000000000000" pitchFamily="2" charset="-122"/>
              </a:rPr>
              <a:t>绣</a:t>
            </a:r>
            <a:endParaRPr lang="zh-CN" altLang="en-US" sz="8800" dirty="0">
              <a:latin typeface="禹卫书法行书简体" panose="02000603000000000000" pitchFamily="2" charset="-122"/>
              <a:ea typeface="禹卫书法行书简体" panose="02000603000000000000" pitchFamily="2" charset="-122"/>
            </a:endParaRPr>
          </a:p>
        </p:txBody>
      </p:sp>
      <p:grpSp>
        <p:nvGrpSpPr>
          <p:cNvPr id="8" name="组合 7"/>
          <p:cNvGrpSpPr/>
          <p:nvPr/>
        </p:nvGrpSpPr>
        <p:grpSpPr>
          <a:xfrm>
            <a:off x="1617645" y="4248184"/>
            <a:ext cx="520861" cy="864116"/>
            <a:chOff x="4815068" y="1542407"/>
            <a:chExt cx="520861" cy="864116"/>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643" y="1542407"/>
              <a:ext cx="509286" cy="864116"/>
            </a:xfrm>
            <a:prstGeom prst="rect">
              <a:avLst/>
            </a:prstGeom>
          </p:spPr>
        </p:pic>
        <p:sp>
          <p:nvSpPr>
            <p:cNvPr id="10" name="文本框 9"/>
            <p:cNvSpPr txBox="1"/>
            <p:nvPr/>
          </p:nvSpPr>
          <p:spPr>
            <a:xfrm>
              <a:off x="4815068" y="1656162"/>
              <a:ext cx="461665" cy="659756"/>
            </a:xfrm>
            <a:prstGeom prst="rect">
              <a:avLst/>
            </a:prstGeom>
            <a:noFill/>
          </p:spPr>
          <p:txBody>
            <a:bodyPr vert="eaVert" wrap="square" rtlCol="0">
              <a:spAutoFit/>
            </a:bodyPr>
            <a:lstStyle/>
            <a:p>
              <a:r>
                <a:rPr lang="zh-CN" altLang="en-US" dirty="0">
                  <a:solidFill>
                    <a:schemeClr val="bg1"/>
                  </a:solidFill>
                  <a:latin typeface="华文新魏" panose="02010800040101010101" pitchFamily="2" charset="-122"/>
                  <a:ea typeface="华文新魏" panose="02010800040101010101" pitchFamily="2" charset="-122"/>
                </a:rPr>
                <a:t>刺绣</a:t>
              </a:r>
              <a:endParaRPr lang="zh-CN" altLang="en-US" dirty="0">
                <a:solidFill>
                  <a:schemeClr val="bg1"/>
                </a:solidFill>
                <a:latin typeface="华文新魏" panose="02010800040101010101" pitchFamily="2" charset="-122"/>
                <a:ea typeface="华文新魏" panose="02010800040101010101" pitchFamily="2" charset="-122"/>
              </a:endParaRPr>
            </a:p>
          </p:txBody>
        </p:sp>
      </p:grpSp>
      <p:sp>
        <p:nvSpPr>
          <p:cNvPr id="11" name="文本框 10"/>
          <p:cNvSpPr txBox="1"/>
          <p:nvPr/>
        </p:nvSpPr>
        <p:spPr>
          <a:xfrm>
            <a:off x="3455724" y="2456288"/>
            <a:ext cx="904863" cy="3483430"/>
          </a:xfrm>
          <a:prstGeom prst="rect">
            <a:avLst/>
          </a:prstGeom>
          <a:noFill/>
        </p:spPr>
        <p:txBody>
          <a:bodyPr vert="eaVert"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3" name="文本框 12"/>
          <p:cNvSpPr txBox="1"/>
          <p:nvPr/>
        </p:nvSpPr>
        <p:spPr>
          <a:xfrm>
            <a:off x="5098190" y="1386841"/>
            <a:ext cx="6375353" cy="426720"/>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solidFill>
                <a:schemeClr val="bg1"/>
              </a:solidFill>
              <a:latin typeface="华文新魏" panose="02010800040101010101" pitchFamily="2" charset="-122"/>
              <a:ea typeface="华文新魏" panose="02010800040101010101" pitchFamily="2" charset="-122"/>
            </a:endParaRPr>
          </a:p>
        </p:txBody>
      </p:sp>
      <p:sp>
        <p:nvSpPr>
          <p:cNvPr id="15" name="文本框 14"/>
          <p:cNvSpPr txBox="1"/>
          <p:nvPr/>
        </p:nvSpPr>
        <p:spPr>
          <a:xfrm>
            <a:off x="5098190" y="2475411"/>
            <a:ext cx="6375353" cy="426720"/>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solidFill>
                <a:schemeClr val="bg1"/>
              </a:solidFill>
              <a:latin typeface="华文新魏" panose="02010800040101010101" pitchFamily="2" charset="-122"/>
              <a:ea typeface="华文新魏" panose="02010800040101010101" pitchFamily="2" charset="-122"/>
            </a:endParaRPr>
          </a:p>
        </p:txBody>
      </p:sp>
      <p:sp>
        <p:nvSpPr>
          <p:cNvPr id="16" name="文本框 15"/>
          <p:cNvSpPr txBox="1"/>
          <p:nvPr/>
        </p:nvSpPr>
        <p:spPr>
          <a:xfrm>
            <a:off x="5098190" y="3759926"/>
            <a:ext cx="6375353" cy="426720"/>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solidFill>
                <a:schemeClr val="bg1"/>
              </a:solidFill>
              <a:latin typeface="华文新魏" panose="02010800040101010101" pitchFamily="2" charset="-122"/>
              <a:ea typeface="华文新魏" panose="02010800040101010101" pitchFamily="2" charset="-122"/>
            </a:endParaRPr>
          </a:p>
        </p:txBody>
      </p:sp>
      <p:sp>
        <p:nvSpPr>
          <p:cNvPr id="17" name="文本框 16"/>
          <p:cNvSpPr txBox="1"/>
          <p:nvPr/>
        </p:nvSpPr>
        <p:spPr>
          <a:xfrm>
            <a:off x="5098190" y="5044440"/>
            <a:ext cx="6375353" cy="426720"/>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a:t>
            </a:r>
            <a:endParaRPr lang="zh-CN" altLang="en-US"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1" grpId="0"/>
      <p:bldP spid="13"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t="75555"/>
          <a:stretch>
            <a:fillRect/>
          </a:stretch>
        </p:blipFill>
        <p:spPr>
          <a:xfrm>
            <a:off x="0" y="2410150"/>
            <a:ext cx="12192000" cy="4470820"/>
          </a:xfrm>
          <a:prstGeom prst="rect">
            <a:avLst/>
          </a:prstGeom>
        </p:spPr>
      </p:pic>
      <p:sp>
        <p:nvSpPr>
          <p:cNvPr id="18" name="矩形 17"/>
          <p:cNvSpPr/>
          <p:nvPr/>
        </p:nvSpPr>
        <p:spPr>
          <a:xfrm>
            <a:off x="776514" y="714829"/>
            <a:ext cx="10638972" cy="5428343"/>
          </a:xfrm>
          <a:prstGeom prst="rect">
            <a:avLst/>
          </a:prstGeom>
          <a:solidFill>
            <a:schemeClr val="bg1"/>
          </a:solidFill>
          <a:ln>
            <a:noFill/>
          </a:ln>
          <a:effectLst>
            <a:outerShdw blurRad="2413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51187" y="2001586"/>
            <a:ext cx="3446187" cy="2854829"/>
            <a:chOff x="418683" y="2001586"/>
            <a:chExt cx="3446187" cy="2854829"/>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81308" b="87090"/>
            <a:stretch>
              <a:fillRect/>
            </a:stretch>
          </p:blipFill>
          <p:spPr>
            <a:xfrm>
              <a:off x="925026" y="2001586"/>
              <a:ext cx="2433501" cy="1366097"/>
            </a:xfrm>
            <a:prstGeom prst="rect">
              <a:avLst/>
            </a:prstGeom>
          </p:spPr>
        </p:pic>
        <p:grpSp>
          <p:nvGrpSpPr>
            <p:cNvPr id="9" name="组合 8"/>
            <p:cNvGrpSpPr/>
            <p:nvPr/>
          </p:nvGrpSpPr>
          <p:grpSpPr>
            <a:xfrm>
              <a:off x="418683" y="3295117"/>
              <a:ext cx="3446187" cy="1561298"/>
              <a:chOff x="688119" y="3541490"/>
              <a:chExt cx="3446187" cy="1561298"/>
            </a:xfrm>
          </p:grpSpPr>
          <p:sp>
            <p:nvSpPr>
              <p:cNvPr id="7" name="文本框 6"/>
              <p:cNvSpPr txBox="1"/>
              <p:nvPr/>
            </p:nvSpPr>
            <p:spPr>
              <a:xfrm>
                <a:off x="1106764" y="3955871"/>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8" name="文本框 7"/>
              <p:cNvSpPr txBox="1"/>
              <p:nvPr/>
            </p:nvSpPr>
            <p:spPr>
              <a:xfrm>
                <a:off x="688119" y="3541490"/>
                <a:ext cx="3446187"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grpSp>
        <p:nvGrpSpPr>
          <p:cNvPr id="6" name="组合 5"/>
          <p:cNvGrpSpPr/>
          <p:nvPr/>
        </p:nvGrpSpPr>
        <p:grpSpPr>
          <a:xfrm>
            <a:off x="4372907" y="2071874"/>
            <a:ext cx="3446187" cy="2714252"/>
            <a:chOff x="4372907" y="2071874"/>
            <a:chExt cx="3446187" cy="2714252"/>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76261" t="76191" b="9206"/>
            <a:stretch>
              <a:fillRect/>
            </a:stretch>
          </p:blipFill>
          <p:spPr>
            <a:xfrm>
              <a:off x="5011058" y="2071874"/>
              <a:ext cx="2169885" cy="1084943"/>
            </a:xfrm>
            <a:prstGeom prst="rect">
              <a:avLst/>
            </a:prstGeom>
          </p:spPr>
        </p:pic>
        <p:grpSp>
          <p:nvGrpSpPr>
            <p:cNvPr id="10" name="组合 9"/>
            <p:cNvGrpSpPr/>
            <p:nvPr/>
          </p:nvGrpSpPr>
          <p:grpSpPr>
            <a:xfrm>
              <a:off x="4372907" y="3224828"/>
              <a:ext cx="3446187" cy="1561298"/>
              <a:chOff x="688119" y="3541490"/>
              <a:chExt cx="3446187" cy="1561298"/>
            </a:xfrm>
          </p:grpSpPr>
          <p:sp>
            <p:nvSpPr>
              <p:cNvPr id="11" name="文本框 10"/>
              <p:cNvSpPr txBox="1"/>
              <p:nvPr/>
            </p:nvSpPr>
            <p:spPr>
              <a:xfrm>
                <a:off x="1106764" y="3955871"/>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2" name="文本框 11"/>
              <p:cNvSpPr txBox="1"/>
              <p:nvPr/>
            </p:nvSpPr>
            <p:spPr>
              <a:xfrm>
                <a:off x="688119" y="3541490"/>
                <a:ext cx="3446187"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grpSp>
        <p:nvGrpSpPr>
          <p:cNvPr id="16" name="组合 15"/>
          <p:cNvGrpSpPr/>
          <p:nvPr/>
        </p:nvGrpSpPr>
        <p:grpSpPr>
          <a:xfrm>
            <a:off x="7820992" y="2001586"/>
            <a:ext cx="3446187" cy="2854829"/>
            <a:chOff x="8327131" y="2001586"/>
            <a:chExt cx="3446187" cy="2854829"/>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r="81308" b="87090"/>
            <a:stretch>
              <a:fillRect/>
            </a:stretch>
          </p:blipFill>
          <p:spPr>
            <a:xfrm>
              <a:off x="8833474" y="2001586"/>
              <a:ext cx="2433501" cy="1366097"/>
            </a:xfrm>
            <a:prstGeom prst="rect">
              <a:avLst/>
            </a:prstGeom>
          </p:spPr>
        </p:pic>
        <p:grpSp>
          <p:nvGrpSpPr>
            <p:cNvPr id="13" name="组合 12"/>
            <p:cNvGrpSpPr/>
            <p:nvPr/>
          </p:nvGrpSpPr>
          <p:grpSpPr>
            <a:xfrm>
              <a:off x="8327131" y="3295117"/>
              <a:ext cx="3446187" cy="1561298"/>
              <a:chOff x="688119" y="3541490"/>
              <a:chExt cx="3446187" cy="1561298"/>
            </a:xfrm>
          </p:grpSpPr>
          <p:sp>
            <p:nvSpPr>
              <p:cNvPr id="14" name="文本框 13"/>
              <p:cNvSpPr txBox="1"/>
              <p:nvPr/>
            </p:nvSpPr>
            <p:spPr>
              <a:xfrm>
                <a:off x="1106764" y="3955871"/>
                <a:ext cx="2608896" cy="1146917"/>
              </a:xfrm>
              <a:prstGeom prst="rect">
                <a:avLst/>
              </a:prstGeom>
              <a:noFill/>
            </p:spPr>
            <p:txBody>
              <a:bodyPr wrap="square" rtlCol="0">
                <a:spAutoFit/>
              </a:bodyPr>
              <a:lstStyle/>
              <a:p>
                <a:pPr>
                  <a:lnSpc>
                    <a:spcPct val="130000"/>
                  </a:lnSpc>
                </a:pPr>
                <a:r>
                  <a:rPr lang="zh-CN" altLang="en-US" dirty="0">
                    <a:latin typeface="华文新魏" panose="02010800040101010101" pitchFamily="2" charset="-122"/>
                    <a:ea typeface="华文新魏" panose="02010800040101010101" pitchFamily="2" charset="-122"/>
                  </a:rPr>
                  <a:t>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5" name="文本框 14"/>
              <p:cNvSpPr txBox="1"/>
              <p:nvPr/>
            </p:nvSpPr>
            <p:spPr>
              <a:xfrm>
                <a:off x="688119" y="3541490"/>
                <a:ext cx="3446187" cy="523220"/>
              </a:xfrm>
              <a:prstGeom prst="rect">
                <a:avLst/>
              </a:prstGeom>
              <a:noFill/>
            </p:spPr>
            <p:txBody>
              <a:bodyPr wrap="square" rtlCol="0">
                <a:spAutoFit/>
              </a:bodyPr>
              <a:lstStyle/>
              <a:p>
                <a:pPr algn="ctr"/>
                <a:r>
                  <a:rPr lang="zh-CN" altLang="en-US" sz="2800" dirty="0">
                    <a:latin typeface="禹卫书法行书简体" panose="02000603000000000000" pitchFamily="2" charset="-122"/>
                    <a:ea typeface="禹卫书法行书简体" panose="02000603000000000000" pitchFamily="2" charset="-122"/>
                  </a:rPr>
                  <a:t>在此输入您的标题</a:t>
                </a:r>
                <a:endParaRPr lang="zh-CN" altLang="en-US" sz="2800" dirty="0">
                  <a:latin typeface="禹卫书法行书简体" panose="02000603000000000000" pitchFamily="2" charset="-122"/>
                  <a:ea typeface="禹卫书法行书简体" panose="02000603000000000000"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75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29998" t="50000" r="29998" b="4974"/>
          <a:stretch>
            <a:fillRect/>
          </a:stretch>
        </p:blipFill>
        <p:spPr>
          <a:xfrm>
            <a:off x="1068315" y="586159"/>
            <a:ext cx="3367314" cy="5685682"/>
          </a:xfrm>
          <a:prstGeom prst="rect">
            <a:avLst/>
          </a:prstGeom>
          <a:effectLst>
            <a:reflection blurRad="6350" stA="35000" endPos="55000" dir="5400000" sy="-100000" algn="bl" rotWithShape="0"/>
          </a:effectLst>
        </p:spPr>
      </p:pic>
      <p:grpSp>
        <p:nvGrpSpPr>
          <p:cNvPr id="7" name="组合 6"/>
          <p:cNvGrpSpPr/>
          <p:nvPr/>
        </p:nvGrpSpPr>
        <p:grpSpPr>
          <a:xfrm>
            <a:off x="4621286" y="1222226"/>
            <a:ext cx="6502400" cy="1183925"/>
            <a:chOff x="4621286" y="1222226"/>
            <a:chExt cx="6502400" cy="1183925"/>
          </a:xfrm>
        </p:grpSpPr>
        <p:sp>
          <p:nvSpPr>
            <p:cNvPr id="4" name="文本框 3"/>
            <p:cNvSpPr txBox="1"/>
            <p:nvPr/>
          </p:nvSpPr>
          <p:spPr>
            <a:xfrm>
              <a:off x="4621286" y="1619333"/>
              <a:ext cx="6502400" cy="786818"/>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5" name="文本框 4"/>
            <p:cNvSpPr txBox="1"/>
            <p:nvPr/>
          </p:nvSpPr>
          <p:spPr>
            <a:xfrm>
              <a:off x="4621286" y="1222226"/>
              <a:ext cx="3446187" cy="523220"/>
            </a:xfrm>
            <a:prstGeom prst="rect">
              <a:avLst/>
            </a:prstGeom>
            <a:noFill/>
          </p:spPr>
          <p:txBody>
            <a:bodyPr wrap="square" rtlCol="0">
              <a:spAutoFit/>
            </a:bodyPr>
            <a:lstStyle/>
            <a:p>
              <a:r>
                <a:rPr lang="zh-CN" altLang="en-US" sz="28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2800" dirty="0">
                <a:solidFill>
                  <a:schemeClr val="bg1"/>
                </a:solidFill>
                <a:latin typeface="禹卫书法行书简体" panose="02000603000000000000" pitchFamily="2" charset="-122"/>
                <a:ea typeface="禹卫书法行书简体" panose="02000603000000000000" pitchFamily="2" charset="-122"/>
              </a:endParaRPr>
            </a:p>
          </p:txBody>
        </p:sp>
      </p:grpSp>
      <p:grpSp>
        <p:nvGrpSpPr>
          <p:cNvPr id="8" name="组合 7"/>
          <p:cNvGrpSpPr/>
          <p:nvPr/>
        </p:nvGrpSpPr>
        <p:grpSpPr>
          <a:xfrm>
            <a:off x="4621286" y="3660626"/>
            <a:ext cx="6502400" cy="1183925"/>
            <a:chOff x="4621286" y="1222226"/>
            <a:chExt cx="6502400" cy="1183925"/>
          </a:xfrm>
        </p:grpSpPr>
        <p:sp>
          <p:nvSpPr>
            <p:cNvPr id="9" name="文本框 8"/>
            <p:cNvSpPr txBox="1"/>
            <p:nvPr/>
          </p:nvSpPr>
          <p:spPr>
            <a:xfrm>
              <a:off x="4621286" y="1619333"/>
              <a:ext cx="6502400" cy="786818"/>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0" name="文本框 9"/>
            <p:cNvSpPr txBox="1"/>
            <p:nvPr/>
          </p:nvSpPr>
          <p:spPr>
            <a:xfrm>
              <a:off x="4621286" y="1222226"/>
              <a:ext cx="3446187" cy="523220"/>
            </a:xfrm>
            <a:prstGeom prst="rect">
              <a:avLst/>
            </a:prstGeom>
            <a:noFill/>
          </p:spPr>
          <p:txBody>
            <a:bodyPr wrap="square" rtlCol="0">
              <a:spAutoFit/>
            </a:bodyPr>
            <a:lstStyle/>
            <a:p>
              <a:r>
                <a:rPr lang="zh-CN" altLang="en-US" sz="28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2800" dirty="0">
                <a:solidFill>
                  <a:schemeClr val="bg1"/>
                </a:solidFill>
                <a:latin typeface="禹卫书法行书简体" panose="02000603000000000000" pitchFamily="2" charset="-122"/>
                <a:ea typeface="禹卫书法行书简体" panose="02000603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p:tgtEl>
                                          <p:spTgt spid="7"/>
                                        </p:tgtEl>
                                        <p:attrNameLst>
                                          <p:attrName>ppt_x</p:attrName>
                                        </p:attrNameLst>
                                      </p:cBhvr>
                                      <p:tavLst>
                                        <p:tav tm="0">
                                          <p:val>
                                            <p:strVal val="#ppt_x-#ppt_w*1.125000"/>
                                          </p:val>
                                        </p:tav>
                                        <p:tav tm="100000">
                                          <p:val>
                                            <p:strVal val="#ppt_x"/>
                                          </p:val>
                                        </p:tav>
                                      </p:tavLst>
                                    </p:anim>
                                    <p:animEffect transition="in" filter="wipe(right)">
                                      <p:cBhvr>
                                        <p:cTn id="14" dur="750"/>
                                        <p:tgtEl>
                                          <p:spTgt spid="7"/>
                                        </p:tgtEl>
                                      </p:cBhvr>
                                    </p:animEffect>
                                  </p:childTnLst>
                                </p:cTn>
                              </p:par>
                            </p:childTnLst>
                          </p:cTn>
                        </p:par>
                        <p:par>
                          <p:cTn id="15" fill="hold">
                            <p:stCondLst>
                              <p:cond delay="2000"/>
                            </p:stCondLst>
                            <p:childTnLst>
                              <p:par>
                                <p:cTn id="16" presetID="1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p:tgtEl>
                                          <p:spTgt spid="8"/>
                                        </p:tgtEl>
                                        <p:attrNameLst>
                                          <p:attrName>ppt_x</p:attrName>
                                        </p:attrNameLst>
                                      </p:cBhvr>
                                      <p:tavLst>
                                        <p:tav tm="0">
                                          <p:val>
                                            <p:strVal val="#ppt_x-#ppt_w*1.125000"/>
                                          </p:val>
                                        </p:tav>
                                        <p:tav tm="100000">
                                          <p:val>
                                            <p:strVal val="#ppt_x"/>
                                          </p:val>
                                        </p:tav>
                                      </p:tavLst>
                                    </p:anim>
                                    <p:animEffect transition="in" filter="wipe(right)">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49714" y="446315"/>
            <a:ext cx="5965371" cy="5965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40288"/>
          <a:stretch>
            <a:fillRect/>
          </a:stretch>
        </p:blipFill>
        <p:spPr>
          <a:xfrm flipH="1">
            <a:off x="-2" y="446314"/>
            <a:ext cx="10421258" cy="3929725"/>
          </a:xfrm>
          <a:prstGeom prst="rect">
            <a:avLst/>
          </a:prstGeom>
        </p:spPr>
      </p:pic>
      <p:grpSp>
        <p:nvGrpSpPr>
          <p:cNvPr id="7" name="组合 6"/>
          <p:cNvGrpSpPr/>
          <p:nvPr/>
        </p:nvGrpSpPr>
        <p:grpSpPr>
          <a:xfrm>
            <a:off x="732971" y="3783727"/>
            <a:ext cx="520861" cy="864116"/>
            <a:chOff x="4815068" y="1542407"/>
            <a:chExt cx="520861" cy="864116"/>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643" y="1542407"/>
              <a:ext cx="509286" cy="864116"/>
            </a:xfrm>
            <a:prstGeom prst="rect">
              <a:avLst/>
            </a:prstGeom>
          </p:spPr>
        </p:pic>
        <p:sp>
          <p:nvSpPr>
            <p:cNvPr id="9" name="文本框 8"/>
            <p:cNvSpPr txBox="1"/>
            <p:nvPr/>
          </p:nvSpPr>
          <p:spPr>
            <a:xfrm>
              <a:off x="4815068" y="1656162"/>
              <a:ext cx="461665" cy="659756"/>
            </a:xfrm>
            <a:prstGeom prst="rect">
              <a:avLst/>
            </a:prstGeom>
            <a:noFill/>
          </p:spPr>
          <p:txBody>
            <a:bodyPr vert="eaVert" wrap="square" rtlCol="0">
              <a:spAutoFit/>
            </a:bodyPr>
            <a:lstStyle/>
            <a:p>
              <a:r>
                <a:rPr lang="zh-CN" altLang="en-US" dirty="0">
                  <a:solidFill>
                    <a:schemeClr val="bg1"/>
                  </a:solidFill>
                  <a:latin typeface="华文新魏" panose="02010800040101010101" pitchFamily="2" charset="-122"/>
                  <a:ea typeface="华文新魏" panose="02010800040101010101" pitchFamily="2" charset="-122"/>
                </a:rPr>
                <a:t>刺绣</a:t>
              </a:r>
              <a:endParaRPr lang="zh-CN" altLang="en-US" dirty="0">
                <a:solidFill>
                  <a:schemeClr val="bg1"/>
                </a:solidFill>
                <a:latin typeface="华文新魏" panose="02010800040101010101" pitchFamily="2" charset="-122"/>
                <a:ea typeface="华文新魏" panose="02010800040101010101" pitchFamily="2" charset="-122"/>
              </a:endParaRPr>
            </a:p>
          </p:txBody>
        </p:sp>
      </p:grpSp>
      <p:grpSp>
        <p:nvGrpSpPr>
          <p:cNvPr id="2" name="组合 1"/>
          <p:cNvGrpSpPr/>
          <p:nvPr/>
        </p:nvGrpSpPr>
        <p:grpSpPr>
          <a:xfrm>
            <a:off x="3962297" y="3783727"/>
            <a:ext cx="7191932" cy="1183925"/>
            <a:chOff x="3962297" y="3783727"/>
            <a:chExt cx="7191932" cy="1183925"/>
          </a:xfrm>
        </p:grpSpPr>
        <p:sp>
          <p:nvSpPr>
            <p:cNvPr id="11" name="文本框 10"/>
            <p:cNvSpPr txBox="1"/>
            <p:nvPr/>
          </p:nvSpPr>
          <p:spPr>
            <a:xfrm>
              <a:off x="3962297" y="4180834"/>
              <a:ext cx="7191932" cy="786818"/>
            </a:xfrm>
            <a:prstGeom prst="rect">
              <a:avLst/>
            </a:prstGeom>
            <a:noFill/>
          </p:spPr>
          <p:txBody>
            <a:bodyPr wrap="square" rtlCol="0">
              <a:spAutoFit/>
            </a:bodyPr>
            <a:lstStyle/>
            <a:p>
              <a:pPr>
                <a:lnSpc>
                  <a:spcPct val="130000"/>
                </a:lnSpc>
              </a:pPr>
              <a:r>
                <a:rPr lang="zh-CN" altLang="en-US" dirty="0">
                  <a:solidFill>
                    <a:schemeClr val="bg1"/>
                  </a:solidFill>
                  <a:latin typeface="华文新魏" panose="02010800040101010101" pitchFamily="2" charset="-122"/>
                  <a:ea typeface="华文新魏" panose="02010800040101010101" pitchFamily="2" charset="-122"/>
                </a:rPr>
                <a:t>在此输入内容在此输入内容在此输入内容在此输入内容在此输入内容在此输入内容在此输入内容在此输入内容在此输入内容</a:t>
              </a:r>
              <a:endParaRPr lang="zh-CN" altLang="en-US" dirty="0">
                <a:latin typeface="华文新魏" panose="02010800040101010101" pitchFamily="2" charset="-122"/>
                <a:ea typeface="华文新魏" panose="02010800040101010101" pitchFamily="2" charset="-122"/>
              </a:endParaRPr>
            </a:p>
          </p:txBody>
        </p:sp>
        <p:sp>
          <p:nvSpPr>
            <p:cNvPr id="12" name="文本框 11"/>
            <p:cNvSpPr txBox="1"/>
            <p:nvPr/>
          </p:nvSpPr>
          <p:spPr>
            <a:xfrm>
              <a:off x="3962297" y="3783727"/>
              <a:ext cx="3446187" cy="523220"/>
            </a:xfrm>
            <a:prstGeom prst="rect">
              <a:avLst/>
            </a:prstGeom>
            <a:noFill/>
          </p:spPr>
          <p:txBody>
            <a:bodyPr wrap="square" rtlCol="0">
              <a:spAutoFit/>
            </a:bodyPr>
            <a:lstStyle/>
            <a:p>
              <a:r>
                <a:rPr lang="zh-CN" altLang="en-US" sz="2800" dirty="0">
                  <a:solidFill>
                    <a:schemeClr val="bg1"/>
                  </a:solidFill>
                  <a:latin typeface="禹卫书法行书简体" panose="02000603000000000000" pitchFamily="2" charset="-122"/>
                  <a:ea typeface="禹卫书法行书简体" panose="02000603000000000000" pitchFamily="2" charset="-122"/>
                </a:rPr>
                <a:t>在此输入您的标题</a:t>
              </a:r>
              <a:endParaRPr lang="zh-CN" altLang="en-US" sz="2800" dirty="0">
                <a:solidFill>
                  <a:schemeClr val="bg1"/>
                </a:solidFill>
                <a:latin typeface="禹卫书法行书简体" panose="02000603000000000000" pitchFamily="2" charset="-122"/>
                <a:ea typeface="禹卫书法行书简体" panose="02000603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94149" y="1179156"/>
            <a:ext cx="2603703" cy="2590800"/>
          </a:xfrm>
          <a:prstGeom prst="rect">
            <a:avLst/>
          </a:prstGeom>
        </p:spPr>
      </p:pic>
      <p:sp>
        <p:nvSpPr>
          <p:cNvPr id="9" name="文本框 8"/>
          <p:cNvSpPr txBox="1"/>
          <p:nvPr/>
        </p:nvSpPr>
        <p:spPr>
          <a:xfrm>
            <a:off x="4642778" y="3937596"/>
            <a:ext cx="2906445" cy="646331"/>
          </a:xfrm>
          <a:prstGeom prst="rect">
            <a:avLst/>
          </a:prstGeom>
          <a:noFill/>
        </p:spPr>
        <p:txBody>
          <a:bodyPr wrap="square" rtlCol="0">
            <a:spAutoFit/>
          </a:bodyPr>
          <a:lstStyle>
            <a:defPPr>
              <a:defRPr lang="zh-CN"/>
            </a:defPPr>
            <a:lvl1pPr algn="ctr">
              <a:defRPr sz="9600">
                <a:solidFill>
                  <a:schemeClr val="bg1"/>
                </a:solidFill>
                <a:latin typeface="禹卫书法行书简体" panose="02000603000000000000" pitchFamily="2" charset="-122"/>
                <a:ea typeface="禹卫书法行书简体" panose="02000603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6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rPr>
              <a:t>第二部分</a:t>
            </a:r>
            <a:endParaRPr kumimoji="0" lang="zh-CN" altLang="en-US" sz="36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sp>
        <p:nvSpPr>
          <p:cNvPr id="32" name="文本框 31"/>
          <p:cNvSpPr txBox="1"/>
          <p:nvPr/>
        </p:nvSpPr>
        <p:spPr>
          <a:xfrm>
            <a:off x="3101386" y="4577389"/>
            <a:ext cx="5989228"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4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rPr>
              <a:t>请在此输入您的标题</a:t>
            </a:r>
            <a:endParaRPr kumimoji="0" lang="zh-CN" altLang="en-US" sz="4400" b="0" i="0" u="none" strike="noStrike" kern="0" cap="none" spc="600" normalizeH="0" baseline="0" noProof="0" dirty="0">
              <a:ln>
                <a:noFill/>
              </a:ln>
              <a:solidFill>
                <a:schemeClr val="bg1"/>
              </a:solidFill>
              <a:effectLst/>
              <a:uLnTx/>
              <a:uFillTx/>
              <a:latin typeface="禹卫书法行书简体" panose="02000603000000000000" pitchFamily="2" charset="-122"/>
              <a:ea typeface="禹卫书法行书简体" panose="02000603000000000000" pitchFamily="2" charset="-122"/>
            </a:endParaRPr>
          </a:p>
        </p:txBody>
      </p:sp>
      <p:sp>
        <p:nvSpPr>
          <p:cNvPr id="12" name="文本框 11"/>
          <p:cNvSpPr txBox="1"/>
          <p:nvPr/>
        </p:nvSpPr>
        <p:spPr>
          <a:xfrm>
            <a:off x="4302589" y="5340291"/>
            <a:ext cx="358682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300" normalizeH="0" baseline="0" noProof="0" dirty="0">
                <a:ln>
                  <a:noFill/>
                </a:ln>
                <a:solidFill>
                  <a:schemeClr val="bg1"/>
                </a:solidFill>
                <a:effectLst/>
                <a:uLnTx/>
                <a:uFillTx/>
                <a:latin typeface="Impact" panose="020B0806030902050204" pitchFamily="34" charset="0"/>
              </a:rPr>
              <a:t>Please Input Your Title Here</a:t>
            </a:r>
            <a:endParaRPr kumimoji="0" lang="en-US" altLang="zh-CN" sz="1600" b="0" i="0" u="none" strike="noStrike" kern="0" cap="none" spc="300" normalizeH="0" baseline="0" noProof="0" dirty="0">
              <a:ln>
                <a:noFill/>
              </a:ln>
              <a:solidFill>
                <a:schemeClr val="bg1"/>
              </a:solidFill>
              <a:effectLst/>
              <a:uLnTx/>
              <a:uFillTx/>
              <a:latin typeface="Impact" panose="020B0806030902050204" pitchFamily="34" charset="0"/>
            </a:endParaRPr>
          </a:p>
        </p:txBody>
      </p:sp>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660" y="1950081"/>
            <a:ext cx="1651503" cy="524475"/>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447" y="2998300"/>
            <a:ext cx="1308523" cy="4155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000">
        <p14:ripp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7200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975"/>
                            </p:stCondLst>
                            <p:childTnLst>
                              <p:par>
                                <p:cTn id="16" presetID="2" presetClass="entr" presetSubtype="4" decel="7200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fill="hold"/>
                                        <p:tgtEl>
                                          <p:spTgt spid="32"/>
                                        </p:tgtEl>
                                        <p:attrNameLst>
                                          <p:attrName>ppt_x</p:attrName>
                                        </p:attrNameLst>
                                      </p:cBhvr>
                                      <p:tavLst>
                                        <p:tav tm="0">
                                          <p:val>
                                            <p:strVal val="#ppt_x"/>
                                          </p:val>
                                        </p:tav>
                                        <p:tav tm="100000">
                                          <p:val>
                                            <p:strVal val="#ppt_x"/>
                                          </p:val>
                                        </p:tav>
                                      </p:tavLst>
                                    </p:anim>
                                    <p:anim calcmode="lin" valueType="num">
                                      <p:cBhvr additive="base">
                                        <p:cTn id="19" dur="750" fill="hold"/>
                                        <p:tgtEl>
                                          <p:spTgt spid="32"/>
                                        </p:tgtEl>
                                        <p:attrNameLst>
                                          <p:attrName>ppt_y</p:attrName>
                                        </p:attrNameLst>
                                      </p:cBhvr>
                                      <p:tavLst>
                                        <p:tav tm="0">
                                          <p:val>
                                            <p:strVal val="1+#ppt_h/2"/>
                                          </p:val>
                                        </p:tav>
                                        <p:tav tm="100000">
                                          <p:val>
                                            <p:strVal val="#ppt_y"/>
                                          </p:val>
                                        </p:tav>
                                      </p:tavLst>
                                    </p:anim>
                                  </p:childTnLst>
                                </p:cTn>
                              </p:par>
                            </p:childTnLst>
                          </p:cTn>
                        </p:par>
                        <p:par>
                          <p:cTn id="20" fill="hold">
                            <p:stCondLst>
                              <p:cond delay="2325"/>
                            </p:stCondLst>
                            <p:childTnLst>
                              <p:par>
                                <p:cTn id="21" presetID="2" presetClass="entr" presetSubtype="4" decel="7200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ppt_x"/>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5099"/>
                            </p:stCondLst>
                            <p:childTnLst>
                              <p:par>
                                <p:cTn id="26" presetID="10" presetClass="entr" presetSubtype="0"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5599"/>
                            </p:stCondLst>
                            <p:childTnLst>
                              <p:par>
                                <p:cTn id="30" presetID="10"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12" grpId="0"/>
    </p:bldLst>
  </p:timing>
</p:sld>
</file>

<file path=ppt/tags/tag1.xml><?xml version="1.0" encoding="utf-8"?>
<p:tagLst xmlns:p="http://schemas.openxmlformats.org/presentationml/2006/main">
  <p:tag name="ISPRING_ULTRA_SCORM_COURSE_ID" val="92EDAB4A-F572-49C3-B54C-3EF67C5037F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OqbRUss20W9RjIAAElGAAAXAAAAdW5pdmVyc2FsL3VuaXZlcnNhbC5wbmftfHlYk9e6L63bbeuA2xZrkakVFQEBCyozqa0amSuIyJiKYEQmAQFDSGJt1QoIZUrKlFQZojJE5jGJLWUMEiFCgJBEhBAhCQFCEpKQcL/gsHfv7nPvOeePe8+9T/8AnrW+9b3rXe/8W2t93PnGA7xt8+7NGhoa25xPHffS0Ngg0dB4H/XB34GeoWenFoA/78V7gb/SqB7QnQUaf4Mecz+moVGTuWX1/Eag/eGVU37xGhofXVX/vMe6aHBNQ+MEy/n4sTPXggXMKEIlNMgJGfyxxfVdXw4ZqfYcdboKNvhHnbObm/fnN7xoH31/wjtk9MvNp120dh/8weXePZPfokMMa79+dCog8sA3zm0RwqNl9f1rqMp54fxYHfdIxIiyKMIJvNRb0DIPHemvtK3mFfgJzx2RiQkoYrKggX6WvMqxkLYv9ZlWQFZf7gIYfKKdLONgYq6KT6EIEwckBLKqdc92oP/jUyjPTE9JKqKA5KVui05leuLYphICST53ZQ/Q8S2cuDzkWpFUysw8+T7QZgj1ZLXtgx+oHymIU75k+fCVvwGNx0othVkOKmBBEIOC22SIngr1NTRstnYiKQeS2ijrjfQLxhJjwyRmAn2blAUXsh4bYa+F2DhSPEomlKtcEATBtWfD0sD6sFAxak2K6piFJnH68u4apCWwQ7GDKzlXd5MVE9thGRkjddETSEtPrLQk9nZeWCPBtKqkuiK45OQUwNPRbi++6KSCKURK71ozkyZiu+d+u7kF3uEkyqdu5Z7n1/cxu0GqRZ0ylSlE1jdXh1Py53Jwq9NzZBWPfEtU1Bh5oTHi8PwvXi/j7MFTyS3b9a+9+O5u0t908bQVJlQmTOHa+wphVDjrqDmVkU6JbzZowvXncFcvTZxv6CQFe87JT6ch0BhOetd7Gk8iM6pGM1nPfX8V3q7jH05DgBxOyO/d1k9mLNT9tAcZCL5ubSZxlVLCbZ+G4LInhO2nxghLE5rs34cinsTaznNMASMsMjLy58dPW+27T1SppGRUzPglVzc9s/4FN+8yQxBbSpIyfzaauowNjGEXNTGyKPmEmafGI7bEVvTHY1i3woTp/hu7WdWGolL+8S4937HAOHQnyYyWcBxE5x1WTuwyXtNG4zwdxc9Z9doYnu14caxg4LsJYT6oo2Re5A+upjcXEBotLB06aqvTCeGM+6yYiG0WguWWwKbPa1WRF9oGesRbhXgBBlHkUTfKlY1g3XMYhSG47muO+DgFz1ZcnUSMENp+Y3C65/F4LIZ7TjFBSfE765hZyy/j+pKLdrMiMOy+Wkywwchdiri1WEackYQVWimd1zQ1NF40F/c8XNkXgxaVO9JKP+UksyK5ycR8jw97mvtxky1Ya+YRCHFsYKEVG8aNU8w4xNl2zMVtdkMXW8/5xYz40nx/7Y2rm/eH1PN6mg8aYuqeHvF0h08MPBrFF3Gvrpo80cYxisPj4fGMeGI0PI8fONDcw0mP8ZylWjLur8moKJUZ71TsgF2tqt+3syY12Ryan9/YFTZuwm4oSgywqsyLjaqhHh22iyc2OnbUVhZYMAoElKsJRHT8R4As6JoVu7Evgzht+gpZPjeYSW0J5tjQOLIz1Kp0yuOJNZiq3n7biCNZznl+mOiPBKUweR2tsQn2dQMTBg3zkdBySpiGxs+dNTsV7bbUQk678YAOp/1e9Z5PWrCLsA0QS8/NX/b5mOO/beg8KJLG1EYEtQTGDDBixTPkYvPaDKRfg94YK53Ag8VDROW5pf31TZy9xRdrhA37jtIZJWxjpvGrfOs4VGiBXTZ2KIDzIDSwvLf+CKT8aa2l09Q4zKugwqap04mRBbusnRU7xvIfeHUK0VsfVRNDgZlVmEP9WoqiqFGPZveIhhtxP9AOSlqKuhMdq0XtvQIhzrtKIsvDwTyappZWUxNVB1FMUQVkIDuRuY8SnIw4Z22O4SXOiPczMPR7E6rEZPUy7xSl4qyHYRuCwF8ZTnnvXarzKTMBiU46xNRaBc24f9hzuCH9UppzVxjzSDUzA1ko55WhMbHEdGohEHUmsG4YimDg9lTiWTAfjpgdEGsxV7H+CXZIl5iMH6CtW6mIM7xZ7p1Bu9p0E6bMj+Zzbx5zGvr+MmU2bNw/Gm5rCbk1zDlYYcDyCJjy/C18l8IB7V0rauuLN+9YaiZwz2C7tbHdyFt0URPOPM6W4u5MFTVjDRWO5KW6oIHsQZE1RX8bRQ4YMCeR2FI8Np9OiYqiHtXQuK5dNArle/eL9rds9mXZNOGnTrK+8X2vctayMuOVT80lbm9cxDn0GPpGor08qq9QrPog+FYYDPY1Gy0OHGiNtw375RZnyZm8yB4JwYUwUReQdz1bCIZKbfRXRYqGjFE6YK7j2s8IhjfbXJKQZ2sGBldUr2BIA7E9D0OLoKTAbS/DeXFMi7Eu/oMHs3uayAaJRR5to/R440xucnTjzaau4XZB/KPi6MPVaAx3sFXtj/sES5RW+m1lsP1loqDx+YXPGW3zi0B4Z8wcJzsQMlicONYhrnsC8Vdq4WzudCBhKCim3Cpq5imn3xvHe1qfX5365UyFeKS5lRXjDfgh3+dlrSp5Ay6hfmM58/yzXTK3gBMv9kZG1HgaP/Jml5ixtLGL4ranHLsjTieaHd2daGdrgn35Ff34b6Et+Y2JH4RyvywuAPl7WDD8KFEW4JkKIMAJlNmA6fVyKq0YtAH4BLAisD674WMzesUCMG+MnOtrH1RPbUqOHo7yk67OYepKg5AR687VwErWe8SO19/QgqVoaBxKA9IRTMQ2uJvZHj6g8yqZVmQ9BOswQBwbWD1iHlNZsfdiQfvnhFhB8tzT5Ke06O5LhbV6+dXFTh30KsOp2qoj1am/OtvejcPcCGxCOHf5ZmVoMXKXtNg9K3I9DhQInJJXyegs3pFq5R4iUq+FwPviNKWy+ENbf6wlLmwa2lb3C8TDglfJacQYioaPcuLQwxkB45KcK+okJ2n8jLsYaD+4J1PZun2pDmsB05xOdmd4+NIaqYVasoKjvMBkpJjiN2RBrgyQlPOeNo4I0pOJ72tc99N1reGuFJ1suWAvY27Q0Lh9bzRGmxOd9OeNfN9gWJiYKETE/EvGBn5r7C8fBYY8+V0LDjR+/jlkvVTw5r8HJNiQVEeg4cbXo1cHBQQRk3eqRzyzV0lRa0lipRBloG7/9CdvuNVsAnzijjGQ1DQOffEfmibyO7AB4qr49489Nexf1XTr65DMI10AMtetlvutqJXBcEFD3o89rhbEqw+yCQCpJ9qwuYf4anLxrh0wQ4A/hv330OWCmuPrr/xkPb9nT8m0G3aQ1/WRevqBL518TfdYunj0GhCjD54Gpn2x9YBkT62W+uH+X0bTerzUjP18PcRij6v68bfvpxJ/PHhCTe3Dvwb+bwbGA7WbKXy+TUgadpRO1Pnopyz8SoyCry52E2Kq+vXfEKFm5c4UxpBgCTR3a/dJoFLbrLL9UW0HH3/DbwJhLCD6aG4URm+HJ0i5LA743OrkG+oMXNouC8000VbzoNaryrO6By1IKy/FrnHoN4woJdAzP0NjeVVNweSdhUYG9j1QCYdforaRv2kpBNQHh6h7oDq6e43F+Z417IwDgFEeeq8TqaBhONkWDyg7FiWFs54BHg3UowcRNexjGaO+DzMPBgw4qa3S7csatqr+REuDO+5riPwG2T0NETD39R+ofMLKNpxm5K5GtA0mRnvxFV4GqcrE4+94Jy2jowDp+N5iNENqDPLkwFoN31FOT42J9Nb05mNcEMDYHW8EFYM62WndaLzJTML7035jieLP6Bw1kxTm/lm/saQQ/Sf9ElPJJmMxEBrAb3RLVmrvZI+WVwL9Zn/Sf3CnQq0+mxTQHxZ4evFuVJ9XDehgJ9L+/j+FvtJ19EQNCPcvOkq5UHh/FEd9JzkrE1KN+2k+Ffpv02zZZa47t2UZoPNP+yh5qcPILQvBoZKkK1OZBs0Tpv8mGF4qIu5ZHOHfGOf78nO+z4X/G39hOSG4SP/5nf82DaDlWucW33/XlBc/R9lHDCHr/XFZcc9CcIGkFJiN579r67axpPf77U42RX+wvfW120bWeJ7kBP/RJlnZlkQz5x0GUVP7O51mKX+YDG/WXpUiC0wVHf00ChI6UR7+Pz/uq7M9VeP56I+yMQ9sXmj8zSHNXtgukleNOhhL/6C/3KnT4dhjLvLzSy/TLILJe6Ha797EIuWzRCotE5iw7driS3HAZ3VvnTJ+L/s6yLvF8yFV88N8+zdiwpkarzDmF7sNyKQGS/j/Q1ENlQKTz+J9pRPx1G3bnVZezAEeS+/GCqcTZ45a7JOeeI6ozw1qpV58ayeZFsal1syrtLmXnWkVATFE8a2tAb4XqSbGY0ksGFccAXZF5zFgsiUO72tWf5oFqdm62gVuDlCiH2X5tu1+M78B5FG9BFzkfcnKgZNUmC1wy3KqDvUr0dvYorRmp4iCf2VbAJp6y3c3BrD+0BWElNmUZMs5Qit9Ur68P4HooFqZgnfkaL3UmulpRsr8Tj7FJNTb/6O2ejeKEdVUBcTMemsHCjV/o/FEVAukSa9EEO29keQ5EnATRImgY3gN1f242JZAvyZH5+iI6PgucVNQhv47Br2+AneSbvlqD3AAn+TnjeYO5g5vrVgq2FN0I3DfEdrFc11lP0PHd2Nk3s8iWIEZLgCouIz/0hyK5R98AIuASxkZyDZw73LULLU9n7AZxtzl3Pg5jS6vvdugCiULehFZgl5qOjWx4Q+TPqovDywPRecO2oUUhxZI6l7l7y9rcEefFoXKE6HHzPETZ7+Idk28FSZPNPoqoL5Cw8jPI8jj6FjGIPQVozS0ifKgeFNe46ivX4z3CRCwLqXm96XzmRJJ3+Bb959yzRvRoubShjCTJo15gQTDyX0bj4ByDhrSSqdn4vRqqsUNohO3wlr3YqyC9nVEtABpIcbeEkk+M+nR6+H1O+M+8xNFq2NUbXUiA9OID/IoTETaJr8zpYe1Y5/MnpZ/VcCzrS2W+QsGX2nNmHAaMi5ZND1alTLqIDWAGrTJzrX9ubLIr1Ov5a3upVRw0l2u2UcyJfWUcCv/ct23yQdEOjPWT02Y3RKecVkadhhc553hHcJYKp5Ov/6ANs8Ql7lB5Y3pTVP0nYoERlZ66vKBfBLaB7/oO+fkYkkCDTvZv39ZZyTKkylJ5IK3MYRT79fC/sno0Lia0RtFewrOJ1y14xzZ2JTRyr26vJXS7FYY6xMsype06ht3nJ5tMjrRYibRxoXtVUSByUxetuy+Gcu5ysp5B/XwWPlWqsf19ApLMlsS2hYfYBXUJf2jCdl4u1RcMy8DbS4u/bn8CnhzZMCP8bZl1lNLVrRG58UqGO8UsoyN7Q8Av8hJzyyAMhPTG+HGxoyxaqcEA59xBvo+Nioiht0qcB5nYGUMhjk4840Xngg1fiOmXVllb0Jo8HH0Gy3Dd/il/jXwv8vA77r14Xx5wLUdWU0zMi7OgPSmCk8PbEsUyBlAv7VoOsdTE2KFVo+/cjLuuaqBHtymOht8PLShNVk8tyAO0Vsv5Z+VZDq1ymc9Ua19irhvm8Kg7FcJIaD/MvD4s5can1zIdGxMfnnH6Kynk2zaRDgI6/D2dGxIIv++Hbnw/SQi6dx20OrC3K+bDAIRk1sg5xDz8Tj7JHUFTGTsaqkqUVwXHVtHIrl71uYqCNWhdasvd5FHTRWZTvJXC6oJKnlNQRbmsbanvNhQERDdEoafiO3Wq1AIyahr5EPW6+s85ULUNbcgLg8tOAUZgauTap5Jay9cuLp2yGL98Y+GYjBli0X7oXYI2GsOvC/Jlwnkhg7FHVv1Qq78fSk/2Tb56KyVrZKVJW+K91fJ7q3Dph7Mr72DIjmPIFTAFCm2rAej860gJQ2kx4L0g9d5fiESd2NwSj60Q9G82glZ7Xw8GkdhgbVOSrXjX0MnGyB69CbtTJ+f6iHDdHb6sxbueKaEXCN/sWudNSC4tPcqbVtxom0LJV9RdJaYG2SaNwYR3Q5qJdhsMPLh44DSYhgoiyXIxvDb5JWXaXAMRp3K6Fx/HDIo34Jet3pUudDqVDvbqnAA8nKHwhZnaLBzPMFJUpMp0OtVvdgEah5cUD5Pca1tX82UDTZb+s/HtghJiltSPdE361zqlo/irwNZ2j1GDQ6qzSGkFETq8BwWPj+mg8VFjU8aPxNYJvtd9KJjhgimIo68OInVkkT06qhjSeSnqhSHZsnHLdhyJ5NaxcPiLZkOSz1XrgXUe/eglnJw/G0EwHKjxFUxCF6X5nVl4tlQGHuly7oaooMfkY5RkYkxsqha1ffzkZc4R+ulOqLXgtOtH4W0Xg0nrAS3X4slnAJva5MBmCi3mxTpOz5p+xsWl/URdnIXULF9cRDyAB167eA+WiPv8hZ43krow1Eos2HAi+fkhk2ee9g00X3bcYj5yWKiNqLG8/Pq7OI9uDh9n+WI7ifsNSWb/WmSeG5YZ+ryOXQOznnkdEdAA2kvhTDZ4C7zY8A+lZnfkJAumKvNv+i777UUulmeOzy+I9BYpj7zvAOwvthqLrSwbDJhGXm11KHjgrHSkhGC0/tHXlkIG7021QNY3QJasfJ4rY1kJjEeVC6YSHxeeM9FFFzagjJvmpKH5eYul7qs9mDIqxxiuFwclg82k8gw1wWI7sDXFgBgmCZmIiN4x7xnrKfXshWQHvxMFlw7PO+Pcl+hkCODUqDYyfwk9FzFWorqmDd+CjpW8n7bHRN2wlVH8ARj0pgjm0gpsxBmGS45912zTyGH4GSW1T4UauLesfCfZmv5keC2oo4lkIBbvm70NqdqCHsmMEsuXSdqz7zA3MK7QVdiP1FoyfmXftQSl4WAvGi6RxPsVEFJzCMHHxc+WCreU/yRnmwrPKCvxNK/a2jHijJVeUBgGVdP8hzQ/VQQaPMAJcOgYIypXNv1ePX3gfgaqiUvTbV0+ruyENRHYH68HVKFYDxojn5kxhbMCvGn+XS9GosW7GxdpV3FZ/YG4+GaU0DA0Hc6O4Z8pwi5rvJBCn4rNBBRjnj4hG7pUTFqNFYeSPAWRVwDMWO5FRDl3GOApAVb7Cc3GdTGGq7kFUTXp6ekKS9dA1GHMq6fRXwIAcVEsU97UpLsVO3vxC22lV8iH3ECN1U4+LZEky8RMpBcKKTa1MiPHzFWdgt3tQbim2E9iBGuRnp38OKXjUcE5MII0Bb2mk5riZbCbhuIV3HeDym4YpNBZdjroTze8bz3JmlzXGrsGT/PlhjP854PY/BVs0t11P2dyL1jhFGjhPIv7dvLdbSjuo/lKJLO+FsfMWELoIyIay4J8MMg0XC7M2I2OIIcQs51y/FeqKv7rDe5rtJEHDUG2oyfojqvR6QrAMAq7fFxtjAeQHgt8dZomEDhmk9wdli5WyY6Z9I1mx/Zw7FL+4zSI26cuBhwGbs7mHY3vXHq0GxmrsFxBJbk+D6WE3YO1F4ek1NLvLqcUs/v8bjurzrljpHFEd0HdM/5s4/ZvltUhxZ8zAElTUJZH6zmC1UKoYHTxbHg9WfvdapCcxTXzviPQZz2PwMFj0W/7Z6Oz6UtJo1tclr4bvICWlC2bnff8IH8YbBc8rJPpU4Ok1NoQem7B91i98W2V9Vt87udosc83tK5GqcQNG1PM1XAVyZv384Malwvd6BALVicouRBDNBnJdIWKiJ6ZTRM8dr0tBQ0ZxV+9UF9LWiNhtR/S2h5qSYTEXkucAy3Fg7a9DYwJ8tGmkhHDlbxqWv1uO/XSb94iMe2BttzSkXjEYQqfdRqrOZsGSb45Q+Oa6uiiqsi/oIOMZj/OjcsgNZEIHoE/seeQls3sO/rbLATchy9tJ69rdFvWAKKARePp3/cbMtNmUcut77ZovsP47THkBqUoIEuYU2QF37bUlHhS3if+ySe6tgkbSclCsbFULnNeq3xbVANSimm+4LWZFSpi5JiQW6XcyxQHxZtILQv9QWHoyRjUCnS/DX5SlOJsYZtq9EerpXCsXunmo0nrSG4kmTbMN/jA9BghHiYWCJ5w1XGaBo/Wlf9XjxQ0Iwx15eoCXDYprMuVaAICk1a32+yBVbVXwzFwi6KewwzJ65w+vKIqNMtzuteuMmjdRT/7eq0EajlPO232I965aiF7w0Cyfstk5YgpqSlPEIlgNYOLxcLU7jyXMq63HRtekNwhrfVwDRY9mOgqh/qVJf0w+LBpScbtkeeSTx+sefr7Y71vi9EE/LBTOTVC1y/xGBOCzpWIejxevf+b4O70opMVjstkIvyBpp7n0fi0R/7sVoyLWkZ12sgvdej/lwSOl1tCtwnzp8oclNJo/jQ0gnfOLvY8ofUTdJ9e0+0d53Y7L4PzI7/obZrXz45KLjLyM8z9ZsZQth80mHv0ICcr3DdotYhLBdc7peETn1HSyvVRGo8gvCqtXICS3gASEUXNHb5OhO85abGZrZEJ/xe6Hg/pmTJL8Ydt+iMxs1aRXWFyZWpWT2N+zOZkpZDLo4zdHf8umyvDEGwmI+K4/SNh6N+9bxDfXzU+PN8o94ssd1L7JnTzku2ysBoEAEX5pPlWVttJyY1lrjPxGAsLF3V0n9xK8dc4rw5MaML/+1z6I34UocyQ7pV+/Md8r1ljmHEruHZbmc0Hb2yV2S+U+wWQKk6ILGMmEs7QN9n37D0aZKJE+BT8Uan+d493r8rSl/gL5Xm0gd/X+WHtR407Cwrdx83XGqZ+ERsd4Ocq3XP3yObwivfNTYzXYPrjiHXPXIXfBBhIEW8MYNHo5mbT+iVUbkMXpxCWyo5kJIKh5d+EUZ2LMANZc+a+jwHYCctVD5+71kGZWFwYFOWthf1tkO1yCHcgAFTcWC5sVncIa831ObOrNpVkUg95nHPHcLasinGnxlzbKNsaPSB67lZrfp+wS4ud6kcrZ+PNpDccjgXZcYOQA5ihMIacj57aEGLwOQvNpTcyw4flx0fMIFVztjmdU8j0X3ENyrcqdCa03qh9SrbkC/I6gz02EFt1nql0pljxBp/IQ5Lzo8+U807FTbjnPUwIQwreYXMljHEYQXIfEG3RrZ/DLl4DzTPoUt0LsY1pQ8JOqje7VK70YvDJAfP4x6gsS+GMYpEsM/9t85TxK7nkEAR+14bPwAkBpKWduRJ2gzH/9dOx49+LQ0teBbz7jrrQFSpbXtN5pwvHwKEBh8Wniyfq6Df/rEH1qcOIMmTN3dVQ+CvN6rU7q+u6AgTG7jUOqpTW9OGmNcg5lsyEKBez/p/c7/qsXMNGYBBc2mQ1Zdz3jj587kOA9XCnFKIAh16qI7KbLg5SsFgBwepEVVdiu7b6LnGkpKaWq8t7rmiiZg2NPAjri5R6DhBzGsYPUoYRb362mD3J++/SLkGZBwCiMF+Dd4fV4+urXSD9D9578XqChC1YErtNclrMJfQqVIDmNsnNGxAqjmCak5upRK8Yd2Rf3T99aSfQ9Z0yIs6RfElbHtujnqyHPvImrVXYFBrMhCLbW+ro90qMd5JjVcO2XZisSHkgHVJFIV4etawzdal71GDx48KP1kniR+lefOT0tZJefNnjSVt60LqNZYsaymY60Y0rQVPTlVGr/MSl+ro2IlsOvAX+f9z5MHGEgP5s9tnmybiKFcCTWml30guqzJTpg07ZBmubRmrgeMzkbRLK/vR0eDoC8sdVJfoqbfW7yl83Om0T8LBQFgPtkIL3Aq7z/Fi1iQx0i4zRwk6FNtvv9t6qNoQhGm01d4GGYoGt2UkriilbDJ+xjZirPHthgSWdT5VaQSS9RLvI38KQT1bIg0coyyV8zxPdmAORoHtU8IL6t6xe9tYogbyrB0Kh4sZ/nxGrAwmJEpZK/l6H1AdRP1z6vtDLDurqAA38E0ZnK1g3a3bcDmFnBFI5bRuayCVonPEw82B1ZNl7Ax/MKg9FFuUjRNE0McspKUNDDr4jQsvZyxpK0xqS2Kr3Gi41LVnX29nfuqbSVx1A5JY7otcudwhxeXKUxqac9YDRQi3hKAxSyxCSWPLSB7FL9iL0ntVPLaSXsFpHBdcog9qxlhANx1rK3LDFe9KUB4Otce83X9JxvvwvYcqprte1c3K/Dp4yRlXoOcUN5Oi/KLD/Ma++ylWsGtMzOsR50p2f+KH9KKFEhuwWku76ZebSoLA9u3EotJR+mM3dnRHeE+i+dvwswxAEAtH0niscsmrsULDyOenik/pV6t036M277X/2OsFmPdplLcXrbSfnoweoWvGYIAfC6MEYr29pcfXjfFv94HwTVWdTjcdOpsynnM/SMmm+KTGt+RlT2DHg8FMzEhWieJI1IgvBQAPW5LKDXYuJNqPJ9R3MCgNJZ9jDCmVUbZmfux/2olNGqLa905UQ1kSsxkJk21NMasjXTXviHfc12LBMBY7583KR1RlCaVPoHoN7Xs76j6+p3z1JdpKfjDlqe9GRD2iIX0rVewP8eilxjEyPy26Fcn9J+0DnU4bm83KW1j6Web55cp+xRAwRUtgpw0E6zu1ZLUxob7fbifo0RNCADhPuJUwG4FF2hJfsxuPqpc63xqOA0uHnSmJZu8kmOHFz8/8K6r8/0deneIKybLCCvW5qBhIs5j4V0kAbrxNThowejtie5HB+ovRQTWe0S0c9HltjYHbt/WTX8nrlG9ypmKnQr3zd+7v12Vh3UwAuaQox1RvUq0yFREHhCRN1/cOEXLltw2QK//M7c41nljYTD6RCtQsHftf0yr8BL5jjPif3Jzt0FKgFE2oACUNpPyY+5xDwRDWysPor8/QNb353iqkuAJShUWpYAP3CAggwqFotbzXE942W79BOjcGxXF05XO+5GSltVnb2/1/QP5l7+JTKvHMWz/zrMG85QdQi9fb2sGxM9jkbcTAj7q+cyEt+MO34R0bYrHzL+KviQOqiWkTNA5XNbGSO9IsSNcQ/XHqyxfD7tbMqx1lrpjqTNu2UHvN7AKVetfTymU+09S3OpB81PddvPulU0VSzAcEtV+LFS/TPIVBZNGAvbTStdzdODpJIxRbFpfibxtZQxU8ZLDV+UzDI3f9LScwi/EyWbbEIRqu8LKL31NvWiIFd9ePIykuXitW7nofxmBwsUccHn0DVRUYgSLwx9Bj5qb0iMC2yn7yGT7vaFhrYHXCyLLfxSi4F4/yuHGUC60iMLui7r6VgJ7YSmL8xJis2AeWeSd7X1EYjhuTfH40pJVfM/JDejCoC6v9VxP+/uU26uGEkS/RCaKn1sI8vv/ZvAUT3hHqg1F8CtToePmdwIGjRkcQeeK9U7WVboXn8/dj6ooS7S2jyVY6A3ZvxZqUG0LuDV/J02LmTrjhanV9mhnv6+bvD7MVlf7c1LuSO5tI9Fmus/psY6tyFZm3gPQ74onbjS3emY9/+mAUmi+42uD9GWN0vvLH8X9dQPmorzOr/jm+X7LPttNmn43zpPuH0cODK4HztE94LuisWUVsAqK+0mQOUZvzOe1iSuKhZfzLJt4rTJbssn2cIo6o3kbSAN8fpdm71XiORWWmCjFuDE/cfUiZDZjPeIlbKrQsxil3KHKnygwlsjH0fGk1VNZg+Hk4nb2fcuoLz1pVJX7kiInE7+LOtb2MQlndXUHUgPxyC+PtITTN/lKN5z33HYQ4nQQXRGpkUHTOy8L3i2oL43TGbP/hPOMKG1goeh/HoWcJtDjp1OZK004S2hcvhLL8z0Z5lxFZ5qa0zFREV9i1xhJ00EbEGb6VOeWRgHK4JZAxao5vjA0oeWvnm8wkxlyfSNc8mcl4yfSPCX1RqbDN0eQNvzjl6Aswi2EkN9xkPoieo7VW4CQaWagkM29Jktu2JdifDG8qC4K6swkl5Z69VMEjwxWZ7bjkX8TMoYimU/4zLgfUfWLOFdn7bfKuldDw5v4d/yINatOv3ABWjpZMnqhIvAb3m7nzbp76US67cXjtp5g0hH27hcT2Bu58jWBtKQrzbo1A/Rv1HWQ3lqcdvCZSvexM61OiT74rBOJMVPsx3nPxxGwqC2p0PRLyzg1L05SAzy4fPeLRaPrOJHd3Bs/8+C+2xI1fEt+8FpVvsI0saGSclTKT2CxOSqMTfgZCSoEJWyP/1a2d2D/ghrC/sVRkedmksUj7LH5SsSZh6PzLSjEinb8i6X8v4k/OpymtybKnwxu2OzyxXRYTUEp5jH+i4zrZF4eAjJ5o+NeB8l8D/xr4/8LAa/ya7mryzV07YBFA7SybfHsbuachgl5Nvgv0W6nvFywcubCeY6B7wQIIXNDAi+GcOH5WfdShCbEYeX2A4ih/VVKBUy3jK9otNiUGJEruBhtJSv7zVxv+/D4EvBvg6KwvIVj9hdv+5QyIcs733fdkP/yX6GsG8XHw+ZZh9QGFvBu12j0MWRNDYorbhCR4DMMcQnKYQKo/nCiFl9FTZl0huxNx2qGMChxHkh7NzTZQvgLDRSeTWZdkjGp5eDTl1VH94XupCKS2weqLTb7q7SWtaLJS8nHbBoAdD5fk/uIkli3fts7uFIii+d2g5UX0DVBrFTj2RQiOaGqVJ88m7i1hxJ8Bql8/hILB1s/gIWascH6Oi79/HKMtEeHWUmJUZ+2xOT5SGDJTsLCKvRyIBAuaR1pnL18j8/epvy67sjIUN54gzawYQTbt65gnSllN20AeIMUYVRL8JOOCRbxAsDqfRLYPpNutyXBrLdZCLmhNNlm7fQ/Fhh9M5+s+be+u6baVhg9g+xAO/rs0DhHaqT/XwKP22JuebGrJk8JLYNTv2zG6zJkOuys1VJ2hwVtPXzSzV8ovEXlBQn9mAj2oY5G4ZZd5e9S5zcNtbOU8Mew4uqm6NDZF/emaDpksJQoRcHrEBJwlwhLPa1vLiXllsyNm8L0cO5q4g25mZP9+rcpfOjR1kRnVm2yFZEY5PMqZoBSAPigs6ssL97oBpthoFpIOcTPjJd9komN1l+QO/hYah3CiwDkKctOpuH+EHmbDYos4qicAAsg/qXPke90qHWZ5x4OvgjsvH3Y33ajekF5j3IJqCwaHTL4VHC5K15qxu1GMkwVNxw1UXsrEcuOUGV5YXo+sdRaNJu4VhcGUC2WcUJ2l0YpZrxXeYsPs0ZkPkHnyHBMJbOAuNq3b2F7zJC+6uIs3sh/6j6LpgZtxz6iV72kwZg+zrIsalPJ8xbfxqcrPy3TLviz7IcbrdyvEzkcJXgNH8zNKnJ3nKZHV+H/gV8uXRxYCq0tmBaeFaoG06Y30CYmgl6RoW1j6cmYb/289VPfGGnOon2yMwG0OtZh+1XKtKO5vKfXzI876+ywUgtin2l+XyDIKSyQah8g0G5vabRL7Q3EsUsC3oTmZeyO/qgHdd09TPmgWe42MlzwuKjqd/1S8G4vjld8tmz1Jk9IkJymQpqLBqXn18V5ANZjMGrQEd2RQwgVhelVtRwq4zZzGjJEgD972q8ElYN4mjZlDvKQCvS6kMnJXxiiYZBF+VbH9zSzITmPKqYcEWrWtH88lXhloHXXQ3bqAhGv0gX64DGgZXIOqGGwNKIFlMM6nKrudJDXDU5kgp9xY5XLhN/z3vo1u87r4dQ3q68Rp3Zkt+QGpyh1RXnxMakDvqvFZF+Vsr7AUZL+HbuWAf9QE8cJQEuTJEeGtCZTo23kpmqQgD7+mIlWdCMZ//nClyj2a4rdL0f6TUsleU87psFe6WNTBwwrt10sCalbUy49x5+7GjSo+B6LIz74ZExkqEs43VVl4VOn1ah/0LJ8sroox0y/2t54/MPBoFLr6oPnELXylsRhvcaK5LxF59gsPwPtjzOm7GGKIW9Nh5lAtWH6f6e/vYc5NW56LpUVTyhnnBmpHUTIKZP3sI7k4SODIBtMEUEB5l7DK0qvSjrkP4CCHjIpRg7Lnt4EwFt+3gzHIlojcAEGVpLiq8tWf3kXTSHeCX3NhkVdu11fg/SBAYZY5lSU83KPEsT2RZyefCvfZB7gE/CJqe8jmqu3Xsbb6DCHAg9T0Oa8y1mfGmtkVdxZwjFeK5TJb6D6HpR5DBenv6SPM3U/rPKICQO2p19bZ4EokNL0fAEZEvVnjHcjTgQPIfnjqObvPCiaPuKeX9yqqEwvOjpymvAKtQXig/l9Hcw5IGooFj8e7JroC2cuNI8tlxO3jsGQl4uo/biv3hHaqtM5Mhiimk3JCGGsZXkgrB/meCX9rQFYB+VCyhU9gU5G/tDUsMjnA47ehtNgMF9/qYGLriq4QTxEPbuFcYlYh5fv8EhVy7w7RHqzVndpiwcLI6TRENIRzQH1kd12mywF92CA0Gp92dN9JI0F8kEs5uImfL159VpadME38JtvKnCHmJmcvChbci47XEBjj2I1+0tPRF6qFSQHqCDkfNKCo8z/J2t7YMbKP8kCmaSIEbxfB4J36Nl+U7JpqPzc8K5WNCT+MQqwp2OzCaveZh7s4lv5JFcWNGHrhEPLgZw/Dl3bnLsrGNGP0ykbpmmmrsVW6jROmgDtiVilNg+xl92HFnfakHniqFt/u22/2tct9yu9q0QvKN1/JY/Z70/LaPR+GFEpNBXKe0rWrqcM6NrvTScirZWqjGT8tdyJnGy8WJBv4i54L+g839D/Q09FmW0w91hRZLGjBX/yeHpzO67ToNchDplRQh8JlJQlN8tkAXvaizysedJtQr3G0CZ7DiMPhbstKfhnd8CRQnZwm15nKkTwBsyB7jfEtwcpHXWC9vIHmQEKtfTLBZw7hovdzL3VvhyJ8nZuHdR/IFZdyGAXS8wD2Tmj8iomr8k9kZnZzfsFPm0qe3NEmfkoXtTk2hJeqRuu13XcBXJwU5SY8XIRt60ukb0kip9u41Rj0GmTxn9jwscFAPp6J1YX87Cv0HA+BdDZYSPIbp5UnvaAfjji0YClV/tF6v/RSB8Xf2/WGQEC8+EVnJnrVbYQ5comd2QjVqL885gcBzR+YJynmJxG1x2sgU7dBq5NzQ2WucPh9f210bAnsunWVqURBXBlOi1DcaF32P+SfFHHY0w+zGye+COfdbIOc1PWtAZm85kS4fU7ZeyAhOYVNMDFW+ZwVkSKMG6pVHyBQf1v7xaN2lA7eNC694jNh3VJV5vTI1s7foIGvZDH0nyOFZvBU5ZcucP2iXRbBgevHmEoORMUJWB3DKcfmgKwnZHGgOERi89YXlzpJ9ahKdPAWIGvcnTHmeU3VsSJjolwB4TwMwYEaZSVj2Fp2Bu82ULUcylTfc4xRBCC/Eav2Cn3mnpyqFxbOKX1vDZ+WND4H5zETSVkmogZWB/aWgZEfP74l2ru4+CeeYEEZHeHuq+0OkXaUC6OsE56hEPjRJK/nawvb164Q2rmnJrM9UXJaBUheAho3lZZwNKZ2TcnTvSxNyonu5Qbq8IivdO3iio2WWs9YTCgtX5amIhSbylSfnpB8lSnRXbfrjlz6WSIonG20PF6rI9ZebcwFoGBE95drGxG3Y4c6nS7b57RmHm2pSvgdJMqcJ3hJUSOMTPtU99YI1xrh9CnEZsWDfqnXfPwZEH4mE72xLXo5JNAC6Yy415vtYMBbxidYoF9bUKTnLAQ+Hm5Z3UgsJhedqckcpxRNx6meTSO1mUZApde/b60DmfO9niugv2OpCPvKgc2VtfbyCdjIaVFYAEM3jOFZMkpX5kw3hp5D7ndtOtL0MPGD51EEzsUC/8S21UFFbYddv8K2k5S19jHWmw/eh+zFO4kfDscoR2KqVJMGqvNig7VFA7fpLZCV31gZ2l1LN9AvHZOrIy/PdjYjMiwEHPeHBG9idgJhwzrDB3vTEspucUin8qt3zSfK4wDfGVfct5RvAArwJykZS073WLjlm3U+QuL4+YTjdpu2LJEqENuf4yGJA7vd0E5JpIe0A5LTjICmC2SGPzS9fIVuGWewLwE1vNC6BhZSNC+QpbmuWoqTHhVU6BzjpcoaJbKGd07hgLLOd01OWGuVzwAgHb24OLkddU1shFoy6ljqSVRfhM3tVr1qqX1YtmvK7mVgb1oU1hVWDR5hZMRAzoDX7dHPiPGTOPOWkXLBZjYEV7wF0WKgfA8o8b/16B6uuxj3USfyIoyMEQZ9ytylsK0LgYDJLtG/75/KCCFvGhCuqYTCKoKZQF2es8/+3dtuPHzpukLAVgma3LslOnl+rKtenU5LDgZ6N+dpws/119MwFFRCL95KiTgOcvBoHZXaf63GIAMY9edAUSgG1apTVUVSMIWawtvuRX41oC0KxyvqT4bQv+ljLCDIAO3+LAWydU26pmIzyi8o7vYdjAHChYFxX8LlM7hclQOgDvH6ymyjAQcBlzkBi3mR0js4PmX3wHZDp8p9k5IsduwkfWEiKbF8MIozKLGkFAKMYOw+CvYKBdPM3tQKxVdrYoS4BKn6pkA85TRDJVTAykbJkxJGDFvxUecg4rExYD+oeIw1Jeq85x0h5QWdJGlocsvZNCFcHRC2R9k1sh/0L5WXfKLgw3Qdd2V6J24GMq/dXUe2QhCmHMxEHi4SNjsuP/u6Q7xBQ7QyhCEdXrVHsQ5IYkaFyNEfQtg9GK54jewEwWIsBir22MiX2lfhDhCsNf50PsddfYP1AEVdFTqtyajb6cy+wyWwTO9oHpA8+Xf1nsKLNBU3TTWeSGzmyE8Kb4agUqAB+s2j3EvPLn1/8SfDiyWMM6ttbcxs1IUvTOrajSGB1snVur87oz7s339CUgoioH9z8o8RlnpWMUKNNmkcuk2zYwgPCqRO84c1B4rKSpDVpAQAytij6k8zomnWLNvLOMOFko/YimU8iOiLjDuDqj/44q7jgNHi/SK9v2+SzTxbjXW4QyTBjrFi8OdNGSkT4Pk62h7p4mlQ4UaNSAzNRrFYGTlEHRAJqPCxqRRh4osQAyvkzAXa+wv8Omq1aiVz7Zp4E2phE7wTcebV1JTB2gprUOmKMd+GAeDdlTNWuC+IA+VKvoNqy5OJ8inVyjSAzqbrNKxS5g3hNzTjzhBKH+ObUcslBgjXe55jVO4CSihFUjFnALhmNL93YMXedJMAapQg4frZPqw7uD2In3TMKR7VrZfEV+q0n72lXLgN0h0AptLAO/8JyJRk0IPhUTbqf1Myisx4jThZNfI10VwFQRO8/t9LeDIuDlUyuiank4OJS32mHXeA3usC0cs0i2okUCySTvNzchWDP6ghbmJvljxXPn2yhvD8b29QcKObHZz0wdrdyrNrBoFPaz/3GT3WAHRrOJ/wOF791bc3/gdQSwMEFAACAAgA6ptFS3yF9/FeAAAAagAAABsAAAB1bml2ZXJzYWwvdW5pdmVyc2FsLnBuZy54bWwtjFsKgCAQAP+D7iB7gE1xzYTMyyQp9KLE7PZFNH8zH9O7ssws++OM22pBIAc31FW/Hz5Hf7HyNoGGfwC7LZDAVv16xTEFC1oQEjdGagMs+DiFZEFJhR3XpCRB8y4fUEsBAgAAFAACAAgARJRXRyO0Tvv7AgAAsAgAABQAAAAAAAAAAQAAAAAAAAAAAHVuaXZlcnNhbC9wbGF5ZXIueG1sUEsBAgAAFAACAAgA6ptFSyzbRb1GMgAASUYAABcAAAAAAAAAAAAAAAAALQMAAHVuaXZlcnNhbC91bml2ZXJzYWwucG5nUEsBAgAAFAACAAgA6ptFS3yF9/FeAAAAagAAABsAAAAAAAAAAQAAAAAAqDUAAHVuaXZlcnNhbC91bml2ZXJzYWwucG5nLnhtbFBLBQYAAAAAAwADANAAAAA/NgAAAAA="/>
  <p:tag name="ISPRING_PRESENTATION_TITLE" val="古典刺绣通用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1884</Words>
  <Application>WPS 演示</Application>
  <PresentationFormat>宽屏</PresentationFormat>
  <Paragraphs>200</Paragraphs>
  <Slides>22</Slides>
  <Notes>22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禹卫书法行书简体</vt:lpstr>
      <vt:lpstr>VNI-HLThuphap</vt:lpstr>
      <vt:lpstr>华文新魏</vt:lpstr>
      <vt:lpstr>Impact</vt:lpstr>
      <vt:lpstr>微软雅黑</vt:lpstr>
      <vt:lpstr>Arial Unicode MS</vt:lpstr>
      <vt:lpstr>等线 Light</vt:lpstr>
      <vt:lpstr>等线</vt:lpstr>
      <vt:lpstr>等线</vt:lpstr>
      <vt:lpstr>等线</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古典刺绣通用ppt模板</dc:title>
  <dc:creator>Administrator</dc:creator>
  <cp:lastModifiedBy>南蛮姑娘</cp:lastModifiedBy>
  <cp:revision>109</cp:revision>
  <dcterms:created xsi:type="dcterms:W3CDTF">2018-08-20T12:06:00Z</dcterms:created>
  <dcterms:modified xsi:type="dcterms:W3CDTF">2021-09-13T02:46:35Z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CEEF5C9A872E4EE7BD8AA37DFF6627E9</vt:lpwstr>
  </property>
  <property fmtid="{D5CDD505-2E9C-101B-9397-08002B2CF9AE}" pid="3" name="KSOProductBuildVer">
    <vt:lpwstr>2052-11.1.0.10700</vt:lpwstr>
  </property>
</Properties>
</file>