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256" r:id="rId3"/>
    <p:sldId id="274"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485" y="30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
        <p:nvSpPr>
          <p:cNvPr id="7" name="文本框 6"/>
          <p:cNvSpPr txBox="1"/>
          <p:nvPr userDrawn="1"/>
        </p:nvSpPr>
        <p:spPr>
          <a:xfrm>
            <a:off x="9635280" y="6308209"/>
            <a:ext cx="2592280" cy="368300"/>
          </a:xfrm>
          <a:prstGeom prst="rect">
            <a:avLst/>
          </a:prstGeom>
          <a:noFill/>
        </p:spPr>
        <p:txBody>
          <a:bodyPr wrap="square" rtlCol="0">
            <a:spAutoFit/>
          </a:bodyPr>
          <a:lstStyle/>
          <a:p>
            <a:endParaRPr lang="zh-CN" altLang="en-US" dirty="0">
              <a:solidFill>
                <a:schemeClr val="bg1">
                  <a:lumMod val="50000"/>
                </a:schemeClr>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5E03948-D416-49AA-81A6-9D281A1AE0FF}"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5E03948-D416-49AA-81A6-9D281A1AE0FF}" type="datetimeFigureOut">
              <a:rPr lang="zh-CN" altLang="en-US"/>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5E03948-D416-49AA-81A6-9D281A1AE0FF}" type="datetimeFigureOut">
              <a:rPr lang="zh-CN" altLang="en-US"/>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5E03948-D416-49AA-81A6-9D281A1AE0FF}" type="datetimeFigureOut">
              <a:rPr lang="zh-CN" altLang="en-US"/>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5E03948-D416-49AA-81A6-9D281A1AE0FF}"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5E03948-D416-49AA-81A6-9D281A1AE0FF}"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03948-D416-49AA-81A6-9D281A1AE0FF}"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4391E-76C9-40C9-B421-3F9EB6606255}" type="slidenum">
              <a:rPr lang="zh-CN" altLang="en-US"/>
            </a:fld>
            <a:endParaRPr lang="zh-CN" altLang="en-US"/>
          </a:p>
        </p:txBody>
      </p:sp>
      <p:sp>
        <p:nvSpPr>
          <p:cNvPr id="7" name="文本框 6"/>
          <p:cNvSpPr txBox="1"/>
          <p:nvPr userDrawn="1"/>
        </p:nvSpPr>
        <p:spPr>
          <a:xfrm>
            <a:off x="9635280" y="6308209"/>
            <a:ext cx="2592280" cy="368300"/>
          </a:xfrm>
          <a:prstGeom prst="rect">
            <a:avLst/>
          </a:prstGeom>
          <a:noFill/>
        </p:spPr>
        <p:txBody>
          <a:bodyPr wrap="square" rtlCol="0">
            <a:spAutoFit/>
          </a:bodyPr>
          <a:lstStyle/>
          <a:p>
            <a:endParaRPr lang="zh-CN" altLang="en-US" dirty="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1" Type="http://schemas.openxmlformats.org/officeDocument/2006/relationships/slideLayout" Target="../slideLayouts/slideLayout1.xml"/><Relationship Id="rId10" Type="http://schemas.openxmlformats.org/officeDocument/2006/relationships/tags" Target="../tags/tag14.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PA_圆角矩形 1"/>
          <p:cNvSpPr/>
          <p:nvPr>
            <p:custDataLst>
              <p:tags r:id="rId1"/>
            </p:custDataLst>
          </p:nvPr>
        </p:nvSpPr>
        <p:spPr>
          <a:xfrm>
            <a:off x="202698" y="215231"/>
            <a:ext cx="11749182" cy="6402137"/>
          </a:xfrm>
          <a:prstGeom prst="roundRect">
            <a:avLst>
              <a:gd name="adj" fmla="val 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PA_图片 3"/>
          <p:cNvPicPr/>
          <p:nvPr>
            <p:custDataLst>
              <p:tags r:id="rId2"/>
            </p:custDataLst>
          </p:nvPr>
        </p:nvPicPr>
        <p:blipFill>
          <a:blip r:embed="rId3"/>
          <a:srcRect/>
          <a:stretch>
            <a:fillRect/>
          </a:stretch>
        </p:blipFill>
        <p:spPr>
          <a:xfrm>
            <a:off x="5571460" y="1034457"/>
            <a:ext cx="6380420" cy="6014930"/>
          </a:xfrm>
          <a:prstGeom prst="rect">
            <a:avLst/>
          </a:prstGeom>
        </p:spPr>
      </p:pic>
      <p:sp>
        <p:nvSpPr>
          <p:cNvPr id="12" name="PA_圆角矩形 10"/>
          <p:cNvSpPr/>
          <p:nvPr>
            <p:custDataLst>
              <p:tags r:id="rId4"/>
            </p:custDataLst>
          </p:nvPr>
        </p:nvSpPr>
        <p:spPr>
          <a:xfrm>
            <a:off x="399607" y="-669852"/>
            <a:ext cx="552893" cy="1339703"/>
          </a:xfrm>
          <a:prstGeom prst="roundRect">
            <a:avLst>
              <a:gd name="adj" fmla="val 50000"/>
            </a:avLst>
          </a:prstGeom>
          <a:solidFill>
            <a:srgbClr val="1E3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PA_组合 79"/>
          <p:cNvGrpSpPr/>
          <p:nvPr>
            <p:custDataLst>
              <p:tags r:id="rId5"/>
            </p:custDataLst>
          </p:nvPr>
        </p:nvGrpSpPr>
        <p:grpSpPr>
          <a:xfrm>
            <a:off x="952499" y="4372598"/>
            <a:ext cx="1752601" cy="612775"/>
            <a:chOff x="284163" y="1644650"/>
            <a:chExt cx="1752601" cy="612775"/>
          </a:xfrm>
        </p:grpSpPr>
        <p:sp>
          <p:nvSpPr>
            <p:cNvPr id="14" name="AutoShape 3"/>
            <p:cNvSpPr/>
            <p:nvPr/>
          </p:nvSpPr>
          <p:spPr>
            <a:xfrm>
              <a:off x="284163" y="1647825"/>
              <a:ext cx="158591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 name="Freeform 5"/>
            <p:cNvSpPr/>
            <p:nvPr/>
          </p:nvSpPr>
          <p:spPr>
            <a:xfrm>
              <a:off x="284163" y="1644650"/>
              <a:ext cx="1582737" cy="612775"/>
            </a:xfrm>
            <a:custGeom>
              <a:avLst/>
              <a:gdLst>
                <a:gd name="T0" fmla="*/ 81 w 419"/>
                <a:gd name="T1" fmla="*/ 160 h 161"/>
                <a:gd name="T2" fmla="*/ 1 w 419"/>
                <a:gd name="T3" fmla="*/ 80 h 161"/>
                <a:gd name="T4" fmla="*/ 81 w 419"/>
                <a:gd name="T5" fmla="*/ 1 h 161"/>
                <a:gd name="T6" fmla="*/ 339 w 419"/>
                <a:gd name="T7" fmla="*/ 1 h 161"/>
                <a:gd name="T8" fmla="*/ 418 w 419"/>
                <a:gd name="T9" fmla="*/ 80 h 161"/>
                <a:gd name="T10" fmla="*/ 339 w 419"/>
                <a:gd name="T11" fmla="*/ 160 h 161"/>
                <a:gd name="T12" fmla="*/ 81 w 419"/>
                <a:gd name="T13" fmla="*/ 160 h 161"/>
                <a:gd name="T14" fmla="*/ 339 w 419"/>
                <a:gd name="T15" fmla="*/ 0 h 161"/>
                <a:gd name="T16" fmla="*/ 81 w 419"/>
                <a:gd name="T17" fmla="*/ 0 h 161"/>
                <a:gd name="T18" fmla="*/ 0 w 419"/>
                <a:gd name="T19" fmla="*/ 80 h 161"/>
                <a:gd name="T20" fmla="*/ 81 w 419"/>
                <a:gd name="T21" fmla="*/ 161 h 161"/>
                <a:gd name="T22" fmla="*/ 339 w 419"/>
                <a:gd name="T23" fmla="*/ 161 h 161"/>
                <a:gd name="T24" fmla="*/ 419 w 419"/>
                <a:gd name="T25" fmla="*/ 80 h 161"/>
                <a:gd name="T26" fmla="*/ 339 w 419"/>
                <a:gd name="T2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9" h="161">
                  <a:moveTo>
                    <a:pt x="81" y="160"/>
                  </a:moveTo>
                  <a:cubicBezTo>
                    <a:pt x="37" y="160"/>
                    <a:pt x="1" y="124"/>
                    <a:pt x="1" y="80"/>
                  </a:cubicBezTo>
                  <a:cubicBezTo>
                    <a:pt x="1" y="37"/>
                    <a:pt x="37" y="1"/>
                    <a:pt x="81" y="1"/>
                  </a:cubicBezTo>
                  <a:cubicBezTo>
                    <a:pt x="339" y="1"/>
                    <a:pt x="339" y="1"/>
                    <a:pt x="339" y="1"/>
                  </a:cubicBezTo>
                  <a:cubicBezTo>
                    <a:pt x="382" y="1"/>
                    <a:pt x="418" y="37"/>
                    <a:pt x="418" y="80"/>
                  </a:cubicBezTo>
                  <a:cubicBezTo>
                    <a:pt x="418" y="124"/>
                    <a:pt x="382" y="160"/>
                    <a:pt x="339" y="160"/>
                  </a:cubicBezTo>
                  <a:cubicBezTo>
                    <a:pt x="81" y="160"/>
                    <a:pt x="81" y="160"/>
                    <a:pt x="81" y="160"/>
                  </a:cubicBezTo>
                  <a:moveTo>
                    <a:pt x="339" y="0"/>
                  </a:moveTo>
                  <a:cubicBezTo>
                    <a:pt x="81" y="0"/>
                    <a:pt x="81" y="0"/>
                    <a:pt x="81" y="0"/>
                  </a:cubicBezTo>
                  <a:cubicBezTo>
                    <a:pt x="36" y="0"/>
                    <a:pt x="0" y="36"/>
                    <a:pt x="0" y="80"/>
                  </a:cubicBezTo>
                  <a:cubicBezTo>
                    <a:pt x="0" y="125"/>
                    <a:pt x="36" y="161"/>
                    <a:pt x="81" y="161"/>
                  </a:cubicBezTo>
                  <a:cubicBezTo>
                    <a:pt x="339" y="161"/>
                    <a:pt x="339" y="161"/>
                    <a:pt x="339" y="161"/>
                  </a:cubicBezTo>
                  <a:cubicBezTo>
                    <a:pt x="383" y="161"/>
                    <a:pt x="419" y="125"/>
                    <a:pt x="419" y="80"/>
                  </a:cubicBezTo>
                  <a:cubicBezTo>
                    <a:pt x="419" y="36"/>
                    <a:pt x="383" y="0"/>
                    <a:pt x="33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p:nvPr/>
          </p:nvSpPr>
          <p:spPr>
            <a:xfrm>
              <a:off x="287338" y="1647825"/>
              <a:ext cx="1574800" cy="606425"/>
            </a:xfrm>
            <a:custGeom>
              <a:avLst/>
              <a:gdLst>
                <a:gd name="T0" fmla="*/ 80 w 417"/>
                <a:gd name="T1" fmla="*/ 159 h 159"/>
                <a:gd name="T2" fmla="*/ 0 w 417"/>
                <a:gd name="T3" fmla="*/ 79 h 159"/>
                <a:gd name="T4" fmla="*/ 80 w 417"/>
                <a:gd name="T5" fmla="*/ 0 h 159"/>
                <a:gd name="T6" fmla="*/ 338 w 417"/>
                <a:gd name="T7" fmla="*/ 0 h 159"/>
                <a:gd name="T8" fmla="*/ 417 w 417"/>
                <a:gd name="T9" fmla="*/ 79 h 159"/>
                <a:gd name="T10" fmla="*/ 338 w 417"/>
                <a:gd name="T11" fmla="*/ 159 h 159"/>
                <a:gd name="T12" fmla="*/ 80 w 417"/>
                <a:gd name="T13" fmla="*/ 159 h 159"/>
                <a:gd name="T14" fmla="*/ 338 w 417"/>
                <a:gd name="T15" fmla="*/ 0 h 159"/>
                <a:gd name="T16" fmla="*/ 80 w 417"/>
                <a:gd name="T17" fmla="*/ 0 h 159"/>
                <a:gd name="T18" fmla="*/ 0 w 417"/>
                <a:gd name="T19" fmla="*/ 79 h 159"/>
                <a:gd name="T20" fmla="*/ 80 w 417"/>
                <a:gd name="T21" fmla="*/ 159 h 159"/>
                <a:gd name="T22" fmla="*/ 338 w 417"/>
                <a:gd name="T23" fmla="*/ 159 h 159"/>
                <a:gd name="T24" fmla="*/ 417 w 417"/>
                <a:gd name="T25" fmla="*/ 79 h 159"/>
                <a:gd name="T26" fmla="*/ 338 w 417"/>
                <a:gd name="T2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159">
                  <a:moveTo>
                    <a:pt x="80" y="159"/>
                  </a:moveTo>
                  <a:cubicBezTo>
                    <a:pt x="36" y="159"/>
                    <a:pt x="0" y="123"/>
                    <a:pt x="0" y="79"/>
                  </a:cubicBezTo>
                  <a:cubicBezTo>
                    <a:pt x="0" y="36"/>
                    <a:pt x="36" y="0"/>
                    <a:pt x="80" y="0"/>
                  </a:cubicBezTo>
                  <a:cubicBezTo>
                    <a:pt x="338" y="0"/>
                    <a:pt x="338" y="0"/>
                    <a:pt x="338" y="0"/>
                  </a:cubicBezTo>
                  <a:cubicBezTo>
                    <a:pt x="381" y="0"/>
                    <a:pt x="417" y="36"/>
                    <a:pt x="417" y="79"/>
                  </a:cubicBezTo>
                  <a:cubicBezTo>
                    <a:pt x="417" y="123"/>
                    <a:pt x="381" y="159"/>
                    <a:pt x="338" y="159"/>
                  </a:cubicBezTo>
                  <a:cubicBezTo>
                    <a:pt x="80" y="159"/>
                    <a:pt x="80" y="159"/>
                    <a:pt x="80" y="159"/>
                  </a:cubicBezTo>
                  <a:moveTo>
                    <a:pt x="338" y="0"/>
                  </a:moveTo>
                  <a:cubicBezTo>
                    <a:pt x="80" y="0"/>
                    <a:pt x="80" y="0"/>
                    <a:pt x="80" y="0"/>
                  </a:cubicBezTo>
                  <a:cubicBezTo>
                    <a:pt x="36" y="0"/>
                    <a:pt x="0" y="36"/>
                    <a:pt x="0" y="79"/>
                  </a:cubicBezTo>
                  <a:cubicBezTo>
                    <a:pt x="0" y="123"/>
                    <a:pt x="36" y="159"/>
                    <a:pt x="80" y="159"/>
                  </a:cubicBezTo>
                  <a:cubicBezTo>
                    <a:pt x="338" y="159"/>
                    <a:pt x="338" y="159"/>
                    <a:pt x="338" y="159"/>
                  </a:cubicBezTo>
                  <a:cubicBezTo>
                    <a:pt x="381" y="159"/>
                    <a:pt x="417" y="123"/>
                    <a:pt x="417" y="79"/>
                  </a:cubicBezTo>
                  <a:cubicBezTo>
                    <a:pt x="417" y="36"/>
                    <a:pt x="381" y="0"/>
                    <a:pt x="338"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
            <p:cNvSpPr/>
            <p:nvPr/>
          </p:nvSpPr>
          <p:spPr>
            <a:xfrm>
              <a:off x="287338" y="1647825"/>
              <a:ext cx="1574800" cy="606425"/>
            </a:xfrm>
            <a:custGeom>
              <a:avLst/>
              <a:gdLst>
                <a:gd name="T0" fmla="*/ 80 w 417"/>
                <a:gd name="T1" fmla="*/ 158 h 159"/>
                <a:gd name="T2" fmla="*/ 1 w 417"/>
                <a:gd name="T3" fmla="*/ 79 h 159"/>
                <a:gd name="T4" fmla="*/ 80 w 417"/>
                <a:gd name="T5" fmla="*/ 1 h 159"/>
                <a:gd name="T6" fmla="*/ 338 w 417"/>
                <a:gd name="T7" fmla="*/ 1 h 159"/>
                <a:gd name="T8" fmla="*/ 416 w 417"/>
                <a:gd name="T9" fmla="*/ 79 h 159"/>
                <a:gd name="T10" fmla="*/ 338 w 417"/>
                <a:gd name="T11" fmla="*/ 158 h 159"/>
                <a:gd name="T12" fmla="*/ 80 w 417"/>
                <a:gd name="T13" fmla="*/ 158 h 159"/>
                <a:gd name="T14" fmla="*/ 338 w 417"/>
                <a:gd name="T15" fmla="*/ 0 h 159"/>
                <a:gd name="T16" fmla="*/ 80 w 417"/>
                <a:gd name="T17" fmla="*/ 0 h 159"/>
                <a:gd name="T18" fmla="*/ 0 w 417"/>
                <a:gd name="T19" fmla="*/ 79 h 159"/>
                <a:gd name="T20" fmla="*/ 80 w 417"/>
                <a:gd name="T21" fmla="*/ 159 h 159"/>
                <a:gd name="T22" fmla="*/ 338 w 417"/>
                <a:gd name="T23" fmla="*/ 159 h 159"/>
                <a:gd name="T24" fmla="*/ 417 w 417"/>
                <a:gd name="T25" fmla="*/ 79 h 159"/>
                <a:gd name="T26" fmla="*/ 338 w 417"/>
                <a:gd name="T2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159">
                  <a:moveTo>
                    <a:pt x="80" y="158"/>
                  </a:moveTo>
                  <a:cubicBezTo>
                    <a:pt x="36" y="158"/>
                    <a:pt x="1" y="123"/>
                    <a:pt x="1" y="79"/>
                  </a:cubicBezTo>
                  <a:cubicBezTo>
                    <a:pt x="1" y="36"/>
                    <a:pt x="36" y="1"/>
                    <a:pt x="80" y="1"/>
                  </a:cubicBezTo>
                  <a:cubicBezTo>
                    <a:pt x="338" y="1"/>
                    <a:pt x="338" y="1"/>
                    <a:pt x="338" y="1"/>
                  </a:cubicBezTo>
                  <a:cubicBezTo>
                    <a:pt x="381" y="1"/>
                    <a:pt x="416" y="36"/>
                    <a:pt x="416" y="79"/>
                  </a:cubicBezTo>
                  <a:cubicBezTo>
                    <a:pt x="416" y="123"/>
                    <a:pt x="381" y="158"/>
                    <a:pt x="338" y="158"/>
                  </a:cubicBezTo>
                  <a:cubicBezTo>
                    <a:pt x="80" y="158"/>
                    <a:pt x="80" y="158"/>
                    <a:pt x="80" y="158"/>
                  </a:cubicBezTo>
                  <a:moveTo>
                    <a:pt x="338" y="0"/>
                  </a:moveTo>
                  <a:cubicBezTo>
                    <a:pt x="80" y="0"/>
                    <a:pt x="80" y="0"/>
                    <a:pt x="80" y="0"/>
                  </a:cubicBezTo>
                  <a:cubicBezTo>
                    <a:pt x="36" y="0"/>
                    <a:pt x="0" y="36"/>
                    <a:pt x="0" y="79"/>
                  </a:cubicBezTo>
                  <a:cubicBezTo>
                    <a:pt x="0" y="123"/>
                    <a:pt x="36" y="159"/>
                    <a:pt x="80" y="159"/>
                  </a:cubicBezTo>
                  <a:cubicBezTo>
                    <a:pt x="338" y="159"/>
                    <a:pt x="338" y="159"/>
                    <a:pt x="338" y="159"/>
                  </a:cubicBezTo>
                  <a:cubicBezTo>
                    <a:pt x="381" y="159"/>
                    <a:pt x="417" y="123"/>
                    <a:pt x="417" y="79"/>
                  </a:cubicBezTo>
                  <a:cubicBezTo>
                    <a:pt x="417" y="36"/>
                    <a:pt x="381" y="0"/>
                    <a:pt x="338" y="0"/>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8"/>
            <p:cNvSpPr/>
            <p:nvPr/>
          </p:nvSpPr>
          <p:spPr>
            <a:xfrm>
              <a:off x="292100" y="1651000"/>
              <a:ext cx="1566862" cy="598488"/>
            </a:xfrm>
            <a:custGeom>
              <a:avLst/>
              <a:gdLst>
                <a:gd name="T0" fmla="*/ 79 w 415"/>
                <a:gd name="T1" fmla="*/ 156 h 157"/>
                <a:gd name="T2" fmla="*/ 1 w 415"/>
                <a:gd name="T3" fmla="*/ 78 h 157"/>
                <a:gd name="T4" fmla="*/ 79 w 415"/>
                <a:gd name="T5" fmla="*/ 0 h 157"/>
                <a:gd name="T6" fmla="*/ 337 w 415"/>
                <a:gd name="T7" fmla="*/ 0 h 157"/>
                <a:gd name="T8" fmla="*/ 415 w 415"/>
                <a:gd name="T9" fmla="*/ 78 h 157"/>
                <a:gd name="T10" fmla="*/ 337 w 415"/>
                <a:gd name="T11" fmla="*/ 156 h 157"/>
                <a:gd name="T12" fmla="*/ 79 w 415"/>
                <a:gd name="T13" fmla="*/ 156 h 157"/>
                <a:gd name="T14" fmla="*/ 337 w 415"/>
                <a:gd name="T15" fmla="*/ 0 h 157"/>
                <a:gd name="T16" fmla="*/ 79 w 415"/>
                <a:gd name="T17" fmla="*/ 0 h 157"/>
                <a:gd name="T18" fmla="*/ 0 w 415"/>
                <a:gd name="T19" fmla="*/ 78 h 157"/>
                <a:gd name="T20" fmla="*/ 79 w 415"/>
                <a:gd name="T21" fmla="*/ 157 h 157"/>
                <a:gd name="T22" fmla="*/ 337 w 415"/>
                <a:gd name="T23" fmla="*/ 157 h 157"/>
                <a:gd name="T24" fmla="*/ 415 w 415"/>
                <a:gd name="T25" fmla="*/ 78 h 157"/>
                <a:gd name="T26" fmla="*/ 337 w 415"/>
                <a:gd name="T2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5" h="157">
                  <a:moveTo>
                    <a:pt x="79" y="156"/>
                  </a:moveTo>
                  <a:cubicBezTo>
                    <a:pt x="36" y="156"/>
                    <a:pt x="1" y="122"/>
                    <a:pt x="1" y="78"/>
                  </a:cubicBezTo>
                  <a:cubicBezTo>
                    <a:pt x="1" y="35"/>
                    <a:pt x="36" y="0"/>
                    <a:pt x="79" y="0"/>
                  </a:cubicBezTo>
                  <a:cubicBezTo>
                    <a:pt x="337" y="0"/>
                    <a:pt x="337" y="0"/>
                    <a:pt x="337" y="0"/>
                  </a:cubicBezTo>
                  <a:cubicBezTo>
                    <a:pt x="380" y="0"/>
                    <a:pt x="415" y="35"/>
                    <a:pt x="415" y="78"/>
                  </a:cubicBezTo>
                  <a:cubicBezTo>
                    <a:pt x="415" y="122"/>
                    <a:pt x="380" y="156"/>
                    <a:pt x="337" y="156"/>
                  </a:cubicBezTo>
                  <a:cubicBezTo>
                    <a:pt x="79" y="156"/>
                    <a:pt x="79" y="156"/>
                    <a:pt x="79" y="156"/>
                  </a:cubicBezTo>
                  <a:moveTo>
                    <a:pt x="337" y="0"/>
                  </a:moveTo>
                  <a:cubicBezTo>
                    <a:pt x="79" y="0"/>
                    <a:pt x="79" y="0"/>
                    <a:pt x="79" y="0"/>
                  </a:cubicBezTo>
                  <a:cubicBezTo>
                    <a:pt x="35" y="0"/>
                    <a:pt x="0" y="35"/>
                    <a:pt x="0" y="78"/>
                  </a:cubicBezTo>
                  <a:cubicBezTo>
                    <a:pt x="0" y="122"/>
                    <a:pt x="35" y="157"/>
                    <a:pt x="79" y="157"/>
                  </a:cubicBezTo>
                  <a:cubicBezTo>
                    <a:pt x="337" y="157"/>
                    <a:pt x="337" y="157"/>
                    <a:pt x="337" y="157"/>
                  </a:cubicBezTo>
                  <a:cubicBezTo>
                    <a:pt x="380" y="157"/>
                    <a:pt x="415" y="122"/>
                    <a:pt x="415" y="78"/>
                  </a:cubicBezTo>
                  <a:cubicBezTo>
                    <a:pt x="415" y="35"/>
                    <a:pt x="380" y="0"/>
                    <a:pt x="337" y="0"/>
                  </a:cubicBezTo>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9"/>
            <p:cNvSpPr/>
            <p:nvPr/>
          </p:nvSpPr>
          <p:spPr>
            <a:xfrm>
              <a:off x="295275" y="1651000"/>
              <a:ext cx="1563687" cy="595313"/>
            </a:xfrm>
            <a:custGeom>
              <a:avLst/>
              <a:gdLst>
                <a:gd name="T0" fmla="*/ 78 w 414"/>
                <a:gd name="T1" fmla="*/ 156 h 156"/>
                <a:gd name="T2" fmla="*/ 0 w 414"/>
                <a:gd name="T3" fmla="*/ 78 h 156"/>
                <a:gd name="T4" fmla="*/ 78 w 414"/>
                <a:gd name="T5" fmla="*/ 1 h 156"/>
                <a:gd name="T6" fmla="*/ 336 w 414"/>
                <a:gd name="T7" fmla="*/ 1 h 156"/>
                <a:gd name="T8" fmla="*/ 413 w 414"/>
                <a:gd name="T9" fmla="*/ 78 h 156"/>
                <a:gd name="T10" fmla="*/ 336 w 414"/>
                <a:gd name="T11" fmla="*/ 156 h 156"/>
                <a:gd name="T12" fmla="*/ 78 w 414"/>
                <a:gd name="T13" fmla="*/ 156 h 156"/>
                <a:gd name="T14" fmla="*/ 336 w 414"/>
                <a:gd name="T15" fmla="*/ 0 h 156"/>
                <a:gd name="T16" fmla="*/ 78 w 414"/>
                <a:gd name="T17" fmla="*/ 0 h 156"/>
                <a:gd name="T18" fmla="*/ 0 w 414"/>
                <a:gd name="T19" fmla="*/ 78 h 156"/>
                <a:gd name="T20" fmla="*/ 78 w 414"/>
                <a:gd name="T21" fmla="*/ 156 h 156"/>
                <a:gd name="T22" fmla="*/ 336 w 414"/>
                <a:gd name="T23" fmla="*/ 156 h 156"/>
                <a:gd name="T24" fmla="*/ 414 w 414"/>
                <a:gd name="T25" fmla="*/ 78 h 156"/>
                <a:gd name="T26" fmla="*/ 336 w 414"/>
                <a:gd name="T2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4" h="156">
                  <a:moveTo>
                    <a:pt x="78" y="156"/>
                  </a:moveTo>
                  <a:cubicBezTo>
                    <a:pt x="35" y="156"/>
                    <a:pt x="0" y="121"/>
                    <a:pt x="0" y="78"/>
                  </a:cubicBezTo>
                  <a:cubicBezTo>
                    <a:pt x="0" y="36"/>
                    <a:pt x="35" y="1"/>
                    <a:pt x="78" y="1"/>
                  </a:cubicBezTo>
                  <a:cubicBezTo>
                    <a:pt x="336" y="1"/>
                    <a:pt x="336" y="1"/>
                    <a:pt x="336" y="1"/>
                  </a:cubicBezTo>
                  <a:cubicBezTo>
                    <a:pt x="378" y="1"/>
                    <a:pt x="413" y="36"/>
                    <a:pt x="413" y="78"/>
                  </a:cubicBezTo>
                  <a:cubicBezTo>
                    <a:pt x="413" y="121"/>
                    <a:pt x="378" y="156"/>
                    <a:pt x="336" y="156"/>
                  </a:cubicBezTo>
                  <a:cubicBezTo>
                    <a:pt x="78" y="156"/>
                    <a:pt x="78" y="156"/>
                    <a:pt x="78" y="156"/>
                  </a:cubicBezTo>
                  <a:moveTo>
                    <a:pt x="336" y="0"/>
                  </a:moveTo>
                  <a:cubicBezTo>
                    <a:pt x="78" y="0"/>
                    <a:pt x="78" y="0"/>
                    <a:pt x="78" y="0"/>
                  </a:cubicBezTo>
                  <a:cubicBezTo>
                    <a:pt x="35" y="0"/>
                    <a:pt x="0" y="35"/>
                    <a:pt x="0" y="78"/>
                  </a:cubicBezTo>
                  <a:cubicBezTo>
                    <a:pt x="0" y="122"/>
                    <a:pt x="35" y="156"/>
                    <a:pt x="78" y="156"/>
                  </a:cubicBezTo>
                  <a:cubicBezTo>
                    <a:pt x="336" y="156"/>
                    <a:pt x="336" y="156"/>
                    <a:pt x="336" y="156"/>
                  </a:cubicBezTo>
                  <a:cubicBezTo>
                    <a:pt x="379" y="156"/>
                    <a:pt x="414" y="122"/>
                    <a:pt x="414" y="78"/>
                  </a:cubicBezTo>
                  <a:cubicBezTo>
                    <a:pt x="414" y="35"/>
                    <a:pt x="379" y="0"/>
                    <a:pt x="336" y="0"/>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0"/>
            <p:cNvSpPr/>
            <p:nvPr/>
          </p:nvSpPr>
          <p:spPr>
            <a:xfrm>
              <a:off x="295275" y="1655763"/>
              <a:ext cx="1560512" cy="590550"/>
            </a:xfrm>
            <a:custGeom>
              <a:avLst/>
              <a:gdLst>
                <a:gd name="T0" fmla="*/ 78 w 413"/>
                <a:gd name="T1" fmla="*/ 154 h 155"/>
                <a:gd name="T2" fmla="*/ 1 w 413"/>
                <a:gd name="T3" fmla="*/ 77 h 155"/>
                <a:gd name="T4" fmla="*/ 78 w 413"/>
                <a:gd name="T5" fmla="*/ 1 h 155"/>
                <a:gd name="T6" fmla="*/ 336 w 413"/>
                <a:gd name="T7" fmla="*/ 1 h 155"/>
                <a:gd name="T8" fmla="*/ 412 w 413"/>
                <a:gd name="T9" fmla="*/ 77 h 155"/>
                <a:gd name="T10" fmla="*/ 336 w 413"/>
                <a:gd name="T11" fmla="*/ 154 h 155"/>
                <a:gd name="T12" fmla="*/ 78 w 413"/>
                <a:gd name="T13" fmla="*/ 154 h 155"/>
                <a:gd name="T14" fmla="*/ 336 w 413"/>
                <a:gd name="T15" fmla="*/ 0 h 155"/>
                <a:gd name="T16" fmla="*/ 78 w 413"/>
                <a:gd name="T17" fmla="*/ 0 h 155"/>
                <a:gd name="T18" fmla="*/ 0 w 413"/>
                <a:gd name="T19" fmla="*/ 77 h 155"/>
                <a:gd name="T20" fmla="*/ 78 w 413"/>
                <a:gd name="T21" fmla="*/ 155 h 155"/>
                <a:gd name="T22" fmla="*/ 336 w 413"/>
                <a:gd name="T23" fmla="*/ 155 h 155"/>
                <a:gd name="T24" fmla="*/ 413 w 413"/>
                <a:gd name="T25" fmla="*/ 77 h 155"/>
                <a:gd name="T26" fmla="*/ 336 w 413"/>
                <a:gd name="T2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3" h="155">
                  <a:moveTo>
                    <a:pt x="78" y="154"/>
                  </a:moveTo>
                  <a:cubicBezTo>
                    <a:pt x="35" y="154"/>
                    <a:pt x="1" y="120"/>
                    <a:pt x="1" y="77"/>
                  </a:cubicBezTo>
                  <a:cubicBezTo>
                    <a:pt x="1" y="35"/>
                    <a:pt x="35" y="1"/>
                    <a:pt x="78" y="1"/>
                  </a:cubicBezTo>
                  <a:cubicBezTo>
                    <a:pt x="336" y="1"/>
                    <a:pt x="336" y="1"/>
                    <a:pt x="336" y="1"/>
                  </a:cubicBezTo>
                  <a:cubicBezTo>
                    <a:pt x="378" y="1"/>
                    <a:pt x="412" y="35"/>
                    <a:pt x="412" y="77"/>
                  </a:cubicBezTo>
                  <a:cubicBezTo>
                    <a:pt x="412" y="120"/>
                    <a:pt x="378" y="154"/>
                    <a:pt x="336" y="154"/>
                  </a:cubicBezTo>
                  <a:cubicBezTo>
                    <a:pt x="78" y="154"/>
                    <a:pt x="78" y="154"/>
                    <a:pt x="78" y="154"/>
                  </a:cubicBezTo>
                  <a:moveTo>
                    <a:pt x="336" y="0"/>
                  </a:moveTo>
                  <a:cubicBezTo>
                    <a:pt x="78" y="0"/>
                    <a:pt x="78" y="0"/>
                    <a:pt x="78" y="0"/>
                  </a:cubicBezTo>
                  <a:cubicBezTo>
                    <a:pt x="35" y="0"/>
                    <a:pt x="0" y="35"/>
                    <a:pt x="0" y="77"/>
                  </a:cubicBezTo>
                  <a:cubicBezTo>
                    <a:pt x="0" y="120"/>
                    <a:pt x="35" y="155"/>
                    <a:pt x="78" y="155"/>
                  </a:cubicBezTo>
                  <a:cubicBezTo>
                    <a:pt x="336" y="155"/>
                    <a:pt x="336" y="155"/>
                    <a:pt x="336" y="155"/>
                  </a:cubicBezTo>
                  <a:cubicBezTo>
                    <a:pt x="378" y="155"/>
                    <a:pt x="413" y="120"/>
                    <a:pt x="413" y="77"/>
                  </a:cubicBezTo>
                  <a:cubicBezTo>
                    <a:pt x="413" y="35"/>
                    <a:pt x="378" y="0"/>
                    <a:pt x="336" y="0"/>
                  </a:cubicBezTo>
                </a:path>
              </a:pathLst>
            </a:custGeom>
            <a:solidFill>
              <a:srgbClr val="FAF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1"/>
            <p:cNvSpPr/>
            <p:nvPr/>
          </p:nvSpPr>
          <p:spPr>
            <a:xfrm>
              <a:off x="300038" y="1658938"/>
              <a:ext cx="1550987" cy="584200"/>
            </a:xfrm>
            <a:custGeom>
              <a:avLst/>
              <a:gdLst>
                <a:gd name="T0" fmla="*/ 77 w 411"/>
                <a:gd name="T1" fmla="*/ 153 h 153"/>
                <a:gd name="T2" fmla="*/ 0 w 411"/>
                <a:gd name="T3" fmla="*/ 76 h 153"/>
                <a:gd name="T4" fmla="*/ 77 w 411"/>
                <a:gd name="T5" fmla="*/ 0 h 153"/>
                <a:gd name="T6" fmla="*/ 335 w 411"/>
                <a:gd name="T7" fmla="*/ 0 h 153"/>
                <a:gd name="T8" fmla="*/ 411 w 411"/>
                <a:gd name="T9" fmla="*/ 76 h 153"/>
                <a:gd name="T10" fmla="*/ 335 w 411"/>
                <a:gd name="T11" fmla="*/ 153 h 153"/>
                <a:gd name="T12" fmla="*/ 77 w 411"/>
                <a:gd name="T13" fmla="*/ 153 h 153"/>
                <a:gd name="T14" fmla="*/ 335 w 411"/>
                <a:gd name="T15" fmla="*/ 0 h 153"/>
                <a:gd name="T16" fmla="*/ 77 w 411"/>
                <a:gd name="T17" fmla="*/ 0 h 153"/>
                <a:gd name="T18" fmla="*/ 0 w 411"/>
                <a:gd name="T19" fmla="*/ 76 h 153"/>
                <a:gd name="T20" fmla="*/ 77 w 411"/>
                <a:gd name="T21" fmla="*/ 153 h 153"/>
                <a:gd name="T22" fmla="*/ 335 w 411"/>
                <a:gd name="T23" fmla="*/ 153 h 153"/>
                <a:gd name="T24" fmla="*/ 411 w 411"/>
                <a:gd name="T25" fmla="*/ 76 h 153"/>
                <a:gd name="T26" fmla="*/ 335 w 411"/>
                <a:gd name="T2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1" h="153">
                  <a:moveTo>
                    <a:pt x="77" y="153"/>
                  </a:moveTo>
                  <a:cubicBezTo>
                    <a:pt x="34" y="153"/>
                    <a:pt x="0" y="119"/>
                    <a:pt x="0" y="76"/>
                  </a:cubicBezTo>
                  <a:cubicBezTo>
                    <a:pt x="0" y="34"/>
                    <a:pt x="34" y="0"/>
                    <a:pt x="77" y="0"/>
                  </a:cubicBezTo>
                  <a:cubicBezTo>
                    <a:pt x="335" y="0"/>
                    <a:pt x="335" y="0"/>
                    <a:pt x="335" y="0"/>
                  </a:cubicBezTo>
                  <a:cubicBezTo>
                    <a:pt x="377" y="0"/>
                    <a:pt x="411" y="34"/>
                    <a:pt x="411" y="76"/>
                  </a:cubicBezTo>
                  <a:cubicBezTo>
                    <a:pt x="411" y="119"/>
                    <a:pt x="377" y="153"/>
                    <a:pt x="335" y="153"/>
                  </a:cubicBezTo>
                  <a:cubicBezTo>
                    <a:pt x="77" y="153"/>
                    <a:pt x="77" y="153"/>
                    <a:pt x="77" y="153"/>
                  </a:cubicBezTo>
                  <a:moveTo>
                    <a:pt x="335" y="0"/>
                  </a:moveTo>
                  <a:cubicBezTo>
                    <a:pt x="77" y="0"/>
                    <a:pt x="77" y="0"/>
                    <a:pt x="77" y="0"/>
                  </a:cubicBezTo>
                  <a:cubicBezTo>
                    <a:pt x="34" y="0"/>
                    <a:pt x="0" y="34"/>
                    <a:pt x="0" y="76"/>
                  </a:cubicBezTo>
                  <a:cubicBezTo>
                    <a:pt x="0" y="119"/>
                    <a:pt x="34" y="153"/>
                    <a:pt x="77" y="153"/>
                  </a:cubicBezTo>
                  <a:cubicBezTo>
                    <a:pt x="335" y="153"/>
                    <a:pt x="335" y="153"/>
                    <a:pt x="335" y="153"/>
                  </a:cubicBezTo>
                  <a:cubicBezTo>
                    <a:pt x="377" y="153"/>
                    <a:pt x="411" y="119"/>
                    <a:pt x="411" y="76"/>
                  </a:cubicBezTo>
                  <a:cubicBezTo>
                    <a:pt x="411" y="34"/>
                    <a:pt x="377" y="0"/>
                    <a:pt x="335" y="0"/>
                  </a:cubicBezTo>
                </a:path>
              </a:pathLst>
            </a:custGeom>
            <a:solidFill>
              <a:srgbClr val="F9F9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2"/>
            <p:cNvSpPr/>
            <p:nvPr/>
          </p:nvSpPr>
          <p:spPr>
            <a:xfrm>
              <a:off x="300038" y="1658938"/>
              <a:ext cx="1550987" cy="584200"/>
            </a:xfrm>
            <a:custGeom>
              <a:avLst/>
              <a:gdLst>
                <a:gd name="T0" fmla="*/ 77 w 411"/>
                <a:gd name="T1" fmla="*/ 152 h 153"/>
                <a:gd name="T2" fmla="*/ 1 w 411"/>
                <a:gd name="T3" fmla="*/ 76 h 153"/>
                <a:gd name="T4" fmla="*/ 77 w 411"/>
                <a:gd name="T5" fmla="*/ 1 h 153"/>
                <a:gd name="T6" fmla="*/ 335 w 411"/>
                <a:gd name="T7" fmla="*/ 1 h 153"/>
                <a:gd name="T8" fmla="*/ 410 w 411"/>
                <a:gd name="T9" fmla="*/ 76 h 153"/>
                <a:gd name="T10" fmla="*/ 335 w 411"/>
                <a:gd name="T11" fmla="*/ 152 h 153"/>
                <a:gd name="T12" fmla="*/ 77 w 411"/>
                <a:gd name="T13" fmla="*/ 152 h 153"/>
                <a:gd name="T14" fmla="*/ 335 w 411"/>
                <a:gd name="T15" fmla="*/ 0 h 153"/>
                <a:gd name="T16" fmla="*/ 77 w 411"/>
                <a:gd name="T17" fmla="*/ 0 h 153"/>
                <a:gd name="T18" fmla="*/ 0 w 411"/>
                <a:gd name="T19" fmla="*/ 76 h 153"/>
                <a:gd name="T20" fmla="*/ 77 w 411"/>
                <a:gd name="T21" fmla="*/ 153 h 153"/>
                <a:gd name="T22" fmla="*/ 335 w 411"/>
                <a:gd name="T23" fmla="*/ 153 h 153"/>
                <a:gd name="T24" fmla="*/ 411 w 411"/>
                <a:gd name="T25" fmla="*/ 76 h 153"/>
                <a:gd name="T26" fmla="*/ 335 w 411"/>
                <a:gd name="T2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1" h="153">
                  <a:moveTo>
                    <a:pt x="77" y="152"/>
                  </a:moveTo>
                  <a:cubicBezTo>
                    <a:pt x="35" y="152"/>
                    <a:pt x="1" y="118"/>
                    <a:pt x="1" y="76"/>
                  </a:cubicBezTo>
                  <a:cubicBezTo>
                    <a:pt x="1" y="35"/>
                    <a:pt x="35" y="1"/>
                    <a:pt x="77" y="1"/>
                  </a:cubicBezTo>
                  <a:cubicBezTo>
                    <a:pt x="335" y="1"/>
                    <a:pt x="335" y="1"/>
                    <a:pt x="335" y="1"/>
                  </a:cubicBezTo>
                  <a:cubicBezTo>
                    <a:pt x="376" y="1"/>
                    <a:pt x="410" y="35"/>
                    <a:pt x="410" y="76"/>
                  </a:cubicBezTo>
                  <a:cubicBezTo>
                    <a:pt x="410" y="118"/>
                    <a:pt x="376" y="152"/>
                    <a:pt x="335" y="152"/>
                  </a:cubicBezTo>
                  <a:cubicBezTo>
                    <a:pt x="77" y="152"/>
                    <a:pt x="77" y="152"/>
                    <a:pt x="77" y="152"/>
                  </a:cubicBezTo>
                  <a:moveTo>
                    <a:pt x="335" y="0"/>
                  </a:moveTo>
                  <a:cubicBezTo>
                    <a:pt x="77" y="0"/>
                    <a:pt x="77" y="0"/>
                    <a:pt x="77" y="0"/>
                  </a:cubicBezTo>
                  <a:cubicBezTo>
                    <a:pt x="34" y="0"/>
                    <a:pt x="0" y="34"/>
                    <a:pt x="0" y="76"/>
                  </a:cubicBezTo>
                  <a:cubicBezTo>
                    <a:pt x="0" y="119"/>
                    <a:pt x="34" y="153"/>
                    <a:pt x="77" y="153"/>
                  </a:cubicBezTo>
                  <a:cubicBezTo>
                    <a:pt x="335" y="153"/>
                    <a:pt x="335" y="153"/>
                    <a:pt x="335" y="153"/>
                  </a:cubicBezTo>
                  <a:cubicBezTo>
                    <a:pt x="377" y="153"/>
                    <a:pt x="411" y="119"/>
                    <a:pt x="411" y="76"/>
                  </a:cubicBezTo>
                  <a:cubicBezTo>
                    <a:pt x="411" y="34"/>
                    <a:pt x="377" y="0"/>
                    <a:pt x="335" y="0"/>
                  </a:cubicBezTo>
                </a:path>
              </a:pathLst>
            </a:custGeom>
            <a:solidFill>
              <a:srgbClr val="F8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3"/>
            <p:cNvSpPr/>
            <p:nvPr/>
          </p:nvSpPr>
          <p:spPr>
            <a:xfrm>
              <a:off x="303213" y="1663700"/>
              <a:ext cx="1544637" cy="574675"/>
            </a:xfrm>
            <a:custGeom>
              <a:avLst/>
              <a:gdLst>
                <a:gd name="T0" fmla="*/ 76 w 409"/>
                <a:gd name="T1" fmla="*/ 151 h 151"/>
                <a:gd name="T2" fmla="*/ 0 w 409"/>
                <a:gd name="T3" fmla="*/ 75 h 151"/>
                <a:gd name="T4" fmla="*/ 76 w 409"/>
                <a:gd name="T5" fmla="*/ 0 h 151"/>
                <a:gd name="T6" fmla="*/ 334 w 409"/>
                <a:gd name="T7" fmla="*/ 0 h 151"/>
                <a:gd name="T8" fmla="*/ 409 w 409"/>
                <a:gd name="T9" fmla="*/ 75 h 151"/>
                <a:gd name="T10" fmla="*/ 334 w 409"/>
                <a:gd name="T11" fmla="*/ 151 h 151"/>
                <a:gd name="T12" fmla="*/ 76 w 409"/>
                <a:gd name="T13" fmla="*/ 151 h 151"/>
                <a:gd name="T14" fmla="*/ 334 w 409"/>
                <a:gd name="T15" fmla="*/ 0 h 151"/>
                <a:gd name="T16" fmla="*/ 76 w 409"/>
                <a:gd name="T17" fmla="*/ 0 h 151"/>
                <a:gd name="T18" fmla="*/ 0 w 409"/>
                <a:gd name="T19" fmla="*/ 75 h 151"/>
                <a:gd name="T20" fmla="*/ 76 w 409"/>
                <a:gd name="T21" fmla="*/ 151 h 151"/>
                <a:gd name="T22" fmla="*/ 334 w 409"/>
                <a:gd name="T23" fmla="*/ 151 h 151"/>
                <a:gd name="T24" fmla="*/ 409 w 409"/>
                <a:gd name="T25" fmla="*/ 75 h 151"/>
                <a:gd name="T26" fmla="*/ 334 w 409"/>
                <a:gd name="T2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9" h="151">
                  <a:moveTo>
                    <a:pt x="76" y="151"/>
                  </a:moveTo>
                  <a:cubicBezTo>
                    <a:pt x="34" y="151"/>
                    <a:pt x="0" y="117"/>
                    <a:pt x="0" y="75"/>
                  </a:cubicBezTo>
                  <a:cubicBezTo>
                    <a:pt x="0" y="34"/>
                    <a:pt x="34" y="0"/>
                    <a:pt x="76" y="0"/>
                  </a:cubicBezTo>
                  <a:cubicBezTo>
                    <a:pt x="334" y="0"/>
                    <a:pt x="334" y="0"/>
                    <a:pt x="334" y="0"/>
                  </a:cubicBezTo>
                  <a:cubicBezTo>
                    <a:pt x="375" y="0"/>
                    <a:pt x="409" y="34"/>
                    <a:pt x="409" y="75"/>
                  </a:cubicBezTo>
                  <a:cubicBezTo>
                    <a:pt x="409" y="117"/>
                    <a:pt x="375" y="151"/>
                    <a:pt x="334" y="151"/>
                  </a:cubicBezTo>
                  <a:cubicBezTo>
                    <a:pt x="76" y="151"/>
                    <a:pt x="76" y="151"/>
                    <a:pt x="76" y="151"/>
                  </a:cubicBezTo>
                  <a:moveTo>
                    <a:pt x="334" y="0"/>
                  </a:moveTo>
                  <a:cubicBezTo>
                    <a:pt x="76" y="0"/>
                    <a:pt x="76" y="0"/>
                    <a:pt x="76" y="0"/>
                  </a:cubicBezTo>
                  <a:cubicBezTo>
                    <a:pt x="34" y="0"/>
                    <a:pt x="0" y="34"/>
                    <a:pt x="0" y="75"/>
                  </a:cubicBezTo>
                  <a:cubicBezTo>
                    <a:pt x="0" y="117"/>
                    <a:pt x="34" y="151"/>
                    <a:pt x="76" y="151"/>
                  </a:cubicBezTo>
                  <a:cubicBezTo>
                    <a:pt x="334" y="151"/>
                    <a:pt x="334" y="151"/>
                    <a:pt x="334" y="151"/>
                  </a:cubicBezTo>
                  <a:cubicBezTo>
                    <a:pt x="375" y="151"/>
                    <a:pt x="409" y="117"/>
                    <a:pt x="409" y="75"/>
                  </a:cubicBezTo>
                  <a:cubicBezTo>
                    <a:pt x="409" y="34"/>
                    <a:pt x="375" y="0"/>
                    <a:pt x="334" y="0"/>
                  </a:cubicBezTo>
                </a:path>
              </a:pathLst>
            </a:custGeom>
            <a:solidFill>
              <a:srgbClr val="F7F7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4"/>
            <p:cNvSpPr/>
            <p:nvPr/>
          </p:nvSpPr>
          <p:spPr>
            <a:xfrm>
              <a:off x="303213" y="1663700"/>
              <a:ext cx="1544637" cy="574675"/>
            </a:xfrm>
            <a:custGeom>
              <a:avLst/>
              <a:gdLst>
                <a:gd name="T0" fmla="*/ 76 w 409"/>
                <a:gd name="T1" fmla="*/ 150 h 151"/>
                <a:gd name="T2" fmla="*/ 1 w 409"/>
                <a:gd name="T3" fmla="*/ 75 h 151"/>
                <a:gd name="T4" fmla="*/ 76 w 409"/>
                <a:gd name="T5" fmla="*/ 1 h 151"/>
                <a:gd name="T6" fmla="*/ 334 w 409"/>
                <a:gd name="T7" fmla="*/ 1 h 151"/>
                <a:gd name="T8" fmla="*/ 408 w 409"/>
                <a:gd name="T9" fmla="*/ 75 h 151"/>
                <a:gd name="T10" fmla="*/ 334 w 409"/>
                <a:gd name="T11" fmla="*/ 150 h 151"/>
                <a:gd name="T12" fmla="*/ 76 w 409"/>
                <a:gd name="T13" fmla="*/ 150 h 151"/>
                <a:gd name="T14" fmla="*/ 334 w 409"/>
                <a:gd name="T15" fmla="*/ 0 h 151"/>
                <a:gd name="T16" fmla="*/ 76 w 409"/>
                <a:gd name="T17" fmla="*/ 0 h 151"/>
                <a:gd name="T18" fmla="*/ 0 w 409"/>
                <a:gd name="T19" fmla="*/ 75 h 151"/>
                <a:gd name="T20" fmla="*/ 76 w 409"/>
                <a:gd name="T21" fmla="*/ 151 h 151"/>
                <a:gd name="T22" fmla="*/ 334 w 409"/>
                <a:gd name="T23" fmla="*/ 151 h 151"/>
                <a:gd name="T24" fmla="*/ 409 w 409"/>
                <a:gd name="T25" fmla="*/ 75 h 151"/>
                <a:gd name="T26" fmla="*/ 334 w 409"/>
                <a:gd name="T2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9" h="151">
                  <a:moveTo>
                    <a:pt x="76" y="150"/>
                  </a:moveTo>
                  <a:cubicBezTo>
                    <a:pt x="34" y="150"/>
                    <a:pt x="1" y="117"/>
                    <a:pt x="1" y="75"/>
                  </a:cubicBezTo>
                  <a:cubicBezTo>
                    <a:pt x="1" y="34"/>
                    <a:pt x="34" y="1"/>
                    <a:pt x="76" y="1"/>
                  </a:cubicBezTo>
                  <a:cubicBezTo>
                    <a:pt x="334" y="1"/>
                    <a:pt x="334" y="1"/>
                    <a:pt x="334" y="1"/>
                  </a:cubicBezTo>
                  <a:cubicBezTo>
                    <a:pt x="375" y="1"/>
                    <a:pt x="408" y="34"/>
                    <a:pt x="408" y="75"/>
                  </a:cubicBezTo>
                  <a:cubicBezTo>
                    <a:pt x="408" y="117"/>
                    <a:pt x="375" y="150"/>
                    <a:pt x="334" y="150"/>
                  </a:cubicBezTo>
                  <a:cubicBezTo>
                    <a:pt x="76" y="150"/>
                    <a:pt x="76" y="150"/>
                    <a:pt x="76" y="150"/>
                  </a:cubicBezTo>
                  <a:moveTo>
                    <a:pt x="334" y="0"/>
                  </a:moveTo>
                  <a:cubicBezTo>
                    <a:pt x="76" y="0"/>
                    <a:pt x="76" y="0"/>
                    <a:pt x="76" y="0"/>
                  </a:cubicBezTo>
                  <a:cubicBezTo>
                    <a:pt x="34" y="0"/>
                    <a:pt x="0" y="34"/>
                    <a:pt x="0" y="75"/>
                  </a:cubicBezTo>
                  <a:cubicBezTo>
                    <a:pt x="0" y="117"/>
                    <a:pt x="34" y="151"/>
                    <a:pt x="76" y="151"/>
                  </a:cubicBezTo>
                  <a:cubicBezTo>
                    <a:pt x="334" y="151"/>
                    <a:pt x="334" y="151"/>
                    <a:pt x="334" y="151"/>
                  </a:cubicBezTo>
                  <a:cubicBezTo>
                    <a:pt x="375" y="151"/>
                    <a:pt x="409" y="117"/>
                    <a:pt x="409" y="75"/>
                  </a:cubicBezTo>
                  <a:cubicBezTo>
                    <a:pt x="409" y="34"/>
                    <a:pt x="375" y="0"/>
                    <a:pt x="334" y="0"/>
                  </a:cubicBezTo>
                </a:path>
              </a:pathLst>
            </a:custGeom>
            <a:solidFill>
              <a:srgbClr val="F6F6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5"/>
            <p:cNvSpPr/>
            <p:nvPr/>
          </p:nvSpPr>
          <p:spPr>
            <a:xfrm>
              <a:off x="306388" y="1666875"/>
              <a:ext cx="1536700" cy="568325"/>
            </a:xfrm>
            <a:custGeom>
              <a:avLst/>
              <a:gdLst>
                <a:gd name="T0" fmla="*/ 75 w 407"/>
                <a:gd name="T1" fmla="*/ 149 h 149"/>
                <a:gd name="T2" fmla="*/ 1 w 407"/>
                <a:gd name="T3" fmla="*/ 74 h 149"/>
                <a:gd name="T4" fmla="*/ 75 w 407"/>
                <a:gd name="T5" fmla="*/ 0 h 149"/>
                <a:gd name="T6" fmla="*/ 333 w 407"/>
                <a:gd name="T7" fmla="*/ 0 h 149"/>
                <a:gd name="T8" fmla="*/ 407 w 407"/>
                <a:gd name="T9" fmla="*/ 74 h 149"/>
                <a:gd name="T10" fmla="*/ 333 w 407"/>
                <a:gd name="T11" fmla="*/ 149 h 149"/>
                <a:gd name="T12" fmla="*/ 75 w 407"/>
                <a:gd name="T13" fmla="*/ 149 h 149"/>
                <a:gd name="T14" fmla="*/ 333 w 407"/>
                <a:gd name="T15" fmla="*/ 0 h 149"/>
                <a:gd name="T16" fmla="*/ 75 w 407"/>
                <a:gd name="T17" fmla="*/ 0 h 149"/>
                <a:gd name="T18" fmla="*/ 0 w 407"/>
                <a:gd name="T19" fmla="*/ 74 h 149"/>
                <a:gd name="T20" fmla="*/ 75 w 407"/>
                <a:gd name="T21" fmla="*/ 149 h 149"/>
                <a:gd name="T22" fmla="*/ 333 w 407"/>
                <a:gd name="T23" fmla="*/ 149 h 149"/>
                <a:gd name="T24" fmla="*/ 407 w 407"/>
                <a:gd name="T25" fmla="*/ 74 h 149"/>
                <a:gd name="T26" fmla="*/ 333 w 407"/>
                <a:gd name="T2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7" h="149">
                  <a:moveTo>
                    <a:pt x="75" y="149"/>
                  </a:moveTo>
                  <a:cubicBezTo>
                    <a:pt x="34" y="149"/>
                    <a:pt x="1" y="115"/>
                    <a:pt x="1" y="74"/>
                  </a:cubicBezTo>
                  <a:cubicBezTo>
                    <a:pt x="1" y="34"/>
                    <a:pt x="34" y="0"/>
                    <a:pt x="75" y="0"/>
                  </a:cubicBezTo>
                  <a:cubicBezTo>
                    <a:pt x="333" y="0"/>
                    <a:pt x="333" y="0"/>
                    <a:pt x="333" y="0"/>
                  </a:cubicBezTo>
                  <a:cubicBezTo>
                    <a:pt x="373" y="0"/>
                    <a:pt x="407" y="34"/>
                    <a:pt x="407" y="74"/>
                  </a:cubicBezTo>
                  <a:cubicBezTo>
                    <a:pt x="407" y="115"/>
                    <a:pt x="373" y="149"/>
                    <a:pt x="333" y="149"/>
                  </a:cubicBezTo>
                  <a:cubicBezTo>
                    <a:pt x="75" y="149"/>
                    <a:pt x="75" y="149"/>
                    <a:pt x="75" y="149"/>
                  </a:cubicBezTo>
                  <a:moveTo>
                    <a:pt x="333" y="0"/>
                  </a:moveTo>
                  <a:cubicBezTo>
                    <a:pt x="75" y="0"/>
                    <a:pt x="75" y="0"/>
                    <a:pt x="75" y="0"/>
                  </a:cubicBezTo>
                  <a:cubicBezTo>
                    <a:pt x="33" y="0"/>
                    <a:pt x="0" y="33"/>
                    <a:pt x="0" y="74"/>
                  </a:cubicBezTo>
                  <a:cubicBezTo>
                    <a:pt x="0" y="116"/>
                    <a:pt x="33" y="149"/>
                    <a:pt x="75" y="149"/>
                  </a:cubicBezTo>
                  <a:cubicBezTo>
                    <a:pt x="333" y="149"/>
                    <a:pt x="333" y="149"/>
                    <a:pt x="333" y="149"/>
                  </a:cubicBezTo>
                  <a:cubicBezTo>
                    <a:pt x="374" y="149"/>
                    <a:pt x="407" y="116"/>
                    <a:pt x="407" y="74"/>
                  </a:cubicBezTo>
                  <a:cubicBezTo>
                    <a:pt x="407" y="33"/>
                    <a:pt x="374" y="0"/>
                    <a:pt x="333" y="0"/>
                  </a:cubicBezTo>
                </a:path>
              </a:pathLst>
            </a:custGeom>
            <a:solidFill>
              <a:srgbClr val="F5F5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6"/>
            <p:cNvSpPr/>
            <p:nvPr/>
          </p:nvSpPr>
          <p:spPr>
            <a:xfrm>
              <a:off x="311150" y="1666875"/>
              <a:ext cx="1531937" cy="568325"/>
            </a:xfrm>
            <a:custGeom>
              <a:avLst/>
              <a:gdLst>
                <a:gd name="T0" fmla="*/ 74 w 406"/>
                <a:gd name="T1" fmla="*/ 148 h 149"/>
                <a:gd name="T2" fmla="*/ 0 w 406"/>
                <a:gd name="T3" fmla="*/ 74 h 149"/>
                <a:gd name="T4" fmla="*/ 74 w 406"/>
                <a:gd name="T5" fmla="*/ 1 h 149"/>
                <a:gd name="T6" fmla="*/ 332 w 406"/>
                <a:gd name="T7" fmla="*/ 1 h 149"/>
                <a:gd name="T8" fmla="*/ 405 w 406"/>
                <a:gd name="T9" fmla="*/ 74 h 149"/>
                <a:gd name="T10" fmla="*/ 332 w 406"/>
                <a:gd name="T11" fmla="*/ 148 h 149"/>
                <a:gd name="T12" fmla="*/ 74 w 406"/>
                <a:gd name="T13" fmla="*/ 148 h 149"/>
                <a:gd name="T14" fmla="*/ 332 w 406"/>
                <a:gd name="T15" fmla="*/ 0 h 149"/>
                <a:gd name="T16" fmla="*/ 74 w 406"/>
                <a:gd name="T17" fmla="*/ 0 h 149"/>
                <a:gd name="T18" fmla="*/ 0 w 406"/>
                <a:gd name="T19" fmla="*/ 74 h 149"/>
                <a:gd name="T20" fmla="*/ 74 w 406"/>
                <a:gd name="T21" fmla="*/ 149 h 149"/>
                <a:gd name="T22" fmla="*/ 332 w 406"/>
                <a:gd name="T23" fmla="*/ 149 h 149"/>
                <a:gd name="T24" fmla="*/ 406 w 406"/>
                <a:gd name="T25" fmla="*/ 74 h 149"/>
                <a:gd name="T26" fmla="*/ 332 w 406"/>
                <a:gd name="T2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149">
                  <a:moveTo>
                    <a:pt x="74" y="148"/>
                  </a:moveTo>
                  <a:cubicBezTo>
                    <a:pt x="33" y="148"/>
                    <a:pt x="0" y="115"/>
                    <a:pt x="0" y="74"/>
                  </a:cubicBezTo>
                  <a:cubicBezTo>
                    <a:pt x="0" y="34"/>
                    <a:pt x="33" y="1"/>
                    <a:pt x="74" y="1"/>
                  </a:cubicBezTo>
                  <a:cubicBezTo>
                    <a:pt x="332" y="1"/>
                    <a:pt x="332" y="1"/>
                    <a:pt x="332" y="1"/>
                  </a:cubicBezTo>
                  <a:cubicBezTo>
                    <a:pt x="372" y="1"/>
                    <a:pt x="405" y="34"/>
                    <a:pt x="405" y="74"/>
                  </a:cubicBezTo>
                  <a:cubicBezTo>
                    <a:pt x="405" y="115"/>
                    <a:pt x="372" y="148"/>
                    <a:pt x="332" y="148"/>
                  </a:cubicBezTo>
                  <a:cubicBezTo>
                    <a:pt x="74" y="148"/>
                    <a:pt x="74" y="148"/>
                    <a:pt x="74" y="148"/>
                  </a:cubicBezTo>
                  <a:moveTo>
                    <a:pt x="332" y="0"/>
                  </a:moveTo>
                  <a:cubicBezTo>
                    <a:pt x="74" y="0"/>
                    <a:pt x="74" y="0"/>
                    <a:pt x="74" y="0"/>
                  </a:cubicBezTo>
                  <a:cubicBezTo>
                    <a:pt x="33" y="0"/>
                    <a:pt x="0" y="34"/>
                    <a:pt x="0" y="74"/>
                  </a:cubicBezTo>
                  <a:cubicBezTo>
                    <a:pt x="0" y="115"/>
                    <a:pt x="33" y="149"/>
                    <a:pt x="74" y="149"/>
                  </a:cubicBezTo>
                  <a:cubicBezTo>
                    <a:pt x="332" y="149"/>
                    <a:pt x="332" y="149"/>
                    <a:pt x="332" y="149"/>
                  </a:cubicBezTo>
                  <a:cubicBezTo>
                    <a:pt x="372" y="149"/>
                    <a:pt x="406" y="115"/>
                    <a:pt x="406" y="74"/>
                  </a:cubicBezTo>
                  <a:cubicBezTo>
                    <a:pt x="406" y="34"/>
                    <a:pt x="372" y="0"/>
                    <a:pt x="332" y="0"/>
                  </a:cubicBezTo>
                </a:path>
              </a:pathLst>
            </a:custGeom>
            <a:solidFill>
              <a:srgbClr val="F4F4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7"/>
            <p:cNvSpPr/>
            <p:nvPr/>
          </p:nvSpPr>
          <p:spPr>
            <a:xfrm>
              <a:off x="311150" y="1670050"/>
              <a:ext cx="1528762" cy="560388"/>
            </a:xfrm>
            <a:custGeom>
              <a:avLst/>
              <a:gdLst>
                <a:gd name="T0" fmla="*/ 74 w 405"/>
                <a:gd name="T1" fmla="*/ 146 h 147"/>
                <a:gd name="T2" fmla="*/ 1 w 405"/>
                <a:gd name="T3" fmla="*/ 73 h 147"/>
                <a:gd name="T4" fmla="*/ 74 w 405"/>
                <a:gd name="T5" fmla="*/ 1 h 147"/>
                <a:gd name="T6" fmla="*/ 332 w 405"/>
                <a:gd name="T7" fmla="*/ 1 h 147"/>
                <a:gd name="T8" fmla="*/ 404 w 405"/>
                <a:gd name="T9" fmla="*/ 73 h 147"/>
                <a:gd name="T10" fmla="*/ 332 w 405"/>
                <a:gd name="T11" fmla="*/ 146 h 147"/>
                <a:gd name="T12" fmla="*/ 74 w 405"/>
                <a:gd name="T13" fmla="*/ 146 h 147"/>
                <a:gd name="T14" fmla="*/ 332 w 405"/>
                <a:gd name="T15" fmla="*/ 0 h 147"/>
                <a:gd name="T16" fmla="*/ 74 w 405"/>
                <a:gd name="T17" fmla="*/ 0 h 147"/>
                <a:gd name="T18" fmla="*/ 0 w 405"/>
                <a:gd name="T19" fmla="*/ 73 h 147"/>
                <a:gd name="T20" fmla="*/ 74 w 405"/>
                <a:gd name="T21" fmla="*/ 147 h 147"/>
                <a:gd name="T22" fmla="*/ 332 w 405"/>
                <a:gd name="T23" fmla="*/ 147 h 147"/>
                <a:gd name="T24" fmla="*/ 405 w 405"/>
                <a:gd name="T25" fmla="*/ 73 h 147"/>
                <a:gd name="T26" fmla="*/ 332 w 405"/>
                <a:gd name="T2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5" h="147">
                  <a:moveTo>
                    <a:pt x="74" y="146"/>
                  </a:moveTo>
                  <a:cubicBezTo>
                    <a:pt x="33" y="146"/>
                    <a:pt x="1" y="114"/>
                    <a:pt x="1" y="73"/>
                  </a:cubicBezTo>
                  <a:cubicBezTo>
                    <a:pt x="1" y="33"/>
                    <a:pt x="33" y="1"/>
                    <a:pt x="74" y="1"/>
                  </a:cubicBezTo>
                  <a:cubicBezTo>
                    <a:pt x="332" y="1"/>
                    <a:pt x="332" y="1"/>
                    <a:pt x="332" y="1"/>
                  </a:cubicBezTo>
                  <a:cubicBezTo>
                    <a:pt x="372" y="1"/>
                    <a:pt x="404" y="33"/>
                    <a:pt x="404" y="73"/>
                  </a:cubicBezTo>
                  <a:cubicBezTo>
                    <a:pt x="404" y="114"/>
                    <a:pt x="372" y="146"/>
                    <a:pt x="332" y="146"/>
                  </a:cubicBezTo>
                  <a:cubicBezTo>
                    <a:pt x="74" y="146"/>
                    <a:pt x="74" y="146"/>
                    <a:pt x="74" y="146"/>
                  </a:cubicBezTo>
                  <a:moveTo>
                    <a:pt x="332" y="0"/>
                  </a:moveTo>
                  <a:cubicBezTo>
                    <a:pt x="74" y="0"/>
                    <a:pt x="74" y="0"/>
                    <a:pt x="74" y="0"/>
                  </a:cubicBezTo>
                  <a:cubicBezTo>
                    <a:pt x="33" y="0"/>
                    <a:pt x="0" y="33"/>
                    <a:pt x="0" y="73"/>
                  </a:cubicBezTo>
                  <a:cubicBezTo>
                    <a:pt x="0" y="114"/>
                    <a:pt x="33" y="147"/>
                    <a:pt x="74" y="147"/>
                  </a:cubicBezTo>
                  <a:cubicBezTo>
                    <a:pt x="332" y="147"/>
                    <a:pt x="332" y="147"/>
                    <a:pt x="332" y="147"/>
                  </a:cubicBezTo>
                  <a:cubicBezTo>
                    <a:pt x="372" y="147"/>
                    <a:pt x="405" y="114"/>
                    <a:pt x="405" y="73"/>
                  </a:cubicBezTo>
                  <a:cubicBezTo>
                    <a:pt x="405" y="33"/>
                    <a:pt x="372" y="0"/>
                    <a:pt x="332" y="0"/>
                  </a:cubicBezTo>
                </a:path>
              </a:pathLst>
            </a:custGeom>
            <a:solidFill>
              <a:srgbClr val="F3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8"/>
            <p:cNvSpPr/>
            <p:nvPr/>
          </p:nvSpPr>
          <p:spPr>
            <a:xfrm>
              <a:off x="314325" y="1674813"/>
              <a:ext cx="1522412" cy="552450"/>
            </a:xfrm>
            <a:custGeom>
              <a:avLst/>
              <a:gdLst>
                <a:gd name="T0" fmla="*/ 73 w 403"/>
                <a:gd name="T1" fmla="*/ 145 h 145"/>
                <a:gd name="T2" fmla="*/ 0 w 403"/>
                <a:gd name="T3" fmla="*/ 72 h 145"/>
                <a:gd name="T4" fmla="*/ 73 w 403"/>
                <a:gd name="T5" fmla="*/ 0 h 145"/>
                <a:gd name="T6" fmla="*/ 331 w 403"/>
                <a:gd name="T7" fmla="*/ 0 h 145"/>
                <a:gd name="T8" fmla="*/ 403 w 403"/>
                <a:gd name="T9" fmla="*/ 72 h 145"/>
                <a:gd name="T10" fmla="*/ 331 w 403"/>
                <a:gd name="T11" fmla="*/ 145 h 145"/>
                <a:gd name="T12" fmla="*/ 73 w 403"/>
                <a:gd name="T13" fmla="*/ 145 h 145"/>
                <a:gd name="T14" fmla="*/ 331 w 403"/>
                <a:gd name="T15" fmla="*/ 0 h 145"/>
                <a:gd name="T16" fmla="*/ 73 w 403"/>
                <a:gd name="T17" fmla="*/ 0 h 145"/>
                <a:gd name="T18" fmla="*/ 0 w 403"/>
                <a:gd name="T19" fmla="*/ 72 h 145"/>
                <a:gd name="T20" fmla="*/ 73 w 403"/>
                <a:gd name="T21" fmla="*/ 145 h 145"/>
                <a:gd name="T22" fmla="*/ 331 w 403"/>
                <a:gd name="T23" fmla="*/ 145 h 145"/>
                <a:gd name="T24" fmla="*/ 403 w 403"/>
                <a:gd name="T25" fmla="*/ 72 h 145"/>
                <a:gd name="T26" fmla="*/ 331 w 403"/>
                <a:gd name="T2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145">
                  <a:moveTo>
                    <a:pt x="73" y="145"/>
                  </a:moveTo>
                  <a:cubicBezTo>
                    <a:pt x="33" y="145"/>
                    <a:pt x="0" y="112"/>
                    <a:pt x="0" y="72"/>
                  </a:cubicBezTo>
                  <a:cubicBezTo>
                    <a:pt x="0" y="33"/>
                    <a:pt x="33" y="0"/>
                    <a:pt x="73" y="0"/>
                  </a:cubicBezTo>
                  <a:cubicBezTo>
                    <a:pt x="331" y="0"/>
                    <a:pt x="331" y="0"/>
                    <a:pt x="331" y="0"/>
                  </a:cubicBezTo>
                  <a:cubicBezTo>
                    <a:pt x="370" y="0"/>
                    <a:pt x="403" y="33"/>
                    <a:pt x="403" y="72"/>
                  </a:cubicBezTo>
                  <a:cubicBezTo>
                    <a:pt x="403" y="112"/>
                    <a:pt x="370" y="145"/>
                    <a:pt x="331" y="145"/>
                  </a:cubicBezTo>
                  <a:cubicBezTo>
                    <a:pt x="73" y="145"/>
                    <a:pt x="73" y="145"/>
                    <a:pt x="73" y="145"/>
                  </a:cubicBezTo>
                  <a:moveTo>
                    <a:pt x="331" y="0"/>
                  </a:moveTo>
                  <a:cubicBezTo>
                    <a:pt x="73" y="0"/>
                    <a:pt x="73" y="0"/>
                    <a:pt x="73" y="0"/>
                  </a:cubicBezTo>
                  <a:cubicBezTo>
                    <a:pt x="32" y="0"/>
                    <a:pt x="0" y="32"/>
                    <a:pt x="0" y="72"/>
                  </a:cubicBezTo>
                  <a:cubicBezTo>
                    <a:pt x="0" y="113"/>
                    <a:pt x="32" y="145"/>
                    <a:pt x="73" y="145"/>
                  </a:cubicBezTo>
                  <a:cubicBezTo>
                    <a:pt x="331" y="145"/>
                    <a:pt x="331" y="145"/>
                    <a:pt x="331" y="145"/>
                  </a:cubicBezTo>
                  <a:cubicBezTo>
                    <a:pt x="371" y="145"/>
                    <a:pt x="403" y="113"/>
                    <a:pt x="403" y="72"/>
                  </a:cubicBezTo>
                  <a:cubicBezTo>
                    <a:pt x="403" y="32"/>
                    <a:pt x="371" y="0"/>
                    <a:pt x="331" y="0"/>
                  </a:cubicBezTo>
                </a:path>
              </a:pathLst>
            </a:custGeom>
            <a:solidFill>
              <a:srgbClr val="F2F2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9"/>
            <p:cNvSpPr/>
            <p:nvPr/>
          </p:nvSpPr>
          <p:spPr>
            <a:xfrm>
              <a:off x="314325" y="1674813"/>
              <a:ext cx="1522412" cy="552450"/>
            </a:xfrm>
            <a:custGeom>
              <a:avLst/>
              <a:gdLst>
                <a:gd name="T0" fmla="*/ 73 w 403"/>
                <a:gd name="T1" fmla="*/ 144 h 145"/>
                <a:gd name="T2" fmla="*/ 1 w 403"/>
                <a:gd name="T3" fmla="*/ 72 h 145"/>
                <a:gd name="T4" fmla="*/ 73 w 403"/>
                <a:gd name="T5" fmla="*/ 1 h 145"/>
                <a:gd name="T6" fmla="*/ 331 w 403"/>
                <a:gd name="T7" fmla="*/ 1 h 145"/>
                <a:gd name="T8" fmla="*/ 402 w 403"/>
                <a:gd name="T9" fmla="*/ 72 h 145"/>
                <a:gd name="T10" fmla="*/ 331 w 403"/>
                <a:gd name="T11" fmla="*/ 144 h 145"/>
                <a:gd name="T12" fmla="*/ 73 w 403"/>
                <a:gd name="T13" fmla="*/ 144 h 145"/>
                <a:gd name="T14" fmla="*/ 331 w 403"/>
                <a:gd name="T15" fmla="*/ 0 h 145"/>
                <a:gd name="T16" fmla="*/ 73 w 403"/>
                <a:gd name="T17" fmla="*/ 0 h 145"/>
                <a:gd name="T18" fmla="*/ 0 w 403"/>
                <a:gd name="T19" fmla="*/ 72 h 145"/>
                <a:gd name="T20" fmla="*/ 73 w 403"/>
                <a:gd name="T21" fmla="*/ 145 h 145"/>
                <a:gd name="T22" fmla="*/ 331 w 403"/>
                <a:gd name="T23" fmla="*/ 145 h 145"/>
                <a:gd name="T24" fmla="*/ 403 w 403"/>
                <a:gd name="T25" fmla="*/ 72 h 145"/>
                <a:gd name="T26" fmla="*/ 331 w 403"/>
                <a:gd name="T2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145">
                  <a:moveTo>
                    <a:pt x="73" y="144"/>
                  </a:moveTo>
                  <a:cubicBezTo>
                    <a:pt x="33" y="144"/>
                    <a:pt x="1" y="112"/>
                    <a:pt x="1" y="72"/>
                  </a:cubicBezTo>
                  <a:cubicBezTo>
                    <a:pt x="1" y="33"/>
                    <a:pt x="33" y="1"/>
                    <a:pt x="73" y="1"/>
                  </a:cubicBezTo>
                  <a:cubicBezTo>
                    <a:pt x="331" y="1"/>
                    <a:pt x="331" y="1"/>
                    <a:pt x="331" y="1"/>
                  </a:cubicBezTo>
                  <a:cubicBezTo>
                    <a:pt x="370" y="1"/>
                    <a:pt x="402" y="33"/>
                    <a:pt x="402" y="72"/>
                  </a:cubicBezTo>
                  <a:cubicBezTo>
                    <a:pt x="402" y="112"/>
                    <a:pt x="370" y="144"/>
                    <a:pt x="331" y="144"/>
                  </a:cubicBezTo>
                  <a:cubicBezTo>
                    <a:pt x="73" y="144"/>
                    <a:pt x="73" y="144"/>
                    <a:pt x="73" y="144"/>
                  </a:cubicBezTo>
                  <a:moveTo>
                    <a:pt x="331" y="0"/>
                  </a:moveTo>
                  <a:cubicBezTo>
                    <a:pt x="73" y="0"/>
                    <a:pt x="73" y="0"/>
                    <a:pt x="73" y="0"/>
                  </a:cubicBezTo>
                  <a:cubicBezTo>
                    <a:pt x="33" y="0"/>
                    <a:pt x="0" y="33"/>
                    <a:pt x="0" y="72"/>
                  </a:cubicBezTo>
                  <a:cubicBezTo>
                    <a:pt x="0" y="112"/>
                    <a:pt x="33" y="145"/>
                    <a:pt x="73" y="145"/>
                  </a:cubicBezTo>
                  <a:cubicBezTo>
                    <a:pt x="331" y="145"/>
                    <a:pt x="331" y="145"/>
                    <a:pt x="331" y="145"/>
                  </a:cubicBezTo>
                  <a:cubicBezTo>
                    <a:pt x="370" y="145"/>
                    <a:pt x="403" y="112"/>
                    <a:pt x="403" y="72"/>
                  </a:cubicBezTo>
                  <a:cubicBezTo>
                    <a:pt x="403" y="33"/>
                    <a:pt x="370" y="0"/>
                    <a:pt x="331" y="0"/>
                  </a:cubicBezTo>
                </a:path>
              </a:pathLst>
            </a:custGeom>
            <a:solidFill>
              <a:srgbClr val="F1F2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0"/>
            <p:cNvSpPr/>
            <p:nvPr/>
          </p:nvSpPr>
          <p:spPr>
            <a:xfrm>
              <a:off x="317500" y="1677988"/>
              <a:ext cx="1514475" cy="546100"/>
            </a:xfrm>
            <a:custGeom>
              <a:avLst/>
              <a:gdLst>
                <a:gd name="T0" fmla="*/ 72 w 401"/>
                <a:gd name="T1" fmla="*/ 143 h 143"/>
                <a:gd name="T2" fmla="*/ 0 w 401"/>
                <a:gd name="T3" fmla="*/ 71 h 143"/>
                <a:gd name="T4" fmla="*/ 72 w 401"/>
                <a:gd name="T5" fmla="*/ 0 h 143"/>
                <a:gd name="T6" fmla="*/ 330 w 401"/>
                <a:gd name="T7" fmla="*/ 0 h 143"/>
                <a:gd name="T8" fmla="*/ 401 w 401"/>
                <a:gd name="T9" fmla="*/ 71 h 143"/>
                <a:gd name="T10" fmla="*/ 330 w 401"/>
                <a:gd name="T11" fmla="*/ 143 h 143"/>
                <a:gd name="T12" fmla="*/ 72 w 401"/>
                <a:gd name="T13" fmla="*/ 143 h 143"/>
                <a:gd name="T14" fmla="*/ 330 w 401"/>
                <a:gd name="T15" fmla="*/ 0 h 143"/>
                <a:gd name="T16" fmla="*/ 72 w 401"/>
                <a:gd name="T17" fmla="*/ 0 h 143"/>
                <a:gd name="T18" fmla="*/ 0 w 401"/>
                <a:gd name="T19" fmla="*/ 71 h 143"/>
                <a:gd name="T20" fmla="*/ 72 w 401"/>
                <a:gd name="T21" fmla="*/ 143 h 143"/>
                <a:gd name="T22" fmla="*/ 330 w 401"/>
                <a:gd name="T23" fmla="*/ 143 h 143"/>
                <a:gd name="T24" fmla="*/ 401 w 401"/>
                <a:gd name="T25" fmla="*/ 71 h 143"/>
                <a:gd name="T26" fmla="*/ 330 w 401"/>
                <a:gd name="T2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1" h="143">
                  <a:moveTo>
                    <a:pt x="72" y="143"/>
                  </a:moveTo>
                  <a:cubicBezTo>
                    <a:pt x="32" y="143"/>
                    <a:pt x="0" y="111"/>
                    <a:pt x="0" y="71"/>
                  </a:cubicBezTo>
                  <a:cubicBezTo>
                    <a:pt x="0" y="32"/>
                    <a:pt x="32" y="0"/>
                    <a:pt x="72" y="0"/>
                  </a:cubicBezTo>
                  <a:cubicBezTo>
                    <a:pt x="330" y="0"/>
                    <a:pt x="330" y="0"/>
                    <a:pt x="330" y="0"/>
                  </a:cubicBezTo>
                  <a:cubicBezTo>
                    <a:pt x="369" y="0"/>
                    <a:pt x="401" y="32"/>
                    <a:pt x="401" y="71"/>
                  </a:cubicBezTo>
                  <a:cubicBezTo>
                    <a:pt x="401" y="111"/>
                    <a:pt x="369" y="143"/>
                    <a:pt x="330" y="143"/>
                  </a:cubicBezTo>
                  <a:cubicBezTo>
                    <a:pt x="72" y="143"/>
                    <a:pt x="72" y="143"/>
                    <a:pt x="72" y="143"/>
                  </a:cubicBezTo>
                  <a:moveTo>
                    <a:pt x="330" y="0"/>
                  </a:moveTo>
                  <a:cubicBezTo>
                    <a:pt x="72" y="0"/>
                    <a:pt x="72" y="0"/>
                    <a:pt x="72" y="0"/>
                  </a:cubicBezTo>
                  <a:cubicBezTo>
                    <a:pt x="32" y="0"/>
                    <a:pt x="0" y="32"/>
                    <a:pt x="0" y="71"/>
                  </a:cubicBezTo>
                  <a:cubicBezTo>
                    <a:pt x="0" y="111"/>
                    <a:pt x="32" y="143"/>
                    <a:pt x="72" y="143"/>
                  </a:cubicBezTo>
                  <a:cubicBezTo>
                    <a:pt x="330" y="143"/>
                    <a:pt x="330" y="143"/>
                    <a:pt x="330" y="143"/>
                  </a:cubicBezTo>
                  <a:cubicBezTo>
                    <a:pt x="369" y="143"/>
                    <a:pt x="401" y="111"/>
                    <a:pt x="401" y="71"/>
                  </a:cubicBezTo>
                  <a:cubicBezTo>
                    <a:pt x="401" y="32"/>
                    <a:pt x="369" y="0"/>
                    <a:pt x="330" y="0"/>
                  </a:cubicBezTo>
                </a:path>
              </a:pathLst>
            </a:custGeom>
            <a:solidFill>
              <a:srgbClr val="F0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
            <p:cNvSpPr/>
            <p:nvPr/>
          </p:nvSpPr>
          <p:spPr>
            <a:xfrm>
              <a:off x="317500" y="1677988"/>
              <a:ext cx="1514475" cy="546100"/>
            </a:xfrm>
            <a:custGeom>
              <a:avLst/>
              <a:gdLst>
                <a:gd name="T0" fmla="*/ 72 w 401"/>
                <a:gd name="T1" fmla="*/ 142 h 143"/>
                <a:gd name="T2" fmla="*/ 1 w 401"/>
                <a:gd name="T3" fmla="*/ 71 h 143"/>
                <a:gd name="T4" fmla="*/ 72 w 401"/>
                <a:gd name="T5" fmla="*/ 1 h 143"/>
                <a:gd name="T6" fmla="*/ 330 w 401"/>
                <a:gd name="T7" fmla="*/ 1 h 143"/>
                <a:gd name="T8" fmla="*/ 400 w 401"/>
                <a:gd name="T9" fmla="*/ 71 h 143"/>
                <a:gd name="T10" fmla="*/ 330 w 401"/>
                <a:gd name="T11" fmla="*/ 142 h 143"/>
                <a:gd name="T12" fmla="*/ 72 w 401"/>
                <a:gd name="T13" fmla="*/ 142 h 143"/>
                <a:gd name="T14" fmla="*/ 330 w 401"/>
                <a:gd name="T15" fmla="*/ 0 h 143"/>
                <a:gd name="T16" fmla="*/ 72 w 401"/>
                <a:gd name="T17" fmla="*/ 0 h 143"/>
                <a:gd name="T18" fmla="*/ 0 w 401"/>
                <a:gd name="T19" fmla="*/ 71 h 143"/>
                <a:gd name="T20" fmla="*/ 72 w 401"/>
                <a:gd name="T21" fmla="*/ 143 h 143"/>
                <a:gd name="T22" fmla="*/ 330 w 401"/>
                <a:gd name="T23" fmla="*/ 143 h 143"/>
                <a:gd name="T24" fmla="*/ 401 w 401"/>
                <a:gd name="T25" fmla="*/ 71 h 143"/>
                <a:gd name="T26" fmla="*/ 330 w 401"/>
                <a:gd name="T2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1" h="143">
                  <a:moveTo>
                    <a:pt x="72" y="142"/>
                  </a:moveTo>
                  <a:cubicBezTo>
                    <a:pt x="33" y="142"/>
                    <a:pt x="1" y="110"/>
                    <a:pt x="1" y="71"/>
                  </a:cubicBezTo>
                  <a:cubicBezTo>
                    <a:pt x="1" y="33"/>
                    <a:pt x="33" y="1"/>
                    <a:pt x="72" y="1"/>
                  </a:cubicBezTo>
                  <a:cubicBezTo>
                    <a:pt x="330" y="1"/>
                    <a:pt x="330" y="1"/>
                    <a:pt x="330" y="1"/>
                  </a:cubicBezTo>
                  <a:cubicBezTo>
                    <a:pt x="368" y="1"/>
                    <a:pt x="400" y="33"/>
                    <a:pt x="400" y="71"/>
                  </a:cubicBezTo>
                  <a:cubicBezTo>
                    <a:pt x="400" y="110"/>
                    <a:pt x="368" y="142"/>
                    <a:pt x="330" y="142"/>
                  </a:cubicBezTo>
                  <a:cubicBezTo>
                    <a:pt x="72" y="142"/>
                    <a:pt x="72" y="142"/>
                    <a:pt x="72" y="142"/>
                  </a:cubicBezTo>
                  <a:moveTo>
                    <a:pt x="330" y="0"/>
                  </a:moveTo>
                  <a:cubicBezTo>
                    <a:pt x="72" y="0"/>
                    <a:pt x="72" y="0"/>
                    <a:pt x="72" y="0"/>
                  </a:cubicBezTo>
                  <a:cubicBezTo>
                    <a:pt x="32" y="0"/>
                    <a:pt x="0" y="32"/>
                    <a:pt x="0" y="71"/>
                  </a:cubicBezTo>
                  <a:cubicBezTo>
                    <a:pt x="0" y="111"/>
                    <a:pt x="32" y="143"/>
                    <a:pt x="72" y="143"/>
                  </a:cubicBezTo>
                  <a:cubicBezTo>
                    <a:pt x="330" y="143"/>
                    <a:pt x="330" y="143"/>
                    <a:pt x="330" y="143"/>
                  </a:cubicBezTo>
                  <a:cubicBezTo>
                    <a:pt x="369" y="143"/>
                    <a:pt x="401" y="111"/>
                    <a:pt x="401" y="71"/>
                  </a:cubicBezTo>
                  <a:cubicBezTo>
                    <a:pt x="401" y="32"/>
                    <a:pt x="369" y="0"/>
                    <a:pt x="330" y="0"/>
                  </a:cubicBezTo>
                </a:path>
              </a:pathLst>
            </a:custGeom>
            <a:solidFill>
              <a:srgbClr val="EF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2"/>
            <p:cNvSpPr/>
            <p:nvPr/>
          </p:nvSpPr>
          <p:spPr>
            <a:xfrm>
              <a:off x="322263" y="1682750"/>
              <a:ext cx="1506537" cy="536575"/>
            </a:xfrm>
            <a:custGeom>
              <a:avLst/>
              <a:gdLst>
                <a:gd name="T0" fmla="*/ 71 w 399"/>
                <a:gd name="T1" fmla="*/ 141 h 141"/>
                <a:gd name="T2" fmla="*/ 1 w 399"/>
                <a:gd name="T3" fmla="*/ 70 h 141"/>
                <a:gd name="T4" fmla="*/ 71 w 399"/>
                <a:gd name="T5" fmla="*/ 0 h 141"/>
                <a:gd name="T6" fmla="*/ 329 w 399"/>
                <a:gd name="T7" fmla="*/ 0 h 141"/>
                <a:gd name="T8" fmla="*/ 399 w 399"/>
                <a:gd name="T9" fmla="*/ 70 h 141"/>
                <a:gd name="T10" fmla="*/ 329 w 399"/>
                <a:gd name="T11" fmla="*/ 141 h 141"/>
                <a:gd name="T12" fmla="*/ 71 w 399"/>
                <a:gd name="T13" fmla="*/ 141 h 141"/>
                <a:gd name="T14" fmla="*/ 329 w 399"/>
                <a:gd name="T15" fmla="*/ 0 h 141"/>
                <a:gd name="T16" fmla="*/ 71 w 399"/>
                <a:gd name="T17" fmla="*/ 0 h 141"/>
                <a:gd name="T18" fmla="*/ 0 w 399"/>
                <a:gd name="T19" fmla="*/ 70 h 141"/>
                <a:gd name="T20" fmla="*/ 71 w 399"/>
                <a:gd name="T21" fmla="*/ 141 h 141"/>
                <a:gd name="T22" fmla="*/ 329 w 399"/>
                <a:gd name="T23" fmla="*/ 141 h 141"/>
                <a:gd name="T24" fmla="*/ 399 w 399"/>
                <a:gd name="T25" fmla="*/ 70 h 141"/>
                <a:gd name="T26" fmla="*/ 329 w 399"/>
                <a:gd name="T2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9" h="141">
                  <a:moveTo>
                    <a:pt x="71" y="141"/>
                  </a:moveTo>
                  <a:cubicBezTo>
                    <a:pt x="32" y="141"/>
                    <a:pt x="1" y="109"/>
                    <a:pt x="1" y="70"/>
                  </a:cubicBezTo>
                  <a:cubicBezTo>
                    <a:pt x="1" y="32"/>
                    <a:pt x="32" y="0"/>
                    <a:pt x="71" y="0"/>
                  </a:cubicBezTo>
                  <a:cubicBezTo>
                    <a:pt x="329" y="0"/>
                    <a:pt x="329" y="0"/>
                    <a:pt x="329" y="0"/>
                  </a:cubicBezTo>
                  <a:cubicBezTo>
                    <a:pt x="367" y="0"/>
                    <a:pt x="399" y="32"/>
                    <a:pt x="399" y="70"/>
                  </a:cubicBezTo>
                  <a:cubicBezTo>
                    <a:pt x="399" y="109"/>
                    <a:pt x="367" y="141"/>
                    <a:pt x="329" y="141"/>
                  </a:cubicBezTo>
                  <a:cubicBezTo>
                    <a:pt x="71" y="141"/>
                    <a:pt x="71" y="141"/>
                    <a:pt x="71" y="141"/>
                  </a:cubicBezTo>
                  <a:moveTo>
                    <a:pt x="329" y="0"/>
                  </a:moveTo>
                  <a:cubicBezTo>
                    <a:pt x="71" y="0"/>
                    <a:pt x="71" y="0"/>
                    <a:pt x="71" y="0"/>
                  </a:cubicBezTo>
                  <a:cubicBezTo>
                    <a:pt x="32" y="0"/>
                    <a:pt x="0" y="32"/>
                    <a:pt x="0" y="70"/>
                  </a:cubicBezTo>
                  <a:cubicBezTo>
                    <a:pt x="0" y="109"/>
                    <a:pt x="32" y="141"/>
                    <a:pt x="71" y="141"/>
                  </a:cubicBezTo>
                  <a:cubicBezTo>
                    <a:pt x="329" y="141"/>
                    <a:pt x="329" y="141"/>
                    <a:pt x="329" y="141"/>
                  </a:cubicBezTo>
                  <a:cubicBezTo>
                    <a:pt x="367" y="141"/>
                    <a:pt x="399" y="109"/>
                    <a:pt x="399" y="70"/>
                  </a:cubicBezTo>
                  <a:cubicBezTo>
                    <a:pt x="399" y="32"/>
                    <a:pt x="367" y="0"/>
                    <a:pt x="329" y="0"/>
                  </a:cubicBezTo>
                </a:path>
              </a:pathLst>
            </a:custGeom>
            <a:solidFill>
              <a:srgbClr val="EEE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3"/>
            <p:cNvSpPr/>
            <p:nvPr/>
          </p:nvSpPr>
          <p:spPr>
            <a:xfrm>
              <a:off x="325438" y="1682750"/>
              <a:ext cx="1503362" cy="536575"/>
            </a:xfrm>
            <a:custGeom>
              <a:avLst/>
              <a:gdLst>
                <a:gd name="T0" fmla="*/ 70 w 398"/>
                <a:gd name="T1" fmla="*/ 140 h 141"/>
                <a:gd name="T2" fmla="*/ 0 w 398"/>
                <a:gd name="T3" fmla="*/ 70 h 141"/>
                <a:gd name="T4" fmla="*/ 70 w 398"/>
                <a:gd name="T5" fmla="*/ 1 h 141"/>
                <a:gd name="T6" fmla="*/ 328 w 398"/>
                <a:gd name="T7" fmla="*/ 1 h 141"/>
                <a:gd name="T8" fmla="*/ 397 w 398"/>
                <a:gd name="T9" fmla="*/ 70 h 141"/>
                <a:gd name="T10" fmla="*/ 328 w 398"/>
                <a:gd name="T11" fmla="*/ 140 h 141"/>
                <a:gd name="T12" fmla="*/ 70 w 398"/>
                <a:gd name="T13" fmla="*/ 140 h 141"/>
                <a:gd name="T14" fmla="*/ 328 w 398"/>
                <a:gd name="T15" fmla="*/ 0 h 141"/>
                <a:gd name="T16" fmla="*/ 70 w 398"/>
                <a:gd name="T17" fmla="*/ 0 h 141"/>
                <a:gd name="T18" fmla="*/ 0 w 398"/>
                <a:gd name="T19" fmla="*/ 70 h 141"/>
                <a:gd name="T20" fmla="*/ 70 w 398"/>
                <a:gd name="T21" fmla="*/ 141 h 141"/>
                <a:gd name="T22" fmla="*/ 328 w 398"/>
                <a:gd name="T23" fmla="*/ 141 h 141"/>
                <a:gd name="T24" fmla="*/ 398 w 398"/>
                <a:gd name="T25" fmla="*/ 70 h 141"/>
                <a:gd name="T26" fmla="*/ 328 w 398"/>
                <a:gd name="T2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8" h="141">
                  <a:moveTo>
                    <a:pt x="70" y="140"/>
                  </a:moveTo>
                  <a:cubicBezTo>
                    <a:pt x="31" y="140"/>
                    <a:pt x="0" y="109"/>
                    <a:pt x="0" y="70"/>
                  </a:cubicBezTo>
                  <a:cubicBezTo>
                    <a:pt x="0" y="32"/>
                    <a:pt x="31" y="1"/>
                    <a:pt x="70" y="1"/>
                  </a:cubicBezTo>
                  <a:cubicBezTo>
                    <a:pt x="328" y="1"/>
                    <a:pt x="328" y="1"/>
                    <a:pt x="328" y="1"/>
                  </a:cubicBezTo>
                  <a:cubicBezTo>
                    <a:pt x="366" y="1"/>
                    <a:pt x="397" y="32"/>
                    <a:pt x="397" y="70"/>
                  </a:cubicBezTo>
                  <a:cubicBezTo>
                    <a:pt x="397" y="109"/>
                    <a:pt x="366" y="140"/>
                    <a:pt x="328" y="140"/>
                  </a:cubicBezTo>
                  <a:cubicBezTo>
                    <a:pt x="70" y="140"/>
                    <a:pt x="70" y="140"/>
                    <a:pt x="70" y="140"/>
                  </a:cubicBezTo>
                  <a:moveTo>
                    <a:pt x="328" y="0"/>
                  </a:moveTo>
                  <a:cubicBezTo>
                    <a:pt x="70" y="0"/>
                    <a:pt x="70" y="0"/>
                    <a:pt x="70" y="0"/>
                  </a:cubicBezTo>
                  <a:cubicBezTo>
                    <a:pt x="31" y="0"/>
                    <a:pt x="0" y="32"/>
                    <a:pt x="0" y="70"/>
                  </a:cubicBezTo>
                  <a:cubicBezTo>
                    <a:pt x="0" y="109"/>
                    <a:pt x="31" y="141"/>
                    <a:pt x="70" y="141"/>
                  </a:cubicBezTo>
                  <a:cubicBezTo>
                    <a:pt x="328" y="141"/>
                    <a:pt x="328" y="141"/>
                    <a:pt x="328" y="141"/>
                  </a:cubicBezTo>
                  <a:cubicBezTo>
                    <a:pt x="366" y="141"/>
                    <a:pt x="398" y="109"/>
                    <a:pt x="398" y="70"/>
                  </a:cubicBezTo>
                  <a:cubicBezTo>
                    <a:pt x="398" y="32"/>
                    <a:pt x="366" y="0"/>
                    <a:pt x="328" y="0"/>
                  </a:cubicBezTo>
                </a:path>
              </a:pathLst>
            </a:custGeom>
            <a:solidFill>
              <a:srgbClr val="EDEE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4"/>
            <p:cNvSpPr/>
            <p:nvPr/>
          </p:nvSpPr>
          <p:spPr>
            <a:xfrm>
              <a:off x="325438" y="1685925"/>
              <a:ext cx="1500187" cy="530225"/>
            </a:xfrm>
            <a:custGeom>
              <a:avLst/>
              <a:gdLst>
                <a:gd name="T0" fmla="*/ 70 w 397"/>
                <a:gd name="T1" fmla="*/ 138 h 139"/>
                <a:gd name="T2" fmla="*/ 1 w 397"/>
                <a:gd name="T3" fmla="*/ 69 h 139"/>
                <a:gd name="T4" fmla="*/ 70 w 397"/>
                <a:gd name="T5" fmla="*/ 1 h 139"/>
                <a:gd name="T6" fmla="*/ 328 w 397"/>
                <a:gd name="T7" fmla="*/ 1 h 139"/>
                <a:gd name="T8" fmla="*/ 396 w 397"/>
                <a:gd name="T9" fmla="*/ 69 h 139"/>
                <a:gd name="T10" fmla="*/ 328 w 397"/>
                <a:gd name="T11" fmla="*/ 138 h 139"/>
                <a:gd name="T12" fmla="*/ 70 w 397"/>
                <a:gd name="T13" fmla="*/ 138 h 139"/>
                <a:gd name="T14" fmla="*/ 328 w 397"/>
                <a:gd name="T15" fmla="*/ 0 h 139"/>
                <a:gd name="T16" fmla="*/ 70 w 397"/>
                <a:gd name="T17" fmla="*/ 0 h 139"/>
                <a:gd name="T18" fmla="*/ 0 w 397"/>
                <a:gd name="T19" fmla="*/ 69 h 139"/>
                <a:gd name="T20" fmla="*/ 70 w 397"/>
                <a:gd name="T21" fmla="*/ 139 h 139"/>
                <a:gd name="T22" fmla="*/ 328 w 397"/>
                <a:gd name="T23" fmla="*/ 139 h 139"/>
                <a:gd name="T24" fmla="*/ 397 w 397"/>
                <a:gd name="T25" fmla="*/ 69 h 139"/>
                <a:gd name="T26" fmla="*/ 328 w 397"/>
                <a:gd name="T2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7" h="139">
                  <a:moveTo>
                    <a:pt x="70" y="138"/>
                  </a:moveTo>
                  <a:cubicBezTo>
                    <a:pt x="32" y="138"/>
                    <a:pt x="1" y="108"/>
                    <a:pt x="1" y="69"/>
                  </a:cubicBezTo>
                  <a:cubicBezTo>
                    <a:pt x="1" y="31"/>
                    <a:pt x="32" y="1"/>
                    <a:pt x="70" y="1"/>
                  </a:cubicBezTo>
                  <a:cubicBezTo>
                    <a:pt x="328" y="1"/>
                    <a:pt x="328" y="1"/>
                    <a:pt x="328" y="1"/>
                  </a:cubicBezTo>
                  <a:cubicBezTo>
                    <a:pt x="366" y="1"/>
                    <a:pt x="396" y="31"/>
                    <a:pt x="396" y="69"/>
                  </a:cubicBezTo>
                  <a:cubicBezTo>
                    <a:pt x="396" y="108"/>
                    <a:pt x="366" y="138"/>
                    <a:pt x="328" y="138"/>
                  </a:cubicBezTo>
                  <a:cubicBezTo>
                    <a:pt x="70" y="138"/>
                    <a:pt x="70" y="138"/>
                    <a:pt x="70" y="138"/>
                  </a:cubicBezTo>
                  <a:moveTo>
                    <a:pt x="328" y="0"/>
                  </a:moveTo>
                  <a:cubicBezTo>
                    <a:pt x="70" y="0"/>
                    <a:pt x="70" y="0"/>
                    <a:pt x="70" y="0"/>
                  </a:cubicBezTo>
                  <a:cubicBezTo>
                    <a:pt x="31" y="0"/>
                    <a:pt x="0" y="31"/>
                    <a:pt x="0" y="69"/>
                  </a:cubicBezTo>
                  <a:cubicBezTo>
                    <a:pt x="0" y="108"/>
                    <a:pt x="31" y="139"/>
                    <a:pt x="70" y="139"/>
                  </a:cubicBezTo>
                  <a:cubicBezTo>
                    <a:pt x="328" y="139"/>
                    <a:pt x="328" y="139"/>
                    <a:pt x="328" y="139"/>
                  </a:cubicBezTo>
                  <a:cubicBezTo>
                    <a:pt x="366" y="139"/>
                    <a:pt x="397" y="108"/>
                    <a:pt x="397" y="69"/>
                  </a:cubicBezTo>
                  <a:cubicBezTo>
                    <a:pt x="397" y="31"/>
                    <a:pt x="366" y="0"/>
                    <a:pt x="328" y="0"/>
                  </a:cubicBezTo>
                </a:path>
              </a:pathLst>
            </a:custGeom>
            <a:solidFill>
              <a:srgbClr val="ECED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5"/>
            <p:cNvSpPr/>
            <p:nvPr/>
          </p:nvSpPr>
          <p:spPr>
            <a:xfrm>
              <a:off x="330200" y="1689100"/>
              <a:ext cx="1490662" cy="522288"/>
            </a:xfrm>
            <a:custGeom>
              <a:avLst/>
              <a:gdLst>
                <a:gd name="T0" fmla="*/ 69 w 395"/>
                <a:gd name="T1" fmla="*/ 137 h 137"/>
                <a:gd name="T2" fmla="*/ 0 w 395"/>
                <a:gd name="T3" fmla="*/ 68 h 137"/>
                <a:gd name="T4" fmla="*/ 69 w 395"/>
                <a:gd name="T5" fmla="*/ 0 h 137"/>
                <a:gd name="T6" fmla="*/ 327 w 395"/>
                <a:gd name="T7" fmla="*/ 0 h 137"/>
                <a:gd name="T8" fmla="*/ 395 w 395"/>
                <a:gd name="T9" fmla="*/ 68 h 137"/>
                <a:gd name="T10" fmla="*/ 327 w 395"/>
                <a:gd name="T11" fmla="*/ 137 h 137"/>
                <a:gd name="T12" fmla="*/ 69 w 395"/>
                <a:gd name="T13" fmla="*/ 137 h 137"/>
                <a:gd name="T14" fmla="*/ 327 w 395"/>
                <a:gd name="T15" fmla="*/ 0 h 137"/>
                <a:gd name="T16" fmla="*/ 69 w 395"/>
                <a:gd name="T17" fmla="*/ 0 h 137"/>
                <a:gd name="T18" fmla="*/ 0 w 395"/>
                <a:gd name="T19" fmla="*/ 68 h 137"/>
                <a:gd name="T20" fmla="*/ 69 w 395"/>
                <a:gd name="T21" fmla="*/ 137 h 137"/>
                <a:gd name="T22" fmla="*/ 327 w 395"/>
                <a:gd name="T23" fmla="*/ 137 h 137"/>
                <a:gd name="T24" fmla="*/ 395 w 395"/>
                <a:gd name="T25" fmla="*/ 68 h 137"/>
                <a:gd name="T26" fmla="*/ 327 w 395"/>
                <a:gd name="T2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5" h="137">
                  <a:moveTo>
                    <a:pt x="69" y="137"/>
                  </a:moveTo>
                  <a:cubicBezTo>
                    <a:pt x="31" y="137"/>
                    <a:pt x="0" y="106"/>
                    <a:pt x="0" y="68"/>
                  </a:cubicBezTo>
                  <a:cubicBezTo>
                    <a:pt x="0" y="31"/>
                    <a:pt x="31" y="0"/>
                    <a:pt x="69" y="0"/>
                  </a:cubicBezTo>
                  <a:cubicBezTo>
                    <a:pt x="327" y="0"/>
                    <a:pt x="327" y="0"/>
                    <a:pt x="327" y="0"/>
                  </a:cubicBezTo>
                  <a:cubicBezTo>
                    <a:pt x="364" y="0"/>
                    <a:pt x="395" y="31"/>
                    <a:pt x="395" y="68"/>
                  </a:cubicBezTo>
                  <a:cubicBezTo>
                    <a:pt x="395" y="106"/>
                    <a:pt x="364" y="137"/>
                    <a:pt x="327" y="137"/>
                  </a:cubicBezTo>
                  <a:cubicBezTo>
                    <a:pt x="69" y="137"/>
                    <a:pt x="69" y="137"/>
                    <a:pt x="69" y="137"/>
                  </a:cubicBezTo>
                  <a:moveTo>
                    <a:pt x="327" y="0"/>
                  </a:moveTo>
                  <a:cubicBezTo>
                    <a:pt x="69" y="0"/>
                    <a:pt x="69" y="0"/>
                    <a:pt x="69" y="0"/>
                  </a:cubicBezTo>
                  <a:cubicBezTo>
                    <a:pt x="31" y="0"/>
                    <a:pt x="0" y="30"/>
                    <a:pt x="0" y="68"/>
                  </a:cubicBezTo>
                  <a:cubicBezTo>
                    <a:pt x="0" y="107"/>
                    <a:pt x="31" y="137"/>
                    <a:pt x="69" y="137"/>
                  </a:cubicBezTo>
                  <a:cubicBezTo>
                    <a:pt x="327" y="137"/>
                    <a:pt x="327" y="137"/>
                    <a:pt x="327" y="137"/>
                  </a:cubicBezTo>
                  <a:cubicBezTo>
                    <a:pt x="365" y="137"/>
                    <a:pt x="395" y="107"/>
                    <a:pt x="395" y="68"/>
                  </a:cubicBezTo>
                  <a:cubicBezTo>
                    <a:pt x="395" y="30"/>
                    <a:pt x="365" y="0"/>
                    <a:pt x="327" y="0"/>
                  </a:cubicBezTo>
                </a:path>
              </a:pathLst>
            </a:custGeom>
            <a:solidFill>
              <a:srgbClr val="EBEC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6"/>
            <p:cNvSpPr/>
            <p:nvPr/>
          </p:nvSpPr>
          <p:spPr>
            <a:xfrm>
              <a:off x="330200" y="1689100"/>
              <a:ext cx="1490662" cy="522288"/>
            </a:xfrm>
            <a:custGeom>
              <a:avLst/>
              <a:gdLst>
                <a:gd name="T0" fmla="*/ 69 w 395"/>
                <a:gd name="T1" fmla="*/ 136 h 137"/>
                <a:gd name="T2" fmla="*/ 1 w 395"/>
                <a:gd name="T3" fmla="*/ 68 h 137"/>
                <a:gd name="T4" fmla="*/ 69 w 395"/>
                <a:gd name="T5" fmla="*/ 1 h 137"/>
                <a:gd name="T6" fmla="*/ 327 w 395"/>
                <a:gd name="T7" fmla="*/ 1 h 137"/>
                <a:gd name="T8" fmla="*/ 394 w 395"/>
                <a:gd name="T9" fmla="*/ 68 h 137"/>
                <a:gd name="T10" fmla="*/ 327 w 395"/>
                <a:gd name="T11" fmla="*/ 136 h 137"/>
                <a:gd name="T12" fmla="*/ 69 w 395"/>
                <a:gd name="T13" fmla="*/ 136 h 137"/>
                <a:gd name="T14" fmla="*/ 327 w 395"/>
                <a:gd name="T15" fmla="*/ 0 h 137"/>
                <a:gd name="T16" fmla="*/ 69 w 395"/>
                <a:gd name="T17" fmla="*/ 0 h 137"/>
                <a:gd name="T18" fmla="*/ 0 w 395"/>
                <a:gd name="T19" fmla="*/ 68 h 137"/>
                <a:gd name="T20" fmla="*/ 69 w 395"/>
                <a:gd name="T21" fmla="*/ 137 h 137"/>
                <a:gd name="T22" fmla="*/ 327 w 395"/>
                <a:gd name="T23" fmla="*/ 137 h 137"/>
                <a:gd name="T24" fmla="*/ 395 w 395"/>
                <a:gd name="T25" fmla="*/ 68 h 137"/>
                <a:gd name="T26" fmla="*/ 327 w 395"/>
                <a:gd name="T2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5" h="137">
                  <a:moveTo>
                    <a:pt x="69" y="136"/>
                  </a:moveTo>
                  <a:cubicBezTo>
                    <a:pt x="31" y="136"/>
                    <a:pt x="1" y="106"/>
                    <a:pt x="1" y="68"/>
                  </a:cubicBezTo>
                  <a:cubicBezTo>
                    <a:pt x="1" y="31"/>
                    <a:pt x="31" y="1"/>
                    <a:pt x="69" y="1"/>
                  </a:cubicBezTo>
                  <a:cubicBezTo>
                    <a:pt x="327" y="1"/>
                    <a:pt x="327" y="1"/>
                    <a:pt x="327" y="1"/>
                  </a:cubicBezTo>
                  <a:cubicBezTo>
                    <a:pt x="364" y="1"/>
                    <a:pt x="394" y="31"/>
                    <a:pt x="394" y="68"/>
                  </a:cubicBezTo>
                  <a:cubicBezTo>
                    <a:pt x="394" y="106"/>
                    <a:pt x="364" y="136"/>
                    <a:pt x="327" y="136"/>
                  </a:cubicBezTo>
                  <a:cubicBezTo>
                    <a:pt x="69" y="136"/>
                    <a:pt x="69" y="136"/>
                    <a:pt x="69" y="136"/>
                  </a:cubicBezTo>
                  <a:moveTo>
                    <a:pt x="327" y="0"/>
                  </a:moveTo>
                  <a:cubicBezTo>
                    <a:pt x="69" y="0"/>
                    <a:pt x="69" y="0"/>
                    <a:pt x="69" y="0"/>
                  </a:cubicBezTo>
                  <a:cubicBezTo>
                    <a:pt x="31" y="0"/>
                    <a:pt x="0" y="31"/>
                    <a:pt x="0" y="68"/>
                  </a:cubicBezTo>
                  <a:cubicBezTo>
                    <a:pt x="0" y="106"/>
                    <a:pt x="31" y="137"/>
                    <a:pt x="69" y="137"/>
                  </a:cubicBezTo>
                  <a:cubicBezTo>
                    <a:pt x="327" y="137"/>
                    <a:pt x="327" y="137"/>
                    <a:pt x="327" y="137"/>
                  </a:cubicBezTo>
                  <a:cubicBezTo>
                    <a:pt x="364" y="137"/>
                    <a:pt x="395" y="106"/>
                    <a:pt x="395" y="68"/>
                  </a:cubicBezTo>
                  <a:cubicBezTo>
                    <a:pt x="395" y="31"/>
                    <a:pt x="364" y="0"/>
                    <a:pt x="327" y="0"/>
                  </a:cubicBezTo>
                </a:path>
              </a:pathLst>
            </a:custGeom>
            <a:solidFill>
              <a:srgbClr val="EAEB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7"/>
            <p:cNvSpPr/>
            <p:nvPr/>
          </p:nvSpPr>
          <p:spPr>
            <a:xfrm>
              <a:off x="333375" y="1693863"/>
              <a:ext cx="1484312" cy="514350"/>
            </a:xfrm>
            <a:custGeom>
              <a:avLst/>
              <a:gdLst>
                <a:gd name="T0" fmla="*/ 68 w 393"/>
                <a:gd name="T1" fmla="*/ 135 h 135"/>
                <a:gd name="T2" fmla="*/ 0 w 393"/>
                <a:gd name="T3" fmla="*/ 67 h 135"/>
                <a:gd name="T4" fmla="*/ 68 w 393"/>
                <a:gd name="T5" fmla="*/ 0 h 135"/>
                <a:gd name="T6" fmla="*/ 326 w 393"/>
                <a:gd name="T7" fmla="*/ 0 h 135"/>
                <a:gd name="T8" fmla="*/ 393 w 393"/>
                <a:gd name="T9" fmla="*/ 67 h 135"/>
                <a:gd name="T10" fmla="*/ 326 w 393"/>
                <a:gd name="T11" fmla="*/ 135 h 135"/>
                <a:gd name="T12" fmla="*/ 68 w 393"/>
                <a:gd name="T13" fmla="*/ 135 h 135"/>
                <a:gd name="T14" fmla="*/ 326 w 393"/>
                <a:gd name="T15" fmla="*/ 0 h 135"/>
                <a:gd name="T16" fmla="*/ 68 w 393"/>
                <a:gd name="T17" fmla="*/ 0 h 135"/>
                <a:gd name="T18" fmla="*/ 0 w 393"/>
                <a:gd name="T19" fmla="*/ 67 h 135"/>
                <a:gd name="T20" fmla="*/ 68 w 393"/>
                <a:gd name="T21" fmla="*/ 135 h 135"/>
                <a:gd name="T22" fmla="*/ 326 w 393"/>
                <a:gd name="T23" fmla="*/ 135 h 135"/>
                <a:gd name="T24" fmla="*/ 393 w 393"/>
                <a:gd name="T25" fmla="*/ 67 h 135"/>
                <a:gd name="T26" fmla="*/ 326 w 393"/>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3" h="135">
                  <a:moveTo>
                    <a:pt x="68" y="135"/>
                  </a:moveTo>
                  <a:cubicBezTo>
                    <a:pt x="30" y="135"/>
                    <a:pt x="0" y="105"/>
                    <a:pt x="0" y="67"/>
                  </a:cubicBezTo>
                  <a:cubicBezTo>
                    <a:pt x="0" y="30"/>
                    <a:pt x="30" y="0"/>
                    <a:pt x="68" y="0"/>
                  </a:cubicBezTo>
                  <a:cubicBezTo>
                    <a:pt x="326" y="0"/>
                    <a:pt x="326" y="0"/>
                    <a:pt x="326" y="0"/>
                  </a:cubicBezTo>
                  <a:cubicBezTo>
                    <a:pt x="363" y="0"/>
                    <a:pt x="393" y="30"/>
                    <a:pt x="393" y="67"/>
                  </a:cubicBezTo>
                  <a:cubicBezTo>
                    <a:pt x="393" y="105"/>
                    <a:pt x="363" y="135"/>
                    <a:pt x="326" y="135"/>
                  </a:cubicBezTo>
                  <a:cubicBezTo>
                    <a:pt x="68" y="135"/>
                    <a:pt x="68" y="135"/>
                    <a:pt x="68" y="135"/>
                  </a:cubicBezTo>
                  <a:moveTo>
                    <a:pt x="326" y="0"/>
                  </a:moveTo>
                  <a:cubicBezTo>
                    <a:pt x="68" y="0"/>
                    <a:pt x="68" y="0"/>
                    <a:pt x="68" y="0"/>
                  </a:cubicBezTo>
                  <a:cubicBezTo>
                    <a:pt x="30" y="0"/>
                    <a:pt x="0" y="30"/>
                    <a:pt x="0" y="67"/>
                  </a:cubicBezTo>
                  <a:cubicBezTo>
                    <a:pt x="0" y="105"/>
                    <a:pt x="30" y="135"/>
                    <a:pt x="68" y="135"/>
                  </a:cubicBezTo>
                  <a:cubicBezTo>
                    <a:pt x="326" y="135"/>
                    <a:pt x="326" y="135"/>
                    <a:pt x="326" y="135"/>
                  </a:cubicBezTo>
                  <a:cubicBezTo>
                    <a:pt x="363" y="135"/>
                    <a:pt x="393" y="105"/>
                    <a:pt x="393" y="67"/>
                  </a:cubicBezTo>
                  <a:cubicBezTo>
                    <a:pt x="393" y="30"/>
                    <a:pt x="363" y="0"/>
                    <a:pt x="326" y="0"/>
                  </a:cubicBezTo>
                </a:path>
              </a:pathLst>
            </a:custGeom>
            <a:solidFill>
              <a:srgbClr val="E9EA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8"/>
            <p:cNvSpPr/>
            <p:nvPr/>
          </p:nvSpPr>
          <p:spPr>
            <a:xfrm>
              <a:off x="333375" y="1693863"/>
              <a:ext cx="1484312" cy="514350"/>
            </a:xfrm>
            <a:custGeom>
              <a:avLst/>
              <a:gdLst>
                <a:gd name="T0" fmla="*/ 68 w 393"/>
                <a:gd name="T1" fmla="*/ 134 h 135"/>
                <a:gd name="T2" fmla="*/ 1 w 393"/>
                <a:gd name="T3" fmla="*/ 67 h 135"/>
                <a:gd name="T4" fmla="*/ 68 w 393"/>
                <a:gd name="T5" fmla="*/ 1 h 135"/>
                <a:gd name="T6" fmla="*/ 326 w 393"/>
                <a:gd name="T7" fmla="*/ 1 h 135"/>
                <a:gd name="T8" fmla="*/ 392 w 393"/>
                <a:gd name="T9" fmla="*/ 67 h 135"/>
                <a:gd name="T10" fmla="*/ 326 w 393"/>
                <a:gd name="T11" fmla="*/ 134 h 135"/>
                <a:gd name="T12" fmla="*/ 68 w 393"/>
                <a:gd name="T13" fmla="*/ 134 h 135"/>
                <a:gd name="T14" fmla="*/ 326 w 393"/>
                <a:gd name="T15" fmla="*/ 0 h 135"/>
                <a:gd name="T16" fmla="*/ 68 w 393"/>
                <a:gd name="T17" fmla="*/ 0 h 135"/>
                <a:gd name="T18" fmla="*/ 0 w 393"/>
                <a:gd name="T19" fmla="*/ 67 h 135"/>
                <a:gd name="T20" fmla="*/ 68 w 393"/>
                <a:gd name="T21" fmla="*/ 135 h 135"/>
                <a:gd name="T22" fmla="*/ 326 w 393"/>
                <a:gd name="T23" fmla="*/ 135 h 135"/>
                <a:gd name="T24" fmla="*/ 393 w 393"/>
                <a:gd name="T25" fmla="*/ 67 h 135"/>
                <a:gd name="T26" fmla="*/ 326 w 393"/>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3" h="135">
                  <a:moveTo>
                    <a:pt x="68" y="134"/>
                  </a:moveTo>
                  <a:cubicBezTo>
                    <a:pt x="31" y="134"/>
                    <a:pt x="1" y="104"/>
                    <a:pt x="1" y="67"/>
                  </a:cubicBezTo>
                  <a:cubicBezTo>
                    <a:pt x="1" y="31"/>
                    <a:pt x="31" y="1"/>
                    <a:pt x="68" y="1"/>
                  </a:cubicBezTo>
                  <a:cubicBezTo>
                    <a:pt x="326" y="1"/>
                    <a:pt x="326" y="1"/>
                    <a:pt x="326" y="1"/>
                  </a:cubicBezTo>
                  <a:cubicBezTo>
                    <a:pt x="362" y="1"/>
                    <a:pt x="392" y="31"/>
                    <a:pt x="392" y="67"/>
                  </a:cubicBezTo>
                  <a:cubicBezTo>
                    <a:pt x="392" y="104"/>
                    <a:pt x="362" y="134"/>
                    <a:pt x="326" y="134"/>
                  </a:cubicBezTo>
                  <a:cubicBezTo>
                    <a:pt x="68" y="134"/>
                    <a:pt x="68" y="134"/>
                    <a:pt x="68" y="134"/>
                  </a:cubicBezTo>
                  <a:moveTo>
                    <a:pt x="326" y="0"/>
                  </a:moveTo>
                  <a:cubicBezTo>
                    <a:pt x="68" y="0"/>
                    <a:pt x="68" y="0"/>
                    <a:pt x="68" y="0"/>
                  </a:cubicBezTo>
                  <a:cubicBezTo>
                    <a:pt x="30" y="0"/>
                    <a:pt x="0" y="30"/>
                    <a:pt x="0" y="67"/>
                  </a:cubicBezTo>
                  <a:cubicBezTo>
                    <a:pt x="0" y="105"/>
                    <a:pt x="30" y="135"/>
                    <a:pt x="68" y="135"/>
                  </a:cubicBezTo>
                  <a:cubicBezTo>
                    <a:pt x="326" y="135"/>
                    <a:pt x="326" y="135"/>
                    <a:pt x="326" y="135"/>
                  </a:cubicBezTo>
                  <a:cubicBezTo>
                    <a:pt x="363" y="135"/>
                    <a:pt x="393" y="105"/>
                    <a:pt x="393" y="67"/>
                  </a:cubicBezTo>
                  <a:cubicBezTo>
                    <a:pt x="393" y="30"/>
                    <a:pt x="363" y="0"/>
                    <a:pt x="326" y="0"/>
                  </a:cubicBezTo>
                </a:path>
              </a:pathLst>
            </a:custGeom>
            <a:solidFill>
              <a:srgbClr val="E8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9"/>
            <p:cNvSpPr/>
            <p:nvPr/>
          </p:nvSpPr>
          <p:spPr>
            <a:xfrm>
              <a:off x="336550" y="1697038"/>
              <a:ext cx="1476375" cy="508000"/>
            </a:xfrm>
            <a:custGeom>
              <a:avLst/>
              <a:gdLst>
                <a:gd name="T0" fmla="*/ 67 w 391"/>
                <a:gd name="T1" fmla="*/ 133 h 133"/>
                <a:gd name="T2" fmla="*/ 0 w 391"/>
                <a:gd name="T3" fmla="*/ 66 h 133"/>
                <a:gd name="T4" fmla="*/ 67 w 391"/>
                <a:gd name="T5" fmla="*/ 0 h 133"/>
                <a:gd name="T6" fmla="*/ 325 w 391"/>
                <a:gd name="T7" fmla="*/ 0 h 133"/>
                <a:gd name="T8" fmla="*/ 391 w 391"/>
                <a:gd name="T9" fmla="*/ 66 h 133"/>
                <a:gd name="T10" fmla="*/ 325 w 391"/>
                <a:gd name="T11" fmla="*/ 133 h 133"/>
                <a:gd name="T12" fmla="*/ 67 w 391"/>
                <a:gd name="T13" fmla="*/ 133 h 133"/>
                <a:gd name="T14" fmla="*/ 325 w 391"/>
                <a:gd name="T15" fmla="*/ 0 h 133"/>
                <a:gd name="T16" fmla="*/ 67 w 391"/>
                <a:gd name="T17" fmla="*/ 0 h 133"/>
                <a:gd name="T18" fmla="*/ 0 w 391"/>
                <a:gd name="T19" fmla="*/ 66 h 133"/>
                <a:gd name="T20" fmla="*/ 67 w 391"/>
                <a:gd name="T21" fmla="*/ 133 h 133"/>
                <a:gd name="T22" fmla="*/ 325 w 391"/>
                <a:gd name="T23" fmla="*/ 133 h 133"/>
                <a:gd name="T24" fmla="*/ 391 w 391"/>
                <a:gd name="T25" fmla="*/ 66 h 133"/>
                <a:gd name="T26" fmla="*/ 325 w 391"/>
                <a:gd name="T2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1" h="133">
                  <a:moveTo>
                    <a:pt x="67" y="133"/>
                  </a:moveTo>
                  <a:cubicBezTo>
                    <a:pt x="30" y="133"/>
                    <a:pt x="0" y="103"/>
                    <a:pt x="0" y="66"/>
                  </a:cubicBezTo>
                  <a:cubicBezTo>
                    <a:pt x="0" y="30"/>
                    <a:pt x="30" y="0"/>
                    <a:pt x="67" y="0"/>
                  </a:cubicBezTo>
                  <a:cubicBezTo>
                    <a:pt x="325" y="0"/>
                    <a:pt x="325" y="0"/>
                    <a:pt x="325" y="0"/>
                  </a:cubicBezTo>
                  <a:cubicBezTo>
                    <a:pt x="361" y="0"/>
                    <a:pt x="391" y="30"/>
                    <a:pt x="391" y="66"/>
                  </a:cubicBezTo>
                  <a:cubicBezTo>
                    <a:pt x="391" y="103"/>
                    <a:pt x="361" y="133"/>
                    <a:pt x="325" y="133"/>
                  </a:cubicBezTo>
                  <a:cubicBezTo>
                    <a:pt x="67" y="133"/>
                    <a:pt x="67" y="133"/>
                    <a:pt x="67" y="133"/>
                  </a:cubicBezTo>
                  <a:moveTo>
                    <a:pt x="325" y="0"/>
                  </a:moveTo>
                  <a:cubicBezTo>
                    <a:pt x="67" y="0"/>
                    <a:pt x="67" y="0"/>
                    <a:pt x="67" y="0"/>
                  </a:cubicBezTo>
                  <a:cubicBezTo>
                    <a:pt x="30" y="0"/>
                    <a:pt x="0" y="30"/>
                    <a:pt x="0" y="66"/>
                  </a:cubicBezTo>
                  <a:cubicBezTo>
                    <a:pt x="0" y="103"/>
                    <a:pt x="30" y="133"/>
                    <a:pt x="67" y="133"/>
                  </a:cubicBezTo>
                  <a:cubicBezTo>
                    <a:pt x="325" y="133"/>
                    <a:pt x="325" y="133"/>
                    <a:pt x="325" y="133"/>
                  </a:cubicBezTo>
                  <a:cubicBezTo>
                    <a:pt x="361" y="133"/>
                    <a:pt x="391" y="103"/>
                    <a:pt x="391" y="66"/>
                  </a:cubicBezTo>
                  <a:cubicBezTo>
                    <a:pt x="391" y="30"/>
                    <a:pt x="361" y="0"/>
                    <a:pt x="325" y="0"/>
                  </a:cubicBezTo>
                </a:path>
              </a:pathLst>
            </a:custGeom>
            <a:solidFill>
              <a:srgbClr val="E7E8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0"/>
            <p:cNvSpPr/>
            <p:nvPr/>
          </p:nvSpPr>
          <p:spPr>
            <a:xfrm>
              <a:off x="336550" y="1697038"/>
              <a:ext cx="1476375" cy="508000"/>
            </a:xfrm>
            <a:custGeom>
              <a:avLst/>
              <a:gdLst>
                <a:gd name="T0" fmla="*/ 67 w 391"/>
                <a:gd name="T1" fmla="*/ 132 h 133"/>
                <a:gd name="T2" fmla="*/ 1 w 391"/>
                <a:gd name="T3" fmla="*/ 66 h 133"/>
                <a:gd name="T4" fmla="*/ 67 w 391"/>
                <a:gd name="T5" fmla="*/ 1 h 133"/>
                <a:gd name="T6" fmla="*/ 325 w 391"/>
                <a:gd name="T7" fmla="*/ 1 h 133"/>
                <a:gd name="T8" fmla="*/ 390 w 391"/>
                <a:gd name="T9" fmla="*/ 66 h 133"/>
                <a:gd name="T10" fmla="*/ 325 w 391"/>
                <a:gd name="T11" fmla="*/ 132 h 133"/>
                <a:gd name="T12" fmla="*/ 67 w 391"/>
                <a:gd name="T13" fmla="*/ 132 h 133"/>
                <a:gd name="T14" fmla="*/ 325 w 391"/>
                <a:gd name="T15" fmla="*/ 0 h 133"/>
                <a:gd name="T16" fmla="*/ 67 w 391"/>
                <a:gd name="T17" fmla="*/ 0 h 133"/>
                <a:gd name="T18" fmla="*/ 0 w 391"/>
                <a:gd name="T19" fmla="*/ 66 h 133"/>
                <a:gd name="T20" fmla="*/ 67 w 391"/>
                <a:gd name="T21" fmla="*/ 133 h 133"/>
                <a:gd name="T22" fmla="*/ 325 w 391"/>
                <a:gd name="T23" fmla="*/ 133 h 133"/>
                <a:gd name="T24" fmla="*/ 391 w 391"/>
                <a:gd name="T25" fmla="*/ 66 h 133"/>
                <a:gd name="T26" fmla="*/ 325 w 391"/>
                <a:gd name="T2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1" h="133">
                  <a:moveTo>
                    <a:pt x="67" y="132"/>
                  </a:moveTo>
                  <a:cubicBezTo>
                    <a:pt x="30" y="132"/>
                    <a:pt x="1" y="103"/>
                    <a:pt x="1" y="66"/>
                  </a:cubicBezTo>
                  <a:cubicBezTo>
                    <a:pt x="1" y="30"/>
                    <a:pt x="30" y="1"/>
                    <a:pt x="67" y="1"/>
                  </a:cubicBezTo>
                  <a:cubicBezTo>
                    <a:pt x="325" y="1"/>
                    <a:pt x="325" y="1"/>
                    <a:pt x="325" y="1"/>
                  </a:cubicBezTo>
                  <a:cubicBezTo>
                    <a:pt x="361" y="1"/>
                    <a:pt x="390" y="30"/>
                    <a:pt x="390" y="66"/>
                  </a:cubicBezTo>
                  <a:cubicBezTo>
                    <a:pt x="390" y="103"/>
                    <a:pt x="361" y="132"/>
                    <a:pt x="325" y="132"/>
                  </a:cubicBezTo>
                  <a:cubicBezTo>
                    <a:pt x="67" y="132"/>
                    <a:pt x="67" y="132"/>
                    <a:pt x="67" y="132"/>
                  </a:cubicBezTo>
                  <a:moveTo>
                    <a:pt x="325" y="0"/>
                  </a:moveTo>
                  <a:cubicBezTo>
                    <a:pt x="67" y="0"/>
                    <a:pt x="67" y="0"/>
                    <a:pt x="67" y="0"/>
                  </a:cubicBezTo>
                  <a:cubicBezTo>
                    <a:pt x="30" y="0"/>
                    <a:pt x="0" y="30"/>
                    <a:pt x="0" y="66"/>
                  </a:cubicBezTo>
                  <a:cubicBezTo>
                    <a:pt x="0" y="103"/>
                    <a:pt x="30" y="133"/>
                    <a:pt x="67" y="133"/>
                  </a:cubicBezTo>
                  <a:cubicBezTo>
                    <a:pt x="325" y="133"/>
                    <a:pt x="325" y="133"/>
                    <a:pt x="325" y="133"/>
                  </a:cubicBezTo>
                  <a:cubicBezTo>
                    <a:pt x="361" y="133"/>
                    <a:pt x="391" y="103"/>
                    <a:pt x="391" y="66"/>
                  </a:cubicBezTo>
                  <a:cubicBezTo>
                    <a:pt x="391" y="30"/>
                    <a:pt x="361" y="0"/>
                    <a:pt x="325" y="0"/>
                  </a:cubicBezTo>
                </a:path>
              </a:pathLst>
            </a:custGeom>
            <a:solidFill>
              <a:srgbClr val="E6E7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1"/>
            <p:cNvSpPr/>
            <p:nvPr/>
          </p:nvSpPr>
          <p:spPr>
            <a:xfrm>
              <a:off x="341313" y="1701800"/>
              <a:ext cx="1468437" cy="498475"/>
            </a:xfrm>
            <a:custGeom>
              <a:avLst/>
              <a:gdLst>
                <a:gd name="T0" fmla="*/ 66 w 389"/>
                <a:gd name="T1" fmla="*/ 130 h 131"/>
                <a:gd name="T2" fmla="*/ 1 w 389"/>
                <a:gd name="T3" fmla="*/ 65 h 131"/>
                <a:gd name="T4" fmla="*/ 66 w 389"/>
                <a:gd name="T5" fmla="*/ 1 h 131"/>
                <a:gd name="T6" fmla="*/ 324 w 389"/>
                <a:gd name="T7" fmla="*/ 1 h 131"/>
                <a:gd name="T8" fmla="*/ 388 w 389"/>
                <a:gd name="T9" fmla="*/ 65 h 131"/>
                <a:gd name="T10" fmla="*/ 324 w 389"/>
                <a:gd name="T11" fmla="*/ 130 h 131"/>
                <a:gd name="T12" fmla="*/ 66 w 389"/>
                <a:gd name="T13" fmla="*/ 130 h 131"/>
                <a:gd name="T14" fmla="*/ 324 w 389"/>
                <a:gd name="T15" fmla="*/ 0 h 131"/>
                <a:gd name="T16" fmla="*/ 66 w 389"/>
                <a:gd name="T17" fmla="*/ 0 h 131"/>
                <a:gd name="T18" fmla="*/ 0 w 389"/>
                <a:gd name="T19" fmla="*/ 65 h 131"/>
                <a:gd name="T20" fmla="*/ 66 w 389"/>
                <a:gd name="T21" fmla="*/ 131 h 131"/>
                <a:gd name="T22" fmla="*/ 324 w 389"/>
                <a:gd name="T23" fmla="*/ 131 h 131"/>
                <a:gd name="T24" fmla="*/ 389 w 389"/>
                <a:gd name="T25" fmla="*/ 65 h 131"/>
                <a:gd name="T26" fmla="*/ 324 w 389"/>
                <a:gd name="T2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9" h="131">
                  <a:moveTo>
                    <a:pt x="66" y="130"/>
                  </a:moveTo>
                  <a:cubicBezTo>
                    <a:pt x="30" y="130"/>
                    <a:pt x="1" y="101"/>
                    <a:pt x="1" y="65"/>
                  </a:cubicBezTo>
                  <a:cubicBezTo>
                    <a:pt x="1" y="30"/>
                    <a:pt x="30" y="1"/>
                    <a:pt x="66" y="1"/>
                  </a:cubicBezTo>
                  <a:cubicBezTo>
                    <a:pt x="324" y="1"/>
                    <a:pt x="324" y="1"/>
                    <a:pt x="324" y="1"/>
                  </a:cubicBezTo>
                  <a:cubicBezTo>
                    <a:pt x="359" y="1"/>
                    <a:pt x="388" y="30"/>
                    <a:pt x="388" y="65"/>
                  </a:cubicBezTo>
                  <a:cubicBezTo>
                    <a:pt x="388" y="101"/>
                    <a:pt x="359" y="130"/>
                    <a:pt x="324" y="130"/>
                  </a:cubicBezTo>
                  <a:cubicBezTo>
                    <a:pt x="66" y="130"/>
                    <a:pt x="66" y="130"/>
                    <a:pt x="66" y="130"/>
                  </a:cubicBezTo>
                  <a:moveTo>
                    <a:pt x="324" y="0"/>
                  </a:moveTo>
                  <a:cubicBezTo>
                    <a:pt x="66" y="0"/>
                    <a:pt x="66" y="0"/>
                    <a:pt x="66" y="0"/>
                  </a:cubicBezTo>
                  <a:cubicBezTo>
                    <a:pt x="29" y="0"/>
                    <a:pt x="0" y="29"/>
                    <a:pt x="0" y="65"/>
                  </a:cubicBezTo>
                  <a:cubicBezTo>
                    <a:pt x="0" y="102"/>
                    <a:pt x="29" y="131"/>
                    <a:pt x="66" y="131"/>
                  </a:cubicBezTo>
                  <a:cubicBezTo>
                    <a:pt x="324" y="131"/>
                    <a:pt x="324" y="131"/>
                    <a:pt x="324" y="131"/>
                  </a:cubicBezTo>
                  <a:cubicBezTo>
                    <a:pt x="360" y="131"/>
                    <a:pt x="389" y="102"/>
                    <a:pt x="389" y="65"/>
                  </a:cubicBezTo>
                  <a:cubicBezTo>
                    <a:pt x="389" y="29"/>
                    <a:pt x="360" y="0"/>
                    <a:pt x="324" y="0"/>
                  </a:cubicBezTo>
                </a:path>
              </a:pathLst>
            </a:custGeom>
            <a:solidFill>
              <a:srgbClr val="E5E6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2"/>
            <p:cNvSpPr/>
            <p:nvPr/>
          </p:nvSpPr>
          <p:spPr>
            <a:xfrm>
              <a:off x="344488" y="1704975"/>
              <a:ext cx="1462087" cy="492125"/>
            </a:xfrm>
            <a:custGeom>
              <a:avLst/>
              <a:gdLst>
                <a:gd name="T0" fmla="*/ 65 w 387"/>
                <a:gd name="T1" fmla="*/ 129 h 129"/>
                <a:gd name="T2" fmla="*/ 0 w 387"/>
                <a:gd name="T3" fmla="*/ 64 h 129"/>
                <a:gd name="T4" fmla="*/ 65 w 387"/>
                <a:gd name="T5" fmla="*/ 0 h 129"/>
                <a:gd name="T6" fmla="*/ 323 w 387"/>
                <a:gd name="T7" fmla="*/ 0 h 129"/>
                <a:gd name="T8" fmla="*/ 387 w 387"/>
                <a:gd name="T9" fmla="*/ 64 h 129"/>
                <a:gd name="T10" fmla="*/ 323 w 387"/>
                <a:gd name="T11" fmla="*/ 129 h 129"/>
                <a:gd name="T12" fmla="*/ 65 w 387"/>
                <a:gd name="T13" fmla="*/ 129 h 129"/>
                <a:gd name="T14" fmla="*/ 323 w 387"/>
                <a:gd name="T15" fmla="*/ 0 h 129"/>
                <a:gd name="T16" fmla="*/ 65 w 387"/>
                <a:gd name="T17" fmla="*/ 0 h 129"/>
                <a:gd name="T18" fmla="*/ 0 w 387"/>
                <a:gd name="T19" fmla="*/ 64 h 129"/>
                <a:gd name="T20" fmla="*/ 65 w 387"/>
                <a:gd name="T21" fmla="*/ 129 h 129"/>
                <a:gd name="T22" fmla="*/ 323 w 387"/>
                <a:gd name="T23" fmla="*/ 129 h 129"/>
                <a:gd name="T24" fmla="*/ 387 w 387"/>
                <a:gd name="T25" fmla="*/ 64 h 129"/>
                <a:gd name="T26" fmla="*/ 323 w 387"/>
                <a:gd name="T2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7" h="129">
                  <a:moveTo>
                    <a:pt x="65" y="129"/>
                  </a:moveTo>
                  <a:cubicBezTo>
                    <a:pt x="29" y="129"/>
                    <a:pt x="0" y="100"/>
                    <a:pt x="0" y="64"/>
                  </a:cubicBezTo>
                  <a:cubicBezTo>
                    <a:pt x="0" y="29"/>
                    <a:pt x="29" y="0"/>
                    <a:pt x="65" y="0"/>
                  </a:cubicBezTo>
                  <a:cubicBezTo>
                    <a:pt x="323" y="0"/>
                    <a:pt x="323" y="0"/>
                    <a:pt x="323" y="0"/>
                  </a:cubicBezTo>
                  <a:cubicBezTo>
                    <a:pt x="358" y="0"/>
                    <a:pt x="387" y="29"/>
                    <a:pt x="387" y="64"/>
                  </a:cubicBezTo>
                  <a:cubicBezTo>
                    <a:pt x="387" y="100"/>
                    <a:pt x="358" y="129"/>
                    <a:pt x="323" y="129"/>
                  </a:cubicBezTo>
                  <a:cubicBezTo>
                    <a:pt x="65" y="129"/>
                    <a:pt x="65" y="129"/>
                    <a:pt x="65" y="129"/>
                  </a:cubicBezTo>
                  <a:moveTo>
                    <a:pt x="323" y="0"/>
                  </a:moveTo>
                  <a:cubicBezTo>
                    <a:pt x="65" y="0"/>
                    <a:pt x="65" y="0"/>
                    <a:pt x="65" y="0"/>
                  </a:cubicBezTo>
                  <a:cubicBezTo>
                    <a:pt x="29" y="0"/>
                    <a:pt x="0" y="29"/>
                    <a:pt x="0" y="64"/>
                  </a:cubicBezTo>
                  <a:cubicBezTo>
                    <a:pt x="0" y="100"/>
                    <a:pt x="29" y="129"/>
                    <a:pt x="65" y="129"/>
                  </a:cubicBezTo>
                  <a:cubicBezTo>
                    <a:pt x="323" y="129"/>
                    <a:pt x="323" y="129"/>
                    <a:pt x="323" y="129"/>
                  </a:cubicBezTo>
                  <a:cubicBezTo>
                    <a:pt x="358" y="129"/>
                    <a:pt x="387" y="100"/>
                    <a:pt x="387" y="64"/>
                  </a:cubicBezTo>
                  <a:cubicBezTo>
                    <a:pt x="387" y="29"/>
                    <a:pt x="358" y="0"/>
                    <a:pt x="323" y="0"/>
                  </a:cubicBezTo>
                </a:path>
              </a:pathLst>
            </a:custGeom>
            <a:solidFill>
              <a:srgbClr val="E5E5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3"/>
            <p:cNvSpPr/>
            <p:nvPr/>
          </p:nvSpPr>
          <p:spPr>
            <a:xfrm>
              <a:off x="344488" y="1704975"/>
              <a:ext cx="1462087" cy="492125"/>
            </a:xfrm>
            <a:custGeom>
              <a:avLst/>
              <a:gdLst>
                <a:gd name="T0" fmla="*/ 65 w 387"/>
                <a:gd name="T1" fmla="*/ 128 h 129"/>
                <a:gd name="T2" fmla="*/ 1 w 387"/>
                <a:gd name="T3" fmla="*/ 64 h 129"/>
                <a:gd name="T4" fmla="*/ 65 w 387"/>
                <a:gd name="T5" fmla="*/ 1 h 129"/>
                <a:gd name="T6" fmla="*/ 323 w 387"/>
                <a:gd name="T7" fmla="*/ 1 h 129"/>
                <a:gd name="T8" fmla="*/ 386 w 387"/>
                <a:gd name="T9" fmla="*/ 64 h 129"/>
                <a:gd name="T10" fmla="*/ 323 w 387"/>
                <a:gd name="T11" fmla="*/ 128 h 129"/>
                <a:gd name="T12" fmla="*/ 65 w 387"/>
                <a:gd name="T13" fmla="*/ 128 h 129"/>
                <a:gd name="T14" fmla="*/ 323 w 387"/>
                <a:gd name="T15" fmla="*/ 0 h 129"/>
                <a:gd name="T16" fmla="*/ 65 w 387"/>
                <a:gd name="T17" fmla="*/ 0 h 129"/>
                <a:gd name="T18" fmla="*/ 0 w 387"/>
                <a:gd name="T19" fmla="*/ 64 h 129"/>
                <a:gd name="T20" fmla="*/ 65 w 387"/>
                <a:gd name="T21" fmla="*/ 129 h 129"/>
                <a:gd name="T22" fmla="*/ 323 w 387"/>
                <a:gd name="T23" fmla="*/ 129 h 129"/>
                <a:gd name="T24" fmla="*/ 387 w 387"/>
                <a:gd name="T25" fmla="*/ 64 h 129"/>
                <a:gd name="T26" fmla="*/ 323 w 387"/>
                <a:gd name="T2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7" h="129">
                  <a:moveTo>
                    <a:pt x="65" y="128"/>
                  </a:moveTo>
                  <a:cubicBezTo>
                    <a:pt x="29" y="128"/>
                    <a:pt x="1" y="100"/>
                    <a:pt x="1" y="64"/>
                  </a:cubicBezTo>
                  <a:cubicBezTo>
                    <a:pt x="1" y="29"/>
                    <a:pt x="29" y="1"/>
                    <a:pt x="65" y="1"/>
                  </a:cubicBezTo>
                  <a:cubicBezTo>
                    <a:pt x="323" y="1"/>
                    <a:pt x="323" y="1"/>
                    <a:pt x="323" y="1"/>
                  </a:cubicBezTo>
                  <a:cubicBezTo>
                    <a:pt x="358" y="1"/>
                    <a:pt x="386" y="29"/>
                    <a:pt x="386" y="64"/>
                  </a:cubicBezTo>
                  <a:cubicBezTo>
                    <a:pt x="386" y="100"/>
                    <a:pt x="358" y="128"/>
                    <a:pt x="323" y="128"/>
                  </a:cubicBezTo>
                  <a:cubicBezTo>
                    <a:pt x="65" y="128"/>
                    <a:pt x="65" y="128"/>
                    <a:pt x="65" y="128"/>
                  </a:cubicBezTo>
                  <a:moveTo>
                    <a:pt x="323" y="0"/>
                  </a:moveTo>
                  <a:cubicBezTo>
                    <a:pt x="65" y="0"/>
                    <a:pt x="65" y="0"/>
                    <a:pt x="65" y="0"/>
                  </a:cubicBezTo>
                  <a:cubicBezTo>
                    <a:pt x="29" y="0"/>
                    <a:pt x="0" y="29"/>
                    <a:pt x="0" y="64"/>
                  </a:cubicBezTo>
                  <a:cubicBezTo>
                    <a:pt x="0" y="100"/>
                    <a:pt x="29" y="129"/>
                    <a:pt x="65" y="129"/>
                  </a:cubicBezTo>
                  <a:cubicBezTo>
                    <a:pt x="323" y="129"/>
                    <a:pt x="323" y="129"/>
                    <a:pt x="323" y="129"/>
                  </a:cubicBezTo>
                  <a:cubicBezTo>
                    <a:pt x="358" y="129"/>
                    <a:pt x="387" y="100"/>
                    <a:pt x="387" y="64"/>
                  </a:cubicBezTo>
                  <a:cubicBezTo>
                    <a:pt x="387" y="29"/>
                    <a:pt x="358" y="0"/>
                    <a:pt x="323" y="0"/>
                  </a:cubicBezTo>
                </a:path>
              </a:pathLst>
            </a:custGeom>
            <a:solidFill>
              <a:srgbClr val="E4E4E6"/>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4"/>
            <p:cNvSpPr/>
            <p:nvPr/>
          </p:nvSpPr>
          <p:spPr>
            <a:xfrm>
              <a:off x="349250" y="1708150"/>
              <a:ext cx="1452562" cy="484188"/>
            </a:xfrm>
            <a:custGeom>
              <a:avLst/>
              <a:gdLst>
                <a:gd name="T0" fmla="*/ 64 w 385"/>
                <a:gd name="T1" fmla="*/ 127 h 127"/>
                <a:gd name="T2" fmla="*/ 0 w 385"/>
                <a:gd name="T3" fmla="*/ 63 h 127"/>
                <a:gd name="T4" fmla="*/ 64 w 385"/>
                <a:gd name="T5" fmla="*/ 0 h 127"/>
                <a:gd name="T6" fmla="*/ 322 w 385"/>
                <a:gd name="T7" fmla="*/ 0 h 127"/>
                <a:gd name="T8" fmla="*/ 385 w 385"/>
                <a:gd name="T9" fmla="*/ 63 h 127"/>
                <a:gd name="T10" fmla="*/ 322 w 385"/>
                <a:gd name="T11" fmla="*/ 127 h 127"/>
                <a:gd name="T12" fmla="*/ 64 w 385"/>
                <a:gd name="T13" fmla="*/ 127 h 127"/>
                <a:gd name="T14" fmla="*/ 322 w 385"/>
                <a:gd name="T15" fmla="*/ 0 h 127"/>
                <a:gd name="T16" fmla="*/ 64 w 385"/>
                <a:gd name="T17" fmla="*/ 0 h 127"/>
                <a:gd name="T18" fmla="*/ 0 w 385"/>
                <a:gd name="T19" fmla="*/ 63 h 127"/>
                <a:gd name="T20" fmla="*/ 64 w 385"/>
                <a:gd name="T21" fmla="*/ 127 h 127"/>
                <a:gd name="T22" fmla="*/ 322 w 385"/>
                <a:gd name="T23" fmla="*/ 127 h 127"/>
                <a:gd name="T24" fmla="*/ 385 w 385"/>
                <a:gd name="T25" fmla="*/ 63 h 127"/>
                <a:gd name="T26" fmla="*/ 322 w 385"/>
                <a:gd name="T2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5" h="127">
                  <a:moveTo>
                    <a:pt x="64" y="127"/>
                  </a:moveTo>
                  <a:cubicBezTo>
                    <a:pt x="29" y="127"/>
                    <a:pt x="0" y="98"/>
                    <a:pt x="0" y="63"/>
                  </a:cubicBezTo>
                  <a:cubicBezTo>
                    <a:pt x="0" y="29"/>
                    <a:pt x="29" y="0"/>
                    <a:pt x="64" y="0"/>
                  </a:cubicBezTo>
                  <a:cubicBezTo>
                    <a:pt x="322" y="0"/>
                    <a:pt x="322" y="0"/>
                    <a:pt x="322" y="0"/>
                  </a:cubicBezTo>
                  <a:cubicBezTo>
                    <a:pt x="356" y="0"/>
                    <a:pt x="385" y="29"/>
                    <a:pt x="385" y="63"/>
                  </a:cubicBezTo>
                  <a:cubicBezTo>
                    <a:pt x="385" y="98"/>
                    <a:pt x="356" y="127"/>
                    <a:pt x="322" y="127"/>
                  </a:cubicBezTo>
                  <a:cubicBezTo>
                    <a:pt x="64" y="127"/>
                    <a:pt x="64" y="127"/>
                    <a:pt x="64" y="127"/>
                  </a:cubicBezTo>
                  <a:moveTo>
                    <a:pt x="322" y="0"/>
                  </a:moveTo>
                  <a:cubicBezTo>
                    <a:pt x="64" y="0"/>
                    <a:pt x="64" y="0"/>
                    <a:pt x="64" y="0"/>
                  </a:cubicBezTo>
                  <a:cubicBezTo>
                    <a:pt x="28" y="0"/>
                    <a:pt x="0" y="28"/>
                    <a:pt x="0" y="63"/>
                  </a:cubicBezTo>
                  <a:cubicBezTo>
                    <a:pt x="0" y="99"/>
                    <a:pt x="28" y="127"/>
                    <a:pt x="64" y="127"/>
                  </a:cubicBezTo>
                  <a:cubicBezTo>
                    <a:pt x="322" y="127"/>
                    <a:pt x="322" y="127"/>
                    <a:pt x="322" y="127"/>
                  </a:cubicBezTo>
                  <a:cubicBezTo>
                    <a:pt x="357" y="127"/>
                    <a:pt x="385" y="99"/>
                    <a:pt x="385" y="63"/>
                  </a:cubicBezTo>
                  <a:cubicBezTo>
                    <a:pt x="385" y="28"/>
                    <a:pt x="357" y="0"/>
                    <a:pt x="322" y="0"/>
                  </a:cubicBezTo>
                </a:path>
              </a:pathLst>
            </a:custGeom>
            <a:solidFill>
              <a:srgbClr val="E3E3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5"/>
            <p:cNvSpPr/>
            <p:nvPr/>
          </p:nvSpPr>
          <p:spPr>
            <a:xfrm>
              <a:off x="349250" y="1708150"/>
              <a:ext cx="1452562" cy="484188"/>
            </a:xfrm>
            <a:custGeom>
              <a:avLst/>
              <a:gdLst>
                <a:gd name="T0" fmla="*/ 64 w 385"/>
                <a:gd name="T1" fmla="*/ 126 h 127"/>
                <a:gd name="T2" fmla="*/ 1 w 385"/>
                <a:gd name="T3" fmla="*/ 63 h 127"/>
                <a:gd name="T4" fmla="*/ 64 w 385"/>
                <a:gd name="T5" fmla="*/ 1 h 127"/>
                <a:gd name="T6" fmla="*/ 322 w 385"/>
                <a:gd name="T7" fmla="*/ 1 h 127"/>
                <a:gd name="T8" fmla="*/ 384 w 385"/>
                <a:gd name="T9" fmla="*/ 63 h 127"/>
                <a:gd name="T10" fmla="*/ 322 w 385"/>
                <a:gd name="T11" fmla="*/ 126 h 127"/>
                <a:gd name="T12" fmla="*/ 64 w 385"/>
                <a:gd name="T13" fmla="*/ 126 h 127"/>
                <a:gd name="T14" fmla="*/ 322 w 385"/>
                <a:gd name="T15" fmla="*/ 0 h 127"/>
                <a:gd name="T16" fmla="*/ 64 w 385"/>
                <a:gd name="T17" fmla="*/ 0 h 127"/>
                <a:gd name="T18" fmla="*/ 0 w 385"/>
                <a:gd name="T19" fmla="*/ 63 h 127"/>
                <a:gd name="T20" fmla="*/ 64 w 385"/>
                <a:gd name="T21" fmla="*/ 127 h 127"/>
                <a:gd name="T22" fmla="*/ 322 w 385"/>
                <a:gd name="T23" fmla="*/ 127 h 127"/>
                <a:gd name="T24" fmla="*/ 385 w 385"/>
                <a:gd name="T25" fmla="*/ 63 h 127"/>
                <a:gd name="T26" fmla="*/ 322 w 385"/>
                <a:gd name="T2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5" h="127">
                  <a:moveTo>
                    <a:pt x="64" y="126"/>
                  </a:moveTo>
                  <a:cubicBezTo>
                    <a:pt x="29" y="126"/>
                    <a:pt x="1" y="98"/>
                    <a:pt x="1" y="63"/>
                  </a:cubicBezTo>
                  <a:cubicBezTo>
                    <a:pt x="1" y="29"/>
                    <a:pt x="29" y="1"/>
                    <a:pt x="64" y="1"/>
                  </a:cubicBezTo>
                  <a:cubicBezTo>
                    <a:pt x="322" y="1"/>
                    <a:pt x="322" y="1"/>
                    <a:pt x="322" y="1"/>
                  </a:cubicBezTo>
                  <a:cubicBezTo>
                    <a:pt x="356" y="1"/>
                    <a:pt x="384" y="29"/>
                    <a:pt x="384" y="63"/>
                  </a:cubicBezTo>
                  <a:cubicBezTo>
                    <a:pt x="384" y="98"/>
                    <a:pt x="356" y="126"/>
                    <a:pt x="322" y="126"/>
                  </a:cubicBezTo>
                  <a:cubicBezTo>
                    <a:pt x="64" y="126"/>
                    <a:pt x="64" y="126"/>
                    <a:pt x="64" y="126"/>
                  </a:cubicBezTo>
                  <a:moveTo>
                    <a:pt x="322" y="0"/>
                  </a:moveTo>
                  <a:cubicBezTo>
                    <a:pt x="64" y="0"/>
                    <a:pt x="64" y="0"/>
                    <a:pt x="64" y="0"/>
                  </a:cubicBezTo>
                  <a:cubicBezTo>
                    <a:pt x="29" y="0"/>
                    <a:pt x="0" y="29"/>
                    <a:pt x="0" y="63"/>
                  </a:cubicBezTo>
                  <a:cubicBezTo>
                    <a:pt x="0" y="98"/>
                    <a:pt x="29" y="127"/>
                    <a:pt x="64" y="127"/>
                  </a:cubicBezTo>
                  <a:cubicBezTo>
                    <a:pt x="322" y="127"/>
                    <a:pt x="322" y="127"/>
                    <a:pt x="322" y="127"/>
                  </a:cubicBezTo>
                  <a:cubicBezTo>
                    <a:pt x="356" y="127"/>
                    <a:pt x="385" y="98"/>
                    <a:pt x="385" y="63"/>
                  </a:cubicBezTo>
                  <a:cubicBezTo>
                    <a:pt x="385" y="29"/>
                    <a:pt x="356" y="0"/>
                    <a:pt x="322" y="0"/>
                  </a:cubicBezTo>
                </a:path>
              </a:pathLst>
            </a:custGeom>
            <a:solidFill>
              <a:srgbClr val="E2E2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6"/>
            <p:cNvSpPr/>
            <p:nvPr/>
          </p:nvSpPr>
          <p:spPr>
            <a:xfrm>
              <a:off x="352425" y="1712913"/>
              <a:ext cx="1446212" cy="476250"/>
            </a:xfrm>
            <a:custGeom>
              <a:avLst/>
              <a:gdLst>
                <a:gd name="T0" fmla="*/ 63 w 383"/>
                <a:gd name="T1" fmla="*/ 125 h 125"/>
                <a:gd name="T2" fmla="*/ 0 w 383"/>
                <a:gd name="T3" fmla="*/ 62 h 125"/>
                <a:gd name="T4" fmla="*/ 63 w 383"/>
                <a:gd name="T5" fmla="*/ 0 h 125"/>
                <a:gd name="T6" fmla="*/ 321 w 383"/>
                <a:gd name="T7" fmla="*/ 0 h 125"/>
                <a:gd name="T8" fmla="*/ 383 w 383"/>
                <a:gd name="T9" fmla="*/ 62 h 125"/>
                <a:gd name="T10" fmla="*/ 321 w 383"/>
                <a:gd name="T11" fmla="*/ 125 h 125"/>
                <a:gd name="T12" fmla="*/ 63 w 383"/>
                <a:gd name="T13" fmla="*/ 125 h 125"/>
                <a:gd name="T14" fmla="*/ 321 w 383"/>
                <a:gd name="T15" fmla="*/ 0 h 125"/>
                <a:gd name="T16" fmla="*/ 63 w 383"/>
                <a:gd name="T17" fmla="*/ 0 h 125"/>
                <a:gd name="T18" fmla="*/ 0 w 383"/>
                <a:gd name="T19" fmla="*/ 62 h 125"/>
                <a:gd name="T20" fmla="*/ 63 w 383"/>
                <a:gd name="T21" fmla="*/ 125 h 125"/>
                <a:gd name="T22" fmla="*/ 321 w 383"/>
                <a:gd name="T23" fmla="*/ 125 h 125"/>
                <a:gd name="T24" fmla="*/ 383 w 383"/>
                <a:gd name="T25" fmla="*/ 62 h 125"/>
                <a:gd name="T26" fmla="*/ 321 w 383"/>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3" h="125">
                  <a:moveTo>
                    <a:pt x="63" y="125"/>
                  </a:moveTo>
                  <a:cubicBezTo>
                    <a:pt x="28" y="125"/>
                    <a:pt x="0" y="97"/>
                    <a:pt x="0" y="62"/>
                  </a:cubicBezTo>
                  <a:cubicBezTo>
                    <a:pt x="0" y="28"/>
                    <a:pt x="28" y="0"/>
                    <a:pt x="63" y="0"/>
                  </a:cubicBezTo>
                  <a:cubicBezTo>
                    <a:pt x="321" y="0"/>
                    <a:pt x="321" y="0"/>
                    <a:pt x="321" y="0"/>
                  </a:cubicBezTo>
                  <a:cubicBezTo>
                    <a:pt x="355" y="0"/>
                    <a:pt x="383" y="28"/>
                    <a:pt x="383" y="62"/>
                  </a:cubicBezTo>
                  <a:cubicBezTo>
                    <a:pt x="383" y="97"/>
                    <a:pt x="355" y="125"/>
                    <a:pt x="321" y="125"/>
                  </a:cubicBezTo>
                  <a:cubicBezTo>
                    <a:pt x="63" y="125"/>
                    <a:pt x="63" y="125"/>
                    <a:pt x="63" y="125"/>
                  </a:cubicBezTo>
                  <a:moveTo>
                    <a:pt x="321" y="0"/>
                  </a:moveTo>
                  <a:cubicBezTo>
                    <a:pt x="63" y="0"/>
                    <a:pt x="63" y="0"/>
                    <a:pt x="63" y="0"/>
                  </a:cubicBezTo>
                  <a:cubicBezTo>
                    <a:pt x="28" y="0"/>
                    <a:pt x="0" y="28"/>
                    <a:pt x="0" y="62"/>
                  </a:cubicBezTo>
                  <a:cubicBezTo>
                    <a:pt x="0" y="97"/>
                    <a:pt x="28" y="125"/>
                    <a:pt x="63" y="125"/>
                  </a:cubicBezTo>
                  <a:cubicBezTo>
                    <a:pt x="321" y="125"/>
                    <a:pt x="321" y="125"/>
                    <a:pt x="321" y="125"/>
                  </a:cubicBezTo>
                  <a:cubicBezTo>
                    <a:pt x="355" y="125"/>
                    <a:pt x="383" y="97"/>
                    <a:pt x="383" y="62"/>
                  </a:cubicBezTo>
                  <a:cubicBezTo>
                    <a:pt x="383" y="28"/>
                    <a:pt x="355" y="0"/>
                    <a:pt x="321" y="0"/>
                  </a:cubicBezTo>
                </a:path>
              </a:pathLst>
            </a:custGeom>
            <a:solidFill>
              <a:srgbClr val="E1E1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7"/>
            <p:cNvSpPr/>
            <p:nvPr/>
          </p:nvSpPr>
          <p:spPr>
            <a:xfrm>
              <a:off x="352425" y="1712913"/>
              <a:ext cx="1446212" cy="476250"/>
            </a:xfrm>
            <a:custGeom>
              <a:avLst/>
              <a:gdLst>
                <a:gd name="T0" fmla="*/ 63 w 383"/>
                <a:gd name="T1" fmla="*/ 124 h 125"/>
                <a:gd name="T2" fmla="*/ 1 w 383"/>
                <a:gd name="T3" fmla="*/ 62 h 125"/>
                <a:gd name="T4" fmla="*/ 63 w 383"/>
                <a:gd name="T5" fmla="*/ 1 h 125"/>
                <a:gd name="T6" fmla="*/ 321 w 383"/>
                <a:gd name="T7" fmla="*/ 1 h 125"/>
                <a:gd name="T8" fmla="*/ 382 w 383"/>
                <a:gd name="T9" fmla="*/ 62 h 125"/>
                <a:gd name="T10" fmla="*/ 321 w 383"/>
                <a:gd name="T11" fmla="*/ 124 h 125"/>
                <a:gd name="T12" fmla="*/ 63 w 383"/>
                <a:gd name="T13" fmla="*/ 124 h 125"/>
                <a:gd name="T14" fmla="*/ 321 w 383"/>
                <a:gd name="T15" fmla="*/ 0 h 125"/>
                <a:gd name="T16" fmla="*/ 63 w 383"/>
                <a:gd name="T17" fmla="*/ 0 h 125"/>
                <a:gd name="T18" fmla="*/ 0 w 383"/>
                <a:gd name="T19" fmla="*/ 62 h 125"/>
                <a:gd name="T20" fmla="*/ 63 w 383"/>
                <a:gd name="T21" fmla="*/ 125 h 125"/>
                <a:gd name="T22" fmla="*/ 321 w 383"/>
                <a:gd name="T23" fmla="*/ 125 h 125"/>
                <a:gd name="T24" fmla="*/ 383 w 383"/>
                <a:gd name="T25" fmla="*/ 62 h 125"/>
                <a:gd name="T26" fmla="*/ 321 w 383"/>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3" h="125">
                  <a:moveTo>
                    <a:pt x="63" y="124"/>
                  </a:moveTo>
                  <a:cubicBezTo>
                    <a:pt x="29" y="124"/>
                    <a:pt x="1" y="96"/>
                    <a:pt x="1" y="62"/>
                  </a:cubicBezTo>
                  <a:cubicBezTo>
                    <a:pt x="1" y="29"/>
                    <a:pt x="29" y="1"/>
                    <a:pt x="63" y="1"/>
                  </a:cubicBezTo>
                  <a:cubicBezTo>
                    <a:pt x="321" y="1"/>
                    <a:pt x="321" y="1"/>
                    <a:pt x="321" y="1"/>
                  </a:cubicBezTo>
                  <a:cubicBezTo>
                    <a:pt x="354" y="1"/>
                    <a:pt x="382" y="29"/>
                    <a:pt x="382" y="62"/>
                  </a:cubicBezTo>
                  <a:cubicBezTo>
                    <a:pt x="382" y="96"/>
                    <a:pt x="354" y="124"/>
                    <a:pt x="321" y="124"/>
                  </a:cubicBezTo>
                  <a:cubicBezTo>
                    <a:pt x="63" y="124"/>
                    <a:pt x="63" y="124"/>
                    <a:pt x="63" y="124"/>
                  </a:cubicBezTo>
                  <a:moveTo>
                    <a:pt x="321" y="0"/>
                  </a:moveTo>
                  <a:cubicBezTo>
                    <a:pt x="63" y="0"/>
                    <a:pt x="63" y="0"/>
                    <a:pt x="63" y="0"/>
                  </a:cubicBezTo>
                  <a:cubicBezTo>
                    <a:pt x="28" y="0"/>
                    <a:pt x="0" y="28"/>
                    <a:pt x="0" y="62"/>
                  </a:cubicBezTo>
                  <a:cubicBezTo>
                    <a:pt x="0" y="97"/>
                    <a:pt x="28" y="125"/>
                    <a:pt x="63" y="125"/>
                  </a:cubicBezTo>
                  <a:cubicBezTo>
                    <a:pt x="321" y="125"/>
                    <a:pt x="321" y="125"/>
                    <a:pt x="321" y="125"/>
                  </a:cubicBezTo>
                  <a:cubicBezTo>
                    <a:pt x="355" y="125"/>
                    <a:pt x="383" y="97"/>
                    <a:pt x="383" y="62"/>
                  </a:cubicBezTo>
                  <a:cubicBezTo>
                    <a:pt x="383" y="28"/>
                    <a:pt x="355" y="0"/>
                    <a:pt x="321" y="0"/>
                  </a:cubicBezTo>
                </a:path>
              </a:pathLst>
            </a:custGeom>
            <a:solidFill>
              <a:srgbClr val="E0E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8"/>
            <p:cNvSpPr/>
            <p:nvPr/>
          </p:nvSpPr>
          <p:spPr>
            <a:xfrm>
              <a:off x="355600" y="1716088"/>
              <a:ext cx="1439862" cy="469900"/>
            </a:xfrm>
            <a:custGeom>
              <a:avLst/>
              <a:gdLst>
                <a:gd name="T0" fmla="*/ 62 w 381"/>
                <a:gd name="T1" fmla="*/ 122 h 123"/>
                <a:gd name="T2" fmla="*/ 1 w 381"/>
                <a:gd name="T3" fmla="*/ 61 h 123"/>
                <a:gd name="T4" fmla="*/ 62 w 381"/>
                <a:gd name="T5" fmla="*/ 1 h 123"/>
                <a:gd name="T6" fmla="*/ 320 w 381"/>
                <a:gd name="T7" fmla="*/ 1 h 123"/>
                <a:gd name="T8" fmla="*/ 380 w 381"/>
                <a:gd name="T9" fmla="*/ 61 h 123"/>
                <a:gd name="T10" fmla="*/ 320 w 381"/>
                <a:gd name="T11" fmla="*/ 122 h 123"/>
                <a:gd name="T12" fmla="*/ 62 w 381"/>
                <a:gd name="T13" fmla="*/ 122 h 123"/>
                <a:gd name="T14" fmla="*/ 320 w 381"/>
                <a:gd name="T15" fmla="*/ 0 h 123"/>
                <a:gd name="T16" fmla="*/ 62 w 381"/>
                <a:gd name="T17" fmla="*/ 0 h 123"/>
                <a:gd name="T18" fmla="*/ 0 w 381"/>
                <a:gd name="T19" fmla="*/ 61 h 123"/>
                <a:gd name="T20" fmla="*/ 62 w 381"/>
                <a:gd name="T21" fmla="*/ 123 h 123"/>
                <a:gd name="T22" fmla="*/ 320 w 381"/>
                <a:gd name="T23" fmla="*/ 123 h 123"/>
                <a:gd name="T24" fmla="*/ 381 w 381"/>
                <a:gd name="T25" fmla="*/ 61 h 123"/>
                <a:gd name="T26" fmla="*/ 320 w 381"/>
                <a:gd name="T2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1" h="123">
                  <a:moveTo>
                    <a:pt x="62" y="122"/>
                  </a:moveTo>
                  <a:cubicBezTo>
                    <a:pt x="28" y="122"/>
                    <a:pt x="1" y="95"/>
                    <a:pt x="1" y="61"/>
                  </a:cubicBezTo>
                  <a:cubicBezTo>
                    <a:pt x="1" y="28"/>
                    <a:pt x="28" y="1"/>
                    <a:pt x="62" y="1"/>
                  </a:cubicBezTo>
                  <a:cubicBezTo>
                    <a:pt x="320" y="1"/>
                    <a:pt x="320" y="1"/>
                    <a:pt x="320" y="1"/>
                  </a:cubicBezTo>
                  <a:cubicBezTo>
                    <a:pt x="353" y="1"/>
                    <a:pt x="380" y="28"/>
                    <a:pt x="380" y="61"/>
                  </a:cubicBezTo>
                  <a:cubicBezTo>
                    <a:pt x="380" y="95"/>
                    <a:pt x="353" y="122"/>
                    <a:pt x="320" y="122"/>
                  </a:cubicBezTo>
                  <a:cubicBezTo>
                    <a:pt x="62" y="122"/>
                    <a:pt x="62" y="122"/>
                    <a:pt x="62" y="122"/>
                  </a:cubicBezTo>
                  <a:moveTo>
                    <a:pt x="320" y="0"/>
                  </a:moveTo>
                  <a:cubicBezTo>
                    <a:pt x="62" y="0"/>
                    <a:pt x="62" y="0"/>
                    <a:pt x="62" y="0"/>
                  </a:cubicBezTo>
                  <a:cubicBezTo>
                    <a:pt x="28" y="0"/>
                    <a:pt x="0" y="28"/>
                    <a:pt x="0" y="61"/>
                  </a:cubicBezTo>
                  <a:cubicBezTo>
                    <a:pt x="0" y="95"/>
                    <a:pt x="28" y="123"/>
                    <a:pt x="62" y="123"/>
                  </a:cubicBezTo>
                  <a:cubicBezTo>
                    <a:pt x="320" y="123"/>
                    <a:pt x="320" y="123"/>
                    <a:pt x="320" y="123"/>
                  </a:cubicBezTo>
                  <a:cubicBezTo>
                    <a:pt x="353" y="123"/>
                    <a:pt x="381" y="95"/>
                    <a:pt x="381" y="61"/>
                  </a:cubicBezTo>
                  <a:cubicBezTo>
                    <a:pt x="381" y="28"/>
                    <a:pt x="353" y="0"/>
                    <a:pt x="320" y="0"/>
                  </a:cubicBezTo>
                </a:path>
              </a:pathLst>
            </a:custGeom>
            <a:solidFill>
              <a:srgbClr val="DFDF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9"/>
            <p:cNvSpPr/>
            <p:nvPr/>
          </p:nvSpPr>
          <p:spPr>
            <a:xfrm>
              <a:off x="360363" y="1720850"/>
              <a:ext cx="1430337" cy="460375"/>
            </a:xfrm>
            <a:custGeom>
              <a:avLst/>
              <a:gdLst>
                <a:gd name="T0" fmla="*/ 61 w 379"/>
                <a:gd name="T1" fmla="*/ 121 h 121"/>
                <a:gd name="T2" fmla="*/ 0 w 379"/>
                <a:gd name="T3" fmla="*/ 60 h 121"/>
                <a:gd name="T4" fmla="*/ 61 w 379"/>
                <a:gd name="T5" fmla="*/ 0 h 121"/>
                <a:gd name="T6" fmla="*/ 319 w 379"/>
                <a:gd name="T7" fmla="*/ 0 h 121"/>
                <a:gd name="T8" fmla="*/ 379 w 379"/>
                <a:gd name="T9" fmla="*/ 60 h 121"/>
                <a:gd name="T10" fmla="*/ 319 w 379"/>
                <a:gd name="T11" fmla="*/ 121 h 121"/>
                <a:gd name="T12" fmla="*/ 61 w 379"/>
                <a:gd name="T13" fmla="*/ 121 h 121"/>
                <a:gd name="T14" fmla="*/ 319 w 379"/>
                <a:gd name="T15" fmla="*/ 0 h 121"/>
                <a:gd name="T16" fmla="*/ 61 w 379"/>
                <a:gd name="T17" fmla="*/ 0 h 121"/>
                <a:gd name="T18" fmla="*/ 0 w 379"/>
                <a:gd name="T19" fmla="*/ 60 h 121"/>
                <a:gd name="T20" fmla="*/ 61 w 379"/>
                <a:gd name="T21" fmla="*/ 121 h 121"/>
                <a:gd name="T22" fmla="*/ 319 w 379"/>
                <a:gd name="T23" fmla="*/ 121 h 121"/>
                <a:gd name="T24" fmla="*/ 379 w 379"/>
                <a:gd name="T25" fmla="*/ 60 h 121"/>
                <a:gd name="T26" fmla="*/ 319 w 379"/>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9" h="121">
                  <a:moveTo>
                    <a:pt x="61" y="121"/>
                  </a:moveTo>
                  <a:cubicBezTo>
                    <a:pt x="27" y="121"/>
                    <a:pt x="0" y="94"/>
                    <a:pt x="0" y="60"/>
                  </a:cubicBezTo>
                  <a:cubicBezTo>
                    <a:pt x="0" y="27"/>
                    <a:pt x="27" y="0"/>
                    <a:pt x="61" y="0"/>
                  </a:cubicBezTo>
                  <a:cubicBezTo>
                    <a:pt x="319" y="0"/>
                    <a:pt x="319" y="0"/>
                    <a:pt x="319" y="0"/>
                  </a:cubicBezTo>
                  <a:cubicBezTo>
                    <a:pt x="352" y="0"/>
                    <a:pt x="379" y="27"/>
                    <a:pt x="379" y="60"/>
                  </a:cubicBezTo>
                  <a:cubicBezTo>
                    <a:pt x="379" y="94"/>
                    <a:pt x="352" y="121"/>
                    <a:pt x="319" y="121"/>
                  </a:cubicBezTo>
                  <a:cubicBezTo>
                    <a:pt x="61" y="121"/>
                    <a:pt x="61" y="121"/>
                    <a:pt x="61" y="121"/>
                  </a:cubicBezTo>
                  <a:moveTo>
                    <a:pt x="319" y="0"/>
                  </a:moveTo>
                  <a:cubicBezTo>
                    <a:pt x="61" y="0"/>
                    <a:pt x="61" y="0"/>
                    <a:pt x="61" y="0"/>
                  </a:cubicBezTo>
                  <a:cubicBezTo>
                    <a:pt x="27" y="0"/>
                    <a:pt x="0" y="27"/>
                    <a:pt x="0" y="60"/>
                  </a:cubicBezTo>
                  <a:cubicBezTo>
                    <a:pt x="0" y="94"/>
                    <a:pt x="27" y="121"/>
                    <a:pt x="61" y="121"/>
                  </a:cubicBezTo>
                  <a:cubicBezTo>
                    <a:pt x="319" y="121"/>
                    <a:pt x="319" y="121"/>
                    <a:pt x="319" y="121"/>
                  </a:cubicBezTo>
                  <a:cubicBezTo>
                    <a:pt x="352" y="121"/>
                    <a:pt x="379" y="94"/>
                    <a:pt x="379" y="60"/>
                  </a:cubicBezTo>
                  <a:cubicBezTo>
                    <a:pt x="379" y="27"/>
                    <a:pt x="352" y="0"/>
                    <a:pt x="319" y="0"/>
                  </a:cubicBezTo>
                </a:path>
              </a:pathLst>
            </a:custGeom>
            <a:solidFill>
              <a:srgbClr val="DEDE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0"/>
            <p:cNvSpPr/>
            <p:nvPr/>
          </p:nvSpPr>
          <p:spPr>
            <a:xfrm>
              <a:off x="360363" y="1720850"/>
              <a:ext cx="1430337" cy="460375"/>
            </a:xfrm>
            <a:custGeom>
              <a:avLst/>
              <a:gdLst>
                <a:gd name="T0" fmla="*/ 61 w 379"/>
                <a:gd name="T1" fmla="*/ 120 h 121"/>
                <a:gd name="T2" fmla="*/ 1 w 379"/>
                <a:gd name="T3" fmla="*/ 60 h 121"/>
                <a:gd name="T4" fmla="*/ 61 w 379"/>
                <a:gd name="T5" fmla="*/ 1 h 121"/>
                <a:gd name="T6" fmla="*/ 319 w 379"/>
                <a:gd name="T7" fmla="*/ 1 h 121"/>
                <a:gd name="T8" fmla="*/ 378 w 379"/>
                <a:gd name="T9" fmla="*/ 60 h 121"/>
                <a:gd name="T10" fmla="*/ 319 w 379"/>
                <a:gd name="T11" fmla="*/ 120 h 121"/>
                <a:gd name="T12" fmla="*/ 61 w 379"/>
                <a:gd name="T13" fmla="*/ 120 h 121"/>
                <a:gd name="T14" fmla="*/ 319 w 379"/>
                <a:gd name="T15" fmla="*/ 0 h 121"/>
                <a:gd name="T16" fmla="*/ 61 w 379"/>
                <a:gd name="T17" fmla="*/ 0 h 121"/>
                <a:gd name="T18" fmla="*/ 0 w 379"/>
                <a:gd name="T19" fmla="*/ 60 h 121"/>
                <a:gd name="T20" fmla="*/ 61 w 379"/>
                <a:gd name="T21" fmla="*/ 121 h 121"/>
                <a:gd name="T22" fmla="*/ 319 w 379"/>
                <a:gd name="T23" fmla="*/ 121 h 121"/>
                <a:gd name="T24" fmla="*/ 379 w 379"/>
                <a:gd name="T25" fmla="*/ 60 h 121"/>
                <a:gd name="T26" fmla="*/ 319 w 379"/>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9" h="121">
                  <a:moveTo>
                    <a:pt x="61" y="120"/>
                  </a:moveTo>
                  <a:cubicBezTo>
                    <a:pt x="28" y="120"/>
                    <a:pt x="1" y="94"/>
                    <a:pt x="1" y="60"/>
                  </a:cubicBezTo>
                  <a:cubicBezTo>
                    <a:pt x="1" y="27"/>
                    <a:pt x="28" y="1"/>
                    <a:pt x="61" y="1"/>
                  </a:cubicBezTo>
                  <a:cubicBezTo>
                    <a:pt x="319" y="1"/>
                    <a:pt x="319" y="1"/>
                    <a:pt x="319" y="1"/>
                  </a:cubicBezTo>
                  <a:cubicBezTo>
                    <a:pt x="352" y="1"/>
                    <a:pt x="378" y="27"/>
                    <a:pt x="378" y="60"/>
                  </a:cubicBezTo>
                  <a:cubicBezTo>
                    <a:pt x="378" y="94"/>
                    <a:pt x="352" y="120"/>
                    <a:pt x="319" y="120"/>
                  </a:cubicBezTo>
                  <a:cubicBezTo>
                    <a:pt x="61" y="120"/>
                    <a:pt x="61" y="120"/>
                    <a:pt x="61" y="120"/>
                  </a:cubicBezTo>
                  <a:moveTo>
                    <a:pt x="319" y="0"/>
                  </a:moveTo>
                  <a:cubicBezTo>
                    <a:pt x="61" y="0"/>
                    <a:pt x="61" y="0"/>
                    <a:pt x="61" y="0"/>
                  </a:cubicBezTo>
                  <a:cubicBezTo>
                    <a:pt x="27" y="0"/>
                    <a:pt x="0" y="27"/>
                    <a:pt x="0" y="60"/>
                  </a:cubicBezTo>
                  <a:cubicBezTo>
                    <a:pt x="0" y="94"/>
                    <a:pt x="27" y="121"/>
                    <a:pt x="61" y="121"/>
                  </a:cubicBezTo>
                  <a:cubicBezTo>
                    <a:pt x="319" y="121"/>
                    <a:pt x="319" y="121"/>
                    <a:pt x="319" y="121"/>
                  </a:cubicBezTo>
                  <a:cubicBezTo>
                    <a:pt x="352" y="121"/>
                    <a:pt x="379" y="94"/>
                    <a:pt x="379" y="60"/>
                  </a:cubicBezTo>
                  <a:cubicBezTo>
                    <a:pt x="379" y="27"/>
                    <a:pt x="352" y="0"/>
                    <a:pt x="319" y="0"/>
                  </a:cubicBezTo>
                </a:path>
              </a:pathLst>
            </a:custGeom>
            <a:solidFill>
              <a:srgbClr val="DDDD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1"/>
            <p:cNvSpPr/>
            <p:nvPr/>
          </p:nvSpPr>
          <p:spPr>
            <a:xfrm>
              <a:off x="363538" y="1724025"/>
              <a:ext cx="1423987" cy="454025"/>
            </a:xfrm>
            <a:custGeom>
              <a:avLst/>
              <a:gdLst>
                <a:gd name="T0" fmla="*/ 60 w 377"/>
                <a:gd name="T1" fmla="*/ 119 h 119"/>
                <a:gd name="T2" fmla="*/ 0 w 377"/>
                <a:gd name="T3" fmla="*/ 59 h 119"/>
                <a:gd name="T4" fmla="*/ 60 w 377"/>
                <a:gd name="T5" fmla="*/ 0 h 119"/>
                <a:gd name="T6" fmla="*/ 318 w 377"/>
                <a:gd name="T7" fmla="*/ 0 h 119"/>
                <a:gd name="T8" fmla="*/ 377 w 377"/>
                <a:gd name="T9" fmla="*/ 59 h 119"/>
                <a:gd name="T10" fmla="*/ 318 w 377"/>
                <a:gd name="T11" fmla="*/ 119 h 119"/>
                <a:gd name="T12" fmla="*/ 60 w 377"/>
                <a:gd name="T13" fmla="*/ 119 h 119"/>
                <a:gd name="T14" fmla="*/ 318 w 377"/>
                <a:gd name="T15" fmla="*/ 0 h 119"/>
                <a:gd name="T16" fmla="*/ 60 w 377"/>
                <a:gd name="T17" fmla="*/ 0 h 119"/>
                <a:gd name="T18" fmla="*/ 0 w 377"/>
                <a:gd name="T19" fmla="*/ 59 h 119"/>
                <a:gd name="T20" fmla="*/ 60 w 377"/>
                <a:gd name="T21" fmla="*/ 119 h 119"/>
                <a:gd name="T22" fmla="*/ 318 w 377"/>
                <a:gd name="T23" fmla="*/ 119 h 119"/>
                <a:gd name="T24" fmla="*/ 377 w 377"/>
                <a:gd name="T25" fmla="*/ 59 h 119"/>
                <a:gd name="T26" fmla="*/ 318 w 377"/>
                <a:gd name="T2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7" h="119">
                  <a:moveTo>
                    <a:pt x="60" y="119"/>
                  </a:moveTo>
                  <a:cubicBezTo>
                    <a:pt x="27" y="119"/>
                    <a:pt x="0" y="92"/>
                    <a:pt x="0" y="59"/>
                  </a:cubicBezTo>
                  <a:cubicBezTo>
                    <a:pt x="0" y="27"/>
                    <a:pt x="27" y="0"/>
                    <a:pt x="60" y="0"/>
                  </a:cubicBezTo>
                  <a:cubicBezTo>
                    <a:pt x="318" y="0"/>
                    <a:pt x="318" y="0"/>
                    <a:pt x="318" y="0"/>
                  </a:cubicBezTo>
                  <a:cubicBezTo>
                    <a:pt x="350" y="0"/>
                    <a:pt x="377" y="27"/>
                    <a:pt x="377" y="59"/>
                  </a:cubicBezTo>
                  <a:cubicBezTo>
                    <a:pt x="377" y="92"/>
                    <a:pt x="350" y="119"/>
                    <a:pt x="318" y="119"/>
                  </a:cubicBezTo>
                  <a:cubicBezTo>
                    <a:pt x="60" y="119"/>
                    <a:pt x="60" y="119"/>
                    <a:pt x="60" y="119"/>
                  </a:cubicBezTo>
                  <a:moveTo>
                    <a:pt x="318" y="0"/>
                  </a:moveTo>
                  <a:cubicBezTo>
                    <a:pt x="60" y="0"/>
                    <a:pt x="60" y="0"/>
                    <a:pt x="60" y="0"/>
                  </a:cubicBezTo>
                  <a:cubicBezTo>
                    <a:pt x="27" y="0"/>
                    <a:pt x="0" y="26"/>
                    <a:pt x="0" y="59"/>
                  </a:cubicBezTo>
                  <a:cubicBezTo>
                    <a:pt x="0" y="93"/>
                    <a:pt x="27" y="119"/>
                    <a:pt x="60" y="119"/>
                  </a:cubicBezTo>
                  <a:cubicBezTo>
                    <a:pt x="318" y="119"/>
                    <a:pt x="318" y="119"/>
                    <a:pt x="318" y="119"/>
                  </a:cubicBezTo>
                  <a:cubicBezTo>
                    <a:pt x="351" y="119"/>
                    <a:pt x="377" y="93"/>
                    <a:pt x="377" y="59"/>
                  </a:cubicBezTo>
                  <a:cubicBezTo>
                    <a:pt x="377" y="26"/>
                    <a:pt x="351" y="0"/>
                    <a:pt x="318" y="0"/>
                  </a:cubicBezTo>
                </a:path>
              </a:pathLst>
            </a:custGeom>
            <a:solidFill>
              <a:srgbClr val="DCDC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2"/>
            <p:cNvSpPr/>
            <p:nvPr/>
          </p:nvSpPr>
          <p:spPr>
            <a:xfrm>
              <a:off x="363538" y="1724025"/>
              <a:ext cx="1423987" cy="454025"/>
            </a:xfrm>
            <a:custGeom>
              <a:avLst/>
              <a:gdLst>
                <a:gd name="T0" fmla="*/ 60 w 377"/>
                <a:gd name="T1" fmla="*/ 118 h 119"/>
                <a:gd name="T2" fmla="*/ 1 w 377"/>
                <a:gd name="T3" fmla="*/ 59 h 119"/>
                <a:gd name="T4" fmla="*/ 60 w 377"/>
                <a:gd name="T5" fmla="*/ 1 h 119"/>
                <a:gd name="T6" fmla="*/ 318 w 377"/>
                <a:gd name="T7" fmla="*/ 1 h 119"/>
                <a:gd name="T8" fmla="*/ 376 w 377"/>
                <a:gd name="T9" fmla="*/ 59 h 119"/>
                <a:gd name="T10" fmla="*/ 318 w 377"/>
                <a:gd name="T11" fmla="*/ 118 h 119"/>
                <a:gd name="T12" fmla="*/ 60 w 377"/>
                <a:gd name="T13" fmla="*/ 118 h 119"/>
                <a:gd name="T14" fmla="*/ 318 w 377"/>
                <a:gd name="T15" fmla="*/ 0 h 119"/>
                <a:gd name="T16" fmla="*/ 60 w 377"/>
                <a:gd name="T17" fmla="*/ 0 h 119"/>
                <a:gd name="T18" fmla="*/ 0 w 377"/>
                <a:gd name="T19" fmla="*/ 59 h 119"/>
                <a:gd name="T20" fmla="*/ 60 w 377"/>
                <a:gd name="T21" fmla="*/ 119 h 119"/>
                <a:gd name="T22" fmla="*/ 318 w 377"/>
                <a:gd name="T23" fmla="*/ 119 h 119"/>
                <a:gd name="T24" fmla="*/ 377 w 377"/>
                <a:gd name="T25" fmla="*/ 59 h 119"/>
                <a:gd name="T26" fmla="*/ 318 w 377"/>
                <a:gd name="T2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7" h="119">
                  <a:moveTo>
                    <a:pt x="60" y="118"/>
                  </a:moveTo>
                  <a:cubicBezTo>
                    <a:pt x="27" y="118"/>
                    <a:pt x="1" y="92"/>
                    <a:pt x="1" y="59"/>
                  </a:cubicBezTo>
                  <a:cubicBezTo>
                    <a:pt x="1" y="27"/>
                    <a:pt x="27" y="1"/>
                    <a:pt x="60" y="1"/>
                  </a:cubicBezTo>
                  <a:cubicBezTo>
                    <a:pt x="318" y="1"/>
                    <a:pt x="318" y="1"/>
                    <a:pt x="318" y="1"/>
                  </a:cubicBezTo>
                  <a:cubicBezTo>
                    <a:pt x="350" y="1"/>
                    <a:pt x="376" y="27"/>
                    <a:pt x="376" y="59"/>
                  </a:cubicBezTo>
                  <a:cubicBezTo>
                    <a:pt x="376" y="92"/>
                    <a:pt x="350" y="118"/>
                    <a:pt x="318" y="118"/>
                  </a:cubicBezTo>
                  <a:cubicBezTo>
                    <a:pt x="60" y="118"/>
                    <a:pt x="60" y="118"/>
                    <a:pt x="60" y="118"/>
                  </a:cubicBezTo>
                  <a:moveTo>
                    <a:pt x="318" y="0"/>
                  </a:moveTo>
                  <a:cubicBezTo>
                    <a:pt x="60" y="0"/>
                    <a:pt x="60" y="0"/>
                    <a:pt x="60" y="0"/>
                  </a:cubicBezTo>
                  <a:cubicBezTo>
                    <a:pt x="27" y="0"/>
                    <a:pt x="0" y="27"/>
                    <a:pt x="0" y="59"/>
                  </a:cubicBezTo>
                  <a:cubicBezTo>
                    <a:pt x="0" y="92"/>
                    <a:pt x="27" y="119"/>
                    <a:pt x="60" y="119"/>
                  </a:cubicBezTo>
                  <a:cubicBezTo>
                    <a:pt x="318" y="119"/>
                    <a:pt x="318" y="119"/>
                    <a:pt x="318" y="119"/>
                  </a:cubicBezTo>
                  <a:cubicBezTo>
                    <a:pt x="350" y="119"/>
                    <a:pt x="377" y="92"/>
                    <a:pt x="377" y="59"/>
                  </a:cubicBezTo>
                  <a:cubicBezTo>
                    <a:pt x="377" y="27"/>
                    <a:pt x="350" y="0"/>
                    <a:pt x="318" y="0"/>
                  </a:cubicBezTo>
                </a:path>
              </a:pathLst>
            </a:custGeom>
            <a:solidFill>
              <a:srgbClr val="DBDB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3"/>
            <p:cNvSpPr/>
            <p:nvPr/>
          </p:nvSpPr>
          <p:spPr>
            <a:xfrm>
              <a:off x="366713" y="1728788"/>
              <a:ext cx="1416050" cy="444500"/>
            </a:xfrm>
            <a:custGeom>
              <a:avLst/>
              <a:gdLst>
                <a:gd name="T0" fmla="*/ 59 w 375"/>
                <a:gd name="T1" fmla="*/ 117 h 117"/>
                <a:gd name="T2" fmla="*/ 0 w 375"/>
                <a:gd name="T3" fmla="*/ 58 h 117"/>
                <a:gd name="T4" fmla="*/ 59 w 375"/>
                <a:gd name="T5" fmla="*/ 0 h 117"/>
                <a:gd name="T6" fmla="*/ 317 w 375"/>
                <a:gd name="T7" fmla="*/ 0 h 117"/>
                <a:gd name="T8" fmla="*/ 375 w 375"/>
                <a:gd name="T9" fmla="*/ 58 h 117"/>
                <a:gd name="T10" fmla="*/ 317 w 375"/>
                <a:gd name="T11" fmla="*/ 117 h 117"/>
                <a:gd name="T12" fmla="*/ 59 w 375"/>
                <a:gd name="T13" fmla="*/ 117 h 117"/>
                <a:gd name="T14" fmla="*/ 317 w 375"/>
                <a:gd name="T15" fmla="*/ 0 h 117"/>
                <a:gd name="T16" fmla="*/ 59 w 375"/>
                <a:gd name="T17" fmla="*/ 0 h 117"/>
                <a:gd name="T18" fmla="*/ 0 w 375"/>
                <a:gd name="T19" fmla="*/ 58 h 117"/>
                <a:gd name="T20" fmla="*/ 59 w 375"/>
                <a:gd name="T21" fmla="*/ 117 h 117"/>
                <a:gd name="T22" fmla="*/ 317 w 375"/>
                <a:gd name="T23" fmla="*/ 117 h 117"/>
                <a:gd name="T24" fmla="*/ 375 w 375"/>
                <a:gd name="T25" fmla="*/ 58 h 117"/>
                <a:gd name="T26" fmla="*/ 317 w 375"/>
                <a:gd name="T2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 h="117">
                  <a:moveTo>
                    <a:pt x="59" y="117"/>
                  </a:moveTo>
                  <a:cubicBezTo>
                    <a:pt x="26" y="117"/>
                    <a:pt x="0" y="91"/>
                    <a:pt x="0" y="58"/>
                  </a:cubicBezTo>
                  <a:cubicBezTo>
                    <a:pt x="0" y="26"/>
                    <a:pt x="26" y="0"/>
                    <a:pt x="59" y="0"/>
                  </a:cubicBezTo>
                  <a:cubicBezTo>
                    <a:pt x="317" y="0"/>
                    <a:pt x="317" y="0"/>
                    <a:pt x="317" y="0"/>
                  </a:cubicBezTo>
                  <a:cubicBezTo>
                    <a:pt x="349" y="0"/>
                    <a:pt x="375" y="26"/>
                    <a:pt x="375" y="58"/>
                  </a:cubicBezTo>
                  <a:cubicBezTo>
                    <a:pt x="375" y="91"/>
                    <a:pt x="349" y="117"/>
                    <a:pt x="317" y="117"/>
                  </a:cubicBezTo>
                  <a:cubicBezTo>
                    <a:pt x="59" y="117"/>
                    <a:pt x="59" y="117"/>
                    <a:pt x="59" y="117"/>
                  </a:cubicBezTo>
                  <a:moveTo>
                    <a:pt x="317" y="0"/>
                  </a:moveTo>
                  <a:cubicBezTo>
                    <a:pt x="59" y="0"/>
                    <a:pt x="59" y="0"/>
                    <a:pt x="59" y="0"/>
                  </a:cubicBezTo>
                  <a:cubicBezTo>
                    <a:pt x="26" y="0"/>
                    <a:pt x="0" y="26"/>
                    <a:pt x="0" y="58"/>
                  </a:cubicBezTo>
                  <a:cubicBezTo>
                    <a:pt x="0" y="91"/>
                    <a:pt x="26" y="117"/>
                    <a:pt x="59" y="117"/>
                  </a:cubicBezTo>
                  <a:cubicBezTo>
                    <a:pt x="317" y="117"/>
                    <a:pt x="317" y="117"/>
                    <a:pt x="317" y="117"/>
                  </a:cubicBezTo>
                  <a:cubicBezTo>
                    <a:pt x="349" y="117"/>
                    <a:pt x="375" y="91"/>
                    <a:pt x="375" y="58"/>
                  </a:cubicBezTo>
                  <a:cubicBezTo>
                    <a:pt x="375" y="26"/>
                    <a:pt x="349" y="0"/>
                    <a:pt x="317" y="0"/>
                  </a:cubicBezTo>
                </a:path>
              </a:pathLst>
            </a:custGeom>
            <a:solidFill>
              <a:srgbClr val="DA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4"/>
            <p:cNvSpPr/>
            <p:nvPr/>
          </p:nvSpPr>
          <p:spPr>
            <a:xfrm>
              <a:off x="366713" y="1728788"/>
              <a:ext cx="1416050" cy="444500"/>
            </a:xfrm>
            <a:custGeom>
              <a:avLst/>
              <a:gdLst>
                <a:gd name="T0" fmla="*/ 59 w 375"/>
                <a:gd name="T1" fmla="*/ 116 h 117"/>
                <a:gd name="T2" fmla="*/ 1 w 375"/>
                <a:gd name="T3" fmla="*/ 58 h 117"/>
                <a:gd name="T4" fmla="*/ 59 w 375"/>
                <a:gd name="T5" fmla="*/ 1 h 117"/>
                <a:gd name="T6" fmla="*/ 317 w 375"/>
                <a:gd name="T7" fmla="*/ 1 h 117"/>
                <a:gd name="T8" fmla="*/ 374 w 375"/>
                <a:gd name="T9" fmla="*/ 58 h 117"/>
                <a:gd name="T10" fmla="*/ 317 w 375"/>
                <a:gd name="T11" fmla="*/ 116 h 117"/>
                <a:gd name="T12" fmla="*/ 59 w 375"/>
                <a:gd name="T13" fmla="*/ 116 h 117"/>
                <a:gd name="T14" fmla="*/ 317 w 375"/>
                <a:gd name="T15" fmla="*/ 0 h 117"/>
                <a:gd name="T16" fmla="*/ 59 w 375"/>
                <a:gd name="T17" fmla="*/ 0 h 117"/>
                <a:gd name="T18" fmla="*/ 0 w 375"/>
                <a:gd name="T19" fmla="*/ 58 h 117"/>
                <a:gd name="T20" fmla="*/ 59 w 375"/>
                <a:gd name="T21" fmla="*/ 117 h 117"/>
                <a:gd name="T22" fmla="*/ 317 w 375"/>
                <a:gd name="T23" fmla="*/ 117 h 117"/>
                <a:gd name="T24" fmla="*/ 375 w 375"/>
                <a:gd name="T25" fmla="*/ 58 h 117"/>
                <a:gd name="T26" fmla="*/ 317 w 375"/>
                <a:gd name="T2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 h="117">
                  <a:moveTo>
                    <a:pt x="59" y="116"/>
                  </a:moveTo>
                  <a:cubicBezTo>
                    <a:pt x="27" y="116"/>
                    <a:pt x="1" y="90"/>
                    <a:pt x="1" y="58"/>
                  </a:cubicBezTo>
                  <a:cubicBezTo>
                    <a:pt x="1" y="27"/>
                    <a:pt x="27" y="1"/>
                    <a:pt x="59" y="1"/>
                  </a:cubicBezTo>
                  <a:cubicBezTo>
                    <a:pt x="317" y="1"/>
                    <a:pt x="317" y="1"/>
                    <a:pt x="317" y="1"/>
                  </a:cubicBezTo>
                  <a:cubicBezTo>
                    <a:pt x="348" y="1"/>
                    <a:pt x="374" y="27"/>
                    <a:pt x="374" y="58"/>
                  </a:cubicBezTo>
                  <a:cubicBezTo>
                    <a:pt x="374" y="90"/>
                    <a:pt x="348" y="116"/>
                    <a:pt x="317" y="116"/>
                  </a:cubicBezTo>
                  <a:cubicBezTo>
                    <a:pt x="59" y="116"/>
                    <a:pt x="59" y="116"/>
                    <a:pt x="59" y="116"/>
                  </a:cubicBezTo>
                  <a:moveTo>
                    <a:pt x="317" y="0"/>
                  </a:moveTo>
                  <a:cubicBezTo>
                    <a:pt x="59" y="0"/>
                    <a:pt x="59" y="0"/>
                    <a:pt x="59" y="0"/>
                  </a:cubicBezTo>
                  <a:cubicBezTo>
                    <a:pt x="26" y="0"/>
                    <a:pt x="0" y="26"/>
                    <a:pt x="0" y="58"/>
                  </a:cubicBezTo>
                  <a:cubicBezTo>
                    <a:pt x="0" y="91"/>
                    <a:pt x="26" y="117"/>
                    <a:pt x="59" y="117"/>
                  </a:cubicBezTo>
                  <a:cubicBezTo>
                    <a:pt x="317" y="117"/>
                    <a:pt x="317" y="117"/>
                    <a:pt x="317" y="117"/>
                  </a:cubicBezTo>
                  <a:cubicBezTo>
                    <a:pt x="349" y="117"/>
                    <a:pt x="375" y="91"/>
                    <a:pt x="375" y="58"/>
                  </a:cubicBezTo>
                  <a:cubicBezTo>
                    <a:pt x="375" y="26"/>
                    <a:pt x="349" y="0"/>
                    <a:pt x="317" y="0"/>
                  </a:cubicBezTo>
                </a:path>
              </a:pathLst>
            </a:custGeom>
            <a:solidFill>
              <a:srgbClr val="D9D9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5"/>
            <p:cNvSpPr/>
            <p:nvPr/>
          </p:nvSpPr>
          <p:spPr>
            <a:xfrm>
              <a:off x="371475" y="1731963"/>
              <a:ext cx="1408112" cy="438150"/>
            </a:xfrm>
            <a:custGeom>
              <a:avLst/>
              <a:gdLst>
                <a:gd name="T0" fmla="*/ 58 w 373"/>
                <a:gd name="T1" fmla="*/ 114 h 115"/>
                <a:gd name="T2" fmla="*/ 1 w 373"/>
                <a:gd name="T3" fmla="*/ 57 h 115"/>
                <a:gd name="T4" fmla="*/ 58 w 373"/>
                <a:gd name="T5" fmla="*/ 1 h 115"/>
                <a:gd name="T6" fmla="*/ 316 w 373"/>
                <a:gd name="T7" fmla="*/ 1 h 115"/>
                <a:gd name="T8" fmla="*/ 372 w 373"/>
                <a:gd name="T9" fmla="*/ 57 h 115"/>
                <a:gd name="T10" fmla="*/ 316 w 373"/>
                <a:gd name="T11" fmla="*/ 114 h 115"/>
                <a:gd name="T12" fmla="*/ 58 w 373"/>
                <a:gd name="T13" fmla="*/ 114 h 115"/>
                <a:gd name="T14" fmla="*/ 316 w 373"/>
                <a:gd name="T15" fmla="*/ 0 h 115"/>
                <a:gd name="T16" fmla="*/ 58 w 373"/>
                <a:gd name="T17" fmla="*/ 0 h 115"/>
                <a:gd name="T18" fmla="*/ 0 w 373"/>
                <a:gd name="T19" fmla="*/ 57 h 115"/>
                <a:gd name="T20" fmla="*/ 58 w 373"/>
                <a:gd name="T21" fmla="*/ 115 h 115"/>
                <a:gd name="T22" fmla="*/ 316 w 373"/>
                <a:gd name="T23" fmla="*/ 115 h 115"/>
                <a:gd name="T24" fmla="*/ 373 w 373"/>
                <a:gd name="T25" fmla="*/ 57 h 115"/>
                <a:gd name="T26" fmla="*/ 316 w 373"/>
                <a:gd name="T2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3" h="115">
                  <a:moveTo>
                    <a:pt x="58" y="114"/>
                  </a:moveTo>
                  <a:cubicBezTo>
                    <a:pt x="26" y="114"/>
                    <a:pt x="1" y="89"/>
                    <a:pt x="1" y="57"/>
                  </a:cubicBezTo>
                  <a:cubicBezTo>
                    <a:pt x="1" y="26"/>
                    <a:pt x="26" y="1"/>
                    <a:pt x="58" y="1"/>
                  </a:cubicBezTo>
                  <a:cubicBezTo>
                    <a:pt x="316" y="1"/>
                    <a:pt x="316" y="1"/>
                    <a:pt x="316" y="1"/>
                  </a:cubicBezTo>
                  <a:cubicBezTo>
                    <a:pt x="347" y="1"/>
                    <a:pt x="372" y="26"/>
                    <a:pt x="372" y="57"/>
                  </a:cubicBezTo>
                  <a:cubicBezTo>
                    <a:pt x="372" y="89"/>
                    <a:pt x="347" y="114"/>
                    <a:pt x="316" y="114"/>
                  </a:cubicBezTo>
                  <a:cubicBezTo>
                    <a:pt x="58" y="114"/>
                    <a:pt x="58" y="114"/>
                    <a:pt x="58" y="114"/>
                  </a:cubicBezTo>
                  <a:moveTo>
                    <a:pt x="316" y="0"/>
                  </a:moveTo>
                  <a:cubicBezTo>
                    <a:pt x="58" y="0"/>
                    <a:pt x="58" y="0"/>
                    <a:pt x="58" y="0"/>
                  </a:cubicBezTo>
                  <a:cubicBezTo>
                    <a:pt x="26" y="0"/>
                    <a:pt x="0" y="26"/>
                    <a:pt x="0" y="57"/>
                  </a:cubicBezTo>
                  <a:cubicBezTo>
                    <a:pt x="0" y="89"/>
                    <a:pt x="26" y="115"/>
                    <a:pt x="58" y="115"/>
                  </a:cubicBezTo>
                  <a:cubicBezTo>
                    <a:pt x="316" y="115"/>
                    <a:pt x="316" y="115"/>
                    <a:pt x="316" y="115"/>
                  </a:cubicBezTo>
                  <a:cubicBezTo>
                    <a:pt x="347" y="115"/>
                    <a:pt x="373" y="89"/>
                    <a:pt x="373" y="57"/>
                  </a:cubicBezTo>
                  <a:cubicBezTo>
                    <a:pt x="373" y="26"/>
                    <a:pt x="347" y="0"/>
                    <a:pt x="316" y="0"/>
                  </a:cubicBezTo>
                </a:path>
              </a:pathLst>
            </a:custGeom>
            <a:solidFill>
              <a:srgbClr val="D8D9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6"/>
            <p:cNvSpPr/>
            <p:nvPr/>
          </p:nvSpPr>
          <p:spPr>
            <a:xfrm>
              <a:off x="374650" y="1735138"/>
              <a:ext cx="1401762" cy="431800"/>
            </a:xfrm>
            <a:custGeom>
              <a:avLst/>
              <a:gdLst>
                <a:gd name="T0" fmla="*/ 57 w 371"/>
                <a:gd name="T1" fmla="*/ 113 h 113"/>
                <a:gd name="T2" fmla="*/ 0 w 371"/>
                <a:gd name="T3" fmla="*/ 56 h 113"/>
                <a:gd name="T4" fmla="*/ 57 w 371"/>
                <a:gd name="T5" fmla="*/ 0 h 113"/>
                <a:gd name="T6" fmla="*/ 315 w 371"/>
                <a:gd name="T7" fmla="*/ 0 h 113"/>
                <a:gd name="T8" fmla="*/ 371 w 371"/>
                <a:gd name="T9" fmla="*/ 56 h 113"/>
                <a:gd name="T10" fmla="*/ 315 w 371"/>
                <a:gd name="T11" fmla="*/ 113 h 113"/>
                <a:gd name="T12" fmla="*/ 57 w 371"/>
                <a:gd name="T13" fmla="*/ 113 h 113"/>
                <a:gd name="T14" fmla="*/ 315 w 371"/>
                <a:gd name="T15" fmla="*/ 0 h 113"/>
                <a:gd name="T16" fmla="*/ 57 w 371"/>
                <a:gd name="T17" fmla="*/ 0 h 113"/>
                <a:gd name="T18" fmla="*/ 0 w 371"/>
                <a:gd name="T19" fmla="*/ 56 h 113"/>
                <a:gd name="T20" fmla="*/ 57 w 371"/>
                <a:gd name="T21" fmla="*/ 113 h 113"/>
                <a:gd name="T22" fmla="*/ 315 w 371"/>
                <a:gd name="T23" fmla="*/ 113 h 113"/>
                <a:gd name="T24" fmla="*/ 371 w 371"/>
                <a:gd name="T25" fmla="*/ 56 h 113"/>
                <a:gd name="T26" fmla="*/ 315 w 371"/>
                <a:gd name="T2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1" h="113">
                  <a:moveTo>
                    <a:pt x="57" y="113"/>
                  </a:moveTo>
                  <a:cubicBezTo>
                    <a:pt x="25" y="113"/>
                    <a:pt x="0" y="88"/>
                    <a:pt x="0" y="56"/>
                  </a:cubicBezTo>
                  <a:cubicBezTo>
                    <a:pt x="0" y="25"/>
                    <a:pt x="25" y="0"/>
                    <a:pt x="57" y="0"/>
                  </a:cubicBezTo>
                  <a:cubicBezTo>
                    <a:pt x="315" y="0"/>
                    <a:pt x="315" y="0"/>
                    <a:pt x="315" y="0"/>
                  </a:cubicBezTo>
                  <a:cubicBezTo>
                    <a:pt x="346" y="0"/>
                    <a:pt x="371" y="25"/>
                    <a:pt x="371" y="56"/>
                  </a:cubicBezTo>
                  <a:cubicBezTo>
                    <a:pt x="371" y="88"/>
                    <a:pt x="346" y="113"/>
                    <a:pt x="315" y="113"/>
                  </a:cubicBezTo>
                  <a:cubicBezTo>
                    <a:pt x="57" y="113"/>
                    <a:pt x="57" y="113"/>
                    <a:pt x="57" y="113"/>
                  </a:cubicBezTo>
                  <a:moveTo>
                    <a:pt x="315" y="0"/>
                  </a:moveTo>
                  <a:cubicBezTo>
                    <a:pt x="57" y="0"/>
                    <a:pt x="57" y="0"/>
                    <a:pt x="57" y="0"/>
                  </a:cubicBezTo>
                  <a:cubicBezTo>
                    <a:pt x="25" y="0"/>
                    <a:pt x="0" y="25"/>
                    <a:pt x="0" y="56"/>
                  </a:cubicBezTo>
                  <a:cubicBezTo>
                    <a:pt x="0" y="88"/>
                    <a:pt x="25" y="113"/>
                    <a:pt x="57" y="113"/>
                  </a:cubicBezTo>
                  <a:cubicBezTo>
                    <a:pt x="315" y="113"/>
                    <a:pt x="315" y="113"/>
                    <a:pt x="315" y="113"/>
                  </a:cubicBezTo>
                  <a:cubicBezTo>
                    <a:pt x="346" y="113"/>
                    <a:pt x="371" y="88"/>
                    <a:pt x="371" y="56"/>
                  </a:cubicBezTo>
                  <a:cubicBezTo>
                    <a:pt x="371" y="25"/>
                    <a:pt x="346" y="0"/>
                    <a:pt x="315" y="0"/>
                  </a:cubicBezTo>
                </a:path>
              </a:pathLst>
            </a:custGeom>
            <a:solidFill>
              <a:srgbClr val="D7D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7"/>
            <p:cNvSpPr/>
            <p:nvPr/>
          </p:nvSpPr>
          <p:spPr>
            <a:xfrm>
              <a:off x="374650" y="1735138"/>
              <a:ext cx="1401762" cy="431800"/>
            </a:xfrm>
            <a:custGeom>
              <a:avLst/>
              <a:gdLst>
                <a:gd name="T0" fmla="*/ 57 w 371"/>
                <a:gd name="T1" fmla="*/ 112 h 113"/>
                <a:gd name="T2" fmla="*/ 1 w 371"/>
                <a:gd name="T3" fmla="*/ 56 h 113"/>
                <a:gd name="T4" fmla="*/ 57 w 371"/>
                <a:gd name="T5" fmla="*/ 1 h 113"/>
                <a:gd name="T6" fmla="*/ 315 w 371"/>
                <a:gd name="T7" fmla="*/ 1 h 113"/>
                <a:gd name="T8" fmla="*/ 370 w 371"/>
                <a:gd name="T9" fmla="*/ 56 h 113"/>
                <a:gd name="T10" fmla="*/ 315 w 371"/>
                <a:gd name="T11" fmla="*/ 112 h 113"/>
                <a:gd name="T12" fmla="*/ 57 w 371"/>
                <a:gd name="T13" fmla="*/ 112 h 113"/>
                <a:gd name="T14" fmla="*/ 315 w 371"/>
                <a:gd name="T15" fmla="*/ 0 h 113"/>
                <a:gd name="T16" fmla="*/ 57 w 371"/>
                <a:gd name="T17" fmla="*/ 0 h 113"/>
                <a:gd name="T18" fmla="*/ 0 w 371"/>
                <a:gd name="T19" fmla="*/ 56 h 113"/>
                <a:gd name="T20" fmla="*/ 57 w 371"/>
                <a:gd name="T21" fmla="*/ 113 h 113"/>
                <a:gd name="T22" fmla="*/ 315 w 371"/>
                <a:gd name="T23" fmla="*/ 113 h 113"/>
                <a:gd name="T24" fmla="*/ 371 w 371"/>
                <a:gd name="T25" fmla="*/ 56 h 113"/>
                <a:gd name="T26" fmla="*/ 315 w 371"/>
                <a:gd name="T2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1" h="113">
                  <a:moveTo>
                    <a:pt x="57" y="112"/>
                  </a:moveTo>
                  <a:cubicBezTo>
                    <a:pt x="26" y="112"/>
                    <a:pt x="1" y="87"/>
                    <a:pt x="1" y="56"/>
                  </a:cubicBezTo>
                  <a:cubicBezTo>
                    <a:pt x="1" y="26"/>
                    <a:pt x="26" y="1"/>
                    <a:pt x="57" y="1"/>
                  </a:cubicBezTo>
                  <a:cubicBezTo>
                    <a:pt x="315" y="1"/>
                    <a:pt x="315" y="1"/>
                    <a:pt x="315" y="1"/>
                  </a:cubicBezTo>
                  <a:cubicBezTo>
                    <a:pt x="345" y="1"/>
                    <a:pt x="370" y="26"/>
                    <a:pt x="370" y="56"/>
                  </a:cubicBezTo>
                  <a:cubicBezTo>
                    <a:pt x="370" y="87"/>
                    <a:pt x="345" y="112"/>
                    <a:pt x="315" y="112"/>
                  </a:cubicBezTo>
                  <a:cubicBezTo>
                    <a:pt x="57" y="112"/>
                    <a:pt x="57" y="112"/>
                    <a:pt x="57" y="112"/>
                  </a:cubicBezTo>
                  <a:moveTo>
                    <a:pt x="315" y="0"/>
                  </a:moveTo>
                  <a:cubicBezTo>
                    <a:pt x="57" y="0"/>
                    <a:pt x="57" y="0"/>
                    <a:pt x="57" y="0"/>
                  </a:cubicBezTo>
                  <a:cubicBezTo>
                    <a:pt x="25" y="0"/>
                    <a:pt x="0" y="25"/>
                    <a:pt x="0" y="56"/>
                  </a:cubicBezTo>
                  <a:cubicBezTo>
                    <a:pt x="0" y="88"/>
                    <a:pt x="25" y="113"/>
                    <a:pt x="57" y="113"/>
                  </a:cubicBezTo>
                  <a:cubicBezTo>
                    <a:pt x="315" y="113"/>
                    <a:pt x="315" y="113"/>
                    <a:pt x="315" y="113"/>
                  </a:cubicBezTo>
                  <a:cubicBezTo>
                    <a:pt x="346" y="113"/>
                    <a:pt x="371" y="88"/>
                    <a:pt x="371" y="56"/>
                  </a:cubicBezTo>
                  <a:cubicBezTo>
                    <a:pt x="371" y="25"/>
                    <a:pt x="346" y="0"/>
                    <a:pt x="315"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8"/>
            <p:cNvSpPr/>
            <p:nvPr/>
          </p:nvSpPr>
          <p:spPr>
            <a:xfrm>
              <a:off x="379413" y="1739900"/>
              <a:ext cx="1392237" cy="422275"/>
            </a:xfrm>
            <a:custGeom>
              <a:avLst/>
              <a:gdLst>
                <a:gd name="T0" fmla="*/ 56 w 369"/>
                <a:gd name="T1" fmla="*/ 111 h 111"/>
                <a:gd name="T2" fmla="*/ 0 w 369"/>
                <a:gd name="T3" fmla="*/ 55 h 111"/>
                <a:gd name="T4" fmla="*/ 56 w 369"/>
                <a:gd name="T5" fmla="*/ 0 h 111"/>
                <a:gd name="T6" fmla="*/ 314 w 369"/>
                <a:gd name="T7" fmla="*/ 0 h 111"/>
                <a:gd name="T8" fmla="*/ 369 w 369"/>
                <a:gd name="T9" fmla="*/ 55 h 111"/>
                <a:gd name="T10" fmla="*/ 314 w 369"/>
                <a:gd name="T11" fmla="*/ 111 h 111"/>
                <a:gd name="T12" fmla="*/ 56 w 369"/>
                <a:gd name="T13" fmla="*/ 111 h 111"/>
                <a:gd name="T14" fmla="*/ 314 w 369"/>
                <a:gd name="T15" fmla="*/ 0 h 111"/>
                <a:gd name="T16" fmla="*/ 56 w 369"/>
                <a:gd name="T17" fmla="*/ 0 h 111"/>
                <a:gd name="T18" fmla="*/ 0 w 369"/>
                <a:gd name="T19" fmla="*/ 55 h 111"/>
                <a:gd name="T20" fmla="*/ 56 w 369"/>
                <a:gd name="T21" fmla="*/ 111 h 111"/>
                <a:gd name="T22" fmla="*/ 314 w 369"/>
                <a:gd name="T23" fmla="*/ 111 h 111"/>
                <a:gd name="T24" fmla="*/ 369 w 369"/>
                <a:gd name="T25" fmla="*/ 55 h 111"/>
                <a:gd name="T26" fmla="*/ 314 w 369"/>
                <a:gd name="T2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 h="111">
                  <a:moveTo>
                    <a:pt x="56" y="111"/>
                  </a:moveTo>
                  <a:cubicBezTo>
                    <a:pt x="25" y="111"/>
                    <a:pt x="0" y="86"/>
                    <a:pt x="0" y="55"/>
                  </a:cubicBezTo>
                  <a:cubicBezTo>
                    <a:pt x="0" y="25"/>
                    <a:pt x="25" y="0"/>
                    <a:pt x="56" y="0"/>
                  </a:cubicBezTo>
                  <a:cubicBezTo>
                    <a:pt x="314" y="0"/>
                    <a:pt x="314" y="0"/>
                    <a:pt x="314" y="0"/>
                  </a:cubicBezTo>
                  <a:cubicBezTo>
                    <a:pt x="344" y="0"/>
                    <a:pt x="369" y="25"/>
                    <a:pt x="369" y="55"/>
                  </a:cubicBezTo>
                  <a:cubicBezTo>
                    <a:pt x="369" y="86"/>
                    <a:pt x="344" y="111"/>
                    <a:pt x="314" y="111"/>
                  </a:cubicBezTo>
                  <a:cubicBezTo>
                    <a:pt x="56" y="111"/>
                    <a:pt x="56" y="111"/>
                    <a:pt x="56" y="111"/>
                  </a:cubicBezTo>
                  <a:moveTo>
                    <a:pt x="314" y="0"/>
                  </a:moveTo>
                  <a:cubicBezTo>
                    <a:pt x="56" y="0"/>
                    <a:pt x="56" y="0"/>
                    <a:pt x="56" y="0"/>
                  </a:cubicBezTo>
                  <a:cubicBezTo>
                    <a:pt x="25" y="0"/>
                    <a:pt x="0" y="25"/>
                    <a:pt x="0" y="55"/>
                  </a:cubicBezTo>
                  <a:cubicBezTo>
                    <a:pt x="0" y="86"/>
                    <a:pt x="25" y="111"/>
                    <a:pt x="56" y="111"/>
                  </a:cubicBezTo>
                  <a:cubicBezTo>
                    <a:pt x="314" y="111"/>
                    <a:pt x="314" y="111"/>
                    <a:pt x="314" y="111"/>
                  </a:cubicBezTo>
                  <a:cubicBezTo>
                    <a:pt x="344" y="111"/>
                    <a:pt x="369" y="86"/>
                    <a:pt x="369" y="55"/>
                  </a:cubicBezTo>
                  <a:cubicBezTo>
                    <a:pt x="369" y="25"/>
                    <a:pt x="344" y="0"/>
                    <a:pt x="314" y="0"/>
                  </a:cubicBezTo>
                </a:path>
              </a:pathLst>
            </a:custGeom>
            <a:solidFill>
              <a:srgbClr val="D5D6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9"/>
            <p:cNvSpPr/>
            <p:nvPr/>
          </p:nvSpPr>
          <p:spPr>
            <a:xfrm>
              <a:off x="379413" y="1739900"/>
              <a:ext cx="1392237" cy="422275"/>
            </a:xfrm>
            <a:custGeom>
              <a:avLst/>
              <a:gdLst>
                <a:gd name="T0" fmla="*/ 56 w 369"/>
                <a:gd name="T1" fmla="*/ 110 h 111"/>
                <a:gd name="T2" fmla="*/ 1 w 369"/>
                <a:gd name="T3" fmla="*/ 55 h 111"/>
                <a:gd name="T4" fmla="*/ 56 w 369"/>
                <a:gd name="T5" fmla="*/ 1 h 111"/>
                <a:gd name="T6" fmla="*/ 314 w 369"/>
                <a:gd name="T7" fmla="*/ 1 h 111"/>
                <a:gd name="T8" fmla="*/ 368 w 369"/>
                <a:gd name="T9" fmla="*/ 55 h 111"/>
                <a:gd name="T10" fmla="*/ 314 w 369"/>
                <a:gd name="T11" fmla="*/ 110 h 111"/>
                <a:gd name="T12" fmla="*/ 56 w 369"/>
                <a:gd name="T13" fmla="*/ 110 h 111"/>
                <a:gd name="T14" fmla="*/ 314 w 369"/>
                <a:gd name="T15" fmla="*/ 0 h 111"/>
                <a:gd name="T16" fmla="*/ 56 w 369"/>
                <a:gd name="T17" fmla="*/ 0 h 111"/>
                <a:gd name="T18" fmla="*/ 0 w 369"/>
                <a:gd name="T19" fmla="*/ 55 h 111"/>
                <a:gd name="T20" fmla="*/ 56 w 369"/>
                <a:gd name="T21" fmla="*/ 111 h 111"/>
                <a:gd name="T22" fmla="*/ 314 w 369"/>
                <a:gd name="T23" fmla="*/ 111 h 111"/>
                <a:gd name="T24" fmla="*/ 369 w 369"/>
                <a:gd name="T25" fmla="*/ 55 h 111"/>
                <a:gd name="T26" fmla="*/ 314 w 369"/>
                <a:gd name="T2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 h="111">
                  <a:moveTo>
                    <a:pt x="56" y="110"/>
                  </a:moveTo>
                  <a:cubicBezTo>
                    <a:pt x="25" y="110"/>
                    <a:pt x="1" y="86"/>
                    <a:pt x="1" y="55"/>
                  </a:cubicBezTo>
                  <a:cubicBezTo>
                    <a:pt x="1" y="25"/>
                    <a:pt x="25" y="1"/>
                    <a:pt x="56" y="1"/>
                  </a:cubicBezTo>
                  <a:cubicBezTo>
                    <a:pt x="314" y="1"/>
                    <a:pt x="314" y="1"/>
                    <a:pt x="314" y="1"/>
                  </a:cubicBezTo>
                  <a:cubicBezTo>
                    <a:pt x="344" y="1"/>
                    <a:pt x="368" y="25"/>
                    <a:pt x="368" y="55"/>
                  </a:cubicBezTo>
                  <a:cubicBezTo>
                    <a:pt x="368" y="86"/>
                    <a:pt x="344" y="110"/>
                    <a:pt x="314" y="110"/>
                  </a:cubicBezTo>
                  <a:cubicBezTo>
                    <a:pt x="56" y="110"/>
                    <a:pt x="56" y="110"/>
                    <a:pt x="56" y="110"/>
                  </a:cubicBezTo>
                  <a:moveTo>
                    <a:pt x="314" y="0"/>
                  </a:moveTo>
                  <a:cubicBezTo>
                    <a:pt x="56" y="0"/>
                    <a:pt x="56" y="0"/>
                    <a:pt x="56" y="0"/>
                  </a:cubicBezTo>
                  <a:cubicBezTo>
                    <a:pt x="25" y="0"/>
                    <a:pt x="0" y="25"/>
                    <a:pt x="0" y="55"/>
                  </a:cubicBezTo>
                  <a:cubicBezTo>
                    <a:pt x="0" y="86"/>
                    <a:pt x="25" y="111"/>
                    <a:pt x="56" y="111"/>
                  </a:cubicBezTo>
                  <a:cubicBezTo>
                    <a:pt x="314" y="111"/>
                    <a:pt x="314" y="111"/>
                    <a:pt x="314" y="111"/>
                  </a:cubicBezTo>
                  <a:cubicBezTo>
                    <a:pt x="344" y="111"/>
                    <a:pt x="369" y="86"/>
                    <a:pt x="369" y="55"/>
                  </a:cubicBezTo>
                  <a:cubicBezTo>
                    <a:pt x="369" y="25"/>
                    <a:pt x="344" y="0"/>
                    <a:pt x="314" y="0"/>
                  </a:cubicBezTo>
                </a:path>
              </a:pathLst>
            </a:custGeom>
            <a:solidFill>
              <a:srgbClr val="D4D5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0"/>
            <p:cNvSpPr/>
            <p:nvPr/>
          </p:nvSpPr>
          <p:spPr>
            <a:xfrm>
              <a:off x="382588" y="1743075"/>
              <a:ext cx="1385887" cy="415925"/>
            </a:xfrm>
            <a:custGeom>
              <a:avLst/>
              <a:gdLst>
                <a:gd name="T0" fmla="*/ 55 w 367"/>
                <a:gd name="T1" fmla="*/ 109 h 109"/>
                <a:gd name="T2" fmla="*/ 0 w 367"/>
                <a:gd name="T3" fmla="*/ 54 h 109"/>
                <a:gd name="T4" fmla="*/ 55 w 367"/>
                <a:gd name="T5" fmla="*/ 0 h 109"/>
                <a:gd name="T6" fmla="*/ 313 w 367"/>
                <a:gd name="T7" fmla="*/ 0 h 109"/>
                <a:gd name="T8" fmla="*/ 367 w 367"/>
                <a:gd name="T9" fmla="*/ 54 h 109"/>
                <a:gd name="T10" fmla="*/ 313 w 367"/>
                <a:gd name="T11" fmla="*/ 109 h 109"/>
                <a:gd name="T12" fmla="*/ 55 w 367"/>
                <a:gd name="T13" fmla="*/ 109 h 109"/>
                <a:gd name="T14" fmla="*/ 313 w 367"/>
                <a:gd name="T15" fmla="*/ 0 h 109"/>
                <a:gd name="T16" fmla="*/ 55 w 367"/>
                <a:gd name="T17" fmla="*/ 0 h 109"/>
                <a:gd name="T18" fmla="*/ 0 w 367"/>
                <a:gd name="T19" fmla="*/ 54 h 109"/>
                <a:gd name="T20" fmla="*/ 55 w 367"/>
                <a:gd name="T21" fmla="*/ 109 h 109"/>
                <a:gd name="T22" fmla="*/ 313 w 367"/>
                <a:gd name="T23" fmla="*/ 109 h 109"/>
                <a:gd name="T24" fmla="*/ 367 w 367"/>
                <a:gd name="T25" fmla="*/ 54 h 109"/>
                <a:gd name="T26" fmla="*/ 313 w 367"/>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7" h="109">
                  <a:moveTo>
                    <a:pt x="55" y="109"/>
                  </a:moveTo>
                  <a:cubicBezTo>
                    <a:pt x="25" y="109"/>
                    <a:pt x="0" y="84"/>
                    <a:pt x="0" y="54"/>
                  </a:cubicBezTo>
                  <a:cubicBezTo>
                    <a:pt x="0" y="25"/>
                    <a:pt x="25" y="0"/>
                    <a:pt x="55" y="0"/>
                  </a:cubicBezTo>
                  <a:cubicBezTo>
                    <a:pt x="313" y="0"/>
                    <a:pt x="313" y="0"/>
                    <a:pt x="313" y="0"/>
                  </a:cubicBezTo>
                  <a:cubicBezTo>
                    <a:pt x="342" y="0"/>
                    <a:pt x="367" y="25"/>
                    <a:pt x="367" y="54"/>
                  </a:cubicBezTo>
                  <a:cubicBezTo>
                    <a:pt x="367" y="84"/>
                    <a:pt x="342" y="109"/>
                    <a:pt x="313" y="109"/>
                  </a:cubicBezTo>
                  <a:cubicBezTo>
                    <a:pt x="55" y="109"/>
                    <a:pt x="55" y="109"/>
                    <a:pt x="55" y="109"/>
                  </a:cubicBezTo>
                  <a:moveTo>
                    <a:pt x="313" y="0"/>
                  </a:moveTo>
                  <a:cubicBezTo>
                    <a:pt x="55" y="0"/>
                    <a:pt x="55" y="0"/>
                    <a:pt x="55" y="0"/>
                  </a:cubicBezTo>
                  <a:cubicBezTo>
                    <a:pt x="24" y="0"/>
                    <a:pt x="0" y="24"/>
                    <a:pt x="0" y="54"/>
                  </a:cubicBezTo>
                  <a:cubicBezTo>
                    <a:pt x="0" y="85"/>
                    <a:pt x="24" y="109"/>
                    <a:pt x="55" y="109"/>
                  </a:cubicBezTo>
                  <a:cubicBezTo>
                    <a:pt x="313" y="109"/>
                    <a:pt x="313" y="109"/>
                    <a:pt x="313" y="109"/>
                  </a:cubicBezTo>
                  <a:cubicBezTo>
                    <a:pt x="343" y="109"/>
                    <a:pt x="367" y="85"/>
                    <a:pt x="367" y="54"/>
                  </a:cubicBezTo>
                  <a:cubicBezTo>
                    <a:pt x="367" y="24"/>
                    <a:pt x="343" y="0"/>
                    <a:pt x="313" y="0"/>
                  </a:cubicBezTo>
                </a:path>
              </a:pathLst>
            </a:custGeom>
            <a:solidFill>
              <a:srgbClr val="D3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1"/>
            <p:cNvSpPr/>
            <p:nvPr/>
          </p:nvSpPr>
          <p:spPr>
            <a:xfrm>
              <a:off x="382588" y="1743075"/>
              <a:ext cx="1385887" cy="415925"/>
            </a:xfrm>
            <a:custGeom>
              <a:avLst/>
              <a:gdLst>
                <a:gd name="T0" fmla="*/ 55 w 367"/>
                <a:gd name="T1" fmla="*/ 108 h 109"/>
                <a:gd name="T2" fmla="*/ 1 w 367"/>
                <a:gd name="T3" fmla="*/ 54 h 109"/>
                <a:gd name="T4" fmla="*/ 55 w 367"/>
                <a:gd name="T5" fmla="*/ 1 h 109"/>
                <a:gd name="T6" fmla="*/ 313 w 367"/>
                <a:gd name="T7" fmla="*/ 1 h 109"/>
                <a:gd name="T8" fmla="*/ 366 w 367"/>
                <a:gd name="T9" fmla="*/ 54 h 109"/>
                <a:gd name="T10" fmla="*/ 313 w 367"/>
                <a:gd name="T11" fmla="*/ 108 h 109"/>
                <a:gd name="T12" fmla="*/ 55 w 367"/>
                <a:gd name="T13" fmla="*/ 108 h 109"/>
                <a:gd name="T14" fmla="*/ 313 w 367"/>
                <a:gd name="T15" fmla="*/ 0 h 109"/>
                <a:gd name="T16" fmla="*/ 55 w 367"/>
                <a:gd name="T17" fmla="*/ 0 h 109"/>
                <a:gd name="T18" fmla="*/ 0 w 367"/>
                <a:gd name="T19" fmla="*/ 54 h 109"/>
                <a:gd name="T20" fmla="*/ 55 w 367"/>
                <a:gd name="T21" fmla="*/ 109 h 109"/>
                <a:gd name="T22" fmla="*/ 313 w 367"/>
                <a:gd name="T23" fmla="*/ 109 h 109"/>
                <a:gd name="T24" fmla="*/ 367 w 367"/>
                <a:gd name="T25" fmla="*/ 54 h 109"/>
                <a:gd name="T26" fmla="*/ 313 w 367"/>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7" h="109">
                  <a:moveTo>
                    <a:pt x="55" y="108"/>
                  </a:moveTo>
                  <a:cubicBezTo>
                    <a:pt x="25" y="108"/>
                    <a:pt x="1" y="84"/>
                    <a:pt x="1" y="54"/>
                  </a:cubicBezTo>
                  <a:cubicBezTo>
                    <a:pt x="1" y="25"/>
                    <a:pt x="25" y="1"/>
                    <a:pt x="55" y="1"/>
                  </a:cubicBezTo>
                  <a:cubicBezTo>
                    <a:pt x="313" y="1"/>
                    <a:pt x="313" y="1"/>
                    <a:pt x="313" y="1"/>
                  </a:cubicBezTo>
                  <a:cubicBezTo>
                    <a:pt x="342" y="1"/>
                    <a:pt x="366" y="25"/>
                    <a:pt x="366" y="54"/>
                  </a:cubicBezTo>
                  <a:cubicBezTo>
                    <a:pt x="366" y="84"/>
                    <a:pt x="342" y="108"/>
                    <a:pt x="313" y="108"/>
                  </a:cubicBezTo>
                  <a:cubicBezTo>
                    <a:pt x="55" y="108"/>
                    <a:pt x="55" y="108"/>
                    <a:pt x="55" y="108"/>
                  </a:cubicBezTo>
                  <a:moveTo>
                    <a:pt x="313" y="0"/>
                  </a:moveTo>
                  <a:cubicBezTo>
                    <a:pt x="55" y="0"/>
                    <a:pt x="55" y="0"/>
                    <a:pt x="55" y="0"/>
                  </a:cubicBezTo>
                  <a:cubicBezTo>
                    <a:pt x="25" y="0"/>
                    <a:pt x="0" y="25"/>
                    <a:pt x="0" y="54"/>
                  </a:cubicBezTo>
                  <a:cubicBezTo>
                    <a:pt x="0" y="84"/>
                    <a:pt x="25" y="109"/>
                    <a:pt x="55" y="109"/>
                  </a:cubicBezTo>
                  <a:cubicBezTo>
                    <a:pt x="313" y="109"/>
                    <a:pt x="313" y="109"/>
                    <a:pt x="313" y="109"/>
                  </a:cubicBezTo>
                  <a:cubicBezTo>
                    <a:pt x="342" y="109"/>
                    <a:pt x="367" y="84"/>
                    <a:pt x="367" y="54"/>
                  </a:cubicBezTo>
                  <a:cubicBezTo>
                    <a:pt x="367" y="25"/>
                    <a:pt x="342" y="0"/>
                    <a:pt x="313" y="0"/>
                  </a:cubicBezTo>
                </a:path>
              </a:pathLst>
            </a:custGeom>
            <a:solidFill>
              <a:srgbClr val="D2D3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2"/>
            <p:cNvSpPr/>
            <p:nvPr/>
          </p:nvSpPr>
          <p:spPr>
            <a:xfrm>
              <a:off x="385763" y="1747838"/>
              <a:ext cx="1377950" cy="406400"/>
            </a:xfrm>
            <a:custGeom>
              <a:avLst/>
              <a:gdLst>
                <a:gd name="T0" fmla="*/ 54 w 365"/>
                <a:gd name="T1" fmla="*/ 106 h 107"/>
                <a:gd name="T2" fmla="*/ 1 w 365"/>
                <a:gd name="T3" fmla="*/ 53 h 107"/>
                <a:gd name="T4" fmla="*/ 54 w 365"/>
                <a:gd name="T5" fmla="*/ 0 h 107"/>
                <a:gd name="T6" fmla="*/ 312 w 365"/>
                <a:gd name="T7" fmla="*/ 0 h 107"/>
                <a:gd name="T8" fmla="*/ 365 w 365"/>
                <a:gd name="T9" fmla="*/ 53 h 107"/>
                <a:gd name="T10" fmla="*/ 312 w 365"/>
                <a:gd name="T11" fmla="*/ 106 h 107"/>
                <a:gd name="T12" fmla="*/ 54 w 365"/>
                <a:gd name="T13" fmla="*/ 106 h 107"/>
                <a:gd name="T14" fmla="*/ 312 w 365"/>
                <a:gd name="T15" fmla="*/ 0 h 107"/>
                <a:gd name="T16" fmla="*/ 54 w 365"/>
                <a:gd name="T17" fmla="*/ 0 h 107"/>
                <a:gd name="T18" fmla="*/ 0 w 365"/>
                <a:gd name="T19" fmla="*/ 53 h 107"/>
                <a:gd name="T20" fmla="*/ 54 w 365"/>
                <a:gd name="T21" fmla="*/ 107 h 107"/>
                <a:gd name="T22" fmla="*/ 312 w 365"/>
                <a:gd name="T23" fmla="*/ 107 h 107"/>
                <a:gd name="T24" fmla="*/ 365 w 365"/>
                <a:gd name="T25" fmla="*/ 53 h 107"/>
                <a:gd name="T26" fmla="*/ 312 w 365"/>
                <a:gd name="T2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107">
                  <a:moveTo>
                    <a:pt x="54" y="106"/>
                  </a:moveTo>
                  <a:cubicBezTo>
                    <a:pt x="24" y="106"/>
                    <a:pt x="1" y="83"/>
                    <a:pt x="1" y="53"/>
                  </a:cubicBezTo>
                  <a:cubicBezTo>
                    <a:pt x="1" y="24"/>
                    <a:pt x="24" y="0"/>
                    <a:pt x="54" y="0"/>
                  </a:cubicBezTo>
                  <a:cubicBezTo>
                    <a:pt x="312" y="0"/>
                    <a:pt x="312" y="0"/>
                    <a:pt x="312" y="0"/>
                  </a:cubicBezTo>
                  <a:cubicBezTo>
                    <a:pt x="341" y="0"/>
                    <a:pt x="365" y="24"/>
                    <a:pt x="365" y="53"/>
                  </a:cubicBezTo>
                  <a:cubicBezTo>
                    <a:pt x="365" y="83"/>
                    <a:pt x="341" y="106"/>
                    <a:pt x="312" y="106"/>
                  </a:cubicBezTo>
                  <a:cubicBezTo>
                    <a:pt x="54" y="106"/>
                    <a:pt x="54" y="106"/>
                    <a:pt x="54" y="106"/>
                  </a:cubicBezTo>
                  <a:moveTo>
                    <a:pt x="312" y="0"/>
                  </a:moveTo>
                  <a:cubicBezTo>
                    <a:pt x="54" y="0"/>
                    <a:pt x="54" y="0"/>
                    <a:pt x="54" y="0"/>
                  </a:cubicBezTo>
                  <a:cubicBezTo>
                    <a:pt x="24" y="0"/>
                    <a:pt x="0" y="24"/>
                    <a:pt x="0" y="53"/>
                  </a:cubicBezTo>
                  <a:cubicBezTo>
                    <a:pt x="0" y="83"/>
                    <a:pt x="24" y="107"/>
                    <a:pt x="54" y="107"/>
                  </a:cubicBezTo>
                  <a:cubicBezTo>
                    <a:pt x="312" y="107"/>
                    <a:pt x="312" y="107"/>
                    <a:pt x="312" y="107"/>
                  </a:cubicBezTo>
                  <a:cubicBezTo>
                    <a:pt x="341" y="107"/>
                    <a:pt x="365" y="83"/>
                    <a:pt x="365" y="53"/>
                  </a:cubicBezTo>
                  <a:cubicBezTo>
                    <a:pt x="365" y="24"/>
                    <a:pt x="341" y="0"/>
                    <a:pt x="312" y="0"/>
                  </a:cubicBezTo>
                </a:path>
              </a:pathLst>
            </a:custGeom>
            <a:solidFill>
              <a:srgbClr val="D1D2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53"/>
            <p:cNvSpPr/>
            <p:nvPr/>
          </p:nvSpPr>
          <p:spPr>
            <a:xfrm>
              <a:off x="390525" y="1747838"/>
              <a:ext cx="1373187" cy="403225"/>
            </a:xfrm>
            <a:custGeom>
              <a:avLst/>
              <a:gdLst>
                <a:gd name="T0" fmla="*/ 53 w 364"/>
                <a:gd name="T1" fmla="*/ 106 h 106"/>
                <a:gd name="T2" fmla="*/ 0 w 364"/>
                <a:gd name="T3" fmla="*/ 53 h 106"/>
                <a:gd name="T4" fmla="*/ 53 w 364"/>
                <a:gd name="T5" fmla="*/ 1 h 106"/>
                <a:gd name="T6" fmla="*/ 311 w 364"/>
                <a:gd name="T7" fmla="*/ 1 h 106"/>
                <a:gd name="T8" fmla="*/ 363 w 364"/>
                <a:gd name="T9" fmla="*/ 53 h 106"/>
                <a:gd name="T10" fmla="*/ 311 w 364"/>
                <a:gd name="T11" fmla="*/ 106 h 106"/>
                <a:gd name="T12" fmla="*/ 53 w 364"/>
                <a:gd name="T13" fmla="*/ 106 h 106"/>
                <a:gd name="T14" fmla="*/ 311 w 364"/>
                <a:gd name="T15" fmla="*/ 0 h 106"/>
                <a:gd name="T16" fmla="*/ 53 w 364"/>
                <a:gd name="T17" fmla="*/ 0 h 106"/>
                <a:gd name="T18" fmla="*/ 0 w 364"/>
                <a:gd name="T19" fmla="*/ 53 h 106"/>
                <a:gd name="T20" fmla="*/ 53 w 364"/>
                <a:gd name="T21" fmla="*/ 106 h 106"/>
                <a:gd name="T22" fmla="*/ 311 w 364"/>
                <a:gd name="T23" fmla="*/ 106 h 106"/>
                <a:gd name="T24" fmla="*/ 364 w 364"/>
                <a:gd name="T25" fmla="*/ 53 h 106"/>
                <a:gd name="T26" fmla="*/ 311 w 364"/>
                <a:gd name="T2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 h="106">
                  <a:moveTo>
                    <a:pt x="53" y="106"/>
                  </a:moveTo>
                  <a:cubicBezTo>
                    <a:pt x="24" y="106"/>
                    <a:pt x="0" y="82"/>
                    <a:pt x="0" y="53"/>
                  </a:cubicBezTo>
                  <a:cubicBezTo>
                    <a:pt x="0" y="25"/>
                    <a:pt x="24" y="1"/>
                    <a:pt x="53" y="1"/>
                  </a:cubicBezTo>
                  <a:cubicBezTo>
                    <a:pt x="311" y="1"/>
                    <a:pt x="311" y="1"/>
                    <a:pt x="311" y="1"/>
                  </a:cubicBezTo>
                  <a:cubicBezTo>
                    <a:pt x="339" y="1"/>
                    <a:pt x="363" y="25"/>
                    <a:pt x="363" y="53"/>
                  </a:cubicBezTo>
                  <a:cubicBezTo>
                    <a:pt x="363" y="82"/>
                    <a:pt x="339" y="106"/>
                    <a:pt x="311" y="106"/>
                  </a:cubicBezTo>
                  <a:cubicBezTo>
                    <a:pt x="53" y="106"/>
                    <a:pt x="53" y="106"/>
                    <a:pt x="53" y="106"/>
                  </a:cubicBezTo>
                  <a:moveTo>
                    <a:pt x="311" y="0"/>
                  </a:moveTo>
                  <a:cubicBezTo>
                    <a:pt x="53" y="0"/>
                    <a:pt x="53" y="0"/>
                    <a:pt x="53" y="0"/>
                  </a:cubicBezTo>
                  <a:cubicBezTo>
                    <a:pt x="23" y="0"/>
                    <a:pt x="0" y="24"/>
                    <a:pt x="0" y="53"/>
                  </a:cubicBezTo>
                  <a:cubicBezTo>
                    <a:pt x="0" y="83"/>
                    <a:pt x="23" y="106"/>
                    <a:pt x="53" y="106"/>
                  </a:cubicBezTo>
                  <a:cubicBezTo>
                    <a:pt x="311" y="106"/>
                    <a:pt x="311" y="106"/>
                    <a:pt x="311" y="106"/>
                  </a:cubicBezTo>
                  <a:cubicBezTo>
                    <a:pt x="340" y="106"/>
                    <a:pt x="364" y="83"/>
                    <a:pt x="364" y="53"/>
                  </a:cubicBezTo>
                  <a:cubicBezTo>
                    <a:pt x="364" y="24"/>
                    <a:pt x="340" y="0"/>
                    <a:pt x="311" y="0"/>
                  </a:cubicBezTo>
                </a:path>
              </a:pathLst>
            </a:custGeom>
            <a:solidFill>
              <a:srgbClr val="D0D1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54"/>
            <p:cNvSpPr/>
            <p:nvPr/>
          </p:nvSpPr>
          <p:spPr>
            <a:xfrm>
              <a:off x="390525" y="1751013"/>
              <a:ext cx="1370012" cy="400050"/>
            </a:xfrm>
            <a:custGeom>
              <a:avLst/>
              <a:gdLst>
                <a:gd name="T0" fmla="*/ 53 w 363"/>
                <a:gd name="T1" fmla="*/ 104 h 105"/>
                <a:gd name="T2" fmla="*/ 1 w 363"/>
                <a:gd name="T3" fmla="*/ 52 h 105"/>
                <a:gd name="T4" fmla="*/ 53 w 363"/>
                <a:gd name="T5" fmla="*/ 1 h 105"/>
                <a:gd name="T6" fmla="*/ 311 w 363"/>
                <a:gd name="T7" fmla="*/ 1 h 105"/>
                <a:gd name="T8" fmla="*/ 362 w 363"/>
                <a:gd name="T9" fmla="*/ 52 h 105"/>
                <a:gd name="T10" fmla="*/ 311 w 363"/>
                <a:gd name="T11" fmla="*/ 104 h 105"/>
                <a:gd name="T12" fmla="*/ 53 w 363"/>
                <a:gd name="T13" fmla="*/ 104 h 105"/>
                <a:gd name="T14" fmla="*/ 311 w 363"/>
                <a:gd name="T15" fmla="*/ 0 h 105"/>
                <a:gd name="T16" fmla="*/ 53 w 363"/>
                <a:gd name="T17" fmla="*/ 0 h 105"/>
                <a:gd name="T18" fmla="*/ 0 w 363"/>
                <a:gd name="T19" fmla="*/ 52 h 105"/>
                <a:gd name="T20" fmla="*/ 53 w 363"/>
                <a:gd name="T21" fmla="*/ 105 h 105"/>
                <a:gd name="T22" fmla="*/ 311 w 363"/>
                <a:gd name="T23" fmla="*/ 105 h 105"/>
                <a:gd name="T24" fmla="*/ 363 w 363"/>
                <a:gd name="T25" fmla="*/ 52 h 105"/>
                <a:gd name="T26" fmla="*/ 311 w 363"/>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3" h="105">
                  <a:moveTo>
                    <a:pt x="53" y="104"/>
                  </a:moveTo>
                  <a:cubicBezTo>
                    <a:pt x="24" y="104"/>
                    <a:pt x="1" y="81"/>
                    <a:pt x="1" y="52"/>
                  </a:cubicBezTo>
                  <a:cubicBezTo>
                    <a:pt x="1" y="24"/>
                    <a:pt x="24" y="1"/>
                    <a:pt x="53" y="1"/>
                  </a:cubicBezTo>
                  <a:cubicBezTo>
                    <a:pt x="311" y="1"/>
                    <a:pt x="311" y="1"/>
                    <a:pt x="311" y="1"/>
                  </a:cubicBezTo>
                  <a:cubicBezTo>
                    <a:pt x="339" y="1"/>
                    <a:pt x="362" y="24"/>
                    <a:pt x="362" y="52"/>
                  </a:cubicBezTo>
                  <a:cubicBezTo>
                    <a:pt x="362" y="81"/>
                    <a:pt x="339" y="104"/>
                    <a:pt x="311" y="104"/>
                  </a:cubicBezTo>
                  <a:cubicBezTo>
                    <a:pt x="53" y="104"/>
                    <a:pt x="53" y="104"/>
                    <a:pt x="53" y="104"/>
                  </a:cubicBezTo>
                  <a:moveTo>
                    <a:pt x="311" y="0"/>
                  </a:moveTo>
                  <a:cubicBezTo>
                    <a:pt x="53" y="0"/>
                    <a:pt x="53" y="0"/>
                    <a:pt x="53" y="0"/>
                  </a:cubicBezTo>
                  <a:cubicBezTo>
                    <a:pt x="24" y="0"/>
                    <a:pt x="0" y="24"/>
                    <a:pt x="0" y="52"/>
                  </a:cubicBezTo>
                  <a:cubicBezTo>
                    <a:pt x="0" y="81"/>
                    <a:pt x="24" y="105"/>
                    <a:pt x="53" y="105"/>
                  </a:cubicBezTo>
                  <a:cubicBezTo>
                    <a:pt x="311" y="105"/>
                    <a:pt x="311" y="105"/>
                    <a:pt x="311" y="105"/>
                  </a:cubicBezTo>
                  <a:cubicBezTo>
                    <a:pt x="339" y="105"/>
                    <a:pt x="363" y="81"/>
                    <a:pt x="363" y="52"/>
                  </a:cubicBezTo>
                  <a:cubicBezTo>
                    <a:pt x="363" y="24"/>
                    <a:pt x="339" y="0"/>
                    <a:pt x="311" y="0"/>
                  </a:cubicBezTo>
                </a:path>
              </a:pathLst>
            </a:custGeom>
            <a:solidFill>
              <a:srgbClr val="CFD0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55"/>
            <p:cNvSpPr/>
            <p:nvPr/>
          </p:nvSpPr>
          <p:spPr>
            <a:xfrm>
              <a:off x="393700" y="1754188"/>
              <a:ext cx="1363662" cy="393700"/>
            </a:xfrm>
            <a:custGeom>
              <a:avLst/>
              <a:gdLst>
                <a:gd name="T0" fmla="*/ 52 w 361"/>
                <a:gd name="T1" fmla="*/ 103 h 103"/>
                <a:gd name="T2" fmla="*/ 0 w 361"/>
                <a:gd name="T3" fmla="*/ 51 h 103"/>
                <a:gd name="T4" fmla="*/ 52 w 361"/>
                <a:gd name="T5" fmla="*/ 0 h 103"/>
                <a:gd name="T6" fmla="*/ 310 w 361"/>
                <a:gd name="T7" fmla="*/ 0 h 103"/>
                <a:gd name="T8" fmla="*/ 361 w 361"/>
                <a:gd name="T9" fmla="*/ 51 h 103"/>
                <a:gd name="T10" fmla="*/ 310 w 361"/>
                <a:gd name="T11" fmla="*/ 103 h 103"/>
                <a:gd name="T12" fmla="*/ 52 w 361"/>
                <a:gd name="T13" fmla="*/ 103 h 103"/>
                <a:gd name="T14" fmla="*/ 310 w 361"/>
                <a:gd name="T15" fmla="*/ 0 h 103"/>
                <a:gd name="T16" fmla="*/ 52 w 361"/>
                <a:gd name="T17" fmla="*/ 0 h 103"/>
                <a:gd name="T18" fmla="*/ 0 w 361"/>
                <a:gd name="T19" fmla="*/ 51 h 103"/>
                <a:gd name="T20" fmla="*/ 52 w 361"/>
                <a:gd name="T21" fmla="*/ 103 h 103"/>
                <a:gd name="T22" fmla="*/ 310 w 361"/>
                <a:gd name="T23" fmla="*/ 103 h 103"/>
                <a:gd name="T24" fmla="*/ 361 w 361"/>
                <a:gd name="T25" fmla="*/ 51 h 103"/>
                <a:gd name="T26" fmla="*/ 310 w 361"/>
                <a:gd name="T2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103">
                  <a:moveTo>
                    <a:pt x="52" y="103"/>
                  </a:moveTo>
                  <a:cubicBezTo>
                    <a:pt x="23" y="103"/>
                    <a:pt x="0" y="80"/>
                    <a:pt x="0" y="51"/>
                  </a:cubicBezTo>
                  <a:cubicBezTo>
                    <a:pt x="0" y="23"/>
                    <a:pt x="23" y="0"/>
                    <a:pt x="52" y="0"/>
                  </a:cubicBezTo>
                  <a:cubicBezTo>
                    <a:pt x="310" y="0"/>
                    <a:pt x="310" y="0"/>
                    <a:pt x="310" y="0"/>
                  </a:cubicBezTo>
                  <a:cubicBezTo>
                    <a:pt x="338" y="0"/>
                    <a:pt x="361" y="23"/>
                    <a:pt x="361" y="51"/>
                  </a:cubicBezTo>
                  <a:cubicBezTo>
                    <a:pt x="361" y="80"/>
                    <a:pt x="338" y="103"/>
                    <a:pt x="310" y="103"/>
                  </a:cubicBezTo>
                  <a:cubicBezTo>
                    <a:pt x="52" y="103"/>
                    <a:pt x="52" y="103"/>
                    <a:pt x="52" y="103"/>
                  </a:cubicBezTo>
                  <a:moveTo>
                    <a:pt x="310" y="0"/>
                  </a:moveTo>
                  <a:cubicBezTo>
                    <a:pt x="52" y="0"/>
                    <a:pt x="52" y="0"/>
                    <a:pt x="52" y="0"/>
                  </a:cubicBezTo>
                  <a:cubicBezTo>
                    <a:pt x="23" y="0"/>
                    <a:pt x="0" y="23"/>
                    <a:pt x="0" y="51"/>
                  </a:cubicBezTo>
                  <a:cubicBezTo>
                    <a:pt x="0" y="80"/>
                    <a:pt x="23" y="103"/>
                    <a:pt x="52" y="103"/>
                  </a:cubicBezTo>
                  <a:cubicBezTo>
                    <a:pt x="310" y="103"/>
                    <a:pt x="310" y="103"/>
                    <a:pt x="310" y="103"/>
                  </a:cubicBezTo>
                  <a:cubicBezTo>
                    <a:pt x="338" y="103"/>
                    <a:pt x="361" y="80"/>
                    <a:pt x="361" y="51"/>
                  </a:cubicBezTo>
                  <a:cubicBezTo>
                    <a:pt x="361" y="23"/>
                    <a:pt x="338" y="0"/>
                    <a:pt x="310" y="0"/>
                  </a:cubicBezTo>
                </a:path>
              </a:pathLst>
            </a:custGeom>
            <a:solidFill>
              <a:srgbClr val="CECF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56"/>
            <p:cNvSpPr/>
            <p:nvPr/>
          </p:nvSpPr>
          <p:spPr>
            <a:xfrm>
              <a:off x="393700" y="1754188"/>
              <a:ext cx="1363662" cy="393700"/>
            </a:xfrm>
            <a:custGeom>
              <a:avLst/>
              <a:gdLst>
                <a:gd name="T0" fmla="*/ 52 w 361"/>
                <a:gd name="T1" fmla="*/ 102 h 103"/>
                <a:gd name="T2" fmla="*/ 1 w 361"/>
                <a:gd name="T3" fmla="*/ 51 h 103"/>
                <a:gd name="T4" fmla="*/ 52 w 361"/>
                <a:gd name="T5" fmla="*/ 1 h 103"/>
                <a:gd name="T6" fmla="*/ 310 w 361"/>
                <a:gd name="T7" fmla="*/ 1 h 103"/>
                <a:gd name="T8" fmla="*/ 360 w 361"/>
                <a:gd name="T9" fmla="*/ 51 h 103"/>
                <a:gd name="T10" fmla="*/ 310 w 361"/>
                <a:gd name="T11" fmla="*/ 102 h 103"/>
                <a:gd name="T12" fmla="*/ 52 w 361"/>
                <a:gd name="T13" fmla="*/ 102 h 103"/>
                <a:gd name="T14" fmla="*/ 310 w 361"/>
                <a:gd name="T15" fmla="*/ 0 h 103"/>
                <a:gd name="T16" fmla="*/ 52 w 361"/>
                <a:gd name="T17" fmla="*/ 0 h 103"/>
                <a:gd name="T18" fmla="*/ 0 w 361"/>
                <a:gd name="T19" fmla="*/ 51 h 103"/>
                <a:gd name="T20" fmla="*/ 52 w 361"/>
                <a:gd name="T21" fmla="*/ 103 h 103"/>
                <a:gd name="T22" fmla="*/ 310 w 361"/>
                <a:gd name="T23" fmla="*/ 103 h 103"/>
                <a:gd name="T24" fmla="*/ 361 w 361"/>
                <a:gd name="T25" fmla="*/ 51 h 103"/>
                <a:gd name="T26" fmla="*/ 310 w 361"/>
                <a:gd name="T2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103">
                  <a:moveTo>
                    <a:pt x="52" y="102"/>
                  </a:moveTo>
                  <a:cubicBezTo>
                    <a:pt x="24" y="102"/>
                    <a:pt x="1" y="80"/>
                    <a:pt x="1" y="51"/>
                  </a:cubicBezTo>
                  <a:cubicBezTo>
                    <a:pt x="1" y="23"/>
                    <a:pt x="24" y="1"/>
                    <a:pt x="52" y="1"/>
                  </a:cubicBezTo>
                  <a:cubicBezTo>
                    <a:pt x="310" y="1"/>
                    <a:pt x="310" y="1"/>
                    <a:pt x="310" y="1"/>
                  </a:cubicBezTo>
                  <a:cubicBezTo>
                    <a:pt x="338" y="1"/>
                    <a:pt x="360" y="23"/>
                    <a:pt x="360" y="51"/>
                  </a:cubicBezTo>
                  <a:cubicBezTo>
                    <a:pt x="360" y="80"/>
                    <a:pt x="338" y="102"/>
                    <a:pt x="310" y="102"/>
                  </a:cubicBezTo>
                  <a:cubicBezTo>
                    <a:pt x="52" y="102"/>
                    <a:pt x="52" y="102"/>
                    <a:pt x="52" y="102"/>
                  </a:cubicBezTo>
                  <a:moveTo>
                    <a:pt x="310" y="0"/>
                  </a:moveTo>
                  <a:cubicBezTo>
                    <a:pt x="52" y="0"/>
                    <a:pt x="52" y="0"/>
                    <a:pt x="52" y="0"/>
                  </a:cubicBezTo>
                  <a:cubicBezTo>
                    <a:pt x="23" y="0"/>
                    <a:pt x="0" y="23"/>
                    <a:pt x="0" y="51"/>
                  </a:cubicBezTo>
                  <a:cubicBezTo>
                    <a:pt x="0" y="80"/>
                    <a:pt x="23" y="103"/>
                    <a:pt x="52" y="103"/>
                  </a:cubicBezTo>
                  <a:cubicBezTo>
                    <a:pt x="310" y="103"/>
                    <a:pt x="310" y="103"/>
                    <a:pt x="310" y="103"/>
                  </a:cubicBezTo>
                  <a:cubicBezTo>
                    <a:pt x="338" y="103"/>
                    <a:pt x="361" y="80"/>
                    <a:pt x="361" y="51"/>
                  </a:cubicBezTo>
                  <a:cubicBezTo>
                    <a:pt x="361" y="23"/>
                    <a:pt x="338" y="0"/>
                    <a:pt x="310" y="0"/>
                  </a:cubicBezTo>
                </a:path>
              </a:pathLst>
            </a:custGeom>
            <a:solidFill>
              <a:srgbClr val="CDCE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7"/>
            <p:cNvSpPr/>
            <p:nvPr/>
          </p:nvSpPr>
          <p:spPr>
            <a:xfrm>
              <a:off x="396875" y="1758950"/>
              <a:ext cx="1355725" cy="384175"/>
            </a:xfrm>
            <a:custGeom>
              <a:avLst/>
              <a:gdLst>
                <a:gd name="T0" fmla="*/ 51 w 359"/>
                <a:gd name="T1" fmla="*/ 101 h 101"/>
                <a:gd name="T2" fmla="*/ 0 w 359"/>
                <a:gd name="T3" fmla="*/ 50 h 101"/>
                <a:gd name="T4" fmla="*/ 51 w 359"/>
                <a:gd name="T5" fmla="*/ 0 h 101"/>
                <a:gd name="T6" fmla="*/ 309 w 359"/>
                <a:gd name="T7" fmla="*/ 0 h 101"/>
                <a:gd name="T8" fmla="*/ 359 w 359"/>
                <a:gd name="T9" fmla="*/ 50 h 101"/>
                <a:gd name="T10" fmla="*/ 309 w 359"/>
                <a:gd name="T11" fmla="*/ 101 h 101"/>
                <a:gd name="T12" fmla="*/ 51 w 359"/>
                <a:gd name="T13" fmla="*/ 101 h 101"/>
                <a:gd name="T14" fmla="*/ 309 w 359"/>
                <a:gd name="T15" fmla="*/ 0 h 101"/>
                <a:gd name="T16" fmla="*/ 51 w 359"/>
                <a:gd name="T17" fmla="*/ 0 h 101"/>
                <a:gd name="T18" fmla="*/ 0 w 359"/>
                <a:gd name="T19" fmla="*/ 50 h 101"/>
                <a:gd name="T20" fmla="*/ 51 w 359"/>
                <a:gd name="T21" fmla="*/ 101 h 101"/>
                <a:gd name="T22" fmla="*/ 309 w 359"/>
                <a:gd name="T23" fmla="*/ 101 h 101"/>
                <a:gd name="T24" fmla="*/ 359 w 359"/>
                <a:gd name="T25" fmla="*/ 50 h 101"/>
                <a:gd name="T26" fmla="*/ 309 w 359"/>
                <a:gd name="T2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9" h="101">
                  <a:moveTo>
                    <a:pt x="51" y="101"/>
                  </a:moveTo>
                  <a:cubicBezTo>
                    <a:pt x="23" y="101"/>
                    <a:pt x="0" y="78"/>
                    <a:pt x="0" y="50"/>
                  </a:cubicBezTo>
                  <a:cubicBezTo>
                    <a:pt x="0" y="23"/>
                    <a:pt x="23" y="0"/>
                    <a:pt x="51" y="0"/>
                  </a:cubicBezTo>
                  <a:cubicBezTo>
                    <a:pt x="309" y="0"/>
                    <a:pt x="309" y="0"/>
                    <a:pt x="309" y="0"/>
                  </a:cubicBezTo>
                  <a:cubicBezTo>
                    <a:pt x="336" y="0"/>
                    <a:pt x="359" y="23"/>
                    <a:pt x="359" y="50"/>
                  </a:cubicBezTo>
                  <a:cubicBezTo>
                    <a:pt x="359" y="78"/>
                    <a:pt x="336" y="101"/>
                    <a:pt x="309" y="101"/>
                  </a:cubicBezTo>
                  <a:cubicBezTo>
                    <a:pt x="51" y="101"/>
                    <a:pt x="51" y="101"/>
                    <a:pt x="51" y="101"/>
                  </a:cubicBezTo>
                  <a:moveTo>
                    <a:pt x="309" y="0"/>
                  </a:moveTo>
                  <a:cubicBezTo>
                    <a:pt x="51" y="0"/>
                    <a:pt x="51" y="0"/>
                    <a:pt x="51" y="0"/>
                  </a:cubicBezTo>
                  <a:cubicBezTo>
                    <a:pt x="23" y="0"/>
                    <a:pt x="0" y="22"/>
                    <a:pt x="0" y="50"/>
                  </a:cubicBezTo>
                  <a:cubicBezTo>
                    <a:pt x="0" y="79"/>
                    <a:pt x="23" y="101"/>
                    <a:pt x="51" y="101"/>
                  </a:cubicBezTo>
                  <a:cubicBezTo>
                    <a:pt x="309" y="101"/>
                    <a:pt x="309" y="101"/>
                    <a:pt x="309" y="101"/>
                  </a:cubicBezTo>
                  <a:cubicBezTo>
                    <a:pt x="337" y="101"/>
                    <a:pt x="359" y="79"/>
                    <a:pt x="359" y="50"/>
                  </a:cubicBezTo>
                  <a:cubicBezTo>
                    <a:pt x="359" y="22"/>
                    <a:pt x="337" y="0"/>
                    <a:pt x="309" y="0"/>
                  </a:cubicBezTo>
                </a:path>
              </a:pathLst>
            </a:custGeom>
            <a:solidFill>
              <a:srgbClr val="CCCD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58"/>
            <p:cNvSpPr/>
            <p:nvPr/>
          </p:nvSpPr>
          <p:spPr>
            <a:xfrm>
              <a:off x="396875" y="1758950"/>
              <a:ext cx="1355725" cy="384175"/>
            </a:xfrm>
            <a:custGeom>
              <a:avLst/>
              <a:gdLst>
                <a:gd name="T0" fmla="*/ 309 w 359"/>
                <a:gd name="T1" fmla="*/ 0 h 101"/>
                <a:gd name="T2" fmla="*/ 51 w 359"/>
                <a:gd name="T3" fmla="*/ 0 h 101"/>
                <a:gd name="T4" fmla="*/ 0 w 359"/>
                <a:gd name="T5" fmla="*/ 50 h 101"/>
                <a:gd name="T6" fmla="*/ 51 w 359"/>
                <a:gd name="T7" fmla="*/ 101 h 101"/>
                <a:gd name="T8" fmla="*/ 309 w 359"/>
                <a:gd name="T9" fmla="*/ 101 h 101"/>
                <a:gd name="T10" fmla="*/ 359 w 359"/>
                <a:gd name="T11" fmla="*/ 50 h 101"/>
                <a:gd name="T12" fmla="*/ 309 w 359"/>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359" h="101">
                  <a:moveTo>
                    <a:pt x="309" y="0"/>
                  </a:moveTo>
                  <a:cubicBezTo>
                    <a:pt x="51" y="0"/>
                    <a:pt x="51" y="0"/>
                    <a:pt x="51" y="0"/>
                  </a:cubicBezTo>
                  <a:cubicBezTo>
                    <a:pt x="23" y="0"/>
                    <a:pt x="0" y="23"/>
                    <a:pt x="0" y="50"/>
                  </a:cubicBezTo>
                  <a:cubicBezTo>
                    <a:pt x="0" y="78"/>
                    <a:pt x="23" y="101"/>
                    <a:pt x="51" y="101"/>
                  </a:cubicBezTo>
                  <a:cubicBezTo>
                    <a:pt x="309" y="101"/>
                    <a:pt x="309" y="101"/>
                    <a:pt x="309" y="101"/>
                  </a:cubicBezTo>
                  <a:cubicBezTo>
                    <a:pt x="336" y="101"/>
                    <a:pt x="359" y="78"/>
                    <a:pt x="359" y="50"/>
                  </a:cubicBezTo>
                  <a:cubicBezTo>
                    <a:pt x="359" y="23"/>
                    <a:pt x="336" y="0"/>
                    <a:pt x="309" y="0"/>
                  </a:cubicBezTo>
                </a:path>
              </a:pathLst>
            </a:custGeom>
            <a:solidFill>
              <a:srgbClr val="CBC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59"/>
            <p:cNvSpPr/>
            <p:nvPr/>
          </p:nvSpPr>
          <p:spPr>
            <a:xfrm>
              <a:off x="396875" y="1758950"/>
              <a:ext cx="1639889" cy="427038"/>
            </a:xfrm>
            <a:custGeom>
              <a:avLst/>
              <a:gdLst>
                <a:gd name="T0" fmla="*/ 309 w 359"/>
                <a:gd name="T1" fmla="*/ 101 h 101"/>
                <a:gd name="T2" fmla="*/ 51 w 359"/>
                <a:gd name="T3" fmla="*/ 101 h 101"/>
                <a:gd name="T4" fmla="*/ 0 w 359"/>
                <a:gd name="T5" fmla="*/ 50 h 101"/>
                <a:gd name="T6" fmla="*/ 51 w 359"/>
                <a:gd name="T7" fmla="*/ 0 h 101"/>
                <a:gd name="T8" fmla="*/ 309 w 359"/>
                <a:gd name="T9" fmla="*/ 0 h 101"/>
                <a:gd name="T10" fmla="*/ 359 w 359"/>
                <a:gd name="T11" fmla="*/ 50 h 101"/>
                <a:gd name="T12" fmla="*/ 309 w 359"/>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359" h="101">
                  <a:moveTo>
                    <a:pt x="309" y="101"/>
                  </a:moveTo>
                  <a:cubicBezTo>
                    <a:pt x="51" y="101"/>
                    <a:pt x="51" y="101"/>
                    <a:pt x="51" y="101"/>
                  </a:cubicBezTo>
                  <a:cubicBezTo>
                    <a:pt x="23" y="101"/>
                    <a:pt x="0" y="78"/>
                    <a:pt x="0" y="50"/>
                  </a:cubicBezTo>
                  <a:cubicBezTo>
                    <a:pt x="0" y="23"/>
                    <a:pt x="23" y="0"/>
                    <a:pt x="51" y="0"/>
                  </a:cubicBezTo>
                  <a:cubicBezTo>
                    <a:pt x="309" y="0"/>
                    <a:pt x="309" y="0"/>
                    <a:pt x="309" y="0"/>
                  </a:cubicBezTo>
                  <a:cubicBezTo>
                    <a:pt x="336" y="0"/>
                    <a:pt x="359" y="23"/>
                    <a:pt x="359" y="50"/>
                  </a:cubicBezTo>
                  <a:cubicBezTo>
                    <a:pt x="359" y="78"/>
                    <a:pt x="336" y="101"/>
                    <a:pt x="309" y="101"/>
                  </a:cubicBezTo>
                  <a:close/>
                </a:path>
              </a:pathLst>
            </a:custGeom>
            <a:solidFill>
              <a:srgbClr val="161C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zh-CN" altLang="en-US" sz="1400">
                  <a:solidFill>
                    <a:schemeClr val="bg1"/>
                  </a:solidFill>
                  <a:latin typeface="微软雅黑" panose="020B0503020204020204" pitchFamily="34" charset="-122"/>
                  <a:ea typeface="微软雅黑" panose="020B0503020204020204" pitchFamily="34" charset="-122"/>
                </a:rPr>
                <a:t>汇报人：</a:t>
              </a:r>
              <a:r>
                <a:rPr lang="en-US" altLang="zh-CN" sz="1400">
                  <a:solidFill>
                    <a:schemeClr val="bg1"/>
                  </a:solidFill>
                  <a:latin typeface="微软雅黑" panose="020B0503020204020204" pitchFamily="34" charset="-122"/>
                  <a:ea typeface="微软雅黑" panose="020B0503020204020204" pitchFamily="34" charset="-122"/>
                </a:rPr>
                <a:t>XXX</a:t>
              </a:r>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71" name="PA_矩形 17"/>
          <p:cNvSpPr/>
          <p:nvPr>
            <p:custDataLst>
              <p:tags r:id="rId6"/>
            </p:custDataLst>
          </p:nvPr>
        </p:nvSpPr>
        <p:spPr>
          <a:xfrm>
            <a:off x="876207" y="2000098"/>
            <a:ext cx="4695253" cy="2301063"/>
          </a:xfrm>
          <a:prstGeom prst="rect">
            <a:avLst/>
          </a:prstGeom>
        </p:spPr>
        <p:txBody>
          <a:bodyPr wrap="square" anchor="ctr">
            <a:normAutofit/>
          </a:bodyPr>
          <a:lstStyle/>
          <a:p>
            <a:pPr lvl="0"/>
            <a:r>
              <a:rPr lang="en-US" sz="6600" b="1">
                <a:solidFill>
                  <a:srgbClr val="1E3595"/>
                </a:solidFill>
                <a:latin typeface="微软雅黑" panose="020B0503020204020204" pitchFamily="34" charset="-122"/>
                <a:ea typeface="微软雅黑" panose="020B0503020204020204" pitchFamily="34" charset="-122"/>
                <a:cs typeface="Segoe UI" panose="020B0502040204020203" pitchFamily="34" charset="0"/>
              </a:rPr>
              <a:t>计算机是如何组成的</a:t>
            </a:r>
            <a:endParaRPr lang="en-US" sz="6600" b="1">
              <a:solidFill>
                <a:srgbClr val="1E3595"/>
              </a:solidFill>
              <a:latin typeface="微软雅黑" panose="020B0503020204020204" pitchFamily="34" charset="-122"/>
              <a:ea typeface="微软雅黑" panose="020B0503020204020204" pitchFamily="34" charset="-122"/>
              <a:cs typeface="Segoe UI" panose="020B0502040204020203"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5" name="图片占位符 37"/>
          <p:cNvPicPr/>
          <p:nvPr/>
        </p:nvPicPr>
        <p:blipFill>
          <a:blip r:embed="rId2"/>
          <a:srcRect/>
          <a:stretch>
            <a:fillRect/>
          </a:stretch>
        </p:blipFill>
        <p:spPr>
          <a:xfrm>
            <a:off x="8250615" y="1589705"/>
            <a:ext cx="2747132" cy="1833857"/>
          </a:xfrm>
          <a:prstGeom prst="rect">
            <a:avLst/>
          </a:prstGeom>
          <a:ln>
            <a:noFill/>
          </a:ln>
        </p:spPr>
      </p:pic>
      <p:pic>
        <p:nvPicPr>
          <p:cNvPr id="6" name="图片占位符 36"/>
          <p:cNvPicPr/>
          <p:nvPr/>
        </p:nvPicPr>
        <p:blipFill>
          <a:blip r:embed="rId3"/>
          <a:srcRect/>
          <a:stretch>
            <a:fillRect/>
          </a:stretch>
        </p:blipFill>
        <p:spPr>
          <a:xfrm>
            <a:off x="8250615" y="3756003"/>
            <a:ext cx="2747395" cy="1826725"/>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a:ln>
            <a:noFill/>
          </a:ln>
        </p:spPr>
      </p:pic>
      <p:grpSp>
        <p:nvGrpSpPr>
          <p:cNvPr id="10" name="组合 9"/>
          <p:cNvGrpSpPr/>
          <p:nvPr/>
        </p:nvGrpSpPr>
        <p:grpSpPr>
          <a:xfrm>
            <a:off x="1208692" y="1760039"/>
            <a:ext cx="628233" cy="584200"/>
            <a:chOff x="1028700" y="1853169"/>
            <a:chExt cx="787400" cy="787400"/>
          </a:xfrm>
        </p:grpSpPr>
        <p:sp>
          <p:nvSpPr>
            <p:cNvPr id="11" name="椭圆 10"/>
            <p:cNvSpPr/>
            <p:nvPr/>
          </p:nvSpPr>
          <p:spPr>
            <a:xfrm>
              <a:off x="1028700" y="1853169"/>
              <a:ext cx="787400" cy="787400"/>
            </a:xfrm>
            <a:prstGeom prst="ellipse">
              <a:avLst/>
            </a:prstGeom>
            <a:solidFill>
              <a:srgbClr val="1E35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lumMod val="50000"/>
                  </a:schemeClr>
                </a:solidFill>
                <a:latin typeface="黑体" panose="02010609060101010101" pitchFamily="49" charset="-122"/>
                <a:ea typeface="黑体" panose="02010609060101010101" pitchFamily="49" charset="-122"/>
              </a:endParaRPr>
            </a:p>
          </p:txBody>
        </p:sp>
        <p:sp>
          <p:nvSpPr>
            <p:cNvPr id="12" name="椭圆 9"/>
            <p:cNvSpPr/>
            <p:nvPr/>
          </p:nvSpPr>
          <p:spPr>
            <a:xfrm>
              <a:off x="1237694" y="2063723"/>
              <a:ext cx="369412" cy="366291"/>
            </a:xfrm>
            <a:custGeom>
              <a:avLst/>
              <a:gdLst>
                <a:gd name="connsiteX0" fmla="*/ 192254 w 338138"/>
                <a:gd name="connsiteY0" fmla="*/ 135421 h 335282"/>
                <a:gd name="connsiteX1" fmla="*/ 152810 w 338138"/>
                <a:gd name="connsiteY1" fmla="*/ 151158 h 335282"/>
                <a:gd name="connsiteX2" fmla="*/ 152810 w 338138"/>
                <a:gd name="connsiteY2" fmla="*/ 229842 h 335282"/>
                <a:gd name="connsiteX3" fmla="*/ 232697 w 338138"/>
                <a:gd name="connsiteY3" fmla="*/ 229842 h 335282"/>
                <a:gd name="connsiteX4" fmla="*/ 232697 w 338138"/>
                <a:gd name="connsiteY4" fmla="*/ 151158 h 335282"/>
                <a:gd name="connsiteX5" fmla="*/ 192254 w 338138"/>
                <a:gd name="connsiteY5" fmla="*/ 135421 h 335282"/>
                <a:gd name="connsiteX6" fmla="*/ 238125 w 338138"/>
                <a:gd name="connsiteY6" fmla="*/ 69850 h 335282"/>
                <a:gd name="connsiteX7" fmla="*/ 225425 w 338138"/>
                <a:gd name="connsiteY7" fmla="*/ 80963 h 335282"/>
                <a:gd name="connsiteX8" fmla="*/ 238125 w 338138"/>
                <a:gd name="connsiteY8" fmla="*/ 92076 h 335282"/>
                <a:gd name="connsiteX9" fmla="*/ 250825 w 338138"/>
                <a:gd name="connsiteY9" fmla="*/ 80963 h 335282"/>
                <a:gd name="connsiteX10" fmla="*/ 238125 w 338138"/>
                <a:gd name="connsiteY10" fmla="*/ 69850 h 335282"/>
                <a:gd name="connsiteX11" fmla="*/ 214313 w 338138"/>
                <a:gd name="connsiteY11" fmla="*/ 57150 h 335282"/>
                <a:gd name="connsiteX12" fmla="*/ 263526 w 338138"/>
                <a:gd name="connsiteY12" fmla="*/ 57150 h 335282"/>
                <a:gd name="connsiteX13" fmla="*/ 263526 w 338138"/>
                <a:gd name="connsiteY13" fmla="*/ 106363 h 335282"/>
                <a:gd name="connsiteX14" fmla="*/ 214313 w 338138"/>
                <a:gd name="connsiteY14" fmla="*/ 106363 h 335282"/>
                <a:gd name="connsiteX15" fmla="*/ 49213 w 338138"/>
                <a:gd name="connsiteY15" fmla="*/ 57150 h 335282"/>
                <a:gd name="connsiteX16" fmla="*/ 195263 w 338138"/>
                <a:gd name="connsiteY16" fmla="*/ 57150 h 335282"/>
                <a:gd name="connsiteX17" fmla="*/ 195263 w 338138"/>
                <a:gd name="connsiteY17" fmla="*/ 106363 h 335282"/>
                <a:gd name="connsiteX18" fmla="*/ 49213 w 338138"/>
                <a:gd name="connsiteY18" fmla="*/ 106363 h 335282"/>
                <a:gd name="connsiteX19" fmla="*/ 22225 w 338138"/>
                <a:gd name="connsiteY19" fmla="*/ 28575 h 335282"/>
                <a:gd name="connsiteX20" fmla="*/ 22225 w 338138"/>
                <a:gd name="connsiteY20" fmla="*/ 269875 h 335282"/>
                <a:gd name="connsiteX21" fmla="*/ 241853 w 338138"/>
                <a:gd name="connsiteY21" fmla="*/ 269875 h 335282"/>
                <a:gd name="connsiteX22" fmla="*/ 247114 w 338138"/>
                <a:gd name="connsiteY22" fmla="*/ 259384 h 335282"/>
                <a:gd name="connsiteX23" fmla="*/ 233962 w 338138"/>
                <a:gd name="connsiteY23" fmla="*/ 248892 h 335282"/>
                <a:gd name="connsiteX24" fmla="*/ 155054 w 338138"/>
                <a:gd name="connsiteY24" fmla="*/ 251515 h 335282"/>
                <a:gd name="connsiteX25" fmla="*/ 49843 w 338138"/>
                <a:gd name="connsiteY25" fmla="*/ 251515 h 335282"/>
                <a:gd name="connsiteX26" fmla="*/ 49843 w 338138"/>
                <a:gd name="connsiteY26" fmla="*/ 231844 h 335282"/>
                <a:gd name="connsiteX27" fmla="*/ 135327 w 338138"/>
                <a:gd name="connsiteY27" fmla="*/ 231844 h 335282"/>
                <a:gd name="connsiteX28" fmla="*/ 122175 w 338138"/>
                <a:gd name="connsiteY28" fmla="*/ 201682 h 335282"/>
                <a:gd name="connsiteX29" fmla="*/ 49843 w 338138"/>
                <a:gd name="connsiteY29" fmla="*/ 201682 h 335282"/>
                <a:gd name="connsiteX30" fmla="*/ 49843 w 338138"/>
                <a:gd name="connsiteY30" fmla="*/ 183322 h 335282"/>
                <a:gd name="connsiteX31" fmla="*/ 120860 w 338138"/>
                <a:gd name="connsiteY31" fmla="*/ 183322 h 335282"/>
                <a:gd name="connsiteX32" fmla="*/ 131381 w 338138"/>
                <a:gd name="connsiteY32" fmla="*/ 153159 h 335282"/>
                <a:gd name="connsiteX33" fmla="*/ 49843 w 338138"/>
                <a:gd name="connsiteY33" fmla="*/ 153159 h 335282"/>
                <a:gd name="connsiteX34" fmla="*/ 49843 w 338138"/>
                <a:gd name="connsiteY34" fmla="*/ 134800 h 335282"/>
                <a:gd name="connsiteX35" fmla="*/ 147163 w 338138"/>
                <a:gd name="connsiteY35" fmla="*/ 134800 h 335282"/>
                <a:gd name="connsiteX36" fmla="*/ 243168 w 338138"/>
                <a:gd name="connsiteY36" fmla="*/ 138734 h 335282"/>
                <a:gd name="connsiteX37" fmla="*/ 251059 w 338138"/>
                <a:gd name="connsiteY37" fmla="*/ 231844 h 335282"/>
                <a:gd name="connsiteX38" fmla="*/ 264210 w 338138"/>
                <a:gd name="connsiteY38" fmla="*/ 243647 h 335282"/>
                <a:gd name="connsiteX39" fmla="*/ 272101 w 338138"/>
                <a:gd name="connsiteY39" fmla="*/ 238401 h 335282"/>
                <a:gd name="connsiteX40" fmla="*/ 290513 w 338138"/>
                <a:gd name="connsiteY40" fmla="*/ 256761 h 335282"/>
                <a:gd name="connsiteX41" fmla="*/ 290513 w 338138"/>
                <a:gd name="connsiteY41" fmla="*/ 28575 h 335282"/>
                <a:gd name="connsiteX42" fmla="*/ 22225 w 338138"/>
                <a:gd name="connsiteY42" fmla="*/ 28575 h 335282"/>
                <a:gd name="connsiteX43" fmla="*/ 0 w 338138"/>
                <a:gd name="connsiteY43" fmla="*/ 0 h 335282"/>
                <a:gd name="connsiteX44" fmla="*/ 311721 w 338138"/>
                <a:gd name="connsiteY44" fmla="*/ 0 h 335282"/>
                <a:gd name="connsiteX45" fmla="*/ 311721 w 338138"/>
                <a:gd name="connsiteY45" fmla="*/ 278479 h 335282"/>
                <a:gd name="connsiteX46" fmla="*/ 338138 w 338138"/>
                <a:gd name="connsiteY46" fmla="*/ 304875 h 335282"/>
                <a:gd name="connsiteX47" fmla="*/ 330213 w 338138"/>
                <a:gd name="connsiteY47" fmla="*/ 325992 h 335282"/>
                <a:gd name="connsiteX48" fmla="*/ 307759 w 338138"/>
                <a:gd name="connsiteY48" fmla="*/ 335230 h 335282"/>
                <a:gd name="connsiteX49" fmla="*/ 262850 w 338138"/>
                <a:gd name="connsiteY49" fmla="*/ 291677 h 335282"/>
                <a:gd name="connsiteX50" fmla="*/ 0 w 338138"/>
                <a:gd name="connsiteY50" fmla="*/ 291677 h 335282"/>
                <a:gd name="connsiteX51" fmla="*/ 0 w 338138"/>
                <a:gd name="connsiteY51" fmla="*/ 0 h 33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5282">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lumMod val="50000"/>
                  </a:schemeClr>
                </a:solidFill>
                <a:latin typeface="黑体" panose="02010609060101010101" pitchFamily="49" charset="-122"/>
                <a:ea typeface="黑体" panose="02010609060101010101" pitchFamily="49" charset="-122"/>
              </a:endParaRPr>
            </a:p>
          </p:txBody>
        </p:sp>
      </p:grpSp>
      <p:grpSp>
        <p:nvGrpSpPr>
          <p:cNvPr id="17" name="组合 16"/>
          <p:cNvGrpSpPr/>
          <p:nvPr/>
        </p:nvGrpSpPr>
        <p:grpSpPr>
          <a:xfrm>
            <a:off x="1208692" y="2720674"/>
            <a:ext cx="584200" cy="584200"/>
            <a:chOff x="1028700" y="1853169"/>
            <a:chExt cx="787400" cy="787400"/>
          </a:xfrm>
        </p:grpSpPr>
        <p:sp>
          <p:nvSpPr>
            <p:cNvPr id="18" name="椭圆 17"/>
            <p:cNvSpPr/>
            <p:nvPr/>
          </p:nvSpPr>
          <p:spPr>
            <a:xfrm>
              <a:off x="1028700" y="1853169"/>
              <a:ext cx="787400" cy="787400"/>
            </a:xfrm>
            <a:prstGeom prst="ellipse">
              <a:avLst/>
            </a:prstGeom>
            <a:solidFill>
              <a:srgbClr val="1E35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lumMod val="50000"/>
                  </a:schemeClr>
                </a:solidFill>
                <a:latin typeface="黑体" panose="02010609060101010101" pitchFamily="49" charset="-122"/>
                <a:ea typeface="黑体" panose="02010609060101010101" pitchFamily="49" charset="-122"/>
              </a:endParaRPr>
            </a:p>
          </p:txBody>
        </p:sp>
        <p:sp>
          <p:nvSpPr>
            <p:cNvPr id="19" name="椭圆 16"/>
            <p:cNvSpPr/>
            <p:nvPr/>
          </p:nvSpPr>
          <p:spPr>
            <a:xfrm>
              <a:off x="1237694" y="2062163"/>
              <a:ext cx="369412" cy="369412"/>
            </a:xfrm>
            <a:custGeom>
              <a:avLst/>
              <a:gdLst>
                <a:gd name="connsiteX0" fmla="*/ 311151 w 331788"/>
                <a:gd name="connsiteY0" fmla="*/ 34925 h 331788"/>
                <a:gd name="connsiteX1" fmla="*/ 331788 w 331788"/>
                <a:gd name="connsiteY1" fmla="*/ 92075 h 331788"/>
                <a:gd name="connsiteX2" fmla="*/ 311151 w 331788"/>
                <a:gd name="connsiteY2" fmla="*/ 98425 h 331788"/>
                <a:gd name="connsiteX3" fmla="*/ 304801 w 331788"/>
                <a:gd name="connsiteY3" fmla="*/ 76200 h 331788"/>
                <a:gd name="connsiteX4" fmla="*/ 254001 w 331788"/>
                <a:gd name="connsiteY4" fmla="*/ 222251 h 331788"/>
                <a:gd name="connsiteX5" fmla="*/ 206376 w 331788"/>
                <a:gd name="connsiteY5" fmla="*/ 146050 h 331788"/>
                <a:gd name="connsiteX6" fmla="*/ 157163 w 331788"/>
                <a:gd name="connsiteY6" fmla="*/ 241301 h 331788"/>
                <a:gd name="connsiteX7" fmla="*/ 103188 w 331788"/>
                <a:gd name="connsiteY7" fmla="*/ 163513 h 331788"/>
                <a:gd name="connsiteX8" fmla="*/ 61913 w 331788"/>
                <a:gd name="connsiteY8" fmla="*/ 242888 h 331788"/>
                <a:gd name="connsiteX9" fmla="*/ 44450 w 331788"/>
                <a:gd name="connsiteY9" fmla="*/ 231776 h 331788"/>
                <a:gd name="connsiteX10" fmla="*/ 101600 w 331788"/>
                <a:gd name="connsiteY10" fmla="*/ 123825 h 331788"/>
                <a:gd name="connsiteX11" fmla="*/ 153988 w 331788"/>
                <a:gd name="connsiteY11" fmla="*/ 201613 h 331788"/>
                <a:gd name="connsiteX12" fmla="*/ 203201 w 331788"/>
                <a:gd name="connsiteY12" fmla="*/ 106363 h 331788"/>
                <a:gd name="connsiteX13" fmla="*/ 247651 w 331788"/>
                <a:gd name="connsiteY13" fmla="*/ 174625 h 331788"/>
                <a:gd name="connsiteX14" fmla="*/ 284163 w 331788"/>
                <a:gd name="connsiteY14" fmla="*/ 69850 h 331788"/>
                <a:gd name="connsiteX15" fmla="*/ 263526 w 331788"/>
                <a:gd name="connsiteY15" fmla="*/ 79375 h 331788"/>
                <a:gd name="connsiteX16" fmla="*/ 255588 w 331788"/>
                <a:gd name="connsiteY16" fmla="*/ 61913 h 331788"/>
                <a:gd name="connsiteX17" fmla="*/ 0 w 331788"/>
                <a:gd name="connsiteY17" fmla="*/ 0 h 331788"/>
                <a:gd name="connsiteX18" fmla="*/ 20637 w 331788"/>
                <a:gd name="connsiteY18" fmla="*/ 0 h 331788"/>
                <a:gd name="connsiteX19" fmla="*/ 20637 w 331788"/>
                <a:gd name="connsiteY19" fmla="*/ 311151 h 331788"/>
                <a:gd name="connsiteX20" fmla="*/ 331788 w 331788"/>
                <a:gd name="connsiteY20" fmla="*/ 311151 h 331788"/>
                <a:gd name="connsiteX21" fmla="*/ 331788 w 331788"/>
                <a:gd name="connsiteY21" fmla="*/ 331788 h 331788"/>
                <a:gd name="connsiteX22" fmla="*/ 0 w 331788"/>
                <a:gd name="connsiteY22" fmla="*/ 331788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1788" h="331788">
                  <a:moveTo>
                    <a:pt x="311151" y="34925"/>
                  </a:moveTo>
                  <a:lnTo>
                    <a:pt x="331788" y="92075"/>
                  </a:lnTo>
                  <a:lnTo>
                    <a:pt x="311151" y="98425"/>
                  </a:lnTo>
                  <a:lnTo>
                    <a:pt x="304801" y="76200"/>
                  </a:lnTo>
                  <a:lnTo>
                    <a:pt x="254001" y="222251"/>
                  </a:lnTo>
                  <a:lnTo>
                    <a:pt x="206376" y="146050"/>
                  </a:lnTo>
                  <a:lnTo>
                    <a:pt x="157163" y="241301"/>
                  </a:lnTo>
                  <a:lnTo>
                    <a:pt x="103188" y="163513"/>
                  </a:lnTo>
                  <a:lnTo>
                    <a:pt x="61913" y="242888"/>
                  </a:lnTo>
                  <a:lnTo>
                    <a:pt x="44450" y="231776"/>
                  </a:lnTo>
                  <a:lnTo>
                    <a:pt x="101600" y="123825"/>
                  </a:lnTo>
                  <a:lnTo>
                    <a:pt x="153988" y="201613"/>
                  </a:lnTo>
                  <a:lnTo>
                    <a:pt x="203201" y="106363"/>
                  </a:lnTo>
                  <a:lnTo>
                    <a:pt x="247651" y="174625"/>
                  </a:lnTo>
                  <a:lnTo>
                    <a:pt x="284163" y="69850"/>
                  </a:lnTo>
                  <a:lnTo>
                    <a:pt x="263526" y="79375"/>
                  </a:lnTo>
                  <a:lnTo>
                    <a:pt x="255588" y="61913"/>
                  </a:lnTo>
                  <a:close/>
                  <a:moveTo>
                    <a:pt x="0" y="0"/>
                  </a:moveTo>
                  <a:lnTo>
                    <a:pt x="20637" y="0"/>
                  </a:lnTo>
                  <a:lnTo>
                    <a:pt x="20637" y="311151"/>
                  </a:lnTo>
                  <a:lnTo>
                    <a:pt x="331788" y="311151"/>
                  </a:lnTo>
                  <a:lnTo>
                    <a:pt x="331788" y="331788"/>
                  </a:lnTo>
                  <a:lnTo>
                    <a:pt x="0" y="3317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lumMod val="50000"/>
                  </a:schemeClr>
                </a:solidFill>
                <a:latin typeface="黑体" panose="02010609060101010101" pitchFamily="49" charset="-122"/>
                <a:ea typeface="黑体" panose="02010609060101010101" pitchFamily="49" charset="-122"/>
              </a:endParaRPr>
            </a:p>
          </p:txBody>
        </p:sp>
      </p:grpSp>
      <p:grpSp>
        <p:nvGrpSpPr>
          <p:cNvPr id="24" name="组合 23"/>
          <p:cNvGrpSpPr/>
          <p:nvPr/>
        </p:nvGrpSpPr>
        <p:grpSpPr>
          <a:xfrm>
            <a:off x="1208692" y="3806617"/>
            <a:ext cx="622955" cy="584200"/>
            <a:chOff x="1028700" y="1853169"/>
            <a:chExt cx="787400" cy="787400"/>
          </a:xfrm>
        </p:grpSpPr>
        <p:sp>
          <p:nvSpPr>
            <p:cNvPr id="25" name="椭圆 24"/>
            <p:cNvSpPr/>
            <p:nvPr/>
          </p:nvSpPr>
          <p:spPr>
            <a:xfrm>
              <a:off x="1028700" y="1853169"/>
              <a:ext cx="787400" cy="787400"/>
            </a:xfrm>
            <a:prstGeom prst="ellipse">
              <a:avLst/>
            </a:prstGeom>
            <a:solidFill>
              <a:srgbClr val="1E35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lumMod val="50000"/>
                  </a:schemeClr>
                </a:solidFill>
                <a:latin typeface="黑体" panose="02010609060101010101" pitchFamily="49" charset="-122"/>
                <a:ea typeface="黑体" panose="02010609060101010101" pitchFamily="49" charset="-122"/>
              </a:endParaRPr>
            </a:p>
          </p:txBody>
        </p:sp>
        <p:sp>
          <p:nvSpPr>
            <p:cNvPr id="26" name="椭圆 23"/>
            <p:cNvSpPr/>
            <p:nvPr/>
          </p:nvSpPr>
          <p:spPr>
            <a:xfrm>
              <a:off x="1237694" y="2087311"/>
              <a:ext cx="369412" cy="319115"/>
            </a:xfrm>
            <a:custGeom>
              <a:avLst/>
              <a:gdLst>
                <a:gd name="T0" fmla="*/ 185 w 256"/>
                <a:gd name="T1" fmla="*/ 0 h 222"/>
                <a:gd name="T2" fmla="*/ 256 w 256"/>
                <a:gd name="T3" fmla="*/ 71 h 222"/>
                <a:gd name="T4" fmla="*/ 128 w 256"/>
                <a:gd name="T5" fmla="*/ 222 h 222"/>
                <a:gd name="T6" fmla="*/ 0 w 256"/>
                <a:gd name="T7" fmla="*/ 71 h 222"/>
                <a:gd name="T8" fmla="*/ 71 w 256"/>
                <a:gd name="T9" fmla="*/ 0 h 222"/>
                <a:gd name="T10" fmla="*/ 128 w 256"/>
                <a:gd name="T11" fmla="*/ 30 h 222"/>
                <a:gd name="T12" fmla="*/ 185 w 256"/>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256" h="222">
                  <a:moveTo>
                    <a:pt x="185" y="0"/>
                  </a:moveTo>
                  <a:cubicBezTo>
                    <a:pt x="224" y="0"/>
                    <a:pt x="256" y="32"/>
                    <a:pt x="256" y="71"/>
                  </a:cubicBezTo>
                  <a:cubicBezTo>
                    <a:pt x="256" y="136"/>
                    <a:pt x="128" y="222"/>
                    <a:pt x="128" y="222"/>
                  </a:cubicBezTo>
                  <a:cubicBezTo>
                    <a:pt x="128" y="222"/>
                    <a:pt x="0" y="139"/>
                    <a:pt x="0" y="71"/>
                  </a:cubicBezTo>
                  <a:cubicBezTo>
                    <a:pt x="0" y="23"/>
                    <a:pt x="32" y="0"/>
                    <a:pt x="71" y="0"/>
                  </a:cubicBezTo>
                  <a:cubicBezTo>
                    <a:pt x="94" y="0"/>
                    <a:pt x="115" y="12"/>
                    <a:pt x="128" y="30"/>
                  </a:cubicBezTo>
                  <a:cubicBezTo>
                    <a:pt x="141" y="12"/>
                    <a:pt x="162" y="0"/>
                    <a:pt x="1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lumMod val="50000"/>
                  </a:schemeClr>
                </a:solidFill>
                <a:latin typeface="黑体" panose="02010609060101010101" pitchFamily="49" charset="-122"/>
                <a:ea typeface="黑体" panose="02010609060101010101" pitchFamily="49" charset="-122"/>
              </a:endParaRPr>
            </a:p>
          </p:txBody>
        </p:sp>
      </p:grpSp>
      <p:grpSp>
        <p:nvGrpSpPr>
          <p:cNvPr id="28" name="组合 27"/>
          <p:cNvGrpSpPr/>
          <p:nvPr/>
        </p:nvGrpSpPr>
        <p:grpSpPr>
          <a:xfrm>
            <a:off x="1208692" y="4768174"/>
            <a:ext cx="622955" cy="584200"/>
            <a:chOff x="1028700" y="1853169"/>
            <a:chExt cx="787400" cy="787400"/>
          </a:xfrm>
        </p:grpSpPr>
        <p:sp>
          <p:nvSpPr>
            <p:cNvPr id="29" name="椭圆 28"/>
            <p:cNvSpPr/>
            <p:nvPr/>
          </p:nvSpPr>
          <p:spPr>
            <a:xfrm>
              <a:off x="1028700" y="1853169"/>
              <a:ext cx="787400" cy="787400"/>
            </a:xfrm>
            <a:prstGeom prst="ellipse">
              <a:avLst/>
            </a:prstGeom>
            <a:solidFill>
              <a:srgbClr val="1E35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lumMod val="50000"/>
                  </a:schemeClr>
                </a:solidFill>
                <a:latin typeface="黑体" panose="02010609060101010101" pitchFamily="49" charset="-122"/>
                <a:ea typeface="黑体" panose="02010609060101010101" pitchFamily="49" charset="-122"/>
              </a:endParaRPr>
            </a:p>
          </p:txBody>
        </p:sp>
        <p:sp>
          <p:nvSpPr>
            <p:cNvPr id="30" name="椭圆 9"/>
            <p:cNvSpPr/>
            <p:nvPr/>
          </p:nvSpPr>
          <p:spPr>
            <a:xfrm>
              <a:off x="1237694" y="2063723"/>
              <a:ext cx="369412" cy="366291"/>
            </a:xfrm>
            <a:custGeom>
              <a:avLst/>
              <a:gdLst>
                <a:gd name="connsiteX0" fmla="*/ 192254 w 338138"/>
                <a:gd name="connsiteY0" fmla="*/ 135421 h 335282"/>
                <a:gd name="connsiteX1" fmla="*/ 152810 w 338138"/>
                <a:gd name="connsiteY1" fmla="*/ 151158 h 335282"/>
                <a:gd name="connsiteX2" fmla="*/ 152810 w 338138"/>
                <a:gd name="connsiteY2" fmla="*/ 229842 h 335282"/>
                <a:gd name="connsiteX3" fmla="*/ 232697 w 338138"/>
                <a:gd name="connsiteY3" fmla="*/ 229842 h 335282"/>
                <a:gd name="connsiteX4" fmla="*/ 232697 w 338138"/>
                <a:gd name="connsiteY4" fmla="*/ 151158 h 335282"/>
                <a:gd name="connsiteX5" fmla="*/ 192254 w 338138"/>
                <a:gd name="connsiteY5" fmla="*/ 135421 h 335282"/>
                <a:gd name="connsiteX6" fmla="*/ 238125 w 338138"/>
                <a:gd name="connsiteY6" fmla="*/ 69850 h 335282"/>
                <a:gd name="connsiteX7" fmla="*/ 225425 w 338138"/>
                <a:gd name="connsiteY7" fmla="*/ 80963 h 335282"/>
                <a:gd name="connsiteX8" fmla="*/ 238125 w 338138"/>
                <a:gd name="connsiteY8" fmla="*/ 92076 h 335282"/>
                <a:gd name="connsiteX9" fmla="*/ 250825 w 338138"/>
                <a:gd name="connsiteY9" fmla="*/ 80963 h 335282"/>
                <a:gd name="connsiteX10" fmla="*/ 238125 w 338138"/>
                <a:gd name="connsiteY10" fmla="*/ 69850 h 335282"/>
                <a:gd name="connsiteX11" fmla="*/ 214313 w 338138"/>
                <a:gd name="connsiteY11" fmla="*/ 57150 h 335282"/>
                <a:gd name="connsiteX12" fmla="*/ 263526 w 338138"/>
                <a:gd name="connsiteY12" fmla="*/ 57150 h 335282"/>
                <a:gd name="connsiteX13" fmla="*/ 263526 w 338138"/>
                <a:gd name="connsiteY13" fmla="*/ 106363 h 335282"/>
                <a:gd name="connsiteX14" fmla="*/ 214313 w 338138"/>
                <a:gd name="connsiteY14" fmla="*/ 106363 h 335282"/>
                <a:gd name="connsiteX15" fmla="*/ 49213 w 338138"/>
                <a:gd name="connsiteY15" fmla="*/ 57150 h 335282"/>
                <a:gd name="connsiteX16" fmla="*/ 195263 w 338138"/>
                <a:gd name="connsiteY16" fmla="*/ 57150 h 335282"/>
                <a:gd name="connsiteX17" fmla="*/ 195263 w 338138"/>
                <a:gd name="connsiteY17" fmla="*/ 106363 h 335282"/>
                <a:gd name="connsiteX18" fmla="*/ 49213 w 338138"/>
                <a:gd name="connsiteY18" fmla="*/ 106363 h 335282"/>
                <a:gd name="connsiteX19" fmla="*/ 22225 w 338138"/>
                <a:gd name="connsiteY19" fmla="*/ 28575 h 335282"/>
                <a:gd name="connsiteX20" fmla="*/ 22225 w 338138"/>
                <a:gd name="connsiteY20" fmla="*/ 269875 h 335282"/>
                <a:gd name="connsiteX21" fmla="*/ 241853 w 338138"/>
                <a:gd name="connsiteY21" fmla="*/ 269875 h 335282"/>
                <a:gd name="connsiteX22" fmla="*/ 247114 w 338138"/>
                <a:gd name="connsiteY22" fmla="*/ 259384 h 335282"/>
                <a:gd name="connsiteX23" fmla="*/ 233962 w 338138"/>
                <a:gd name="connsiteY23" fmla="*/ 248892 h 335282"/>
                <a:gd name="connsiteX24" fmla="*/ 155054 w 338138"/>
                <a:gd name="connsiteY24" fmla="*/ 251515 h 335282"/>
                <a:gd name="connsiteX25" fmla="*/ 49843 w 338138"/>
                <a:gd name="connsiteY25" fmla="*/ 251515 h 335282"/>
                <a:gd name="connsiteX26" fmla="*/ 49843 w 338138"/>
                <a:gd name="connsiteY26" fmla="*/ 231844 h 335282"/>
                <a:gd name="connsiteX27" fmla="*/ 135327 w 338138"/>
                <a:gd name="connsiteY27" fmla="*/ 231844 h 335282"/>
                <a:gd name="connsiteX28" fmla="*/ 122175 w 338138"/>
                <a:gd name="connsiteY28" fmla="*/ 201682 h 335282"/>
                <a:gd name="connsiteX29" fmla="*/ 49843 w 338138"/>
                <a:gd name="connsiteY29" fmla="*/ 201682 h 335282"/>
                <a:gd name="connsiteX30" fmla="*/ 49843 w 338138"/>
                <a:gd name="connsiteY30" fmla="*/ 183322 h 335282"/>
                <a:gd name="connsiteX31" fmla="*/ 120860 w 338138"/>
                <a:gd name="connsiteY31" fmla="*/ 183322 h 335282"/>
                <a:gd name="connsiteX32" fmla="*/ 131381 w 338138"/>
                <a:gd name="connsiteY32" fmla="*/ 153159 h 335282"/>
                <a:gd name="connsiteX33" fmla="*/ 49843 w 338138"/>
                <a:gd name="connsiteY33" fmla="*/ 153159 h 335282"/>
                <a:gd name="connsiteX34" fmla="*/ 49843 w 338138"/>
                <a:gd name="connsiteY34" fmla="*/ 134800 h 335282"/>
                <a:gd name="connsiteX35" fmla="*/ 147163 w 338138"/>
                <a:gd name="connsiteY35" fmla="*/ 134800 h 335282"/>
                <a:gd name="connsiteX36" fmla="*/ 243168 w 338138"/>
                <a:gd name="connsiteY36" fmla="*/ 138734 h 335282"/>
                <a:gd name="connsiteX37" fmla="*/ 251059 w 338138"/>
                <a:gd name="connsiteY37" fmla="*/ 231844 h 335282"/>
                <a:gd name="connsiteX38" fmla="*/ 264210 w 338138"/>
                <a:gd name="connsiteY38" fmla="*/ 243647 h 335282"/>
                <a:gd name="connsiteX39" fmla="*/ 272101 w 338138"/>
                <a:gd name="connsiteY39" fmla="*/ 238401 h 335282"/>
                <a:gd name="connsiteX40" fmla="*/ 290513 w 338138"/>
                <a:gd name="connsiteY40" fmla="*/ 256761 h 335282"/>
                <a:gd name="connsiteX41" fmla="*/ 290513 w 338138"/>
                <a:gd name="connsiteY41" fmla="*/ 28575 h 335282"/>
                <a:gd name="connsiteX42" fmla="*/ 22225 w 338138"/>
                <a:gd name="connsiteY42" fmla="*/ 28575 h 335282"/>
                <a:gd name="connsiteX43" fmla="*/ 0 w 338138"/>
                <a:gd name="connsiteY43" fmla="*/ 0 h 335282"/>
                <a:gd name="connsiteX44" fmla="*/ 311721 w 338138"/>
                <a:gd name="connsiteY44" fmla="*/ 0 h 335282"/>
                <a:gd name="connsiteX45" fmla="*/ 311721 w 338138"/>
                <a:gd name="connsiteY45" fmla="*/ 278479 h 335282"/>
                <a:gd name="connsiteX46" fmla="*/ 338138 w 338138"/>
                <a:gd name="connsiteY46" fmla="*/ 304875 h 335282"/>
                <a:gd name="connsiteX47" fmla="*/ 330213 w 338138"/>
                <a:gd name="connsiteY47" fmla="*/ 325992 h 335282"/>
                <a:gd name="connsiteX48" fmla="*/ 307759 w 338138"/>
                <a:gd name="connsiteY48" fmla="*/ 335230 h 335282"/>
                <a:gd name="connsiteX49" fmla="*/ 262850 w 338138"/>
                <a:gd name="connsiteY49" fmla="*/ 291677 h 335282"/>
                <a:gd name="connsiteX50" fmla="*/ 0 w 338138"/>
                <a:gd name="connsiteY50" fmla="*/ 291677 h 335282"/>
                <a:gd name="connsiteX51" fmla="*/ 0 w 338138"/>
                <a:gd name="connsiteY51" fmla="*/ 0 h 33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5282">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lumMod val="50000"/>
                  </a:schemeClr>
                </a:solidFill>
                <a:latin typeface="黑体" panose="02010609060101010101" pitchFamily="49" charset="-122"/>
                <a:ea typeface="黑体" panose="02010609060101010101" pitchFamily="49" charset="-122"/>
              </a:endParaRPr>
            </a:p>
          </p:txBody>
        </p:sp>
      </p:grpSp>
      <p:sp>
        <p:nvSpPr>
          <p:cNvPr id="31" name="矩形 30"/>
          <p:cNvSpPr/>
          <p:nvPr/>
        </p:nvSpPr>
        <p:spPr>
          <a:xfrm>
            <a:off x="2018266" y="1850192"/>
            <a:ext cx="6068632" cy="430118"/>
          </a:xfrm>
          <a:prstGeom prst="rect">
            <a:avLst/>
          </a:prstGeom>
          <a:ln>
            <a:noFill/>
          </a:ln>
        </p:spPr>
        <p:txBody>
          <a:bodyPr wrap="square" anchor="ctr">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2000">
                <a:solidFill>
                  <a:schemeClr val="tx1">
                    <a:lumMod val="95000"/>
                    <a:lumOff val="5000"/>
                  </a:schemeClr>
                </a:solidFill>
                <a:latin typeface="微软雅黑" panose="020B0503020204020204" pitchFamily="34" charset="-122"/>
                <a:ea typeface="微软雅黑" panose="020B0503020204020204" pitchFamily="34" charset="-122"/>
              </a:rPr>
              <a:t>软件是用户与硬件之间的接口界面</a:t>
            </a:r>
            <a:endParaRPr lang="en-US" altLang="zh-CN" sz="20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1961282" y="2769365"/>
            <a:ext cx="6125645" cy="430118"/>
          </a:xfrm>
          <a:prstGeom prst="rect">
            <a:avLst/>
          </a:prstGeom>
          <a:ln>
            <a:noFill/>
          </a:ln>
        </p:spPr>
        <p:txBody>
          <a:bodyPr wrap="square" anchor="ctr">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2000">
                <a:solidFill>
                  <a:schemeClr val="tx1">
                    <a:lumMod val="95000"/>
                    <a:lumOff val="5000"/>
                  </a:schemeClr>
                </a:solidFill>
                <a:latin typeface="微软雅黑" panose="020B0503020204020204" pitchFamily="34" charset="-122"/>
                <a:ea typeface="微软雅黑" panose="020B0503020204020204" pitchFamily="34" charset="-122"/>
              </a:rPr>
              <a:t>用户主要是通过软件与计算机进行交流</a:t>
            </a:r>
            <a:endParaRPr lang="en-US" altLang="zh-CN" sz="20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2011434" y="3813846"/>
            <a:ext cx="6075467" cy="430118"/>
          </a:xfrm>
          <a:prstGeom prst="rect">
            <a:avLst/>
          </a:prstGeom>
          <a:ln>
            <a:noFill/>
          </a:ln>
        </p:spPr>
        <p:txBody>
          <a:bodyPr wrap="square" anchor="ctr">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2000">
                <a:solidFill>
                  <a:schemeClr val="tx1">
                    <a:lumMod val="95000"/>
                    <a:lumOff val="5000"/>
                  </a:schemeClr>
                </a:solidFill>
                <a:latin typeface="微软雅黑" panose="020B0503020204020204" pitchFamily="34" charset="-122"/>
                <a:ea typeface="微软雅黑" panose="020B0503020204020204" pitchFamily="34" charset="-122"/>
              </a:rPr>
              <a:t>软件是计算机系统设计的重要依据</a:t>
            </a:r>
            <a:endParaRPr lang="en-US" altLang="zh-CN" sz="20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2011435" y="4488995"/>
            <a:ext cx="6075464" cy="1168781"/>
          </a:xfrm>
          <a:prstGeom prst="rect">
            <a:avLst/>
          </a:prstGeom>
          <a:ln>
            <a:noFill/>
          </a:ln>
        </p:spPr>
        <p:txBody>
          <a:bodyPr wrap="square" anchor="ctr">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2000">
                <a:solidFill>
                  <a:schemeClr val="tx1">
                    <a:lumMod val="95000"/>
                    <a:lumOff val="5000"/>
                  </a:schemeClr>
                </a:solidFill>
                <a:latin typeface="微软雅黑" panose="020B0503020204020204" pitchFamily="34" charset="-122"/>
                <a:ea typeface="微软雅黑" panose="020B0503020204020204" pitchFamily="34" charset="-122"/>
              </a:rPr>
              <a:t>为了方便用户，为了使计算机系统具有较高的总体效用，在设计计算机系统时，必须通盘考虑软件与硬件的结合，以及用户的要求和软件的要求</a:t>
            </a:r>
            <a:endParaRPr lang="en-US" altLang="zh-CN" sz="20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5" name="文本框 6"/>
          <p:cNvSpPr txBox="1"/>
          <p:nvPr/>
        </p:nvSpPr>
        <p:spPr>
          <a:xfrm>
            <a:off x="850889" y="426190"/>
            <a:ext cx="10490221" cy="518678"/>
          </a:xfrm>
          <a:prstGeom prst="rect">
            <a:avLst/>
          </a:prstGeom>
          <a:noFill/>
        </p:spPr>
        <p:txBody>
          <a:bodyPr wrap="square" rtlCol="0">
            <a:spAutoFit/>
          </a:bodyPr>
          <a:lstStyle/>
          <a:p>
            <a:pPr algn="ctr"/>
            <a:r>
              <a:rPr lang="en-US" altLang="zh-CN" sz="2800" b="1">
                <a:solidFill>
                  <a:schemeClr val="tx1">
                    <a:lumMod val="95000"/>
                    <a:lumOff val="5000"/>
                  </a:schemeClr>
                </a:solidFill>
                <a:cs typeface="+mn-ea"/>
                <a:sym typeface="+mn-lt"/>
              </a:rPr>
              <a:t>软件概述</a:t>
            </a:r>
            <a:endParaRPr lang="en-US" altLang="zh-CN" sz="2800" b="1">
              <a:solidFill>
                <a:schemeClr val="tx1">
                  <a:lumMod val="95000"/>
                  <a:lumOff val="5000"/>
                </a:schemeClr>
              </a:solidFill>
              <a:cs typeface="+mn-ea"/>
              <a:sym typeface="+mn-lt"/>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8" name="New shape"/>
          <p:cNvSpPr/>
          <p:nvPr/>
        </p:nvSpPr>
        <p:spPr>
          <a:xfrm>
            <a:off x="1270000" y="1524000"/>
            <a:ext cx="9652000" cy="4200144"/>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rtlCol="0" anchor="ctr">
            <a:normAutofit/>
          </a:bodyPr>
          <a:lstStyle/>
          <a:p>
            <a:pPr indent="0" algn="ctr">
              <a:lnSpc>
                <a:spcPct val="150000"/>
              </a:lnSpc>
            </a:pPr>
            <a:r>
              <a:rPr lang="en-US" altLang="zh-CN" sz="3200" b="1">
                <a:solidFill>
                  <a:srgbClr val="000000"/>
                </a:solidFill>
                <a:latin typeface="微软雅黑" panose="020B0503020204020204" pitchFamily="34" charset="-122"/>
              </a:rPr>
              <a:t>软件的正确含义应该是</a:t>
            </a:r>
            <a:endParaRPr lang="en-US" altLang="zh-CN" sz="3200" b="1">
              <a:solidFill>
                <a:srgbClr val="000000"/>
              </a:solidFill>
              <a:latin typeface="微软雅黑" panose="020B0503020204020204" pitchFamily="34" charset="-122"/>
            </a:endParaRPr>
          </a:p>
        </p:txBody>
      </p:sp>
      <p:sp>
        <p:nvSpPr>
          <p:cNvPr id="9" name="文本框 6"/>
          <p:cNvSpPr txBox="1"/>
          <p:nvPr/>
        </p:nvSpPr>
        <p:spPr>
          <a:xfrm>
            <a:off x="850889" y="426190"/>
            <a:ext cx="10490221" cy="518678"/>
          </a:xfrm>
          <a:prstGeom prst="rect">
            <a:avLst/>
          </a:prstGeom>
          <a:noFill/>
        </p:spPr>
        <p:txBody>
          <a:bodyPr wrap="square" rtlCol="0">
            <a:spAutoFit/>
          </a:bodyPr>
          <a:lstStyle/>
          <a:p>
            <a:pPr algn="ctr"/>
            <a:r>
              <a:rPr lang="en-US" altLang="zh-CN" sz="2800" b="1">
                <a:solidFill>
                  <a:schemeClr val="tx1">
                    <a:lumMod val="95000"/>
                    <a:lumOff val="5000"/>
                  </a:schemeClr>
                </a:solidFill>
                <a:cs typeface="+mn-ea"/>
                <a:sym typeface="+mn-lt"/>
              </a:rPr>
              <a:t>软件概述</a:t>
            </a:r>
            <a:endParaRPr lang="en-US" altLang="zh-CN" sz="2800" b="1">
              <a:solidFill>
                <a:schemeClr val="tx1">
                  <a:lumMod val="95000"/>
                  <a:lumOff val="5000"/>
                </a:schemeClr>
              </a:solidFill>
              <a:cs typeface="+mn-ea"/>
              <a:sym typeface="+mn-lt"/>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12" name="Freeform 6"/>
          <p:cNvSpPr/>
          <p:nvPr/>
        </p:nvSpPr>
        <p:spPr>
          <a:xfrm>
            <a:off x="984251" y="2000252"/>
            <a:ext cx="3251200" cy="3255433"/>
          </a:xfrm>
          <a:custGeom>
            <a:avLst/>
            <a:gdLst>
              <a:gd name="T0" fmla="*/ 30 w 110"/>
              <a:gd name="T1" fmla="*/ 107 h 110"/>
              <a:gd name="T2" fmla="*/ 3 w 110"/>
              <a:gd name="T3" fmla="*/ 80 h 110"/>
              <a:gd name="T4" fmla="*/ 0 w 110"/>
              <a:gd name="T5" fmla="*/ 73 h 110"/>
              <a:gd name="T6" fmla="*/ 0 w 110"/>
              <a:gd name="T7" fmla="*/ 36 h 110"/>
              <a:gd name="T8" fmla="*/ 3 w 110"/>
              <a:gd name="T9" fmla="*/ 29 h 110"/>
              <a:gd name="T10" fmla="*/ 30 w 110"/>
              <a:gd name="T11" fmla="*/ 3 h 110"/>
              <a:gd name="T12" fmla="*/ 37 w 110"/>
              <a:gd name="T13" fmla="*/ 0 h 110"/>
              <a:gd name="T14" fmla="*/ 74 w 110"/>
              <a:gd name="T15" fmla="*/ 0 h 110"/>
              <a:gd name="T16" fmla="*/ 81 w 110"/>
              <a:gd name="T17" fmla="*/ 3 h 110"/>
              <a:gd name="T18" fmla="*/ 107 w 110"/>
              <a:gd name="T19" fmla="*/ 29 h 110"/>
              <a:gd name="T20" fmla="*/ 110 w 110"/>
              <a:gd name="T21" fmla="*/ 36 h 110"/>
              <a:gd name="T22" fmla="*/ 110 w 110"/>
              <a:gd name="T23" fmla="*/ 73 h 110"/>
              <a:gd name="T24" fmla="*/ 107 w 110"/>
              <a:gd name="T25" fmla="*/ 80 h 110"/>
              <a:gd name="T26" fmla="*/ 81 w 110"/>
              <a:gd name="T27" fmla="*/ 107 h 110"/>
              <a:gd name="T28" fmla="*/ 74 w 110"/>
              <a:gd name="T29" fmla="*/ 110 h 110"/>
              <a:gd name="T30" fmla="*/ 37 w 110"/>
              <a:gd name="T31" fmla="*/ 110 h 110"/>
              <a:gd name="T32" fmla="*/ 30 w 110"/>
              <a:gd name="T33" fmla="*/ 10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110">
                <a:moveTo>
                  <a:pt x="30" y="107"/>
                </a:moveTo>
                <a:cubicBezTo>
                  <a:pt x="3" y="80"/>
                  <a:pt x="3" y="80"/>
                  <a:pt x="3" y="80"/>
                </a:cubicBezTo>
                <a:cubicBezTo>
                  <a:pt x="1" y="78"/>
                  <a:pt x="0" y="76"/>
                  <a:pt x="0" y="73"/>
                </a:cubicBezTo>
                <a:cubicBezTo>
                  <a:pt x="0" y="36"/>
                  <a:pt x="0" y="36"/>
                  <a:pt x="0" y="36"/>
                </a:cubicBezTo>
                <a:cubicBezTo>
                  <a:pt x="0" y="33"/>
                  <a:pt x="1" y="31"/>
                  <a:pt x="3" y="29"/>
                </a:cubicBezTo>
                <a:cubicBezTo>
                  <a:pt x="30" y="3"/>
                  <a:pt x="30" y="3"/>
                  <a:pt x="30" y="3"/>
                </a:cubicBezTo>
                <a:cubicBezTo>
                  <a:pt x="31" y="1"/>
                  <a:pt x="34" y="0"/>
                  <a:pt x="37" y="0"/>
                </a:cubicBezTo>
                <a:cubicBezTo>
                  <a:pt x="74" y="0"/>
                  <a:pt x="74" y="0"/>
                  <a:pt x="74" y="0"/>
                </a:cubicBezTo>
                <a:cubicBezTo>
                  <a:pt x="77" y="0"/>
                  <a:pt x="79" y="1"/>
                  <a:pt x="81" y="3"/>
                </a:cubicBezTo>
                <a:cubicBezTo>
                  <a:pt x="107" y="29"/>
                  <a:pt x="107" y="29"/>
                  <a:pt x="107" y="29"/>
                </a:cubicBezTo>
                <a:cubicBezTo>
                  <a:pt x="109" y="31"/>
                  <a:pt x="110" y="33"/>
                  <a:pt x="110" y="36"/>
                </a:cubicBezTo>
                <a:cubicBezTo>
                  <a:pt x="110" y="73"/>
                  <a:pt x="110" y="73"/>
                  <a:pt x="110" y="73"/>
                </a:cubicBezTo>
                <a:cubicBezTo>
                  <a:pt x="110" y="76"/>
                  <a:pt x="109" y="78"/>
                  <a:pt x="107" y="80"/>
                </a:cubicBezTo>
                <a:cubicBezTo>
                  <a:pt x="81" y="107"/>
                  <a:pt x="81" y="107"/>
                  <a:pt x="81" y="107"/>
                </a:cubicBezTo>
                <a:cubicBezTo>
                  <a:pt x="79" y="109"/>
                  <a:pt x="77" y="110"/>
                  <a:pt x="74" y="110"/>
                </a:cubicBezTo>
                <a:cubicBezTo>
                  <a:pt x="37" y="110"/>
                  <a:pt x="37" y="110"/>
                  <a:pt x="37" y="110"/>
                </a:cubicBezTo>
                <a:cubicBezTo>
                  <a:pt x="34" y="110"/>
                  <a:pt x="31" y="109"/>
                  <a:pt x="30" y="107"/>
                </a:cubicBezTo>
                <a:close/>
              </a:path>
            </a:pathLst>
          </a:custGeom>
          <a:noFill/>
          <a:ln w="25400" cap="flat">
            <a:solidFill>
              <a:srgbClr val="1E3595"/>
            </a:solidFill>
            <a:miter lim="400000"/>
          </a:ln>
          <a:effectLst>
            <a:outerShdw blurRad="190500" dist="127000" dir="5400000" rotWithShape="0">
              <a:srgbClr val="000000">
                <a:alpha val="20000"/>
              </a:srgbClr>
            </a:outerShdw>
          </a:effectLst>
        </p:spPr>
        <p:txBody>
          <a:bodyPr wrap="square" lIns="0" tIns="0" rIns="0" bIns="0" numCol="1" anchor="ctr">
            <a:noAutofit/>
          </a:bodyPr>
          <a:lstStyle/>
          <a:p>
            <a:endParaRPr lang="zh-CN" altLang="en-US" sz="4265">
              <a:solidFill>
                <a:schemeClr val="tx2"/>
              </a:solidFill>
              <a:latin typeface="微软雅黑" panose="020B0503020204020204" pitchFamily="34" charset="-122"/>
              <a:ea typeface="微软雅黑" panose="020B0503020204020204" pitchFamily="34" charset="-122"/>
            </a:endParaRPr>
          </a:p>
        </p:txBody>
      </p:sp>
      <p:sp>
        <p:nvSpPr>
          <p:cNvPr id="13" name="Freeform 7"/>
          <p:cNvSpPr/>
          <p:nvPr/>
        </p:nvSpPr>
        <p:spPr>
          <a:xfrm>
            <a:off x="1606551" y="2000251"/>
            <a:ext cx="2008716" cy="1035051"/>
          </a:xfrm>
          <a:custGeom>
            <a:avLst/>
            <a:gdLst>
              <a:gd name="T0" fmla="*/ 60 w 68"/>
              <a:gd name="T1" fmla="*/ 3 h 35"/>
              <a:gd name="T2" fmla="*/ 53 w 68"/>
              <a:gd name="T3" fmla="*/ 0 h 35"/>
              <a:gd name="T4" fmla="*/ 16 w 68"/>
              <a:gd name="T5" fmla="*/ 0 h 35"/>
              <a:gd name="T6" fmla="*/ 9 w 68"/>
              <a:gd name="T7" fmla="*/ 3 h 35"/>
              <a:gd name="T8" fmla="*/ 0 w 68"/>
              <a:gd name="T9" fmla="*/ 11 h 35"/>
              <a:gd name="T10" fmla="*/ 5 w 68"/>
              <a:gd name="T11" fmla="*/ 11 h 35"/>
              <a:gd name="T12" fmla="*/ 9 w 68"/>
              <a:gd name="T13" fmla="*/ 14 h 35"/>
              <a:gd name="T14" fmla="*/ 34 w 68"/>
              <a:gd name="T15" fmla="*/ 35 h 35"/>
              <a:gd name="T16" fmla="*/ 60 w 68"/>
              <a:gd name="T17" fmla="*/ 14 h 35"/>
              <a:gd name="T18" fmla="*/ 64 w 68"/>
              <a:gd name="T19" fmla="*/ 11 h 35"/>
              <a:gd name="T20" fmla="*/ 68 w 68"/>
              <a:gd name="T21" fmla="*/ 11 h 35"/>
              <a:gd name="T22" fmla="*/ 60 w 68"/>
              <a:gd name="T2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35">
                <a:moveTo>
                  <a:pt x="60" y="3"/>
                </a:moveTo>
                <a:cubicBezTo>
                  <a:pt x="58" y="1"/>
                  <a:pt x="56" y="0"/>
                  <a:pt x="53" y="0"/>
                </a:cubicBezTo>
                <a:cubicBezTo>
                  <a:pt x="16" y="0"/>
                  <a:pt x="16" y="0"/>
                  <a:pt x="16" y="0"/>
                </a:cubicBezTo>
                <a:cubicBezTo>
                  <a:pt x="13" y="0"/>
                  <a:pt x="10" y="1"/>
                  <a:pt x="9" y="3"/>
                </a:cubicBezTo>
                <a:cubicBezTo>
                  <a:pt x="0" y="11"/>
                  <a:pt x="0" y="11"/>
                  <a:pt x="0" y="11"/>
                </a:cubicBezTo>
                <a:cubicBezTo>
                  <a:pt x="5" y="11"/>
                  <a:pt x="5" y="11"/>
                  <a:pt x="5" y="11"/>
                </a:cubicBezTo>
                <a:cubicBezTo>
                  <a:pt x="7" y="11"/>
                  <a:pt x="8" y="12"/>
                  <a:pt x="9" y="14"/>
                </a:cubicBezTo>
                <a:cubicBezTo>
                  <a:pt x="11" y="26"/>
                  <a:pt x="22" y="35"/>
                  <a:pt x="34" y="35"/>
                </a:cubicBezTo>
                <a:cubicBezTo>
                  <a:pt x="47" y="35"/>
                  <a:pt x="57" y="26"/>
                  <a:pt x="60" y="14"/>
                </a:cubicBezTo>
                <a:cubicBezTo>
                  <a:pt x="60" y="12"/>
                  <a:pt x="62" y="11"/>
                  <a:pt x="64" y="11"/>
                </a:cubicBezTo>
                <a:cubicBezTo>
                  <a:pt x="68" y="11"/>
                  <a:pt x="68" y="11"/>
                  <a:pt x="68" y="11"/>
                </a:cubicBezTo>
                <a:lnTo>
                  <a:pt x="60" y="3"/>
                </a:lnTo>
                <a:close/>
              </a:path>
            </a:pathLst>
          </a:custGeom>
          <a:solidFill>
            <a:srgbClr val="1E3595"/>
          </a:solidFill>
          <a:ln>
            <a:noFill/>
          </a:ln>
        </p:spPr>
        <p:txBody>
          <a:bodyPr vert="horz" wrap="square" lIns="121920" tIns="60960" rIns="121920" bIns="60960" numCol="1" anchor="t" anchorCtr="0" compatLnSpc="1"/>
          <a:lstStyle/>
          <a:p>
            <a:endParaRPr lang="zh-CN" altLang="en-US" sz="2535" b="1">
              <a:effectLst>
                <a:outerShdw blurRad="38100" dist="38100" dir="2700000" algn="tl">
                  <a:srgbClr val="000000">
                    <a:alpha val="43137"/>
                  </a:srgbClr>
                </a:outerShdw>
              </a:effectLst>
            </a:endParaRPr>
          </a:p>
        </p:txBody>
      </p:sp>
      <p:sp>
        <p:nvSpPr>
          <p:cNvPr id="14" name="TextBox 24"/>
          <p:cNvSpPr txBox="1"/>
          <p:nvPr/>
        </p:nvSpPr>
        <p:spPr>
          <a:xfrm>
            <a:off x="1943669" y="1850744"/>
            <a:ext cx="1407251" cy="1098378"/>
          </a:xfrm>
          <a:prstGeom prst="rect">
            <a:avLst/>
          </a:prstGeom>
          <a:noFill/>
        </p:spPr>
        <p:txBody>
          <a:bodyPr wrap="square" rtlCol="0">
            <a:spAutoFit/>
          </a:bodyPr>
          <a:lstStyle/>
          <a:p>
            <a:pPr algn="ctr">
              <a:lnSpc>
                <a:spcPct val="150000"/>
              </a:lnSpc>
            </a:pPr>
            <a:r>
              <a:rPr lang="en-US" altLang="zh-CN" sz="4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1</a:t>
            </a:r>
            <a:endParaRPr lang="en-US" altLang="zh-CN" sz="4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Subtitle 2"/>
          <p:cNvSpPr txBox="1"/>
          <p:nvPr/>
        </p:nvSpPr>
        <p:spPr>
          <a:xfrm>
            <a:off x="1159151" y="3145972"/>
            <a:ext cx="2904302" cy="1344529"/>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ct val="150000"/>
              </a:lnSpc>
            </a:pPr>
            <a:r>
              <a:rPr lang="en-US" altLang="zh-CN" sz="1800">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运行时，能够提供所要求功能和性能的指令或计算机程序集合</a:t>
            </a:r>
            <a:endParaRPr lang="en-US" altLang="zh-CN" sz="1800">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p:txBody>
      </p:sp>
      <p:sp>
        <p:nvSpPr>
          <p:cNvPr id="16" name="Freeform 6"/>
          <p:cNvSpPr/>
          <p:nvPr/>
        </p:nvSpPr>
        <p:spPr>
          <a:xfrm>
            <a:off x="4394200" y="2000252"/>
            <a:ext cx="3251200" cy="3255433"/>
          </a:xfrm>
          <a:custGeom>
            <a:avLst/>
            <a:gdLst>
              <a:gd name="T0" fmla="*/ 30 w 110"/>
              <a:gd name="T1" fmla="*/ 107 h 110"/>
              <a:gd name="T2" fmla="*/ 3 w 110"/>
              <a:gd name="T3" fmla="*/ 80 h 110"/>
              <a:gd name="T4" fmla="*/ 0 w 110"/>
              <a:gd name="T5" fmla="*/ 73 h 110"/>
              <a:gd name="T6" fmla="*/ 0 w 110"/>
              <a:gd name="T7" fmla="*/ 36 h 110"/>
              <a:gd name="T8" fmla="*/ 3 w 110"/>
              <a:gd name="T9" fmla="*/ 29 h 110"/>
              <a:gd name="T10" fmla="*/ 30 w 110"/>
              <a:gd name="T11" fmla="*/ 3 h 110"/>
              <a:gd name="T12" fmla="*/ 37 w 110"/>
              <a:gd name="T13" fmla="*/ 0 h 110"/>
              <a:gd name="T14" fmla="*/ 74 w 110"/>
              <a:gd name="T15" fmla="*/ 0 h 110"/>
              <a:gd name="T16" fmla="*/ 81 w 110"/>
              <a:gd name="T17" fmla="*/ 3 h 110"/>
              <a:gd name="T18" fmla="*/ 107 w 110"/>
              <a:gd name="T19" fmla="*/ 29 h 110"/>
              <a:gd name="T20" fmla="*/ 110 w 110"/>
              <a:gd name="T21" fmla="*/ 36 h 110"/>
              <a:gd name="T22" fmla="*/ 110 w 110"/>
              <a:gd name="T23" fmla="*/ 73 h 110"/>
              <a:gd name="T24" fmla="*/ 107 w 110"/>
              <a:gd name="T25" fmla="*/ 80 h 110"/>
              <a:gd name="T26" fmla="*/ 81 w 110"/>
              <a:gd name="T27" fmla="*/ 107 h 110"/>
              <a:gd name="T28" fmla="*/ 74 w 110"/>
              <a:gd name="T29" fmla="*/ 110 h 110"/>
              <a:gd name="T30" fmla="*/ 37 w 110"/>
              <a:gd name="T31" fmla="*/ 110 h 110"/>
              <a:gd name="T32" fmla="*/ 30 w 110"/>
              <a:gd name="T33" fmla="*/ 10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110">
                <a:moveTo>
                  <a:pt x="30" y="107"/>
                </a:moveTo>
                <a:cubicBezTo>
                  <a:pt x="3" y="80"/>
                  <a:pt x="3" y="80"/>
                  <a:pt x="3" y="80"/>
                </a:cubicBezTo>
                <a:cubicBezTo>
                  <a:pt x="1" y="78"/>
                  <a:pt x="0" y="76"/>
                  <a:pt x="0" y="73"/>
                </a:cubicBezTo>
                <a:cubicBezTo>
                  <a:pt x="0" y="36"/>
                  <a:pt x="0" y="36"/>
                  <a:pt x="0" y="36"/>
                </a:cubicBezTo>
                <a:cubicBezTo>
                  <a:pt x="0" y="33"/>
                  <a:pt x="1" y="31"/>
                  <a:pt x="3" y="29"/>
                </a:cubicBezTo>
                <a:cubicBezTo>
                  <a:pt x="30" y="3"/>
                  <a:pt x="30" y="3"/>
                  <a:pt x="30" y="3"/>
                </a:cubicBezTo>
                <a:cubicBezTo>
                  <a:pt x="31" y="1"/>
                  <a:pt x="34" y="0"/>
                  <a:pt x="37" y="0"/>
                </a:cubicBezTo>
                <a:cubicBezTo>
                  <a:pt x="74" y="0"/>
                  <a:pt x="74" y="0"/>
                  <a:pt x="74" y="0"/>
                </a:cubicBezTo>
                <a:cubicBezTo>
                  <a:pt x="77" y="0"/>
                  <a:pt x="79" y="1"/>
                  <a:pt x="81" y="3"/>
                </a:cubicBezTo>
                <a:cubicBezTo>
                  <a:pt x="107" y="29"/>
                  <a:pt x="107" y="29"/>
                  <a:pt x="107" y="29"/>
                </a:cubicBezTo>
                <a:cubicBezTo>
                  <a:pt x="109" y="31"/>
                  <a:pt x="110" y="33"/>
                  <a:pt x="110" y="36"/>
                </a:cubicBezTo>
                <a:cubicBezTo>
                  <a:pt x="110" y="73"/>
                  <a:pt x="110" y="73"/>
                  <a:pt x="110" y="73"/>
                </a:cubicBezTo>
                <a:cubicBezTo>
                  <a:pt x="110" y="76"/>
                  <a:pt x="109" y="78"/>
                  <a:pt x="107" y="80"/>
                </a:cubicBezTo>
                <a:cubicBezTo>
                  <a:pt x="81" y="107"/>
                  <a:pt x="81" y="107"/>
                  <a:pt x="81" y="107"/>
                </a:cubicBezTo>
                <a:cubicBezTo>
                  <a:pt x="79" y="109"/>
                  <a:pt x="77" y="110"/>
                  <a:pt x="74" y="110"/>
                </a:cubicBezTo>
                <a:cubicBezTo>
                  <a:pt x="37" y="110"/>
                  <a:pt x="37" y="110"/>
                  <a:pt x="37" y="110"/>
                </a:cubicBezTo>
                <a:cubicBezTo>
                  <a:pt x="34" y="110"/>
                  <a:pt x="31" y="109"/>
                  <a:pt x="30" y="107"/>
                </a:cubicBezTo>
                <a:close/>
              </a:path>
            </a:pathLst>
          </a:custGeom>
          <a:noFill/>
          <a:ln w="25400" cap="flat">
            <a:solidFill>
              <a:srgbClr val="1E3595"/>
            </a:solidFill>
            <a:miter lim="400000"/>
          </a:ln>
          <a:effectLst>
            <a:outerShdw blurRad="190500" dist="127000" dir="5400000" rotWithShape="0">
              <a:srgbClr val="000000">
                <a:alpha val="20000"/>
              </a:srgbClr>
            </a:outerShdw>
          </a:effectLst>
        </p:spPr>
        <p:txBody>
          <a:bodyPr wrap="square" lIns="0" tIns="0" rIns="0" bIns="0" numCol="1" anchor="ctr">
            <a:noAutofit/>
          </a:bodyPr>
          <a:lstStyle/>
          <a:p>
            <a:endParaRPr lang="zh-CN" altLang="en-US" sz="4265">
              <a:solidFill>
                <a:schemeClr val="tx2"/>
              </a:solidFill>
              <a:latin typeface="微软雅黑" panose="020B0503020204020204" pitchFamily="34" charset="-122"/>
              <a:ea typeface="微软雅黑" panose="020B0503020204020204" pitchFamily="34" charset="-122"/>
            </a:endParaRPr>
          </a:p>
        </p:txBody>
      </p:sp>
      <p:sp>
        <p:nvSpPr>
          <p:cNvPr id="17" name="Freeform 7"/>
          <p:cNvSpPr/>
          <p:nvPr/>
        </p:nvSpPr>
        <p:spPr>
          <a:xfrm>
            <a:off x="5016501" y="2000251"/>
            <a:ext cx="2008716" cy="1035051"/>
          </a:xfrm>
          <a:custGeom>
            <a:avLst/>
            <a:gdLst>
              <a:gd name="T0" fmla="*/ 60 w 68"/>
              <a:gd name="T1" fmla="*/ 3 h 35"/>
              <a:gd name="T2" fmla="*/ 53 w 68"/>
              <a:gd name="T3" fmla="*/ 0 h 35"/>
              <a:gd name="T4" fmla="*/ 16 w 68"/>
              <a:gd name="T5" fmla="*/ 0 h 35"/>
              <a:gd name="T6" fmla="*/ 9 w 68"/>
              <a:gd name="T7" fmla="*/ 3 h 35"/>
              <a:gd name="T8" fmla="*/ 0 w 68"/>
              <a:gd name="T9" fmla="*/ 11 h 35"/>
              <a:gd name="T10" fmla="*/ 5 w 68"/>
              <a:gd name="T11" fmla="*/ 11 h 35"/>
              <a:gd name="T12" fmla="*/ 9 w 68"/>
              <a:gd name="T13" fmla="*/ 14 h 35"/>
              <a:gd name="T14" fmla="*/ 34 w 68"/>
              <a:gd name="T15" fmla="*/ 35 h 35"/>
              <a:gd name="T16" fmla="*/ 60 w 68"/>
              <a:gd name="T17" fmla="*/ 14 h 35"/>
              <a:gd name="T18" fmla="*/ 64 w 68"/>
              <a:gd name="T19" fmla="*/ 11 h 35"/>
              <a:gd name="T20" fmla="*/ 68 w 68"/>
              <a:gd name="T21" fmla="*/ 11 h 35"/>
              <a:gd name="T22" fmla="*/ 60 w 68"/>
              <a:gd name="T2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35">
                <a:moveTo>
                  <a:pt x="60" y="3"/>
                </a:moveTo>
                <a:cubicBezTo>
                  <a:pt x="58" y="1"/>
                  <a:pt x="56" y="0"/>
                  <a:pt x="53" y="0"/>
                </a:cubicBezTo>
                <a:cubicBezTo>
                  <a:pt x="16" y="0"/>
                  <a:pt x="16" y="0"/>
                  <a:pt x="16" y="0"/>
                </a:cubicBezTo>
                <a:cubicBezTo>
                  <a:pt x="13" y="0"/>
                  <a:pt x="10" y="1"/>
                  <a:pt x="9" y="3"/>
                </a:cubicBezTo>
                <a:cubicBezTo>
                  <a:pt x="0" y="11"/>
                  <a:pt x="0" y="11"/>
                  <a:pt x="0" y="11"/>
                </a:cubicBezTo>
                <a:cubicBezTo>
                  <a:pt x="5" y="11"/>
                  <a:pt x="5" y="11"/>
                  <a:pt x="5" y="11"/>
                </a:cubicBezTo>
                <a:cubicBezTo>
                  <a:pt x="7" y="11"/>
                  <a:pt x="8" y="12"/>
                  <a:pt x="9" y="14"/>
                </a:cubicBezTo>
                <a:cubicBezTo>
                  <a:pt x="11" y="26"/>
                  <a:pt x="22" y="35"/>
                  <a:pt x="34" y="35"/>
                </a:cubicBezTo>
                <a:cubicBezTo>
                  <a:pt x="47" y="35"/>
                  <a:pt x="57" y="26"/>
                  <a:pt x="60" y="14"/>
                </a:cubicBezTo>
                <a:cubicBezTo>
                  <a:pt x="60" y="12"/>
                  <a:pt x="62" y="11"/>
                  <a:pt x="64" y="11"/>
                </a:cubicBezTo>
                <a:cubicBezTo>
                  <a:pt x="68" y="11"/>
                  <a:pt x="68" y="11"/>
                  <a:pt x="68" y="11"/>
                </a:cubicBezTo>
                <a:lnTo>
                  <a:pt x="60" y="3"/>
                </a:lnTo>
                <a:close/>
              </a:path>
            </a:pathLst>
          </a:custGeom>
          <a:solidFill>
            <a:srgbClr val="1E3595"/>
          </a:solidFill>
          <a:ln>
            <a:noFill/>
          </a:ln>
        </p:spPr>
        <p:txBody>
          <a:bodyPr vert="horz" wrap="square" lIns="121920" tIns="60960" rIns="121920" bIns="60960" numCol="1" anchor="t" anchorCtr="0" compatLnSpc="1"/>
          <a:lstStyle/>
          <a:p>
            <a:endParaRPr lang="zh-CN" altLang="en-US" sz="2535" b="1">
              <a:effectLst>
                <a:outerShdw blurRad="38100" dist="38100" dir="2700000" algn="tl">
                  <a:srgbClr val="000000">
                    <a:alpha val="43137"/>
                  </a:srgbClr>
                </a:outerShdw>
              </a:effectLst>
            </a:endParaRPr>
          </a:p>
        </p:txBody>
      </p:sp>
      <p:sp>
        <p:nvSpPr>
          <p:cNvPr id="19" name="Subtitle 2"/>
          <p:cNvSpPr txBox="1"/>
          <p:nvPr/>
        </p:nvSpPr>
        <p:spPr>
          <a:xfrm>
            <a:off x="4569101" y="3145972"/>
            <a:ext cx="2904301" cy="932638"/>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ct val="150000"/>
              </a:lnSpc>
            </a:pPr>
            <a:r>
              <a:rPr lang="en-US" altLang="zh-CN" sz="1800">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程序能够满意地处理信息的数据结构</a:t>
            </a:r>
            <a:endParaRPr lang="en-US" altLang="zh-CN" sz="1800">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p:txBody>
      </p:sp>
      <p:sp>
        <p:nvSpPr>
          <p:cNvPr id="20" name="Freeform 6"/>
          <p:cNvSpPr/>
          <p:nvPr/>
        </p:nvSpPr>
        <p:spPr>
          <a:xfrm>
            <a:off x="7804151" y="2000252"/>
            <a:ext cx="3251200" cy="3255433"/>
          </a:xfrm>
          <a:custGeom>
            <a:avLst/>
            <a:gdLst>
              <a:gd name="T0" fmla="*/ 30 w 110"/>
              <a:gd name="T1" fmla="*/ 107 h 110"/>
              <a:gd name="T2" fmla="*/ 3 w 110"/>
              <a:gd name="T3" fmla="*/ 80 h 110"/>
              <a:gd name="T4" fmla="*/ 0 w 110"/>
              <a:gd name="T5" fmla="*/ 73 h 110"/>
              <a:gd name="T6" fmla="*/ 0 w 110"/>
              <a:gd name="T7" fmla="*/ 36 h 110"/>
              <a:gd name="T8" fmla="*/ 3 w 110"/>
              <a:gd name="T9" fmla="*/ 29 h 110"/>
              <a:gd name="T10" fmla="*/ 30 w 110"/>
              <a:gd name="T11" fmla="*/ 3 h 110"/>
              <a:gd name="T12" fmla="*/ 37 w 110"/>
              <a:gd name="T13" fmla="*/ 0 h 110"/>
              <a:gd name="T14" fmla="*/ 74 w 110"/>
              <a:gd name="T15" fmla="*/ 0 h 110"/>
              <a:gd name="T16" fmla="*/ 81 w 110"/>
              <a:gd name="T17" fmla="*/ 3 h 110"/>
              <a:gd name="T18" fmla="*/ 107 w 110"/>
              <a:gd name="T19" fmla="*/ 29 h 110"/>
              <a:gd name="T20" fmla="*/ 110 w 110"/>
              <a:gd name="T21" fmla="*/ 36 h 110"/>
              <a:gd name="T22" fmla="*/ 110 w 110"/>
              <a:gd name="T23" fmla="*/ 73 h 110"/>
              <a:gd name="T24" fmla="*/ 107 w 110"/>
              <a:gd name="T25" fmla="*/ 80 h 110"/>
              <a:gd name="T26" fmla="*/ 81 w 110"/>
              <a:gd name="T27" fmla="*/ 107 h 110"/>
              <a:gd name="T28" fmla="*/ 74 w 110"/>
              <a:gd name="T29" fmla="*/ 110 h 110"/>
              <a:gd name="T30" fmla="*/ 37 w 110"/>
              <a:gd name="T31" fmla="*/ 110 h 110"/>
              <a:gd name="T32" fmla="*/ 30 w 110"/>
              <a:gd name="T33" fmla="*/ 10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110">
                <a:moveTo>
                  <a:pt x="30" y="107"/>
                </a:moveTo>
                <a:cubicBezTo>
                  <a:pt x="3" y="80"/>
                  <a:pt x="3" y="80"/>
                  <a:pt x="3" y="80"/>
                </a:cubicBezTo>
                <a:cubicBezTo>
                  <a:pt x="1" y="78"/>
                  <a:pt x="0" y="76"/>
                  <a:pt x="0" y="73"/>
                </a:cubicBezTo>
                <a:cubicBezTo>
                  <a:pt x="0" y="36"/>
                  <a:pt x="0" y="36"/>
                  <a:pt x="0" y="36"/>
                </a:cubicBezTo>
                <a:cubicBezTo>
                  <a:pt x="0" y="33"/>
                  <a:pt x="1" y="31"/>
                  <a:pt x="3" y="29"/>
                </a:cubicBezTo>
                <a:cubicBezTo>
                  <a:pt x="30" y="3"/>
                  <a:pt x="30" y="3"/>
                  <a:pt x="30" y="3"/>
                </a:cubicBezTo>
                <a:cubicBezTo>
                  <a:pt x="31" y="1"/>
                  <a:pt x="34" y="0"/>
                  <a:pt x="37" y="0"/>
                </a:cubicBezTo>
                <a:cubicBezTo>
                  <a:pt x="74" y="0"/>
                  <a:pt x="74" y="0"/>
                  <a:pt x="74" y="0"/>
                </a:cubicBezTo>
                <a:cubicBezTo>
                  <a:pt x="77" y="0"/>
                  <a:pt x="79" y="1"/>
                  <a:pt x="81" y="3"/>
                </a:cubicBezTo>
                <a:cubicBezTo>
                  <a:pt x="107" y="29"/>
                  <a:pt x="107" y="29"/>
                  <a:pt x="107" y="29"/>
                </a:cubicBezTo>
                <a:cubicBezTo>
                  <a:pt x="109" y="31"/>
                  <a:pt x="110" y="33"/>
                  <a:pt x="110" y="36"/>
                </a:cubicBezTo>
                <a:cubicBezTo>
                  <a:pt x="110" y="73"/>
                  <a:pt x="110" y="73"/>
                  <a:pt x="110" y="73"/>
                </a:cubicBezTo>
                <a:cubicBezTo>
                  <a:pt x="110" y="76"/>
                  <a:pt x="109" y="78"/>
                  <a:pt x="107" y="80"/>
                </a:cubicBezTo>
                <a:cubicBezTo>
                  <a:pt x="81" y="107"/>
                  <a:pt x="81" y="107"/>
                  <a:pt x="81" y="107"/>
                </a:cubicBezTo>
                <a:cubicBezTo>
                  <a:pt x="79" y="109"/>
                  <a:pt x="77" y="110"/>
                  <a:pt x="74" y="110"/>
                </a:cubicBezTo>
                <a:cubicBezTo>
                  <a:pt x="37" y="110"/>
                  <a:pt x="37" y="110"/>
                  <a:pt x="37" y="110"/>
                </a:cubicBezTo>
                <a:cubicBezTo>
                  <a:pt x="34" y="110"/>
                  <a:pt x="31" y="109"/>
                  <a:pt x="30" y="107"/>
                </a:cubicBezTo>
                <a:close/>
              </a:path>
            </a:pathLst>
          </a:custGeom>
          <a:noFill/>
          <a:ln w="25400" cap="flat">
            <a:solidFill>
              <a:srgbClr val="1E3595"/>
            </a:solidFill>
            <a:miter lim="400000"/>
          </a:ln>
          <a:effectLst>
            <a:outerShdw blurRad="190500" dist="127000" dir="5400000" rotWithShape="0">
              <a:srgbClr val="000000">
                <a:alpha val="20000"/>
              </a:srgbClr>
            </a:outerShdw>
          </a:effectLst>
        </p:spPr>
        <p:txBody>
          <a:bodyPr wrap="square" lIns="0" tIns="0" rIns="0" bIns="0" numCol="1" anchor="ctr">
            <a:noAutofit/>
          </a:bodyPr>
          <a:lstStyle/>
          <a:p>
            <a:endParaRPr lang="zh-CN" altLang="en-US" sz="4265">
              <a:solidFill>
                <a:schemeClr val="tx2"/>
              </a:solidFill>
              <a:latin typeface="微软雅黑" panose="020B0503020204020204" pitchFamily="34" charset="-122"/>
              <a:ea typeface="微软雅黑" panose="020B0503020204020204" pitchFamily="34" charset="-122"/>
            </a:endParaRPr>
          </a:p>
        </p:txBody>
      </p:sp>
      <p:sp>
        <p:nvSpPr>
          <p:cNvPr id="21" name="Freeform 7"/>
          <p:cNvSpPr/>
          <p:nvPr/>
        </p:nvSpPr>
        <p:spPr>
          <a:xfrm>
            <a:off x="8426451" y="2000251"/>
            <a:ext cx="2008716" cy="1035051"/>
          </a:xfrm>
          <a:custGeom>
            <a:avLst/>
            <a:gdLst>
              <a:gd name="T0" fmla="*/ 60 w 68"/>
              <a:gd name="T1" fmla="*/ 3 h 35"/>
              <a:gd name="T2" fmla="*/ 53 w 68"/>
              <a:gd name="T3" fmla="*/ 0 h 35"/>
              <a:gd name="T4" fmla="*/ 16 w 68"/>
              <a:gd name="T5" fmla="*/ 0 h 35"/>
              <a:gd name="T6" fmla="*/ 9 w 68"/>
              <a:gd name="T7" fmla="*/ 3 h 35"/>
              <a:gd name="T8" fmla="*/ 0 w 68"/>
              <a:gd name="T9" fmla="*/ 11 h 35"/>
              <a:gd name="T10" fmla="*/ 5 w 68"/>
              <a:gd name="T11" fmla="*/ 11 h 35"/>
              <a:gd name="T12" fmla="*/ 9 w 68"/>
              <a:gd name="T13" fmla="*/ 14 h 35"/>
              <a:gd name="T14" fmla="*/ 34 w 68"/>
              <a:gd name="T15" fmla="*/ 35 h 35"/>
              <a:gd name="T16" fmla="*/ 60 w 68"/>
              <a:gd name="T17" fmla="*/ 14 h 35"/>
              <a:gd name="T18" fmla="*/ 64 w 68"/>
              <a:gd name="T19" fmla="*/ 11 h 35"/>
              <a:gd name="T20" fmla="*/ 68 w 68"/>
              <a:gd name="T21" fmla="*/ 11 h 35"/>
              <a:gd name="T22" fmla="*/ 60 w 68"/>
              <a:gd name="T2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35">
                <a:moveTo>
                  <a:pt x="60" y="3"/>
                </a:moveTo>
                <a:cubicBezTo>
                  <a:pt x="58" y="1"/>
                  <a:pt x="56" y="0"/>
                  <a:pt x="53" y="0"/>
                </a:cubicBezTo>
                <a:cubicBezTo>
                  <a:pt x="16" y="0"/>
                  <a:pt x="16" y="0"/>
                  <a:pt x="16" y="0"/>
                </a:cubicBezTo>
                <a:cubicBezTo>
                  <a:pt x="13" y="0"/>
                  <a:pt x="10" y="1"/>
                  <a:pt x="9" y="3"/>
                </a:cubicBezTo>
                <a:cubicBezTo>
                  <a:pt x="0" y="11"/>
                  <a:pt x="0" y="11"/>
                  <a:pt x="0" y="11"/>
                </a:cubicBezTo>
                <a:cubicBezTo>
                  <a:pt x="5" y="11"/>
                  <a:pt x="5" y="11"/>
                  <a:pt x="5" y="11"/>
                </a:cubicBezTo>
                <a:cubicBezTo>
                  <a:pt x="7" y="11"/>
                  <a:pt x="8" y="12"/>
                  <a:pt x="9" y="14"/>
                </a:cubicBezTo>
                <a:cubicBezTo>
                  <a:pt x="11" y="26"/>
                  <a:pt x="22" y="35"/>
                  <a:pt x="34" y="35"/>
                </a:cubicBezTo>
                <a:cubicBezTo>
                  <a:pt x="47" y="35"/>
                  <a:pt x="57" y="26"/>
                  <a:pt x="60" y="14"/>
                </a:cubicBezTo>
                <a:cubicBezTo>
                  <a:pt x="60" y="12"/>
                  <a:pt x="62" y="11"/>
                  <a:pt x="64" y="11"/>
                </a:cubicBezTo>
                <a:cubicBezTo>
                  <a:pt x="68" y="11"/>
                  <a:pt x="68" y="11"/>
                  <a:pt x="68" y="11"/>
                </a:cubicBezTo>
                <a:lnTo>
                  <a:pt x="60" y="3"/>
                </a:lnTo>
                <a:close/>
              </a:path>
            </a:pathLst>
          </a:custGeom>
          <a:solidFill>
            <a:srgbClr val="1E3595"/>
          </a:solidFill>
          <a:ln>
            <a:noFill/>
          </a:ln>
        </p:spPr>
        <p:txBody>
          <a:bodyPr vert="horz" wrap="square" lIns="121920" tIns="60960" rIns="121920" bIns="60960" numCol="1" anchor="t" anchorCtr="0" compatLnSpc="1"/>
          <a:lstStyle/>
          <a:p>
            <a:endParaRPr lang="zh-CN" altLang="en-US" sz="2535" b="1">
              <a:effectLst>
                <a:outerShdw blurRad="38100" dist="38100" dir="2700000" algn="tl">
                  <a:srgbClr val="000000">
                    <a:alpha val="43137"/>
                  </a:srgbClr>
                </a:outerShdw>
              </a:effectLst>
            </a:endParaRPr>
          </a:p>
        </p:txBody>
      </p:sp>
      <p:sp>
        <p:nvSpPr>
          <p:cNvPr id="23" name="Subtitle 2"/>
          <p:cNvSpPr txBox="1"/>
          <p:nvPr/>
        </p:nvSpPr>
        <p:spPr>
          <a:xfrm>
            <a:off x="7979051" y="3145972"/>
            <a:ext cx="2904302" cy="1344529"/>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ct val="150000"/>
              </a:lnSpc>
            </a:pPr>
            <a:r>
              <a:rPr lang="en-US" altLang="zh-CN" sz="1800">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描述程序功能需求以及程序如何操作和使用所要求的文档</a:t>
            </a:r>
            <a:endParaRPr lang="en-US" altLang="zh-CN" sz="1800">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p:txBody>
      </p:sp>
      <p:sp>
        <p:nvSpPr>
          <p:cNvPr id="26" name="TextBox 24"/>
          <p:cNvSpPr txBox="1"/>
          <p:nvPr/>
        </p:nvSpPr>
        <p:spPr>
          <a:xfrm>
            <a:off x="5316174" y="1850743"/>
            <a:ext cx="1407251" cy="1098377"/>
          </a:xfrm>
          <a:prstGeom prst="rect">
            <a:avLst/>
          </a:prstGeom>
          <a:noFill/>
        </p:spPr>
        <p:txBody>
          <a:bodyPr wrap="square" rtlCol="0">
            <a:spAutoFit/>
          </a:bodyPr>
          <a:lstStyle/>
          <a:p>
            <a:pPr algn="ctr">
              <a:lnSpc>
                <a:spcPct val="150000"/>
              </a:lnSpc>
            </a:pPr>
            <a:r>
              <a:rPr lang="en-US" altLang="zh-CN" sz="4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2</a:t>
            </a:r>
            <a:endParaRPr lang="en-US" altLang="zh-CN" sz="4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24"/>
          <p:cNvSpPr txBox="1"/>
          <p:nvPr/>
        </p:nvSpPr>
        <p:spPr>
          <a:xfrm>
            <a:off x="8726125" y="1850742"/>
            <a:ext cx="1407251" cy="1098377"/>
          </a:xfrm>
          <a:prstGeom prst="rect">
            <a:avLst/>
          </a:prstGeom>
          <a:noFill/>
        </p:spPr>
        <p:txBody>
          <a:bodyPr wrap="square" rtlCol="0">
            <a:spAutoFit/>
          </a:bodyPr>
          <a:lstStyle/>
          <a:p>
            <a:pPr algn="ctr">
              <a:lnSpc>
                <a:spcPct val="150000"/>
              </a:lnSpc>
            </a:pPr>
            <a:r>
              <a:rPr lang="en-US" altLang="zh-CN" sz="4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3</a:t>
            </a:r>
            <a:endParaRPr lang="en-US" altLang="zh-CN" sz="4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文本框 6"/>
          <p:cNvSpPr txBox="1"/>
          <p:nvPr/>
        </p:nvSpPr>
        <p:spPr>
          <a:xfrm>
            <a:off x="850889" y="426190"/>
            <a:ext cx="10490221" cy="518678"/>
          </a:xfrm>
          <a:prstGeom prst="rect">
            <a:avLst/>
          </a:prstGeom>
          <a:noFill/>
        </p:spPr>
        <p:txBody>
          <a:bodyPr wrap="square" rtlCol="0">
            <a:spAutoFit/>
          </a:bodyPr>
          <a:lstStyle/>
          <a:p>
            <a:pPr algn="ctr"/>
            <a:r>
              <a:rPr lang="en-US" altLang="zh-CN" sz="2800" b="1">
                <a:solidFill>
                  <a:schemeClr val="tx1">
                    <a:lumMod val="95000"/>
                    <a:lumOff val="5000"/>
                  </a:schemeClr>
                </a:solidFill>
                <a:cs typeface="+mn-ea"/>
                <a:sym typeface="+mn-lt"/>
              </a:rPr>
              <a:t>软件概述 &gt; 软件的正确含义应该是</a:t>
            </a:r>
            <a:endParaRPr lang="en-US" altLang="zh-CN" sz="2800" b="1">
              <a:solidFill>
                <a:schemeClr val="tx1">
                  <a:lumMod val="95000"/>
                  <a:lumOff val="5000"/>
                </a:schemeClr>
              </a:solidFill>
              <a:cs typeface="+mn-ea"/>
              <a:sym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rLst="">
                                      <p:cBhvr>
                                        <p:cTn id="9" dur="500"/>
                                        <p:tgtEl>
                                          <p:spTgt spid="12"/>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rLst="">
                                      <p:cBhvr>
                                        <p:cTn id="14" dur="500"/>
                                        <p:tgtEl>
                                          <p:spTgt spid="13"/>
                                        </p:tgtEl>
                                      </p:cBhvr>
                                    </p:animEffect>
                                  </p:childTnLst>
                                </p:cTn>
                              </p:par>
                              <p:par>
                                <p:cTn id="15" presetID="53" presetClass="entr" presetSubtype="16" fill="hold" grpId="2"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rLst="">
                                      <p:cBhvr>
                                        <p:cTn id="19" dur="500"/>
                                        <p:tgtEl>
                                          <p:spTgt spid="14"/>
                                        </p:tgtEl>
                                      </p:cBhvr>
                                    </p:animEffect>
                                  </p:childTnLst>
                                </p:cTn>
                              </p:par>
                              <p:par>
                                <p:cTn id="20" presetID="53" presetClass="entr" presetSubtype="16" fill="hold" grpId="3"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rLst="">
                                      <p:cBhvr>
                                        <p:cTn id="24" dur="500"/>
                                        <p:tgtEl>
                                          <p:spTgt spid="15"/>
                                        </p:tgtEl>
                                      </p:cBhvr>
                                    </p:animEffect>
                                  </p:childTnLst>
                                </p:cTn>
                              </p:par>
                            </p:childTnLst>
                          </p:cTn>
                        </p:par>
                        <p:par>
                          <p:cTn id="25" fill="hold">
                            <p:stCondLst>
                              <p:cond delay="500"/>
                            </p:stCondLst>
                            <p:childTnLst>
                              <p:par>
                                <p:cTn id="26" presetID="53" presetClass="entr" presetSubtype="16" fill="hold" grpId="4"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rLst="">
                                      <p:cBhvr>
                                        <p:cTn id="30" dur="500"/>
                                        <p:tgtEl>
                                          <p:spTgt spid="16"/>
                                        </p:tgtEl>
                                      </p:cBhvr>
                                    </p:animEffect>
                                  </p:childTnLst>
                                </p:cTn>
                              </p:par>
                              <p:par>
                                <p:cTn id="31" presetID="53" presetClass="entr" presetSubtype="16" fill="hold" grpId="5"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rLst="">
                                      <p:cBhvr>
                                        <p:cTn id="35" dur="500"/>
                                        <p:tgtEl>
                                          <p:spTgt spid="17"/>
                                        </p:tgtEl>
                                      </p:cBhvr>
                                    </p:animEffect>
                                  </p:childTnLst>
                                </p:cTn>
                              </p:par>
                              <p:par>
                                <p:cTn id="36" presetID="53" presetClass="entr" presetSubtype="16" fill="hold" grpId="6"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rLst="">
                                      <p:cBhvr>
                                        <p:cTn id="40" dur="500"/>
                                        <p:tgtEl>
                                          <p:spTgt spid="19"/>
                                        </p:tgtEl>
                                      </p:cBhvr>
                                    </p:animEffect>
                                  </p:childTnLst>
                                </p:cTn>
                              </p:par>
                            </p:childTnLst>
                          </p:cTn>
                        </p:par>
                        <p:par>
                          <p:cTn id="41" fill="hold">
                            <p:stCondLst>
                              <p:cond delay="1000"/>
                            </p:stCondLst>
                            <p:childTnLst>
                              <p:par>
                                <p:cTn id="42" presetID="53" presetClass="entr" presetSubtype="16" fill="hold" grpId="7"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fltVal val="0"/>
                                          </p:val>
                                        </p:tav>
                                        <p:tav tm="100000">
                                          <p:val>
                                            <p:strVal val="#ppt_h"/>
                                          </p:val>
                                        </p:tav>
                                      </p:tavLst>
                                    </p:anim>
                                    <p:animEffect transition="in" filter="fade" prLst="">
                                      <p:cBhvr>
                                        <p:cTn id="46" dur="500"/>
                                        <p:tgtEl>
                                          <p:spTgt spid="20"/>
                                        </p:tgtEl>
                                      </p:cBhvr>
                                    </p:animEffect>
                                  </p:childTnLst>
                                </p:cTn>
                              </p:par>
                              <p:par>
                                <p:cTn id="47" presetID="53" presetClass="entr" presetSubtype="16" fill="hold" grpId="8"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ppt_w</p:attrName>
                                        </p:attrNameLst>
                                      </p:cBhvr>
                                      <p:tavLst>
                                        <p:tav tm="0">
                                          <p:val>
                                            <p:fltVal val="0"/>
                                          </p:val>
                                        </p:tav>
                                        <p:tav tm="100000">
                                          <p:val>
                                            <p:strVal val="#ppt_w"/>
                                          </p:val>
                                        </p:tav>
                                      </p:tavLst>
                                    </p:anim>
                                    <p:anim calcmode="lin" valueType="num">
                                      <p:cBhvr>
                                        <p:cTn id="50" dur="500" fill="hold"/>
                                        <p:tgtEl>
                                          <p:spTgt spid="21"/>
                                        </p:tgtEl>
                                        <p:attrNameLst>
                                          <p:attrName>ppt_h</p:attrName>
                                        </p:attrNameLst>
                                      </p:cBhvr>
                                      <p:tavLst>
                                        <p:tav tm="0">
                                          <p:val>
                                            <p:fltVal val="0"/>
                                          </p:val>
                                        </p:tav>
                                        <p:tav tm="100000">
                                          <p:val>
                                            <p:strVal val="#ppt_h"/>
                                          </p:val>
                                        </p:tav>
                                      </p:tavLst>
                                    </p:anim>
                                    <p:animEffect transition="in" filter="fade" prLst="">
                                      <p:cBhvr>
                                        <p:cTn id="51" dur="500"/>
                                        <p:tgtEl>
                                          <p:spTgt spid="21"/>
                                        </p:tgtEl>
                                      </p:cBhvr>
                                    </p:animEffect>
                                  </p:childTnLst>
                                </p:cTn>
                              </p:par>
                              <p:par>
                                <p:cTn id="52" presetID="53" presetClass="entr" presetSubtype="16" fill="hold" grpId="9"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rLst="">
                                      <p:cBhvr>
                                        <p:cTn id="56" dur="500"/>
                                        <p:tgtEl>
                                          <p:spTgt spid="23"/>
                                        </p:tgtEl>
                                      </p:cBhvr>
                                    </p:animEffect>
                                  </p:childTnLst>
                                </p:cTn>
                              </p:par>
                              <p:par>
                                <p:cTn id="57" presetID="53" presetClass="entr" presetSubtype="16" fill="hold" grpId="1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animEffect transition="in" filter="fade" prLst="">
                                      <p:cBhvr>
                                        <p:cTn id="61" dur="500"/>
                                        <p:tgtEl>
                                          <p:spTgt spid="26"/>
                                        </p:tgtEl>
                                      </p:cBhvr>
                                    </p:animEffect>
                                  </p:childTnLst>
                                </p:cTn>
                              </p:par>
                              <p:par>
                                <p:cTn id="62" presetID="53" presetClass="entr" presetSubtype="16" fill="hold" grpId="11" nodeType="with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rLst="">
                                      <p:cBhvr>
                                        <p:cTn id="6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1" animBg="1"/>
      <p:bldP spid="14" grpId="2"/>
      <p:bldP spid="15" grpId="3"/>
      <p:bldP spid="16" grpId="4" animBg="1"/>
      <p:bldP spid="17" grpId="5" animBg="1"/>
      <p:bldP spid="19" grpId="6"/>
      <p:bldP spid="20" grpId="7" animBg="1"/>
      <p:bldP spid="21" grpId="8" animBg="1"/>
      <p:bldP spid="23" grpId="9"/>
      <p:bldP spid="26" grpId="10"/>
      <p:bldP spid="27" grpId="1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8" name="New shape"/>
          <p:cNvSpPr/>
          <p:nvPr/>
        </p:nvSpPr>
        <p:spPr>
          <a:xfrm>
            <a:off x="1270000" y="1524000"/>
            <a:ext cx="9652000" cy="4200144"/>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rtlCol="0" anchor="ctr">
            <a:normAutofit/>
          </a:bodyPr>
          <a:lstStyle/>
          <a:p>
            <a:pPr indent="0" algn="ctr">
              <a:lnSpc>
                <a:spcPct val="150000"/>
              </a:lnSpc>
            </a:pPr>
            <a:r>
              <a:rPr lang="en-US" altLang="zh-CN" sz="3200" b="1" dirty="0" err="1">
                <a:solidFill>
                  <a:srgbClr val="000000"/>
                </a:solidFill>
                <a:latin typeface="微软雅黑" panose="020B0503020204020204" pitchFamily="34" charset="-122"/>
              </a:rPr>
              <a:t>软件具有与硬件不同的特点</a:t>
            </a:r>
            <a:endParaRPr lang="en-US" altLang="zh-CN" sz="3200" b="1" dirty="0">
              <a:solidFill>
                <a:srgbClr val="000000"/>
              </a:solidFill>
              <a:latin typeface="微软雅黑" panose="020B0503020204020204" pitchFamily="34" charset="-122"/>
            </a:endParaRPr>
          </a:p>
        </p:txBody>
      </p:sp>
      <p:sp>
        <p:nvSpPr>
          <p:cNvPr id="9" name="文本框 6"/>
          <p:cNvSpPr txBox="1"/>
          <p:nvPr/>
        </p:nvSpPr>
        <p:spPr>
          <a:xfrm>
            <a:off x="850889" y="426190"/>
            <a:ext cx="10490221" cy="518678"/>
          </a:xfrm>
          <a:prstGeom prst="rect">
            <a:avLst/>
          </a:prstGeom>
          <a:noFill/>
        </p:spPr>
        <p:txBody>
          <a:bodyPr wrap="square" rtlCol="0">
            <a:spAutoFit/>
          </a:bodyPr>
          <a:lstStyle/>
          <a:p>
            <a:pPr algn="ctr"/>
            <a:r>
              <a:rPr lang="en-US" altLang="zh-CN" sz="2800" b="1">
                <a:solidFill>
                  <a:schemeClr val="tx1">
                    <a:lumMod val="95000"/>
                    <a:lumOff val="5000"/>
                  </a:schemeClr>
                </a:solidFill>
                <a:cs typeface="+mn-ea"/>
                <a:sym typeface="+mn-lt"/>
              </a:rPr>
              <a:t>软件概述</a:t>
            </a:r>
            <a:endParaRPr lang="en-US" altLang="zh-CN" sz="2800" b="1">
              <a:solidFill>
                <a:schemeClr val="tx1">
                  <a:lumMod val="95000"/>
                  <a:lumOff val="5000"/>
                </a:schemeClr>
              </a:solidFill>
              <a:cs typeface="+mn-ea"/>
              <a:sym typeface="+mn-lt"/>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grpSp>
        <p:nvGrpSpPr>
          <p:cNvPr id="44" name="组合 43"/>
          <p:cNvGrpSpPr/>
          <p:nvPr/>
        </p:nvGrpSpPr>
        <p:grpSpPr>
          <a:xfrm>
            <a:off x="1081024" y="1705932"/>
            <a:ext cx="974725" cy="1009650"/>
            <a:chOff x="2108201" y="1866221"/>
            <a:chExt cx="974725" cy="1009650"/>
          </a:xfrm>
        </p:grpSpPr>
        <p:sp>
          <p:nvSpPr>
            <p:cNvPr id="45" name="MH_Other_1"/>
            <p:cNvSpPr/>
            <p:nvPr>
              <p:custDataLst>
                <p:tags r:id="rId2"/>
              </p:custDataLst>
            </p:nvPr>
          </p:nvSpPr>
          <p:spPr>
            <a:xfrm>
              <a:off x="2243138" y="2005921"/>
              <a:ext cx="704850" cy="730250"/>
            </a:xfrm>
            <a:prstGeom prst="rect">
              <a:avLst/>
            </a:prstGeom>
            <a:solidFill>
              <a:srgbClr val="1E35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46" name="MH_Other_2"/>
            <p:cNvSpPr/>
            <p:nvPr>
              <p:custDataLst>
                <p:tags r:id="rId3"/>
              </p:custDataLst>
            </p:nvPr>
          </p:nvSpPr>
          <p:spPr>
            <a:xfrm>
              <a:off x="2108201" y="1866221"/>
              <a:ext cx="974725" cy="1009650"/>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57B395"/>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7" name="MH_Other_7"/>
            <p:cNvSpPr/>
            <p:nvPr>
              <p:custDataLst>
                <p:tags r:id="rId4"/>
              </p:custDataLst>
            </p:nvPr>
          </p:nvSpPr>
          <p:spPr>
            <a:xfrm>
              <a:off x="2390776" y="2175784"/>
              <a:ext cx="398463" cy="39687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bodyPr>
            <a:lstStyle/>
            <a:p>
              <a:pPr algn="ctr">
                <a:defRPr/>
              </a:pPr>
              <a:endParaRPr lang="zh-CN" altLang="en-US">
                <a:solidFill>
                  <a:srgbClr val="FFFFFF"/>
                </a:solidFill>
              </a:endParaRPr>
            </a:p>
          </p:txBody>
        </p:sp>
      </p:grpSp>
      <p:grpSp>
        <p:nvGrpSpPr>
          <p:cNvPr id="50" name="组合 49"/>
          <p:cNvGrpSpPr/>
          <p:nvPr/>
        </p:nvGrpSpPr>
        <p:grpSpPr>
          <a:xfrm>
            <a:off x="1081024" y="3177544"/>
            <a:ext cx="974725" cy="1009650"/>
            <a:chOff x="2108201" y="3337833"/>
            <a:chExt cx="974725" cy="1009650"/>
          </a:xfrm>
        </p:grpSpPr>
        <p:sp>
          <p:nvSpPr>
            <p:cNvPr id="51" name="MH_Other_3"/>
            <p:cNvSpPr/>
            <p:nvPr>
              <p:custDataLst>
                <p:tags r:id="rId5"/>
              </p:custDataLst>
            </p:nvPr>
          </p:nvSpPr>
          <p:spPr>
            <a:xfrm>
              <a:off x="2243138" y="3477533"/>
              <a:ext cx="704850" cy="730250"/>
            </a:xfrm>
            <a:prstGeom prst="rect">
              <a:avLst/>
            </a:prstGeom>
            <a:solidFill>
              <a:srgbClr val="1E35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52" name="MH_Other_4"/>
            <p:cNvSpPr/>
            <p:nvPr>
              <p:custDataLst>
                <p:tags r:id="rId6"/>
              </p:custDataLst>
            </p:nvPr>
          </p:nvSpPr>
          <p:spPr>
            <a:xfrm>
              <a:off x="2108201" y="3337833"/>
              <a:ext cx="974725" cy="1009650"/>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3" name="MH_Other_8"/>
            <p:cNvSpPr/>
            <p:nvPr>
              <p:custDataLst>
                <p:tags r:id="rId7"/>
              </p:custDataLst>
            </p:nvPr>
          </p:nvSpPr>
          <p:spPr>
            <a:xfrm>
              <a:off x="2408239" y="3645808"/>
              <a:ext cx="396875" cy="39370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FFFFFF"/>
            </a:solidFill>
            <a:ln>
              <a:noFill/>
            </a:ln>
          </p:spPr>
          <p:txBody>
            <a:bodyPr anchor="ctr">
              <a:scene3d>
                <a:camera prst="orthographicFront"/>
                <a:lightRig rig="threePt" dir="t"/>
              </a:scene3d>
            </a:bodyPr>
            <a:lstStyle/>
            <a:p>
              <a:pPr algn="ctr">
                <a:defRPr/>
              </a:pPr>
              <a:endParaRPr lang="zh-CN" altLang="en-US">
                <a:solidFill>
                  <a:srgbClr val="FFFFFF"/>
                </a:solidFill>
              </a:endParaRPr>
            </a:p>
          </p:txBody>
        </p:sp>
      </p:grpSp>
      <p:grpSp>
        <p:nvGrpSpPr>
          <p:cNvPr id="56" name="组合 55"/>
          <p:cNvGrpSpPr/>
          <p:nvPr/>
        </p:nvGrpSpPr>
        <p:grpSpPr>
          <a:xfrm>
            <a:off x="1081024" y="4649157"/>
            <a:ext cx="974725" cy="1008062"/>
            <a:chOff x="2108201" y="4809446"/>
            <a:chExt cx="974725" cy="1008062"/>
          </a:xfrm>
        </p:grpSpPr>
        <p:sp>
          <p:nvSpPr>
            <p:cNvPr id="57" name="MH_Other_5"/>
            <p:cNvSpPr/>
            <p:nvPr>
              <p:custDataLst>
                <p:tags r:id="rId8"/>
              </p:custDataLst>
            </p:nvPr>
          </p:nvSpPr>
          <p:spPr>
            <a:xfrm>
              <a:off x="2243138" y="4949146"/>
              <a:ext cx="704850" cy="730250"/>
            </a:xfrm>
            <a:prstGeom prst="rect">
              <a:avLst/>
            </a:prstGeom>
            <a:solidFill>
              <a:srgbClr val="1E35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58" name="MH_Other_6"/>
            <p:cNvSpPr/>
            <p:nvPr>
              <p:custDataLst>
                <p:tags r:id="rId9"/>
              </p:custDataLst>
            </p:nvPr>
          </p:nvSpPr>
          <p:spPr>
            <a:xfrm>
              <a:off x="2108201" y="4809446"/>
              <a:ext cx="974725" cy="1008062"/>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57B395"/>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9" name="MH_Other_9"/>
            <p:cNvSpPr/>
            <p:nvPr>
              <p:custDataLst>
                <p:tags r:id="rId10"/>
              </p:custDataLst>
            </p:nvPr>
          </p:nvSpPr>
          <p:spPr>
            <a:xfrm>
              <a:off x="2390776" y="5111071"/>
              <a:ext cx="398463" cy="398462"/>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FFFFF"/>
            </a:solidFill>
            <a:ln>
              <a:noFill/>
            </a:ln>
          </p:spPr>
          <p:txBody>
            <a:bodyPr anchor="ctr">
              <a:scene3d>
                <a:camera prst="orthographicFront"/>
                <a:lightRig rig="threePt" dir="t"/>
              </a:scene3d>
            </a:bodyPr>
            <a:lstStyle/>
            <a:p>
              <a:pPr algn="ctr">
                <a:defRPr/>
              </a:pPr>
              <a:endParaRPr lang="zh-CN" altLang="en-US">
                <a:solidFill>
                  <a:srgbClr val="FFFFFF"/>
                </a:solidFill>
              </a:endParaRPr>
            </a:p>
          </p:txBody>
        </p:sp>
      </p:grpSp>
      <p:sp>
        <p:nvSpPr>
          <p:cNvPr id="20" name="矩形 19"/>
          <p:cNvSpPr/>
          <p:nvPr/>
        </p:nvSpPr>
        <p:spPr>
          <a:xfrm>
            <a:off x="2199001" y="1509531"/>
            <a:ext cx="8781425" cy="1409584"/>
          </a:xfrm>
          <a:prstGeom prst="rect">
            <a:avLst/>
          </a:prstGeom>
        </p:spPr>
        <p:txBody>
          <a:bodyPr wrap="square" anchor="ctr">
            <a:spAutoFit/>
          </a:bodyPr>
          <a:lstStyle/>
          <a:p>
            <a:pPr algn="just">
              <a:lnSpc>
                <a:spcPct val="120000"/>
              </a:lnSpc>
              <a:defRPr/>
            </a:pPr>
            <a:r>
              <a:rPr kumimoji="0" lang="en-US" altLang="zh-CN" b="0" i="0" u="none" strike="noStrike" kern="1200" cap="none" spc="0" normalizeH="0" baseline="0" noProof="0">
                <a:ln>
                  <a:noFill/>
                </a:ln>
                <a:solidFill>
                  <a:schemeClr val="tx1">
                    <a:lumMod val="95000"/>
                    <a:lumOff val="5000"/>
                  </a:schemeClr>
                </a:solidFill>
                <a:uLnTx/>
                <a:uFillTx/>
                <a:latin typeface="Calibri" panose="020F0502020204030204"/>
                <a:ea typeface="微软雅黑" panose="020B0503020204020204" pitchFamily="34" charset="-122"/>
                <a:cs typeface="+mn-cs"/>
              </a:rPr>
              <a:t>表现形式不同硬件有形，有色，有味，看得见，摸得着，闻得到。而软件无形，无色，无味，看不见，摸不着，闻不到。软件大多存在人们的脑袋里或纸面上，它的正确与否，是好是坏，一直要到程序在机器上运行才能知道。这就给设计、生产和管理带来许多困难</a:t>
            </a:r>
            <a:endParaRPr kumimoji="0" lang="en-US" altLang="zh-CN" b="0" i="0" u="none" strike="noStrike" kern="1200" cap="none" spc="0" normalizeH="0" baseline="0" noProof="0">
              <a:ln>
                <a:noFill/>
              </a:ln>
              <a:solidFill>
                <a:schemeClr val="tx1">
                  <a:lumMod val="95000"/>
                  <a:lumOff val="5000"/>
                </a:schemeClr>
              </a:solidFill>
              <a:uLnTx/>
              <a:uFillTx/>
              <a:latin typeface="Calibri" panose="020F0502020204030204"/>
              <a:ea typeface="微软雅黑" panose="020B0503020204020204" pitchFamily="34" charset="-122"/>
              <a:cs typeface="+mn-cs"/>
            </a:endParaRPr>
          </a:p>
        </p:txBody>
      </p:sp>
      <p:sp>
        <p:nvSpPr>
          <p:cNvPr id="21" name="矩形 20"/>
          <p:cNvSpPr/>
          <p:nvPr/>
        </p:nvSpPr>
        <p:spPr>
          <a:xfrm>
            <a:off x="2199001" y="3138768"/>
            <a:ext cx="8781425" cy="1080071"/>
          </a:xfrm>
          <a:prstGeom prst="rect">
            <a:avLst/>
          </a:prstGeom>
        </p:spPr>
        <p:txBody>
          <a:bodyPr wrap="square" anchor="ctr">
            <a:spAutoFit/>
          </a:bodyPr>
          <a:lstStyle/>
          <a:p>
            <a:pPr algn="just">
              <a:lnSpc>
                <a:spcPct val="120000"/>
              </a:lnSpc>
              <a:defRPr/>
            </a:pPr>
            <a:r>
              <a:rPr kumimoji="0" lang="en-US" altLang="zh-CN" b="0" i="0" u="none" strike="noStrike" kern="1200" cap="none" spc="0" normalizeH="0" baseline="0" noProof="0">
                <a:ln>
                  <a:noFill/>
                </a:ln>
                <a:solidFill>
                  <a:schemeClr val="tx1">
                    <a:lumMod val="95000"/>
                    <a:lumOff val="5000"/>
                  </a:schemeClr>
                </a:solidFill>
                <a:uLnTx/>
                <a:uFillTx/>
                <a:latin typeface="Calibri" panose="020F0502020204030204"/>
                <a:ea typeface="微软雅黑" panose="020B0503020204020204" pitchFamily="34" charset="-122"/>
                <a:cs typeface="+mn-cs"/>
              </a:rPr>
              <a:t>生产方式不同软件是开发，是人的智力的高度发挥，不是传统意义上的硬件制造。尽管软件开发与硬件制造之间有许多共同点，但这两种活动是根本不同的。要求不同硬件产品允许有误差，而软件产品却不允许有误差</a:t>
            </a:r>
            <a:endParaRPr kumimoji="0" lang="en-US" altLang="zh-CN" b="0" i="0" u="none" strike="noStrike" kern="1200" cap="none" spc="0" normalizeH="0" baseline="0" noProof="0">
              <a:ln>
                <a:noFill/>
              </a:ln>
              <a:solidFill>
                <a:schemeClr val="tx1">
                  <a:lumMod val="95000"/>
                  <a:lumOff val="5000"/>
                </a:schemeClr>
              </a:solidFill>
              <a:uLnTx/>
              <a:uFillTx/>
              <a:latin typeface="Calibri" panose="020F0502020204030204"/>
              <a:ea typeface="微软雅黑" panose="020B0503020204020204" pitchFamily="34" charset="-122"/>
              <a:cs typeface="+mn-cs"/>
            </a:endParaRPr>
          </a:p>
        </p:txBody>
      </p:sp>
      <p:sp>
        <p:nvSpPr>
          <p:cNvPr id="22" name="矩形 21"/>
          <p:cNvSpPr/>
          <p:nvPr/>
        </p:nvSpPr>
        <p:spPr>
          <a:xfrm>
            <a:off x="2199001" y="4765366"/>
            <a:ext cx="8781425" cy="750558"/>
          </a:xfrm>
          <a:prstGeom prst="rect">
            <a:avLst/>
          </a:prstGeom>
        </p:spPr>
        <p:txBody>
          <a:bodyPr wrap="square" anchor="ctr">
            <a:spAutoFit/>
          </a:bodyPr>
          <a:lstStyle/>
          <a:p>
            <a:pPr algn="just">
              <a:lnSpc>
                <a:spcPct val="120000"/>
              </a:lnSpc>
              <a:defRPr/>
            </a:pPr>
            <a:r>
              <a:rPr kumimoji="0" lang="en-US" altLang="zh-CN" b="0" i="0" u="none" strike="noStrike" kern="1200" cap="none" spc="0" normalizeH="0" baseline="0" noProof="0">
                <a:ln>
                  <a:noFill/>
                </a:ln>
                <a:solidFill>
                  <a:schemeClr val="tx1">
                    <a:lumMod val="95000"/>
                    <a:lumOff val="5000"/>
                  </a:schemeClr>
                </a:solidFill>
                <a:uLnTx/>
                <a:uFillTx/>
                <a:latin typeface="Calibri" panose="020F0502020204030204"/>
                <a:ea typeface="微软雅黑" panose="020B0503020204020204" pitchFamily="34" charset="-122"/>
                <a:cs typeface="+mn-cs"/>
              </a:rPr>
              <a:t>维护不同硬件是要用旧用坏的，在理论上，软件是不会用旧用坏的，但在实际上，软件也会变旧变坏。因为在软件的整个生存期中，一直处于改变维护状态</a:t>
            </a:r>
            <a:endParaRPr kumimoji="0" lang="en-US" altLang="zh-CN" b="0" i="0" u="none" strike="noStrike" kern="1200" cap="none" spc="0" normalizeH="0" baseline="0" noProof="0">
              <a:ln>
                <a:noFill/>
              </a:ln>
              <a:solidFill>
                <a:schemeClr val="tx1">
                  <a:lumMod val="95000"/>
                  <a:lumOff val="5000"/>
                </a:schemeClr>
              </a:solidFill>
              <a:uLnTx/>
              <a:uFillTx/>
              <a:latin typeface="Calibri" panose="020F0502020204030204"/>
              <a:ea typeface="微软雅黑" panose="020B0503020204020204" pitchFamily="34" charset="-122"/>
              <a:cs typeface="+mn-cs"/>
            </a:endParaRPr>
          </a:p>
        </p:txBody>
      </p:sp>
      <p:sp>
        <p:nvSpPr>
          <p:cNvPr id="60" name="文本框 6"/>
          <p:cNvSpPr txBox="1"/>
          <p:nvPr/>
        </p:nvSpPr>
        <p:spPr>
          <a:xfrm>
            <a:off x="850889" y="426190"/>
            <a:ext cx="10490221" cy="518678"/>
          </a:xfrm>
          <a:prstGeom prst="rect">
            <a:avLst/>
          </a:prstGeom>
          <a:noFill/>
        </p:spPr>
        <p:txBody>
          <a:bodyPr wrap="square" rtlCol="0">
            <a:spAutoFit/>
          </a:bodyPr>
          <a:lstStyle/>
          <a:p>
            <a:pPr algn="ctr"/>
            <a:r>
              <a:rPr lang="en-US" altLang="zh-CN" sz="2800" b="1">
                <a:solidFill>
                  <a:schemeClr val="tx1">
                    <a:lumMod val="95000"/>
                    <a:lumOff val="5000"/>
                  </a:schemeClr>
                </a:solidFill>
                <a:cs typeface="+mn-ea"/>
                <a:sym typeface="+mn-lt"/>
              </a:rPr>
              <a:t>软件概述 &gt; 软件具有与硬件不同的特点:</a:t>
            </a:r>
            <a:endParaRPr lang="en-US" altLang="zh-CN" sz="2800" b="1">
              <a:solidFill>
                <a:schemeClr val="tx1">
                  <a:lumMod val="95000"/>
                  <a:lumOff val="5000"/>
                </a:schemeClr>
              </a:solidFill>
              <a:cs typeface="+mn-ea"/>
              <a:sym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rLst="">
                                      <p:cBhvr>
                                        <p:cTn id="7" dur="500"/>
                                        <p:tgtEl>
                                          <p:spTgt spid="4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left)" prLst="">
                                      <p:cBhvr>
                                        <p:cTn id="11" dur="500"/>
                                        <p:tgtEl>
                                          <p:spTgt spid="5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left)" prLst="">
                                      <p:cBhvr>
                                        <p:cTn id="1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8" name="New shape"/>
          <p:cNvSpPr/>
          <p:nvPr/>
        </p:nvSpPr>
        <p:spPr>
          <a:xfrm>
            <a:off x="1270000" y="1524000"/>
            <a:ext cx="9652000" cy="4200144"/>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rtlCol="0" anchor="ctr">
            <a:normAutofit/>
          </a:bodyPr>
          <a:lstStyle/>
          <a:p>
            <a:pPr indent="0" algn="l">
              <a:lnSpc>
                <a:spcPct val="150000"/>
              </a:lnSpc>
            </a:pPr>
            <a:r>
              <a:rPr lang="en-US" sz="2400" dirty="0">
                <a:solidFill>
                  <a:srgbClr val="000000"/>
                </a:solidFill>
                <a:latin typeface="微软雅黑" panose="020B0503020204020204" pitchFamily="34" charset="-122"/>
              </a:rPr>
              <a:t>计算机软件分为系统软件和应用软件，如果把计算机比喻为一个人的话，那么硬件就表示人的身躯。而软件则表示人的思想、灵魂。一台没有安装任何软件的计算机我们把它称之为“裸机”</a:t>
            </a:r>
            <a:endParaRPr lang="en-US" sz="2400" dirty="0">
              <a:solidFill>
                <a:srgbClr val="000000"/>
              </a:solidFill>
              <a:latin typeface="微软雅黑" panose="020B0503020204020204" pitchFamily="34" charset="-122"/>
            </a:endParaRPr>
          </a:p>
        </p:txBody>
      </p:sp>
      <p:sp>
        <p:nvSpPr>
          <p:cNvPr id="9" name="文本框 6"/>
          <p:cNvSpPr txBox="1"/>
          <p:nvPr/>
        </p:nvSpPr>
        <p:spPr>
          <a:xfrm>
            <a:off x="850889" y="426190"/>
            <a:ext cx="10490221" cy="518678"/>
          </a:xfrm>
          <a:prstGeom prst="rect">
            <a:avLst/>
          </a:prstGeom>
          <a:noFill/>
        </p:spPr>
        <p:txBody>
          <a:bodyPr wrap="square" rtlCol="0">
            <a:spAutoFit/>
          </a:bodyPr>
          <a:lstStyle/>
          <a:p>
            <a:pPr algn="ctr"/>
            <a:r>
              <a:rPr lang="en-US" altLang="zh-CN" sz="2800" b="1">
                <a:solidFill>
                  <a:schemeClr val="tx1">
                    <a:lumMod val="95000"/>
                    <a:lumOff val="5000"/>
                  </a:schemeClr>
                </a:solidFill>
                <a:cs typeface="+mn-ea"/>
                <a:sym typeface="+mn-lt"/>
              </a:rPr>
              <a:t>软件概述 &gt; 软件具有与硬件不同的特点:</a:t>
            </a:r>
            <a:endParaRPr lang="en-US" altLang="zh-CN" sz="2800" b="1">
              <a:solidFill>
                <a:schemeClr val="tx1">
                  <a:lumMod val="95000"/>
                  <a:lumOff val="5000"/>
                </a:schemeClr>
              </a:solidFill>
              <a:cs typeface="+mn-ea"/>
              <a:sym typeface="+mn-lt"/>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矩形: 圆角 8"/>
          <p:cNvSpPr/>
          <p:nvPr/>
        </p:nvSpPr>
        <p:spPr>
          <a:xfrm>
            <a:off x="202698" y="215231"/>
            <a:ext cx="11749182" cy="6402137"/>
          </a:xfrm>
          <a:prstGeom prst="roundRect">
            <a:avLst>
              <a:gd name="adj" fmla="val 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p:nvPr/>
        </p:nvPicPr>
        <p:blipFill>
          <a:blip r:embed="rId1"/>
          <a:srcRect/>
          <a:stretch>
            <a:fillRect/>
          </a:stretch>
        </p:blipFill>
        <p:spPr>
          <a:xfrm>
            <a:off x="5582092" y="893814"/>
            <a:ext cx="6982047" cy="6315061"/>
          </a:xfrm>
          <a:prstGeom prst="rect">
            <a:avLst/>
          </a:prstGeom>
        </p:spPr>
      </p:pic>
      <p:sp>
        <p:nvSpPr>
          <p:cNvPr id="11" name="圆角矩形 2"/>
          <p:cNvSpPr/>
          <p:nvPr/>
        </p:nvSpPr>
        <p:spPr>
          <a:xfrm>
            <a:off x="399607" y="-669852"/>
            <a:ext cx="552893" cy="1339703"/>
          </a:xfrm>
          <a:prstGeom prst="roundRect">
            <a:avLst>
              <a:gd name="adj" fmla="val 50000"/>
            </a:avLst>
          </a:prstGeom>
          <a:solidFill>
            <a:srgbClr val="1E3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952499" y="4372598"/>
            <a:ext cx="1585912" cy="612775"/>
            <a:chOff x="284163" y="1644650"/>
            <a:chExt cx="1585912" cy="612775"/>
          </a:xfrm>
        </p:grpSpPr>
        <p:sp>
          <p:nvSpPr>
            <p:cNvPr id="13" name="AutoShape 3"/>
            <p:cNvSpPr/>
            <p:nvPr/>
          </p:nvSpPr>
          <p:spPr>
            <a:xfrm>
              <a:off x="284163" y="1647825"/>
              <a:ext cx="158591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Freeform 5"/>
            <p:cNvSpPr/>
            <p:nvPr/>
          </p:nvSpPr>
          <p:spPr>
            <a:xfrm>
              <a:off x="284163" y="1644650"/>
              <a:ext cx="1582737" cy="612775"/>
            </a:xfrm>
            <a:custGeom>
              <a:avLst/>
              <a:gdLst>
                <a:gd name="T0" fmla="*/ 81 w 419"/>
                <a:gd name="T1" fmla="*/ 160 h 161"/>
                <a:gd name="T2" fmla="*/ 1 w 419"/>
                <a:gd name="T3" fmla="*/ 80 h 161"/>
                <a:gd name="T4" fmla="*/ 81 w 419"/>
                <a:gd name="T5" fmla="*/ 1 h 161"/>
                <a:gd name="T6" fmla="*/ 339 w 419"/>
                <a:gd name="T7" fmla="*/ 1 h 161"/>
                <a:gd name="T8" fmla="*/ 418 w 419"/>
                <a:gd name="T9" fmla="*/ 80 h 161"/>
                <a:gd name="T10" fmla="*/ 339 w 419"/>
                <a:gd name="T11" fmla="*/ 160 h 161"/>
                <a:gd name="T12" fmla="*/ 81 w 419"/>
                <a:gd name="T13" fmla="*/ 160 h 161"/>
                <a:gd name="T14" fmla="*/ 339 w 419"/>
                <a:gd name="T15" fmla="*/ 0 h 161"/>
                <a:gd name="T16" fmla="*/ 81 w 419"/>
                <a:gd name="T17" fmla="*/ 0 h 161"/>
                <a:gd name="T18" fmla="*/ 0 w 419"/>
                <a:gd name="T19" fmla="*/ 80 h 161"/>
                <a:gd name="T20" fmla="*/ 81 w 419"/>
                <a:gd name="T21" fmla="*/ 161 h 161"/>
                <a:gd name="T22" fmla="*/ 339 w 419"/>
                <a:gd name="T23" fmla="*/ 161 h 161"/>
                <a:gd name="T24" fmla="*/ 419 w 419"/>
                <a:gd name="T25" fmla="*/ 80 h 161"/>
                <a:gd name="T26" fmla="*/ 339 w 419"/>
                <a:gd name="T2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9" h="161">
                  <a:moveTo>
                    <a:pt x="81" y="160"/>
                  </a:moveTo>
                  <a:cubicBezTo>
                    <a:pt x="37" y="160"/>
                    <a:pt x="1" y="124"/>
                    <a:pt x="1" y="80"/>
                  </a:cubicBezTo>
                  <a:cubicBezTo>
                    <a:pt x="1" y="37"/>
                    <a:pt x="37" y="1"/>
                    <a:pt x="81" y="1"/>
                  </a:cubicBezTo>
                  <a:cubicBezTo>
                    <a:pt x="339" y="1"/>
                    <a:pt x="339" y="1"/>
                    <a:pt x="339" y="1"/>
                  </a:cubicBezTo>
                  <a:cubicBezTo>
                    <a:pt x="382" y="1"/>
                    <a:pt x="418" y="37"/>
                    <a:pt x="418" y="80"/>
                  </a:cubicBezTo>
                  <a:cubicBezTo>
                    <a:pt x="418" y="124"/>
                    <a:pt x="382" y="160"/>
                    <a:pt x="339" y="160"/>
                  </a:cubicBezTo>
                  <a:cubicBezTo>
                    <a:pt x="81" y="160"/>
                    <a:pt x="81" y="160"/>
                    <a:pt x="81" y="160"/>
                  </a:cubicBezTo>
                  <a:moveTo>
                    <a:pt x="339" y="0"/>
                  </a:moveTo>
                  <a:cubicBezTo>
                    <a:pt x="81" y="0"/>
                    <a:pt x="81" y="0"/>
                    <a:pt x="81" y="0"/>
                  </a:cubicBezTo>
                  <a:cubicBezTo>
                    <a:pt x="36" y="0"/>
                    <a:pt x="0" y="36"/>
                    <a:pt x="0" y="80"/>
                  </a:cubicBezTo>
                  <a:cubicBezTo>
                    <a:pt x="0" y="125"/>
                    <a:pt x="36" y="161"/>
                    <a:pt x="81" y="161"/>
                  </a:cubicBezTo>
                  <a:cubicBezTo>
                    <a:pt x="339" y="161"/>
                    <a:pt x="339" y="161"/>
                    <a:pt x="339" y="161"/>
                  </a:cubicBezTo>
                  <a:cubicBezTo>
                    <a:pt x="383" y="161"/>
                    <a:pt x="419" y="125"/>
                    <a:pt x="419" y="80"/>
                  </a:cubicBezTo>
                  <a:cubicBezTo>
                    <a:pt x="419" y="36"/>
                    <a:pt x="383" y="0"/>
                    <a:pt x="33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
            <p:cNvSpPr/>
            <p:nvPr/>
          </p:nvSpPr>
          <p:spPr>
            <a:xfrm>
              <a:off x="287338" y="1647825"/>
              <a:ext cx="1574800" cy="606425"/>
            </a:xfrm>
            <a:custGeom>
              <a:avLst/>
              <a:gdLst>
                <a:gd name="T0" fmla="*/ 80 w 417"/>
                <a:gd name="T1" fmla="*/ 159 h 159"/>
                <a:gd name="T2" fmla="*/ 0 w 417"/>
                <a:gd name="T3" fmla="*/ 79 h 159"/>
                <a:gd name="T4" fmla="*/ 80 w 417"/>
                <a:gd name="T5" fmla="*/ 0 h 159"/>
                <a:gd name="T6" fmla="*/ 338 w 417"/>
                <a:gd name="T7" fmla="*/ 0 h 159"/>
                <a:gd name="T8" fmla="*/ 417 w 417"/>
                <a:gd name="T9" fmla="*/ 79 h 159"/>
                <a:gd name="T10" fmla="*/ 338 w 417"/>
                <a:gd name="T11" fmla="*/ 159 h 159"/>
                <a:gd name="T12" fmla="*/ 80 w 417"/>
                <a:gd name="T13" fmla="*/ 159 h 159"/>
                <a:gd name="T14" fmla="*/ 338 w 417"/>
                <a:gd name="T15" fmla="*/ 0 h 159"/>
                <a:gd name="T16" fmla="*/ 80 w 417"/>
                <a:gd name="T17" fmla="*/ 0 h 159"/>
                <a:gd name="T18" fmla="*/ 0 w 417"/>
                <a:gd name="T19" fmla="*/ 79 h 159"/>
                <a:gd name="T20" fmla="*/ 80 w 417"/>
                <a:gd name="T21" fmla="*/ 159 h 159"/>
                <a:gd name="T22" fmla="*/ 338 w 417"/>
                <a:gd name="T23" fmla="*/ 159 h 159"/>
                <a:gd name="T24" fmla="*/ 417 w 417"/>
                <a:gd name="T25" fmla="*/ 79 h 159"/>
                <a:gd name="T26" fmla="*/ 338 w 417"/>
                <a:gd name="T2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159">
                  <a:moveTo>
                    <a:pt x="80" y="159"/>
                  </a:moveTo>
                  <a:cubicBezTo>
                    <a:pt x="36" y="159"/>
                    <a:pt x="0" y="123"/>
                    <a:pt x="0" y="79"/>
                  </a:cubicBezTo>
                  <a:cubicBezTo>
                    <a:pt x="0" y="36"/>
                    <a:pt x="36" y="0"/>
                    <a:pt x="80" y="0"/>
                  </a:cubicBezTo>
                  <a:cubicBezTo>
                    <a:pt x="338" y="0"/>
                    <a:pt x="338" y="0"/>
                    <a:pt x="338" y="0"/>
                  </a:cubicBezTo>
                  <a:cubicBezTo>
                    <a:pt x="381" y="0"/>
                    <a:pt x="417" y="36"/>
                    <a:pt x="417" y="79"/>
                  </a:cubicBezTo>
                  <a:cubicBezTo>
                    <a:pt x="417" y="123"/>
                    <a:pt x="381" y="159"/>
                    <a:pt x="338" y="159"/>
                  </a:cubicBezTo>
                  <a:cubicBezTo>
                    <a:pt x="80" y="159"/>
                    <a:pt x="80" y="159"/>
                    <a:pt x="80" y="159"/>
                  </a:cubicBezTo>
                  <a:moveTo>
                    <a:pt x="338" y="0"/>
                  </a:moveTo>
                  <a:cubicBezTo>
                    <a:pt x="80" y="0"/>
                    <a:pt x="80" y="0"/>
                    <a:pt x="80" y="0"/>
                  </a:cubicBezTo>
                  <a:cubicBezTo>
                    <a:pt x="36" y="0"/>
                    <a:pt x="0" y="36"/>
                    <a:pt x="0" y="79"/>
                  </a:cubicBezTo>
                  <a:cubicBezTo>
                    <a:pt x="0" y="123"/>
                    <a:pt x="36" y="159"/>
                    <a:pt x="80" y="159"/>
                  </a:cubicBezTo>
                  <a:cubicBezTo>
                    <a:pt x="338" y="159"/>
                    <a:pt x="338" y="159"/>
                    <a:pt x="338" y="159"/>
                  </a:cubicBezTo>
                  <a:cubicBezTo>
                    <a:pt x="381" y="159"/>
                    <a:pt x="417" y="123"/>
                    <a:pt x="417" y="79"/>
                  </a:cubicBezTo>
                  <a:cubicBezTo>
                    <a:pt x="417" y="36"/>
                    <a:pt x="381" y="0"/>
                    <a:pt x="338"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
            <p:cNvSpPr/>
            <p:nvPr/>
          </p:nvSpPr>
          <p:spPr>
            <a:xfrm>
              <a:off x="287338" y="1647825"/>
              <a:ext cx="1574800" cy="606425"/>
            </a:xfrm>
            <a:custGeom>
              <a:avLst/>
              <a:gdLst>
                <a:gd name="T0" fmla="*/ 80 w 417"/>
                <a:gd name="T1" fmla="*/ 158 h 159"/>
                <a:gd name="T2" fmla="*/ 1 w 417"/>
                <a:gd name="T3" fmla="*/ 79 h 159"/>
                <a:gd name="T4" fmla="*/ 80 w 417"/>
                <a:gd name="T5" fmla="*/ 1 h 159"/>
                <a:gd name="T6" fmla="*/ 338 w 417"/>
                <a:gd name="T7" fmla="*/ 1 h 159"/>
                <a:gd name="T8" fmla="*/ 416 w 417"/>
                <a:gd name="T9" fmla="*/ 79 h 159"/>
                <a:gd name="T10" fmla="*/ 338 w 417"/>
                <a:gd name="T11" fmla="*/ 158 h 159"/>
                <a:gd name="T12" fmla="*/ 80 w 417"/>
                <a:gd name="T13" fmla="*/ 158 h 159"/>
                <a:gd name="T14" fmla="*/ 338 w 417"/>
                <a:gd name="T15" fmla="*/ 0 h 159"/>
                <a:gd name="T16" fmla="*/ 80 w 417"/>
                <a:gd name="T17" fmla="*/ 0 h 159"/>
                <a:gd name="T18" fmla="*/ 0 w 417"/>
                <a:gd name="T19" fmla="*/ 79 h 159"/>
                <a:gd name="T20" fmla="*/ 80 w 417"/>
                <a:gd name="T21" fmla="*/ 159 h 159"/>
                <a:gd name="T22" fmla="*/ 338 w 417"/>
                <a:gd name="T23" fmla="*/ 159 h 159"/>
                <a:gd name="T24" fmla="*/ 417 w 417"/>
                <a:gd name="T25" fmla="*/ 79 h 159"/>
                <a:gd name="T26" fmla="*/ 338 w 417"/>
                <a:gd name="T2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159">
                  <a:moveTo>
                    <a:pt x="80" y="158"/>
                  </a:moveTo>
                  <a:cubicBezTo>
                    <a:pt x="36" y="158"/>
                    <a:pt x="1" y="123"/>
                    <a:pt x="1" y="79"/>
                  </a:cubicBezTo>
                  <a:cubicBezTo>
                    <a:pt x="1" y="36"/>
                    <a:pt x="36" y="1"/>
                    <a:pt x="80" y="1"/>
                  </a:cubicBezTo>
                  <a:cubicBezTo>
                    <a:pt x="338" y="1"/>
                    <a:pt x="338" y="1"/>
                    <a:pt x="338" y="1"/>
                  </a:cubicBezTo>
                  <a:cubicBezTo>
                    <a:pt x="381" y="1"/>
                    <a:pt x="416" y="36"/>
                    <a:pt x="416" y="79"/>
                  </a:cubicBezTo>
                  <a:cubicBezTo>
                    <a:pt x="416" y="123"/>
                    <a:pt x="381" y="158"/>
                    <a:pt x="338" y="158"/>
                  </a:cubicBezTo>
                  <a:cubicBezTo>
                    <a:pt x="80" y="158"/>
                    <a:pt x="80" y="158"/>
                    <a:pt x="80" y="158"/>
                  </a:cubicBezTo>
                  <a:moveTo>
                    <a:pt x="338" y="0"/>
                  </a:moveTo>
                  <a:cubicBezTo>
                    <a:pt x="80" y="0"/>
                    <a:pt x="80" y="0"/>
                    <a:pt x="80" y="0"/>
                  </a:cubicBezTo>
                  <a:cubicBezTo>
                    <a:pt x="36" y="0"/>
                    <a:pt x="0" y="36"/>
                    <a:pt x="0" y="79"/>
                  </a:cubicBezTo>
                  <a:cubicBezTo>
                    <a:pt x="0" y="123"/>
                    <a:pt x="36" y="159"/>
                    <a:pt x="80" y="159"/>
                  </a:cubicBezTo>
                  <a:cubicBezTo>
                    <a:pt x="338" y="159"/>
                    <a:pt x="338" y="159"/>
                    <a:pt x="338" y="159"/>
                  </a:cubicBezTo>
                  <a:cubicBezTo>
                    <a:pt x="381" y="159"/>
                    <a:pt x="417" y="123"/>
                    <a:pt x="417" y="79"/>
                  </a:cubicBezTo>
                  <a:cubicBezTo>
                    <a:pt x="417" y="36"/>
                    <a:pt x="381" y="0"/>
                    <a:pt x="338" y="0"/>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
            <p:cNvSpPr/>
            <p:nvPr/>
          </p:nvSpPr>
          <p:spPr>
            <a:xfrm>
              <a:off x="292100" y="1651000"/>
              <a:ext cx="1566862" cy="598488"/>
            </a:xfrm>
            <a:custGeom>
              <a:avLst/>
              <a:gdLst>
                <a:gd name="T0" fmla="*/ 79 w 415"/>
                <a:gd name="T1" fmla="*/ 156 h 157"/>
                <a:gd name="T2" fmla="*/ 1 w 415"/>
                <a:gd name="T3" fmla="*/ 78 h 157"/>
                <a:gd name="T4" fmla="*/ 79 w 415"/>
                <a:gd name="T5" fmla="*/ 0 h 157"/>
                <a:gd name="T6" fmla="*/ 337 w 415"/>
                <a:gd name="T7" fmla="*/ 0 h 157"/>
                <a:gd name="T8" fmla="*/ 415 w 415"/>
                <a:gd name="T9" fmla="*/ 78 h 157"/>
                <a:gd name="T10" fmla="*/ 337 w 415"/>
                <a:gd name="T11" fmla="*/ 156 h 157"/>
                <a:gd name="T12" fmla="*/ 79 w 415"/>
                <a:gd name="T13" fmla="*/ 156 h 157"/>
                <a:gd name="T14" fmla="*/ 337 w 415"/>
                <a:gd name="T15" fmla="*/ 0 h 157"/>
                <a:gd name="T16" fmla="*/ 79 w 415"/>
                <a:gd name="T17" fmla="*/ 0 h 157"/>
                <a:gd name="T18" fmla="*/ 0 w 415"/>
                <a:gd name="T19" fmla="*/ 78 h 157"/>
                <a:gd name="T20" fmla="*/ 79 w 415"/>
                <a:gd name="T21" fmla="*/ 157 h 157"/>
                <a:gd name="T22" fmla="*/ 337 w 415"/>
                <a:gd name="T23" fmla="*/ 157 h 157"/>
                <a:gd name="T24" fmla="*/ 415 w 415"/>
                <a:gd name="T25" fmla="*/ 78 h 157"/>
                <a:gd name="T26" fmla="*/ 337 w 415"/>
                <a:gd name="T2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5" h="157">
                  <a:moveTo>
                    <a:pt x="79" y="156"/>
                  </a:moveTo>
                  <a:cubicBezTo>
                    <a:pt x="36" y="156"/>
                    <a:pt x="1" y="122"/>
                    <a:pt x="1" y="78"/>
                  </a:cubicBezTo>
                  <a:cubicBezTo>
                    <a:pt x="1" y="35"/>
                    <a:pt x="36" y="0"/>
                    <a:pt x="79" y="0"/>
                  </a:cubicBezTo>
                  <a:cubicBezTo>
                    <a:pt x="337" y="0"/>
                    <a:pt x="337" y="0"/>
                    <a:pt x="337" y="0"/>
                  </a:cubicBezTo>
                  <a:cubicBezTo>
                    <a:pt x="380" y="0"/>
                    <a:pt x="415" y="35"/>
                    <a:pt x="415" y="78"/>
                  </a:cubicBezTo>
                  <a:cubicBezTo>
                    <a:pt x="415" y="122"/>
                    <a:pt x="380" y="156"/>
                    <a:pt x="337" y="156"/>
                  </a:cubicBezTo>
                  <a:cubicBezTo>
                    <a:pt x="79" y="156"/>
                    <a:pt x="79" y="156"/>
                    <a:pt x="79" y="156"/>
                  </a:cubicBezTo>
                  <a:moveTo>
                    <a:pt x="337" y="0"/>
                  </a:moveTo>
                  <a:cubicBezTo>
                    <a:pt x="79" y="0"/>
                    <a:pt x="79" y="0"/>
                    <a:pt x="79" y="0"/>
                  </a:cubicBezTo>
                  <a:cubicBezTo>
                    <a:pt x="35" y="0"/>
                    <a:pt x="0" y="35"/>
                    <a:pt x="0" y="78"/>
                  </a:cubicBezTo>
                  <a:cubicBezTo>
                    <a:pt x="0" y="122"/>
                    <a:pt x="35" y="157"/>
                    <a:pt x="79" y="157"/>
                  </a:cubicBezTo>
                  <a:cubicBezTo>
                    <a:pt x="337" y="157"/>
                    <a:pt x="337" y="157"/>
                    <a:pt x="337" y="157"/>
                  </a:cubicBezTo>
                  <a:cubicBezTo>
                    <a:pt x="380" y="157"/>
                    <a:pt x="415" y="122"/>
                    <a:pt x="415" y="78"/>
                  </a:cubicBezTo>
                  <a:cubicBezTo>
                    <a:pt x="415" y="35"/>
                    <a:pt x="380" y="0"/>
                    <a:pt x="337" y="0"/>
                  </a:cubicBezTo>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p:nvPr/>
          </p:nvSpPr>
          <p:spPr>
            <a:xfrm>
              <a:off x="295275" y="1651000"/>
              <a:ext cx="1563687" cy="595313"/>
            </a:xfrm>
            <a:custGeom>
              <a:avLst/>
              <a:gdLst>
                <a:gd name="T0" fmla="*/ 78 w 414"/>
                <a:gd name="T1" fmla="*/ 156 h 156"/>
                <a:gd name="T2" fmla="*/ 0 w 414"/>
                <a:gd name="T3" fmla="*/ 78 h 156"/>
                <a:gd name="T4" fmla="*/ 78 w 414"/>
                <a:gd name="T5" fmla="*/ 1 h 156"/>
                <a:gd name="T6" fmla="*/ 336 w 414"/>
                <a:gd name="T7" fmla="*/ 1 h 156"/>
                <a:gd name="T8" fmla="*/ 413 w 414"/>
                <a:gd name="T9" fmla="*/ 78 h 156"/>
                <a:gd name="T10" fmla="*/ 336 w 414"/>
                <a:gd name="T11" fmla="*/ 156 h 156"/>
                <a:gd name="T12" fmla="*/ 78 w 414"/>
                <a:gd name="T13" fmla="*/ 156 h 156"/>
                <a:gd name="T14" fmla="*/ 336 w 414"/>
                <a:gd name="T15" fmla="*/ 0 h 156"/>
                <a:gd name="T16" fmla="*/ 78 w 414"/>
                <a:gd name="T17" fmla="*/ 0 h 156"/>
                <a:gd name="T18" fmla="*/ 0 w 414"/>
                <a:gd name="T19" fmla="*/ 78 h 156"/>
                <a:gd name="T20" fmla="*/ 78 w 414"/>
                <a:gd name="T21" fmla="*/ 156 h 156"/>
                <a:gd name="T22" fmla="*/ 336 w 414"/>
                <a:gd name="T23" fmla="*/ 156 h 156"/>
                <a:gd name="T24" fmla="*/ 414 w 414"/>
                <a:gd name="T25" fmla="*/ 78 h 156"/>
                <a:gd name="T26" fmla="*/ 336 w 414"/>
                <a:gd name="T2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4" h="156">
                  <a:moveTo>
                    <a:pt x="78" y="156"/>
                  </a:moveTo>
                  <a:cubicBezTo>
                    <a:pt x="35" y="156"/>
                    <a:pt x="0" y="121"/>
                    <a:pt x="0" y="78"/>
                  </a:cubicBezTo>
                  <a:cubicBezTo>
                    <a:pt x="0" y="36"/>
                    <a:pt x="35" y="1"/>
                    <a:pt x="78" y="1"/>
                  </a:cubicBezTo>
                  <a:cubicBezTo>
                    <a:pt x="336" y="1"/>
                    <a:pt x="336" y="1"/>
                    <a:pt x="336" y="1"/>
                  </a:cubicBezTo>
                  <a:cubicBezTo>
                    <a:pt x="378" y="1"/>
                    <a:pt x="413" y="36"/>
                    <a:pt x="413" y="78"/>
                  </a:cubicBezTo>
                  <a:cubicBezTo>
                    <a:pt x="413" y="121"/>
                    <a:pt x="378" y="156"/>
                    <a:pt x="336" y="156"/>
                  </a:cubicBezTo>
                  <a:cubicBezTo>
                    <a:pt x="78" y="156"/>
                    <a:pt x="78" y="156"/>
                    <a:pt x="78" y="156"/>
                  </a:cubicBezTo>
                  <a:moveTo>
                    <a:pt x="336" y="0"/>
                  </a:moveTo>
                  <a:cubicBezTo>
                    <a:pt x="78" y="0"/>
                    <a:pt x="78" y="0"/>
                    <a:pt x="78" y="0"/>
                  </a:cubicBezTo>
                  <a:cubicBezTo>
                    <a:pt x="35" y="0"/>
                    <a:pt x="0" y="35"/>
                    <a:pt x="0" y="78"/>
                  </a:cubicBezTo>
                  <a:cubicBezTo>
                    <a:pt x="0" y="122"/>
                    <a:pt x="35" y="156"/>
                    <a:pt x="78" y="156"/>
                  </a:cubicBezTo>
                  <a:cubicBezTo>
                    <a:pt x="336" y="156"/>
                    <a:pt x="336" y="156"/>
                    <a:pt x="336" y="156"/>
                  </a:cubicBezTo>
                  <a:cubicBezTo>
                    <a:pt x="379" y="156"/>
                    <a:pt x="414" y="122"/>
                    <a:pt x="414" y="78"/>
                  </a:cubicBezTo>
                  <a:cubicBezTo>
                    <a:pt x="414" y="35"/>
                    <a:pt x="379" y="0"/>
                    <a:pt x="336" y="0"/>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0"/>
            <p:cNvSpPr/>
            <p:nvPr/>
          </p:nvSpPr>
          <p:spPr>
            <a:xfrm>
              <a:off x="295275" y="1655763"/>
              <a:ext cx="1560512" cy="590550"/>
            </a:xfrm>
            <a:custGeom>
              <a:avLst/>
              <a:gdLst>
                <a:gd name="T0" fmla="*/ 78 w 413"/>
                <a:gd name="T1" fmla="*/ 154 h 155"/>
                <a:gd name="T2" fmla="*/ 1 w 413"/>
                <a:gd name="T3" fmla="*/ 77 h 155"/>
                <a:gd name="T4" fmla="*/ 78 w 413"/>
                <a:gd name="T5" fmla="*/ 1 h 155"/>
                <a:gd name="T6" fmla="*/ 336 w 413"/>
                <a:gd name="T7" fmla="*/ 1 h 155"/>
                <a:gd name="T8" fmla="*/ 412 w 413"/>
                <a:gd name="T9" fmla="*/ 77 h 155"/>
                <a:gd name="T10" fmla="*/ 336 w 413"/>
                <a:gd name="T11" fmla="*/ 154 h 155"/>
                <a:gd name="T12" fmla="*/ 78 w 413"/>
                <a:gd name="T13" fmla="*/ 154 h 155"/>
                <a:gd name="T14" fmla="*/ 336 w 413"/>
                <a:gd name="T15" fmla="*/ 0 h 155"/>
                <a:gd name="T16" fmla="*/ 78 w 413"/>
                <a:gd name="T17" fmla="*/ 0 h 155"/>
                <a:gd name="T18" fmla="*/ 0 w 413"/>
                <a:gd name="T19" fmla="*/ 77 h 155"/>
                <a:gd name="T20" fmla="*/ 78 w 413"/>
                <a:gd name="T21" fmla="*/ 155 h 155"/>
                <a:gd name="T22" fmla="*/ 336 w 413"/>
                <a:gd name="T23" fmla="*/ 155 h 155"/>
                <a:gd name="T24" fmla="*/ 413 w 413"/>
                <a:gd name="T25" fmla="*/ 77 h 155"/>
                <a:gd name="T26" fmla="*/ 336 w 413"/>
                <a:gd name="T2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3" h="155">
                  <a:moveTo>
                    <a:pt x="78" y="154"/>
                  </a:moveTo>
                  <a:cubicBezTo>
                    <a:pt x="35" y="154"/>
                    <a:pt x="1" y="120"/>
                    <a:pt x="1" y="77"/>
                  </a:cubicBezTo>
                  <a:cubicBezTo>
                    <a:pt x="1" y="35"/>
                    <a:pt x="35" y="1"/>
                    <a:pt x="78" y="1"/>
                  </a:cubicBezTo>
                  <a:cubicBezTo>
                    <a:pt x="336" y="1"/>
                    <a:pt x="336" y="1"/>
                    <a:pt x="336" y="1"/>
                  </a:cubicBezTo>
                  <a:cubicBezTo>
                    <a:pt x="378" y="1"/>
                    <a:pt x="412" y="35"/>
                    <a:pt x="412" y="77"/>
                  </a:cubicBezTo>
                  <a:cubicBezTo>
                    <a:pt x="412" y="120"/>
                    <a:pt x="378" y="154"/>
                    <a:pt x="336" y="154"/>
                  </a:cubicBezTo>
                  <a:cubicBezTo>
                    <a:pt x="78" y="154"/>
                    <a:pt x="78" y="154"/>
                    <a:pt x="78" y="154"/>
                  </a:cubicBezTo>
                  <a:moveTo>
                    <a:pt x="336" y="0"/>
                  </a:moveTo>
                  <a:cubicBezTo>
                    <a:pt x="78" y="0"/>
                    <a:pt x="78" y="0"/>
                    <a:pt x="78" y="0"/>
                  </a:cubicBezTo>
                  <a:cubicBezTo>
                    <a:pt x="35" y="0"/>
                    <a:pt x="0" y="35"/>
                    <a:pt x="0" y="77"/>
                  </a:cubicBezTo>
                  <a:cubicBezTo>
                    <a:pt x="0" y="120"/>
                    <a:pt x="35" y="155"/>
                    <a:pt x="78" y="155"/>
                  </a:cubicBezTo>
                  <a:cubicBezTo>
                    <a:pt x="336" y="155"/>
                    <a:pt x="336" y="155"/>
                    <a:pt x="336" y="155"/>
                  </a:cubicBezTo>
                  <a:cubicBezTo>
                    <a:pt x="378" y="155"/>
                    <a:pt x="413" y="120"/>
                    <a:pt x="413" y="77"/>
                  </a:cubicBezTo>
                  <a:cubicBezTo>
                    <a:pt x="413" y="35"/>
                    <a:pt x="378" y="0"/>
                    <a:pt x="336" y="0"/>
                  </a:cubicBezTo>
                </a:path>
              </a:pathLst>
            </a:custGeom>
            <a:solidFill>
              <a:srgbClr val="FAF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1"/>
            <p:cNvSpPr/>
            <p:nvPr/>
          </p:nvSpPr>
          <p:spPr>
            <a:xfrm>
              <a:off x="300038" y="1658938"/>
              <a:ext cx="1550987" cy="584200"/>
            </a:xfrm>
            <a:custGeom>
              <a:avLst/>
              <a:gdLst>
                <a:gd name="T0" fmla="*/ 77 w 411"/>
                <a:gd name="T1" fmla="*/ 153 h 153"/>
                <a:gd name="T2" fmla="*/ 0 w 411"/>
                <a:gd name="T3" fmla="*/ 76 h 153"/>
                <a:gd name="T4" fmla="*/ 77 w 411"/>
                <a:gd name="T5" fmla="*/ 0 h 153"/>
                <a:gd name="T6" fmla="*/ 335 w 411"/>
                <a:gd name="T7" fmla="*/ 0 h 153"/>
                <a:gd name="T8" fmla="*/ 411 w 411"/>
                <a:gd name="T9" fmla="*/ 76 h 153"/>
                <a:gd name="T10" fmla="*/ 335 w 411"/>
                <a:gd name="T11" fmla="*/ 153 h 153"/>
                <a:gd name="T12" fmla="*/ 77 w 411"/>
                <a:gd name="T13" fmla="*/ 153 h 153"/>
                <a:gd name="T14" fmla="*/ 335 w 411"/>
                <a:gd name="T15" fmla="*/ 0 h 153"/>
                <a:gd name="T16" fmla="*/ 77 w 411"/>
                <a:gd name="T17" fmla="*/ 0 h 153"/>
                <a:gd name="T18" fmla="*/ 0 w 411"/>
                <a:gd name="T19" fmla="*/ 76 h 153"/>
                <a:gd name="T20" fmla="*/ 77 w 411"/>
                <a:gd name="T21" fmla="*/ 153 h 153"/>
                <a:gd name="T22" fmla="*/ 335 w 411"/>
                <a:gd name="T23" fmla="*/ 153 h 153"/>
                <a:gd name="T24" fmla="*/ 411 w 411"/>
                <a:gd name="T25" fmla="*/ 76 h 153"/>
                <a:gd name="T26" fmla="*/ 335 w 411"/>
                <a:gd name="T2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1" h="153">
                  <a:moveTo>
                    <a:pt x="77" y="153"/>
                  </a:moveTo>
                  <a:cubicBezTo>
                    <a:pt x="34" y="153"/>
                    <a:pt x="0" y="119"/>
                    <a:pt x="0" y="76"/>
                  </a:cubicBezTo>
                  <a:cubicBezTo>
                    <a:pt x="0" y="34"/>
                    <a:pt x="34" y="0"/>
                    <a:pt x="77" y="0"/>
                  </a:cubicBezTo>
                  <a:cubicBezTo>
                    <a:pt x="335" y="0"/>
                    <a:pt x="335" y="0"/>
                    <a:pt x="335" y="0"/>
                  </a:cubicBezTo>
                  <a:cubicBezTo>
                    <a:pt x="377" y="0"/>
                    <a:pt x="411" y="34"/>
                    <a:pt x="411" y="76"/>
                  </a:cubicBezTo>
                  <a:cubicBezTo>
                    <a:pt x="411" y="119"/>
                    <a:pt x="377" y="153"/>
                    <a:pt x="335" y="153"/>
                  </a:cubicBezTo>
                  <a:cubicBezTo>
                    <a:pt x="77" y="153"/>
                    <a:pt x="77" y="153"/>
                    <a:pt x="77" y="153"/>
                  </a:cubicBezTo>
                  <a:moveTo>
                    <a:pt x="335" y="0"/>
                  </a:moveTo>
                  <a:cubicBezTo>
                    <a:pt x="77" y="0"/>
                    <a:pt x="77" y="0"/>
                    <a:pt x="77" y="0"/>
                  </a:cubicBezTo>
                  <a:cubicBezTo>
                    <a:pt x="34" y="0"/>
                    <a:pt x="0" y="34"/>
                    <a:pt x="0" y="76"/>
                  </a:cubicBezTo>
                  <a:cubicBezTo>
                    <a:pt x="0" y="119"/>
                    <a:pt x="34" y="153"/>
                    <a:pt x="77" y="153"/>
                  </a:cubicBezTo>
                  <a:cubicBezTo>
                    <a:pt x="335" y="153"/>
                    <a:pt x="335" y="153"/>
                    <a:pt x="335" y="153"/>
                  </a:cubicBezTo>
                  <a:cubicBezTo>
                    <a:pt x="377" y="153"/>
                    <a:pt x="411" y="119"/>
                    <a:pt x="411" y="76"/>
                  </a:cubicBezTo>
                  <a:cubicBezTo>
                    <a:pt x="411" y="34"/>
                    <a:pt x="377" y="0"/>
                    <a:pt x="335" y="0"/>
                  </a:cubicBezTo>
                </a:path>
              </a:pathLst>
            </a:custGeom>
            <a:solidFill>
              <a:srgbClr val="F9F9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2"/>
            <p:cNvSpPr/>
            <p:nvPr/>
          </p:nvSpPr>
          <p:spPr>
            <a:xfrm>
              <a:off x="300038" y="1658938"/>
              <a:ext cx="1550987" cy="584200"/>
            </a:xfrm>
            <a:custGeom>
              <a:avLst/>
              <a:gdLst>
                <a:gd name="T0" fmla="*/ 77 w 411"/>
                <a:gd name="T1" fmla="*/ 152 h 153"/>
                <a:gd name="T2" fmla="*/ 1 w 411"/>
                <a:gd name="T3" fmla="*/ 76 h 153"/>
                <a:gd name="T4" fmla="*/ 77 w 411"/>
                <a:gd name="T5" fmla="*/ 1 h 153"/>
                <a:gd name="T6" fmla="*/ 335 w 411"/>
                <a:gd name="T7" fmla="*/ 1 h 153"/>
                <a:gd name="T8" fmla="*/ 410 w 411"/>
                <a:gd name="T9" fmla="*/ 76 h 153"/>
                <a:gd name="T10" fmla="*/ 335 w 411"/>
                <a:gd name="T11" fmla="*/ 152 h 153"/>
                <a:gd name="T12" fmla="*/ 77 w 411"/>
                <a:gd name="T13" fmla="*/ 152 h 153"/>
                <a:gd name="T14" fmla="*/ 335 w 411"/>
                <a:gd name="T15" fmla="*/ 0 h 153"/>
                <a:gd name="T16" fmla="*/ 77 w 411"/>
                <a:gd name="T17" fmla="*/ 0 h 153"/>
                <a:gd name="T18" fmla="*/ 0 w 411"/>
                <a:gd name="T19" fmla="*/ 76 h 153"/>
                <a:gd name="T20" fmla="*/ 77 w 411"/>
                <a:gd name="T21" fmla="*/ 153 h 153"/>
                <a:gd name="T22" fmla="*/ 335 w 411"/>
                <a:gd name="T23" fmla="*/ 153 h 153"/>
                <a:gd name="T24" fmla="*/ 411 w 411"/>
                <a:gd name="T25" fmla="*/ 76 h 153"/>
                <a:gd name="T26" fmla="*/ 335 w 411"/>
                <a:gd name="T2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1" h="153">
                  <a:moveTo>
                    <a:pt x="77" y="152"/>
                  </a:moveTo>
                  <a:cubicBezTo>
                    <a:pt x="35" y="152"/>
                    <a:pt x="1" y="118"/>
                    <a:pt x="1" y="76"/>
                  </a:cubicBezTo>
                  <a:cubicBezTo>
                    <a:pt x="1" y="35"/>
                    <a:pt x="35" y="1"/>
                    <a:pt x="77" y="1"/>
                  </a:cubicBezTo>
                  <a:cubicBezTo>
                    <a:pt x="335" y="1"/>
                    <a:pt x="335" y="1"/>
                    <a:pt x="335" y="1"/>
                  </a:cubicBezTo>
                  <a:cubicBezTo>
                    <a:pt x="376" y="1"/>
                    <a:pt x="410" y="35"/>
                    <a:pt x="410" y="76"/>
                  </a:cubicBezTo>
                  <a:cubicBezTo>
                    <a:pt x="410" y="118"/>
                    <a:pt x="376" y="152"/>
                    <a:pt x="335" y="152"/>
                  </a:cubicBezTo>
                  <a:cubicBezTo>
                    <a:pt x="77" y="152"/>
                    <a:pt x="77" y="152"/>
                    <a:pt x="77" y="152"/>
                  </a:cubicBezTo>
                  <a:moveTo>
                    <a:pt x="335" y="0"/>
                  </a:moveTo>
                  <a:cubicBezTo>
                    <a:pt x="77" y="0"/>
                    <a:pt x="77" y="0"/>
                    <a:pt x="77" y="0"/>
                  </a:cubicBezTo>
                  <a:cubicBezTo>
                    <a:pt x="34" y="0"/>
                    <a:pt x="0" y="34"/>
                    <a:pt x="0" y="76"/>
                  </a:cubicBezTo>
                  <a:cubicBezTo>
                    <a:pt x="0" y="119"/>
                    <a:pt x="34" y="153"/>
                    <a:pt x="77" y="153"/>
                  </a:cubicBezTo>
                  <a:cubicBezTo>
                    <a:pt x="335" y="153"/>
                    <a:pt x="335" y="153"/>
                    <a:pt x="335" y="153"/>
                  </a:cubicBezTo>
                  <a:cubicBezTo>
                    <a:pt x="377" y="153"/>
                    <a:pt x="411" y="119"/>
                    <a:pt x="411" y="76"/>
                  </a:cubicBezTo>
                  <a:cubicBezTo>
                    <a:pt x="411" y="34"/>
                    <a:pt x="377" y="0"/>
                    <a:pt x="335" y="0"/>
                  </a:cubicBezTo>
                </a:path>
              </a:pathLst>
            </a:custGeom>
            <a:solidFill>
              <a:srgbClr val="F8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3"/>
            <p:cNvSpPr/>
            <p:nvPr/>
          </p:nvSpPr>
          <p:spPr>
            <a:xfrm>
              <a:off x="303213" y="1663700"/>
              <a:ext cx="1544637" cy="574675"/>
            </a:xfrm>
            <a:custGeom>
              <a:avLst/>
              <a:gdLst>
                <a:gd name="T0" fmla="*/ 76 w 409"/>
                <a:gd name="T1" fmla="*/ 151 h 151"/>
                <a:gd name="T2" fmla="*/ 0 w 409"/>
                <a:gd name="T3" fmla="*/ 75 h 151"/>
                <a:gd name="T4" fmla="*/ 76 w 409"/>
                <a:gd name="T5" fmla="*/ 0 h 151"/>
                <a:gd name="T6" fmla="*/ 334 w 409"/>
                <a:gd name="T7" fmla="*/ 0 h 151"/>
                <a:gd name="T8" fmla="*/ 409 w 409"/>
                <a:gd name="T9" fmla="*/ 75 h 151"/>
                <a:gd name="T10" fmla="*/ 334 w 409"/>
                <a:gd name="T11" fmla="*/ 151 h 151"/>
                <a:gd name="T12" fmla="*/ 76 w 409"/>
                <a:gd name="T13" fmla="*/ 151 h 151"/>
                <a:gd name="T14" fmla="*/ 334 w 409"/>
                <a:gd name="T15" fmla="*/ 0 h 151"/>
                <a:gd name="T16" fmla="*/ 76 w 409"/>
                <a:gd name="T17" fmla="*/ 0 h 151"/>
                <a:gd name="T18" fmla="*/ 0 w 409"/>
                <a:gd name="T19" fmla="*/ 75 h 151"/>
                <a:gd name="T20" fmla="*/ 76 w 409"/>
                <a:gd name="T21" fmla="*/ 151 h 151"/>
                <a:gd name="T22" fmla="*/ 334 w 409"/>
                <a:gd name="T23" fmla="*/ 151 h 151"/>
                <a:gd name="T24" fmla="*/ 409 w 409"/>
                <a:gd name="T25" fmla="*/ 75 h 151"/>
                <a:gd name="T26" fmla="*/ 334 w 409"/>
                <a:gd name="T2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9" h="151">
                  <a:moveTo>
                    <a:pt x="76" y="151"/>
                  </a:moveTo>
                  <a:cubicBezTo>
                    <a:pt x="34" y="151"/>
                    <a:pt x="0" y="117"/>
                    <a:pt x="0" y="75"/>
                  </a:cubicBezTo>
                  <a:cubicBezTo>
                    <a:pt x="0" y="34"/>
                    <a:pt x="34" y="0"/>
                    <a:pt x="76" y="0"/>
                  </a:cubicBezTo>
                  <a:cubicBezTo>
                    <a:pt x="334" y="0"/>
                    <a:pt x="334" y="0"/>
                    <a:pt x="334" y="0"/>
                  </a:cubicBezTo>
                  <a:cubicBezTo>
                    <a:pt x="375" y="0"/>
                    <a:pt x="409" y="34"/>
                    <a:pt x="409" y="75"/>
                  </a:cubicBezTo>
                  <a:cubicBezTo>
                    <a:pt x="409" y="117"/>
                    <a:pt x="375" y="151"/>
                    <a:pt x="334" y="151"/>
                  </a:cubicBezTo>
                  <a:cubicBezTo>
                    <a:pt x="76" y="151"/>
                    <a:pt x="76" y="151"/>
                    <a:pt x="76" y="151"/>
                  </a:cubicBezTo>
                  <a:moveTo>
                    <a:pt x="334" y="0"/>
                  </a:moveTo>
                  <a:cubicBezTo>
                    <a:pt x="76" y="0"/>
                    <a:pt x="76" y="0"/>
                    <a:pt x="76" y="0"/>
                  </a:cubicBezTo>
                  <a:cubicBezTo>
                    <a:pt x="34" y="0"/>
                    <a:pt x="0" y="34"/>
                    <a:pt x="0" y="75"/>
                  </a:cubicBezTo>
                  <a:cubicBezTo>
                    <a:pt x="0" y="117"/>
                    <a:pt x="34" y="151"/>
                    <a:pt x="76" y="151"/>
                  </a:cubicBezTo>
                  <a:cubicBezTo>
                    <a:pt x="334" y="151"/>
                    <a:pt x="334" y="151"/>
                    <a:pt x="334" y="151"/>
                  </a:cubicBezTo>
                  <a:cubicBezTo>
                    <a:pt x="375" y="151"/>
                    <a:pt x="409" y="117"/>
                    <a:pt x="409" y="75"/>
                  </a:cubicBezTo>
                  <a:cubicBezTo>
                    <a:pt x="409" y="34"/>
                    <a:pt x="375" y="0"/>
                    <a:pt x="334" y="0"/>
                  </a:cubicBezTo>
                </a:path>
              </a:pathLst>
            </a:custGeom>
            <a:solidFill>
              <a:srgbClr val="F7F7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4"/>
            <p:cNvSpPr/>
            <p:nvPr/>
          </p:nvSpPr>
          <p:spPr>
            <a:xfrm>
              <a:off x="303213" y="1663700"/>
              <a:ext cx="1544637" cy="574675"/>
            </a:xfrm>
            <a:custGeom>
              <a:avLst/>
              <a:gdLst>
                <a:gd name="T0" fmla="*/ 76 w 409"/>
                <a:gd name="T1" fmla="*/ 150 h 151"/>
                <a:gd name="T2" fmla="*/ 1 w 409"/>
                <a:gd name="T3" fmla="*/ 75 h 151"/>
                <a:gd name="T4" fmla="*/ 76 w 409"/>
                <a:gd name="T5" fmla="*/ 1 h 151"/>
                <a:gd name="T6" fmla="*/ 334 w 409"/>
                <a:gd name="T7" fmla="*/ 1 h 151"/>
                <a:gd name="T8" fmla="*/ 408 w 409"/>
                <a:gd name="T9" fmla="*/ 75 h 151"/>
                <a:gd name="T10" fmla="*/ 334 w 409"/>
                <a:gd name="T11" fmla="*/ 150 h 151"/>
                <a:gd name="T12" fmla="*/ 76 w 409"/>
                <a:gd name="T13" fmla="*/ 150 h 151"/>
                <a:gd name="T14" fmla="*/ 334 w 409"/>
                <a:gd name="T15" fmla="*/ 0 h 151"/>
                <a:gd name="T16" fmla="*/ 76 w 409"/>
                <a:gd name="T17" fmla="*/ 0 h 151"/>
                <a:gd name="T18" fmla="*/ 0 w 409"/>
                <a:gd name="T19" fmla="*/ 75 h 151"/>
                <a:gd name="T20" fmla="*/ 76 w 409"/>
                <a:gd name="T21" fmla="*/ 151 h 151"/>
                <a:gd name="T22" fmla="*/ 334 w 409"/>
                <a:gd name="T23" fmla="*/ 151 h 151"/>
                <a:gd name="T24" fmla="*/ 409 w 409"/>
                <a:gd name="T25" fmla="*/ 75 h 151"/>
                <a:gd name="T26" fmla="*/ 334 w 409"/>
                <a:gd name="T2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9" h="151">
                  <a:moveTo>
                    <a:pt x="76" y="150"/>
                  </a:moveTo>
                  <a:cubicBezTo>
                    <a:pt x="34" y="150"/>
                    <a:pt x="1" y="117"/>
                    <a:pt x="1" y="75"/>
                  </a:cubicBezTo>
                  <a:cubicBezTo>
                    <a:pt x="1" y="34"/>
                    <a:pt x="34" y="1"/>
                    <a:pt x="76" y="1"/>
                  </a:cubicBezTo>
                  <a:cubicBezTo>
                    <a:pt x="334" y="1"/>
                    <a:pt x="334" y="1"/>
                    <a:pt x="334" y="1"/>
                  </a:cubicBezTo>
                  <a:cubicBezTo>
                    <a:pt x="375" y="1"/>
                    <a:pt x="408" y="34"/>
                    <a:pt x="408" y="75"/>
                  </a:cubicBezTo>
                  <a:cubicBezTo>
                    <a:pt x="408" y="117"/>
                    <a:pt x="375" y="150"/>
                    <a:pt x="334" y="150"/>
                  </a:cubicBezTo>
                  <a:cubicBezTo>
                    <a:pt x="76" y="150"/>
                    <a:pt x="76" y="150"/>
                    <a:pt x="76" y="150"/>
                  </a:cubicBezTo>
                  <a:moveTo>
                    <a:pt x="334" y="0"/>
                  </a:moveTo>
                  <a:cubicBezTo>
                    <a:pt x="76" y="0"/>
                    <a:pt x="76" y="0"/>
                    <a:pt x="76" y="0"/>
                  </a:cubicBezTo>
                  <a:cubicBezTo>
                    <a:pt x="34" y="0"/>
                    <a:pt x="0" y="34"/>
                    <a:pt x="0" y="75"/>
                  </a:cubicBezTo>
                  <a:cubicBezTo>
                    <a:pt x="0" y="117"/>
                    <a:pt x="34" y="151"/>
                    <a:pt x="76" y="151"/>
                  </a:cubicBezTo>
                  <a:cubicBezTo>
                    <a:pt x="334" y="151"/>
                    <a:pt x="334" y="151"/>
                    <a:pt x="334" y="151"/>
                  </a:cubicBezTo>
                  <a:cubicBezTo>
                    <a:pt x="375" y="151"/>
                    <a:pt x="409" y="117"/>
                    <a:pt x="409" y="75"/>
                  </a:cubicBezTo>
                  <a:cubicBezTo>
                    <a:pt x="409" y="34"/>
                    <a:pt x="375" y="0"/>
                    <a:pt x="334" y="0"/>
                  </a:cubicBezTo>
                </a:path>
              </a:pathLst>
            </a:custGeom>
            <a:solidFill>
              <a:srgbClr val="F6F6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5"/>
            <p:cNvSpPr/>
            <p:nvPr/>
          </p:nvSpPr>
          <p:spPr>
            <a:xfrm>
              <a:off x="306388" y="1666875"/>
              <a:ext cx="1536700" cy="568325"/>
            </a:xfrm>
            <a:custGeom>
              <a:avLst/>
              <a:gdLst>
                <a:gd name="T0" fmla="*/ 75 w 407"/>
                <a:gd name="T1" fmla="*/ 149 h 149"/>
                <a:gd name="T2" fmla="*/ 1 w 407"/>
                <a:gd name="T3" fmla="*/ 74 h 149"/>
                <a:gd name="T4" fmla="*/ 75 w 407"/>
                <a:gd name="T5" fmla="*/ 0 h 149"/>
                <a:gd name="T6" fmla="*/ 333 w 407"/>
                <a:gd name="T7" fmla="*/ 0 h 149"/>
                <a:gd name="T8" fmla="*/ 407 w 407"/>
                <a:gd name="T9" fmla="*/ 74 h 149"/>
                <a:gd name="T10" fmla="*/ 333 w 407"/>
                <a:gd name="T11" fmla="*/ 149 h 149"/>
                <a:gd name="T12" fmla="*/ 75 w 407"/>
                <a:gd name="T13" fmla="*/ 149 h 149"/>
                <a:gd name="T14" fmla="*/ 333 w 407"/>
                <a:gd name="T15" fmla="*/ 0 h 149"/>
                <a:gd name="T16" fmla="*/ 75 w 407"/>
                <a:gd name="T17" fmla="*/ 0 h 149"/>
                <a:gd name="T18" fmla="*/ 0 w 407"/>
                <a:gd name="T19" fmla="*/ 74 h 149"/>
                <a:gd name="T20" fmla="*/ 75 w 407"/>
                <a:gd name="T21" fmla="*/ 149 h 149"/>
                <a:gd name="T22" fmla="*/ 333 w 407"/>
                <a:gd name="T23" fmla="*/ 149 h 149"/>
                <a:gd name="T24" fmla="*/ 407 w 407"/>
                <a:gd name="T25" fmla="*/ 74 h 149"/>
                <a:gd name="T26" fmla="*/ 333 w 407"/>
                <a:gd name="T2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7" h="149">
                  <a:moveTo>
                    <a:pt x="75" y="149"/>
                  </a:moveTo>
                  <a:cubicBezTo>
                    <a:pt x="34" y="149"/>
                    <a:pt x="1" y="115"/>
                    <a:pt x="1" y="74"/>
                  </a:cubicBezTo>
                  <a:cubicBezTo>
                    <a:pt x="1" y="34"/>
                    <a:pt x="34" y="0"/>
                    <a:pt x="75" y="0"/>
                  </a:cubicBezTo>
                  <a:cubicBezTo>
                    <a:pt x="333" y="0"/>
                    <a:pt x="333" y="0"/>
                    <a:pt x="333" y="0"/>
                  </a:cubicBezTo>
                  <a:cubicBezTo>
                    <a:pt x="373" y="0"/>
                    <a:pt x="407" y="34"/>
                    <a:pt x="407" y="74"/>
                  </a:cubicBezTo>
                  <a:cubicBezTo>
                    <a:pt x="407" y="115"/>
                    <a:pt x="373" y="149"/>
                    <a:pt x="333" y="149"/>
                  </a:cubicBezTo>
                  <a:cubicBezTo>
                    <a:pt x="75" y="149"/>
                    <a:pt x="75" y="149"/>
                    <a:pt x="75" y="149"/>
                  </a:cubicBezTo>
                  <a:moveTo>
                    <a:pt x="333" y="0"/>
                  </a:moveTo>
                  <a:cubicBezTo>
                    <a:pt x="75" y="0"/>
                    <a:pt x="75" y="0"/>
                    <a:pt x="75" y="0"/>
                  </a:cubicBezTo>
                  <a:cubicBezTo>
                    <a:pt x="33" y="0"/>
                    <a:pt x="0" y="33"/>
                    <a:pt x="0" y="74"/>
                  </a:cubicBezTo>
                  <a:cubicBezTo>
                    <a:pt x="0" y="116"/>
                    <a:pt x="33" y="149"/>
                    <a:pt x="75" y="149"/>
                  </a:cubicBezTo>
                  <a:cubicBezTo>
                    <a:pt x="333" y="149"/>
                    <a:pt x="333" y="149"/>
                    <a:pt x="333" y="149"/>
                  </a:cubicBezTo>
                  <a:cubicBezTo>
                    <a:pt x="374" y="149"/>
                    <a:pt x="407" y="116"/>
                    <a:pt x="407" y="74"/>
                  </a:cubicBezTo>
                  <a:cubicBezTo>
                    <a:pt x="407" y="33"/>
                    <a:pt x="374" y="0"/>
                    <a:pt x="333" y="0"/>
                  </a:cubicBezTo>
                </a:path>
              </a:pathLst>
            </a:custGeom>
            <a:solidFill>
              <a:srgbClr val="F5F5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6"/>
            <p:cNvSpPr/>
            <p:nvPr/>
          </p:nvSpPr>
          <p:spPr>
            <a:xfrm>
              <a:off x="311150" y="1666875"/>
              <a:ext cx="1531937" cy="568325"/>
            </a:xfrm>
            <a:custGeom>
              <a:avLst/>
              <a:gdLst>
                <a:gd name="T0" fmla="*/ 74 w 406"/>
                <a:gd name="T1" fmla="*/ 148 h 149"/>
                <a:gd name="T2" fmla="*/ 0 w 406"/>
                <a:gd name="T3" fmla="*/ 74 h 149"/>
                <a:gd name="T4" fmla="*/ 74 w 406"/>
                <a:gd name="T5" fmla="*/ 1 h 149"/>
                <a:gd name="T6" fmla="*/ 332 w 406"/>
                <a:gd name="T7" fmla="*/ 1 h 149"/>
                <a:gd name="T8" fmla="*/ 405 w 406"/>
                <a:gd name="T9" fmla="*/ 74 h 149"/>
                <a:gd name="T10" fmla="*/ 332 w 406"/>
                <a:gd name="T11" fmla="*/ 148 h 149"/>
                <a:gd name="T12" fmla="*/ 74 w 406"/>
                <a:gd name="T13" fmla="*/ 148 h 149"/>
                <a:gd name="T14" fmla="*/ 332 w 406"/>
                <a:gd name="T15" fmla="*/ 0 h 149"/>
                <a:gd name="T16" fmla="*/ 74 w 406"/>
                <a:gd name="T17" fmla="*/ 0 h 149"/>
                <a:gd name="T18" fmla="*/ 0 w 406"/>
                <a:gd name="T19" fmla="*/ 74 h 149"/>
                <a:gd name="T20" fmla="*/ 74 w 406"/>
                <a:gd name="T21" fmla="*/ 149 h 149"/>
                <a:gd name="T22" fmla="*/ 332 w 406"/>
                <a:gd name="T23" fmla="*/ 149 h 149"/>
                <a:gd name="T24" fmla="*/ 406 w 406"/>
                <a:gd name="T25" fmla="*/ 74 h 149"/>
                <a:gd name="T26" fmla="*/ 332 w 406"/>
                <a:gd name="T2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149">
                  <a:moveTo>
                    <a:pt x="74" y="148"/>
                  </a:moveTo>
                  <a:cubicBezTo>
                    <a:pt x="33" y="148"/>
                    <a:pt x="0" y="115"/>
                    <a:pt x="0" y="74"/>
                  </a:cubicBezTo>
                  <a:cubicBezTo>
                    <a:pt x="0" y="34"/>
                    <a:pt x="33" y="1"/>
                    <a:pt x="74" y="1"/>
                  </a:cubicBezTo>
                  <a:cubicBezTo>
                    <a:pt x="332" y="1"/>
                    <a:pt x="332" y="1"/>
                    <a:pt x="332" y="1"/>
                  </a:cubicBezTo>
                  <a:cubicBezTo>
                    <a:pt x="372" y="1"/>
                    <a:pt x="405" y="34"/>
                    <a:pt x="405" y="74"/>
                  </a:cubicBezTo>
                  <a:cubicBezTo>
                    <a:pt x="405" y="115"/>
                    <a:pt x="372" y="148"/>
                    <a:pt x="332" y="148"/>
                  </a:cubicBezTo>
                  <a:cubicBezTo>
                    <a:pt x="74" y="148"/>
                    <a:pt x="74" y="148"/>
                    <a:pt x="74" y="148"/>
                  </a:cubicBezTo>
                  <a:moveTo>
                    <a:pt x="332" y="0"/>
                  </a:moveTo>
                  <a:cubicBezTo>
                    <a:pt x="74" y="0"/>
                    <a:pt x="74" y="0"/>
                    <a:pt x="74" y="0"/>
                  </a:cubicBezTo>
                  <a:cubicBezTo>
                    <a:pt x="33" y="0"/>
                    <a:pt x="0" y="34"/>
                    <a:pt x="0" y="74"/>
                  </a:cubicBezTo>
                  <a:cubicBezTo>
                    <a:pt x="0" y="115"/>
                    <a:pt x="33" y="149"/>
                    <a:pt x="74" y="149"/>
                  </a:cubicBezTo>
                  <a:cubicBezTo>
                    <a:pt x="332" y="149"/>
                    <a:pt x="332" y="149"/>
                    <a:pt x="332" y="149"/>
                  </a:cubicBezTo>
                  <a:cubicBezTo>
                    <a:pt x="372" y="149"/>
                    <a:pt x="406" y="115"/>
                    <a:pt x="406" y="74"/>
                  </a:cubicBezTo>
                  <a:cubicBezTo>
                    <a:pt x="406" y="34"/>
                    <a:pt x="372" y="0"/>
                    <a:pt x="332" y="0"/>
                  </a:cubicBezTo>
                </a:path>
              </a:pathLst>
            </a:custGeom>
            <a:solidFill>
              <a:srgbClr val="F4F4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7"/>
            <p:cNvSpPr/>
            <p:nvPr/>
          </p:nvSpPr>
          <p:spPr>
            <a:xfrm>
              <a:off x="311150" y="1670050"/>
              <a:ext cx="1528762" cy="560388"/>
            </a:xfrm>
            <a:custGeom>
              <a:avLst/>
              <a:gdLst>
                <a:gd name="T0" fmla="*/ 74 w 405"/>
                <a:gd name="T1" fmla="*/ 146 h 147"/>
                <a:gd name="T2" fmla="*/ 1 w 405"/>
                <a:gd name="T3" fmla="*/ 73 h 147"/>
                <a:gd name="T4" fmla="*/ 74 w 405"/>
                <a:gd name="T5" fmla="*/ 1 h 147"/>
                <a:gd name="T6" fmla="*/ 332 w 405"/>
                <a:gd name="T7" fmla="*/ 1 h 147"/>
                <a:gd name="T8" fmla="*/ 404 w 405"/>
                <a:gd name="T9" fmla="*/ 73 h 147"/>
                <a:gd name="T10" fmla="*/ 332 w 405"/>
                <a:gd name="T11" fmla="*/ 146 h 147"/>
                <a:gd name="T12" fmla="*/ 74 w 405"/>
                <a:gd name="T13" fmla="*/ 146 h 147"/>
                <a:gd name="T14" fmla="*/ 332 w 405"/>
                <a:gd name="T15" fmla="*/ 0 h 147"/>
                <a:gd name="T16" fmla="*/ 74 w 405"/>
                <a:gd name="T17" fmla="*/ 0 h 147"/>
                <a:gd name="T18" fmla="*/ 0 w 405"/>
                <a:gd name="T19" fmla="*/ 73 h 147"/>
                <a:gd name="T20" fmla="*/ 74 w 405"/>
                <a:gd name="T21" fmla="*/ 147 h 147"/>
                <a:gd name="T22" fmla="*/ 332 w 405"/>
                <a:gd name="T23" fmla="*/ 147 h 147"/>
                <a:gd name="T24" fmla="*/ 405 w 405"/>
                <a:gd name="T25" fmla="*/ 73 h 147"/>
                <a:gd name="T26" fmla="*/ 332 w 405"/>
                <a:gd name="T2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5" h="147">
                  <a:moveTo>
                    <a:pt x="74" y="146"/>
                  </a:moveTo>
                  <a:cubicBezTo>
                    <a:pt x="33" y="146"/>
                    <a:pt x="1" y="114"/>
                    <a:pt x="1" y="73"/>
                  </a:cubicBezTo>
                  <a:cubicBezTo>
                    <a:pt x="1" y="33"/>
                    <a:pt x="33" y="1"/>
                    <a:pt x="74" y="1"/>
                  </a:cubicBezTo>
                  <a:cubicBezTo>
                    <a:pt x="332" y="1"/>
                    <a:pt x="332" y="1"/>
                    <a:pt x="332" y="1"/>
                  </a:cubicBezTo>
                  <a:cubicBezTo>
                    <a:pt x="372" y="1"/>
                    <a:pt x="404" y="33"/>
                    <a:pt x="404" y="73"/>
                  </a:cubicBezTo>
                  <a:cubicBezTo>
                    <a:pt x="404" y="114"/>
                    <a:pt x="372" y="146"/>
                    <a:pt x="332" y="146"/>
                  </a:cubicBezTo>
                  <a:cubicBezTo>
                    <a:pt x="74" y="146"/>
                    <a:pt x="74" y="146"/>
                    <a:pt x="74" y="146"/>
                  </a:cubicBezTo>
                  <a:moveTo>
                    <a:pt x="332" y="0"/>
                  </a:moveTo>
                  <a:cubicBezTo>
                    <a:pt x="74" y="0"/>
                    <a:pt x="74" y="0"/>
                    <a:pt x="74" y="0"/>
                  </a:cubicBezTo>
                  <a:cubicBezTo>
                    <a:pt x="33" y="0"/>
                    <a:pt x="0" y="33"/>
                    <a:pt x="0" y="73"/>
                  </a:cubicBezTo>
                  <a:cubicBezTo>
                    <a:pt x="0" y="114"/>
                    <a:pt x="33" y="147"/>
                    <a:pt x="74" y="147"/>
                  </a:cubicBezTo>
                  <a:cubicBezTo>
                    <a:pt x="332" y="147"/>
                    <a:pt x="332" y="147"/>
                    <a:pt x="332" y="147"/>
                  </a:cubicBezTo>
                  <a:cubicBezTo>
                    <a:pt x="372" y="147"/>
                    <a:pt x="405" y="114"/>
                    <a:pt x="405" y="73"/>
                  </a:cubicBezTo>
                  <a:cubicBezTo>
                    <a:pt x="405" y="33"/>
                    <a:pt x="372" y="0"/>
                    <a:pt x="332" y="0"/>
                  </a:cubicBezTo>
                </a:path>
              </a:pathLst>
            </a:custGeom>
            <a:solidFill>
              <a:srgbClr val="F3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8"/>
            <p:cNvSpPr/>
            <p:nvPr/>
          </p:nvSpPr>
          <p:spPr>
            <a:xfrm>
              <a:off x="314325" y="1674813"/>
              <a:ext cx="1522412" cy="552450"/>
            </a:xfrm>
            <a:custGeom>
              <a:avLst/>
              <a:gdLst>
                <a:gd name="T0" fmla="*/ 73 w 403"/>
                <a:gd name="T1" fmla="*/ 145 h 145"/>
                <a:gd name="T2" fmla="*/ 0 w 403"/>
                <a:gd name="T3" fmla="*/ 72 h 145"/>
                <a:gd name="T4" fmla="*/ 73 w 403"/>
                <a:gd name="T5" fmla="*/ 0 h 145"/>
                <a:gd name="T6" fmla="*/ 331 w 403"/>
                <a:gd name="T7" fmla="*/ 0 h 145"/>
                <a:gd name="T8" fmla="*/ 403 w 403"/>
                <a:gd name="T9" fmla="*/ 72 h 145"/>
                <a:gd name="T10" fmla="*/ 331 w 403"/>
                <a:gd name="T11" fmla="*/ 145 h 145"/>
                <a:gd name="T12" fmla="*/ 73 w 403"/>
                <a:gd name="T13" fmla="*/ 145 h 145"/>
                <a:gd name="T14" fmla="*/ 331 w 403"/>
                <a:gd name="T15" fmla="*/ 0 h 145"/>
                <a:gd name="T16" fmla="*/ 73 w 403"/>
                <a:gd name="T17" fmla="*/ 0 h 145"/>
                <a:gd name="T18" fmla="*/ 0 w 403"/>
                <a:gd name="T19" fmla="*/ 72 h 145"/>
                <a:gd name="T20" fmla="*/ 73 w 403"/>
                <a:gd name="T21" fmla="*/ 145 h 145"/>
                <a:gd name="T22" fmla="*/ 331 w 403"/>
                <a:gd name="T23" fmla="*/ 145 h 145"/>
                <a:gd name="T24" fmla="*/ 403 w 403"/>
                <a:gd name="T25" fmla="*/ 72 h 145"/>
                <a:gd name="T26" fmla="*/ 331 w 403"/>
                <a:gd name="T2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145">
                  <a:moveTo>
                    <a:pt x="73" y="145"/>
                  </a:moveTo>
                  <a:cubicBezTo>
                    <a:pt x="33" y="145"/>
                    <a:pt x="0" y="112"/>
                    <a:pt x="0" y="72"/>
                  </a:cubicBezTo>
                  <a:cubicBezTo>
                    <a:pt x="0" y="33"/>
                    <a:pt x="33" y="0"/>
                    <a:pt x="73" y="0"/>
                  </a:cubicBezTo>
                  <a:cubicBezTo>
                    <a:pt x="331" y="0"/>
                    <a:pt x="331" y="0"/>
                    <a:pt x="331" y="0"/>
                  </a:cubicBezTo>
                  <a:cubicBezTo>
                    <a:pt x="370" y="0"/>
                    <a:pt x="403" y="33"/>
                    <a:pt x="403" y="72"/>
                  </a:cubicBezTo>
                  <a:cubicBezTo>
                    <a:pt x="403" y="112"/>
                    <a:pt x="370" y="145"/>
                    <a:pt x="331" y="145"/>
                  </a:cubicBezTo>
                  <a:cubicBezTo>
                    <a:pt x="73" y="145"/>
                    <a:pt x="73" y="145"/>
                    <a:pt x="73" y="145"/>
                  </a:cubicBezTo>
                  <a:moveTo>
                    <a:pt x="331" y="0"/>
                  </a:moveTo>
                  <a:cubicBezTo>
                    <a:pt x="73" y="0"/>
                    <a:pt x="73" y="0"/>
                    <a:pt x="73" y="0"/>
                  </a:cubicBezTo>
                  <a:cubicBezTo>
                    <a:pt x="32" y="0"/>
                    <a:pt x="0" y="32"/>
                    <a:pt x="0" y="72"/>
                  </a:cubicBezTo>
                  <a:cubicBezTo>
                    <a:pt x="0" y="113"/>
                    <a:pt x="32" y="145"/>
                    <a:pt x="73" y="145"/>
                  </a:cubicBezTo>
                  <a:cubicBezTo>
                    <a:pt x="331" y="145"/>
                    <a:pt x="331" y="145"/>
                    <a:pt x="331" y="145"/>
                  </a:cubicBezTo>
                  <a:cubicBezTo>
                    <a:pt x="371" y="145"/>
                    <a:pt x="403" y="113"/>
                    <a:pt x="403" y="72"/>
                  </a:cubicBezTo>
                  <a:cubicBezTo>
                    <a:pt x="403" y="32"/>
                    <a:pt x="371" y="0"/>
                    <a:pt x="331" y="0"/>
                  </a:cubicBezTo>
                </a:path>
              </a:pathLst>
            </a:custGeom>
            <a:solidFill>
              <a:srgbClr val="F2F2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9"/>
            <p:cNvSpPr/>
            <p:nvPr/>
          </p:nvSpPr>
          <p:spPr>
            <a:xfrm>
              <a:off x="314325" y="1674813"/>
              <a:ext cx="1522412" cy="552450"/>
            </a:xfrm>
            <a:custGeom>
              <a:avLst/>
              <a:gdLst>
                <a:gd name="T0" fmla="*/ 73 w 403"/>
                <a:gd name="T1" fmla="*/ 144 h 145"/>
                <a:gd name="T2" fmla="*/ 1 w 403"/>
                <a:gd name="T3" fmla="*/ 72 h 145"/>
                <a:gd name="T4" fmla="*/ 73 w 403"/>
                <a:gd name="T5" fmla="*/ 1 h 145"/>
                <a:gd name="T6" fmla="*/ 331 w 403"/>
                <a:gd name="T7" fmla="*/ 1 h 145"/>
                <a:gd name="T8" fmla="*/ 402 w 403"/>
                <a:gd name="T9" fmla="*/ 72 h 145"/>
                <a:gd name="T10" fmla="*/ 331 w 403"/>
                <a:gd name="T11" fmla="*/ 144 h 145"/>
                <a:gd name="T12" fmla="*/ 73 w 403"/>
                <a:gd name="T13" fmla="*/ 144 h 145"/>
                <a:gd name="T14" fmla="*/ 331 w 403"/>
                <a:gd name="T15" fmla="*/ 0 h 145"/>
                <a:gd name="T16" fmla="*/ 73 w 403"/>
                <a:gd name="T17" fmla="*/ 0 h 145"/>
                <a:gd name="T18" fmla="*/ 0 w 403"/>
                <a:gd name="T19" fmla="*/ 72 h 145"/>
                <a:gd name="T20" fmla="*/ 73 w 403"/>
                <a:gd name="T21" fmla="*/ 145 h 145"/>
                <a:gd name="T22" fmla="*/ 331 w 403"/>
                <a:gd name="T23" fmla="*/ 145 h 145"/>
                <a:gd name="T24" fmla="*/ 403 w 403"/>
                <a:gd name="T25" fmla="*/ 72 h 145"/>
                <a:gd name="T26" fmla="*/ 331 w 403"/>
                <a:gd name="T2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145">
                  <a:moveTo>
                    <a:pt x="73" y="144"/>
                  </a:moveTo>
                  <a:cubicBezTo>
                    <a:pt x="33" y="144"/>
                    <a:pt x="1" y="112"/>
                    <a:pt x="1" y="72"/>
                  </a:cubicBezTo>
                  <a:cubicBezTo>
                    <a:pt x="1" y="33"/>
                    <a:pt x="33" y="1"/>
                    <a:pt x="73" y="1"/>
                  </a:cubicBezTo>
                  <a:cubicBezTo>
                    <a:pt x="331" y="1"/>
                    <a:pt x="331" y="1"/>
                    <a:pt x="331" y="1"/>
                  </a:cubicBezTo>
                  <a:cubicBezTo>
                    <a:pt x="370" y="1"/>
                    <a:pt x="402" y="33"/>
                    <a:pt x="402" y="72"/>
                  </a:cubicBezTo>
                  <a:cubicBezTo>
                    <a:pt x="402" y="112"/>
                    <a:pt x="370" y="144"/>
                    <a:pt x="331" y="144"/>
                  </a:cubicBezTo>
                  <a:cubicBezTo>
                    <a:pt x="73" y="144"/>
                    <a:pt x="73" y="144"/>
                    <a:pt x="73" y="144"/>
                  </a:cubicBezTo>
                  <a:moveTo>
                    <a:pt x="331" y="0"/>
                  </a:moveTo>
                  <a:cubicBezTo>
                    <a:pt x="73" y="0"/>
                    <a:pt x="73" y="0"/>
                    <a:pt x="73" y="0"/>
                  </a:cubicBezTo>
                  <a:cubicBezTo>
                    <a:pt x="33" y="0"/>
                    <a:pt x="0" y="33"/>
                    <a:pt x="0" y="72"/>
                  </a:cubicBezTo>
                  <a:cubicBezTo>
                    <a:pt x="0" y="112"/>
                    <a:pt x="33" y="145"/>
                    <a:pt x="73" y="145"/>
                  </a:cubicBezTo>
                  <a:cubicBezTo>
                    <a:pt x="331" y="145"/>
                    <a:pt x="331" y="145"/>
                    <a:pt x="331" y="145"/>
                  </a:cubicBezTo>
                  <a:cubicBezTo>
                    <a:pt x="370" y="145"/>
                    <a:pt x="403" y="112"/>
                    <a:pt x="403" y="72"/>
                  </a:cubicBezTo>
                  <a:cubicBezTo>
                    <a:pt x="403" y="33"/>
                    <a:pt x="370" y="0"/>
                    <a:pt x="331" y="0"/>
                  </a:cubicBezTo>
                </a:path>
              </a:pathLst>
            </a:custGeom>
            <a:solidFill>
              <a:srgbClr val="F1F2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0"/>
            <p:cNvSpPr/>
            <p:nvPr/>
          </p:nvSpPr>
          <p:spPr>
            <a:xfrm>
              <a:off x="317500" y="1677988"/>
              <a:ext cx="1514475" cy="546100"/>
            </a:xfrm>
            <a:custGeom>
              <a:avLst/>
              <a:gdLst>
                <a:gd name="T0" fmla="*/ 72 w 401"/>
                <a:gd name="T1" fmla="*/ 143 h 143"/>
                <a:gd name="T2" fmla="*/ 0 w 401"/>
                <a:gd name="T3" fmla="*/ 71 h 143"/>
                <a:gd name="T4" fmla="*/ 72 w 401"/>
                <a:gd name="T5" fmla="*/ 0 h 143"/>
                <a:gd name="T6" fmla="*/ 330 w 401"/>
                <a:gd name="T7" fmla="*/ 0 h 143"/>
                <a:gd name="T8" fmla="*/ 401 w 401"/>
                <a:gd name="T9" fmla="*/ 71 h 143"/>
                <a:gd name="T10" fmla="*/ 330 w 401"/>
                <a:gd name="T11" fmla="*/ 143 h 143"/>
                <a:gd name="T12" fmla="*/ 72 w 401"/>
                <a:gd name="T13" fmla="*/ 143 h 143"/>
                <a:gd name="T14" fmla="*/ 330 w 401"/>
                <a:gd name="T15" fmla="*/ 0 h 143"/>
                <a:gd name="T16" fmla="*/ 72 w 401"/>
                <a:gd name="T17" fmla="*/ 0 h 143"/>
                <a:gd name="T18" fmla="*/ 0 w 401"/>
                <a:gd name="T19" fmla="*/ 71 h 143"/>
                <a:gd name="T20" fmla="*/ 72 w 401"/>
                <a:gd name="T21" fmla="*/ 143 h 143"/>
                <a:gd name="T22" fmla="*/ 330 w 401"/>
                <a:gd name="T23" fmla="*/ 143 h 143"/>
                <a:gd name="T24" fmla="*/ 401 w 401"/>
                <a:gd name="T25" fmla="*/ 71 h 143"/>
                <a:gd name="T26" fmla="*/ 330 w 401"/>
                <a:gd name="T2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1" h="143">
                  <a:moveTo>
                    <a:pt x="72" y="143"/>
                  </a:moveTo>
                  <a:cubicBezTo>
                    <a:pt x="32" y="143"/>
                    <a:pt x="0" y="111"/>
                    <a:pt x="0" y="71"/>
                  </a:cubicBezTo>
                  <a:cubicBezTo>
                    <a:pt x="0" y="32"/>
                    <a:pt x="32" y="0"/>
                    <a:pt x="72" y="0"/>
                  </a:cubicBezTo>
                  <a:cubicBezTo>
                    <a:pt x="330" y="0"/>
                    <a:pt x="330" y="0"/>
                    <a:pt x="330" y="0"/>
                  </a:cubicBezTo>
                  <a:cubicBezTo>
                    <a:pt x="369" y="0"/>
                    <a:pt x="401" y="32"/>
                    <a:pt x="401" y="71"/>
                  </a:cubicBezTo>
                  <a:cubicBezTo>
                    <a:pt x="401" y="111"/>
                    <a:pt x="369" y="143"/>
                    <a:pt x="330" y="143"/>
                  </a:cubicBezTo>
                  <a:cubicBezTo>
                    <a:pt x="72" y="143"/>
                    <a:pt x="72" y="143"/>
                    <a:pt x="72" y="143"/>
                  </a:cubicBezTo>
                  <a:moveTo>
                    <a:pt x="330" y="0"/>
                  </a:moveTo>
                  <a:cubicBezTo>
                    <a:pt x="72" y="0"/>
                    <a:pt x="72" y="0"/>
                    <a:pt x="72" y="0"/>
                  </a:cubicBezTo>
                  <a:cubicBezTo>
                    <a:pt x="32" y="0"/>
                    <a:pt x="0" y="32"/>
                    <a:pt x="0" y="71"/>
                  </a:cubicBezTo>
                  <a:cubicBezTo>
                    <a:pt x="0" y="111"/>
                    <a:pt x="32" y="143"/>
                    <a:pt x="72" y="143"/>
                  </a:cubicBezTo>
                  <a:cubicBezTo>
                    <a:pt x="330" y="143"/>
                    <a:pt x="330" y="143"/>
                    <a:pt x="330" y="143"/>
                  </a:cubicBezTo>
                  <a:cubicBezTo>
                    <a:pt x="369" y="143"/>
                    <a:pt x="401" y="111"/>
                    <a:pt x="401" y="71"/>
                  </a:cubicBezTo>
                  <a:cubicBezTo>
                    <a:pt x="401" y="32"/>
                    <a:pt x="369" y="0"/>
                    <a:pt x="330" y="0"/>
                  </a:cubicBezTo>
                </a:path>
              </a:pathLst>
            </a:custGeom>
            <a:solidFill>
              <a:srgbClr val="F0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
            <p:cNvSpPr/>
            <p:nvPr/>
          </p:nvSpPr>
          <p:spPr>
            <a:xfrm>
              <a:off x="317500" y="1677988"/>
              <a:ext cx="1514475" cy="546100"/>
            </a:xfrm>
            <a:custGeom>
              <a:avLst/>
              <a:gdLst>
                <a:gd name="T0" fmla="*/ 72 w 401"/>
                <a:gd name="T1" fmla="*/ 142 h 143"/>
                <a:gd name="T2" fmla="*/ 1 w 401"/>
                <a:gd name="T3" fmla="*/ 71 h 143"/>
                <a:gd name="T4" fmla="*/ 72 w 401"/>
                <a:gd name="T5" fmla="*/ 1 h 143"/>
                <a:gd name="T6" fmla="*/ 330 w 401"/>
                <a:gd name="T7" fmla="*/ 1 h 143"/>
                <a:gd name="T8" fmla="*/ 400 w 401"/>
                <a:gd name="T9" fmla="*/ 71 h 143"/>
                <a:gd name="T10" fmla="*/ 330 w 401"/>
                <a:gd name="T11" fmla="*/ 142 h 143"/>
                <a:gd name="T12" fmla="*/ 72 w 401"/>
                <a:gd name="T13" fmla="*/ 142 h 143"/>
                <a:gd name="T14" fmla="*/ 330 w 401"/>
                <a:gd name="T15" fmla="*/ 0 h 143"/>
                <a:gd name="T16" fmla="*/ 72 w 401"/>
                <a:gd name="T17" fmla="*/ 0 h 143"/>
                <a:gd name="T18" fmla="*/ 0 w 401"/>
                <a:gd name="T19" fmla="*/ 71 h 143"/>
                <a:gd name="T20" fmla="*/ 72 w 401"/>
                <a:gd name="T21" fmla="*/ 143 h 143"/>
                <a:gd name="T22" fmla="*/ 330 w 401"/>
                <a:gd name="T23" fmla="*/ 143 h 143"/>
                <a:gd name="T24" fmla="*/ 401 w 401"/>
                <a:gd name="T25" fmla="*/ 71 h 143"/>
                <a:gd name="T26" fmla="*/ 330 w 401"/>
                <a:gd name="T2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1" h="143">
                  <a:moveTo>
                    <a:pt x="72" y="142"/>
                  </a:moveTo>
                  <a:cubicBezTo>
                    <a:pt x="33" y="142"/>
                    <a:pt x="1" y="110"/>
                    <a:pt x="1" y="71"/>
                  </a:cubicBezTo>
                  <a:cubicBezTo>
                    <a:pt x="1" y="33"/>
                    <a:pt x="33" y="1"/>
                    <a:pt x="72" y="1"/>
                  </a:cubicBezTo>
                  <a:cubicBezTo>
                    <a:pt x="330" y="1"/>
                    <a:pt x="330" y="1"/>
                    <a:pt x="330" y="1"/>
                  </a:cubicBezTo>
                  <a:cubicBezTo>
                    <a:pt x="368" y="1"/>
                    <a:pt x="400" y="33"/>
                    <a:pt x="400" y="71"/>
                  </a:cubicBezTo>
                  <a:cubicBezTo>
                    <a:pt x="400" y="110"/>
                    <a:pt x="368" y="142"/>
                    <a:pt x="330" y="142"/>
                  </a:cubicBezTo>
                  <a:cubicBezTo>
                    <a:pt x="72" y="142"/>
                    <a:pt x="72" y="142"/>
                    <a:pt x="72" y="142"/>
                  </a:cubicBezTo>
                  <a:moveTo>
                    <a:pt x="330" y="0"/>
                  </a:moveTo>
                  <a:cubicBezTo>
                    <a:pt x="72" y="0"/>
                    <a:pt x="72" y="0"/>
                    <a:pt x="72" y="0"/>
                  </a:cubicBezTo>
                  <a:cubicBezTo>
                    <a:pt x="32" y="0"/>
                    <a:pt x="0" y="32"/>
                    <a:pt x="0" y="71"/>
                  </a:cubicBezTo>
                  <a:cubicBezTo>
                    <a:pt x="0" y="111"/>
                    <a:pt x="32" y="143"/>
                    <a:pt x="72" y="143"/>
                  </a:cubicBezTo>
                  <a:cubicBezTo>
                    <a:pt x="330" y="143"/>
                    <a:pt x="330" y="143"/>
                    <a:pt x="330" y="143"/>
                  </a:cubicBezTo>
                  <a:cubicBezTo>
                    <a:pt x="369" y="143"/>
                    <a:pt x="401" y="111"/>
                    <a:pt x="401" y="71"/>
                  </a:cubicBezTo>
                  <a:cubicBezTo>
                    <a:pt x="401" y="32"/>
                    <a:pt x="369" y="0"/>
                    <a:pt x="330" y="0"/>
                  </a:cubicBezTo>
                </a:path>
              </a:pathLst>
            </a:custGeom>
            <a:solidFill>
              <a:srgbClr val="EF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2"/>
            <p:cNvSpPr/>
            <p:nvPr/>
          </p:nvSpPr>
          <p:spPr>
            <a:xfrm>
              <a:off x="322263" y="1682750"/>
              <a:ext cx="1506537" cy="536575"/>
            </a:xfrm>
            <a:custGeom>
              <a:avLst/>
              <a:gdLst>
                <a:gd name="T0" fmla="*/ 71 w 399"/>
                <a:gd name="T1" fmla="*/ 141 h 141"/>
                <a:gd name="T2" fmla="*/ 1 w 399"/>
                <a:gd name="T3" fmla="*/ 70 h 141"/>
                <a:gd name="T4" fmla="*/ 71 w 399"/>
                <a:gd name="T5" fmla="*/ 0 h 141"/>
                <a:gd name="T6" fmla="*/ 329 w 399"/>
                <a:gd name="T7" fmla="*/ 0 h 141"/>
                <a:gd name="T8" fmla="*/ 399 w 399"/>
                <a:gd name="T9" fmla="*/ 70 h 141"/>
                <a:gd name="T10" fmla="*/ 329 w 399"/>
                <a:gd name="T11" fmla="*/ 141 h 141"/>
                <a:gd name="T12" fmla="*/ 71 w 399"/>
                <a:gd name="T13" fmla="*/ 141 h 141"/>
                <a:gd name="T14" fmla="*/ 329 w 399"/>
                <a:gd name="T15" fmla="*/ 0 h 141"/>
                <a:gd name="T16" fmla="*/ 71 w 399"/>
                <a:gd name="T17" fmla="*/ 0 h 141"/>
                <a:gd name="T18" fmla="*/ 0 w 399"/>
                <a:gd name="T19" fmla="*/ 70 h 141"/>
                <a:gd name="T20" fmla="*/ 71 w 399"/>
                <a:gd name="T21" fmla="*/ 141 h 141"/>
                <a:gd name="T22" fmla="*/ 329 w 399"/>
                <a:gd name="T23" fmla="*/ 141 h 141"/>
                <a:gd name="T24" fmla="*/ 399 w 399"/>
                <a:gd name="T25" fmla="*/ 70 h 141"/>
                <a:gd name="T26" fmla="*/ 329 w 399"/>
                <a:gd name="T2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9" h="141">
                  <a:moveTo>
                    <a:pt x="71" y="141"/>
                  </a:moveTo>
                  <a:cubicBezTo>
                    <a:pt x="32" y="141"/>
                    <a:pt x="1" y="109"/>
                    <a:pt x="1" y="70"/>
                  </a:cubicBezTo>
                  <a:cubicBezTo>
                    <a:pt x="1" y="32"/>
                    <a:pt x="32" y="0"/>
                    <a:pt x="71" y="0"/>
                  </a:cubicBezTo>
                  <a:cubicBezTo>
                    <a:pt x="329" y="0"/>
                    <a:pt x="329" y="0"/>
                    <a:pt x="329" y="0"/>
                  </a:cubicBezTo>
                  <a:cubicBezTo>
                    <a:pt x="367" y="0"/>
                    <a:pt x="399" y="32"/>
                    <a:pt x="399" y="70"/>
                  </a:cubicBezTo>
                  <a:cubicBezTo>
                    <a:pt x="399" y="109"/>
                    <a:pt x="367" y="141"/>
                    <a:pt x="329" y="141"/>
                  </a:cubicBezTo>
                  <a:cubicBezTo>
                    <a:pt x="71" y="141"/>
                    <a:pt x="71" y="141"/>
                    <a:pt x="71" y="141"/>
                  </a:cubicBezTo>
                  <a:moveTo>
                    <a:pt x="329" y="0"/>
                  </a:moveTo>
                  <a:cubicBezTo>
                    <a:pt x="71" y="0"/>
                    <a:pt x="71" y="0"/>
                    <a:pt x="71" y="0"/>
                  </a:cubicBezTo>
                  <a:cubicBezTo>
                    <a:pt x="32" y="0"/>
                    <a:pt x="0" y="32"/>
                    <a:pt x="0" y="70"/>
                  </a:cubicBezTo>
                  <a:cubicBezTo>
                    <a:pt x="0" y="109"/>
                    <a:pt x="32" y="141"/>
                    <a:pt x="71" y="141"/>
                  </a:cubicBezTo>
                  <a:cubicBezTo>
                    <a:pt x="329" y="141"/>
                    <a:pt x="329" y="141"/>
                    <a:pt x="329" y="141"/>
                  </a:cubicBezTo>
                  <a:cubicBezTo>
                    <a:pt x="367" y="141"/>
                    <a:pt x="399" y="109"/>
                    <a:pt x="399" y="70"/>
                  </a:cubicBezTo>
                  <a:cubicBezTo>
                    <a:pt x="399" y="32"/>
                    <a:pt x="367" y="0"/>
                    <a:pt x="329" y="0"/>
                  </a:cubicBezTo>
                </a:path>
              </a:pathLst>
            </a:custGeom>
            <a:solidFill>
              <a:srgbClr val="EEE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3"/>
            <p:cNvSpPr/>
            <p:nvPr/>
          </p:nvSpPr>
          <p:spPr>
            <a:xfrm>
              <a:off x="325438" y="1682750"/>
              <a:ext cx="1503362" cy="536575"/>
            </a:xfrm>
            <a:custGeom>
              <a:avLst/>
              <a:gdLst>
                <a:gd name="T0" fmla="*/ 70 w 398"/>
                <a:gd name="T1" fmla="*/ 140 h 141"/>
                <a:gd name="T2" fmla="*/ 0 w 398"/>
                <a:gd name="T3" fmla="*/ 70 h 141"/>
                <a:gd name="T4" fmla="*/ 70 w 398"/>
                <a:gd name="T5" fmla="*/ 1 h 141"/>
                <a:gd name="T6" fmla="*/ 328 w 398"/>
                <a:gd name="T7" fmla="*/ 1 h 141"/>
                <a:gd name="T8" fmla="*/ 397 w 398"/>
                <a:gd name="T9" fmla="*/ 70 h 141"/>
                <a:gd name="T10" fmla="*/ 328 w 398"/>
                <a:gd name="T11" fmla="*/ 140 h 141"/>
                <a:gd name="T12" fmla="*/ 70 w 398"/>
                <a:gd name="T13" fmla="*/ 140 h 141"/>
                <a:gd name="T14" fmla="*/ 328 w 398"/>
                <a:gd name="T15" fmla="*/ 0 h 141"/>
                <a:gd name="T16" fmla="*/ 70 w 398"/>
                <a:gd name="T17" fmla="*/ 0 h 141"/>
                <a:gd name="T18" fmla="*/ 0 w 398"/>
                <a:gd name="T19" fmla="*/ 70 h 141"/>
                <a:gd name="T20" fmla="*/ 70 w 398"/>
                <a:gd name="T21" fmla="*/ 141 h 141"/>
                <a:gd name="T22" fmla="*/ 328 w 398"/>
                <a:gd name="T23" fmla="*/ 141 h 141"/>
                <a:gd name="T24" fmla="*/ 398 w 398"/>
                <a:gd name="T25" fmla="*/ 70 h 141"/>
                <a:gd name="T26" fmla="*/ 328 w 398"/>
                <a:gd name="T2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8" h="141">
                  <a:moveTo>
                    <a:pt x="70" y="140"/>
                  </a:moveTo>
                  <a:cubicBezTo>
                    <a:pt x="31" y="140"/>
                    <a:pt x="0" y="109"/>
                    <a:pt x="0" y="70"/>
                  </a:cubicBezTo>
                  <a:cubicBezTo>
                    <a:pt x="0" y="32"/>
                    <a:pt x="31" y="1"/>
                    <a:pt x="70" y="1"/>
                  </a:cubicBezTo>
                  <a:cubicBezTo>
                    <a:pt x="328" y="1"/>
                    <a:pt x="328" y="1"/>
                    <a:pt x="328" y="1"/>
                  </a:cubicBezTo>
                  <a:cubicBezTo>
                    <a:pt x="366" y="1"/>
                    <a:pt x="397" y="32"/>
                    <a:pt x="397" y="70"/>
                  </a:cubicBezTo>
                  <a:cubicBezTo>
                    <a:pt x="397" y="109"/>
                    <a:pt x="366" y="140"/>
                    <a:pt x="328" y="140"/>
                  </a:cubicBezTo>
                  <a:cubicBezTo>
                    <a:pt x="70" y="140"/>
                    <a:pt x="70" y="140"/>
                    <a:pt x="70" y="140"/>
                  </a:cubicBezTo>
                  <a:moveTo>
                    <a:pt x="328" y="0"/>
                  </a:moveTo>
                  <a:cubicBezTo>
                    <a:pt x="70" y="0"/>
                    <a:pt x="70" y="0"/>
                    <a:pt x="70" y="0"/>
                  </a:cubicBezTo>
                  <a:cubicBezTo>
                    <a:pt x="31" y="0"/>
                    <a:pt x="0" y="32"/>
                    <a:pt x="0" y="70"/>
                  </a:cubicBezTo>
                  <a:cubicBezTo>
                    <a:pt x="0" y="109"/>
                    <a:pt x="31" y="141"/>
                    <a:pt x="70" y="141"/>
                  </a:cubicBezTo>
                  <a:cubicBezTo>
                    <a:pt x="328" y="141"/>
                    <a:pt x="328" y="141"/>
                    <a:pt x="328" y="141"/>
                  </a:cubicBezTo>
                  <a:cubicBezTo>
                    <a:pt x="366" y="141"/>
                    <a:pt x="398" y="109"/>
                    <a:pt x="398" y="70"/>
                  </a:cubicBezTo>
                  <a:cubicBezTo>
                    <a:pt x="398" y="32"/>
                    <a:pt x="366" y="0"/>
                    <a:pt x="328" y="0"/>
                  </a:cubicBezTo>
                </a:path>
              </a:pathLst>
            </a:custGeom>
            <a:solidFill>
              <a:srgbClr val="EDEE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4"/>
            <p:cNvSpPr/>
            <p:nvPr/>
          </p:nvSpPr>
          <p:spPr>
            <a:xfrm>
              <a:off x="325438" y="1685925"/>
              <a:ext cx="1500187" cy="530225"/>
            </a:xfrm>
            <a:custGeom>
              <a:avLst/>
              <a:gdLst>
                <a:gd name="T0" fmla="*/ 70 w 397"/>
                <a:gd name="T1" fmla="*/ 138 h 139"/>
                <a:gd name="T2" fmla="*/ 1 w 397"/>
                <a:gd name="T3" fmla="*/ 69 h 139"/>
                <a:gd name="T4" fmla="*/ 70 w 397"/>
                <a:gd name="T5" fmla="*/ 1 h 139"/>
                <a:gd name="T6" fmla="*/ 328 w 397"/>
                <a:gd name="T7" fmla="*/ 1 h 139"/>
                <a:gd name="T8" fmla="*/ 396 w 397"/>
                <a:gd name="T9" fmla="*/ 69 h 139"/>
                <a:gd name="T10" fmla="*/ 328 w 397"/>
                <a:gd name="T11" fmla="*/ 138 h 139"/>
                <a:gd name="T12" fmla="*/ 70 w 397"/>
                <a:gd name="T13" fmla="*/ 138 h 139"/>
                <a:gd name="T14" fmla="*/ 328 w 397"/>
                <a:gd name="T15" fmla="*/ 0 h 139"/>
                <a:gd name="T16" fmla="*/ 70 w 397"/>
                <a:gd name="T17" fmla="*/ 0 h 139"/>
                <a:gd name="T18" fmla="*/ 0 w 397"/>
                <a:gd name="T19" fmla="*/ 69 h 139"/>
                <a:gd name="T20" fmla="*/ 70 w 397"/>
                <a:gd name="T21" fmla="*/ 139 h 139"/>
                <a:gd name="T22" fmla="*/ 328 w 397"/>
                <a:gd name="T23" fmla="*/ 139 h 139"/>
                <a:gd name="T24" fmla="*/ 397 w 397"/>
                <a:gd name="T25" fmla="*/ 69 h 139"/>
                <a:gd name="T26" fmla="*/ 328 w 397"/>
                <a:gd name="T2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7" h="139">
                  <a:moveTo>
                    <a:pt x="70" y="138"/>
                  </a:moveTo>
                  <a:cubicBezTo>
                    <a:pt x="32" y="138"/>
                    <a:pt x="1" y="108"/>
                    <a:pt x="1" y="69"/>
                  </a:cubicBezTo>
                  <a:cubicBezTo>
                    <a:pt x="1" y="31"/>
                    <a:pt x="32" y="1"/>
                    <a:pt x="70" y="1"/>
                  </a:cubicBezTo>
                  <a:cubicBezTo>
                    <a:pt x="328" y="1"/>
                    <a:pt x="328" y="1"/>
                    <a:pt x="328" y="1"/>
                  </a:cubicBezTo>
                  <a:cubicBezTo>
                    <a:pt x="366" y="1"/>
                    <a:pt x="396" y="31"/>
                    <a:pt x="396" y="69"/>
                  </a:cubicBezTo>
                  <a:cubicBezTo>
                    <a:pt x="396" y="108"/>
                    <a:pt x="366" y="138"/>
                    <a:pt x="328" y="138"/>
                  </a:cubicBezTo>
                  <a:cubicBezTo>
                    <a:pt x="70" y="138"/>
                    <a:pt x="70" y="138"/>
                    <a:pt x="70" y="138"/>
                  </a:cubicBezTo>
                  <a:moveTo>
                    <a:pt x="328" y="0"/>
                  </a:moveTo>
                  <a:cubicBezTo>
                    <a:pt x="70" y="0"/>
                    <a:pt x="70" y="0"/>
                    <a:pt x="70" y="0"/>
                  </a:cubicBezTo>
                  <a:cubicBezTo>
                    <a:pt x="31" y="0"/>
                    <a:pt x="0" y="31"/>
                    <a:pt x="0" y="69"/>
                  </a:cubicBezTo>
                  <a:cubicBezTo>
                    <a:pt x="0" y="108"/>
                    <a:pt x="31" y="139"/>
                    <a:pt x="70" y="139"/>
                  </a:cubicBezTo>
                  <a:cubicBezTo>
                    <a:pt x="328" y="139"/>
                    <a:pt x="328" y="139"/>
                    <a:pt x="328" y="139"/>
                  </a:cubicBezTo>
                  <a:cubicBezTo>
                    <a:pt x="366" y="139"/>
                    <a:pt x="397" y="108"/>
                    <a:pt x="397" y="69"/>
                  </a:cubicBezTo>
                  <a:cubicBezTo>
                    <a:pt x="397" y="31"/>
                    <a:pt x="366" y="0"/>
                    <a:pt x="328" y="0"/>
                  </a:cubicBezTo>
                </a:path>
              </a:pathLst>
            </a:custGeom>
            <a:solidFill>
              <a:srgbClr val="ECED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5"/>
            <p:cNvSpPr/>
            <p:nvPr/>
          </p:nvSpPr>
          <p:spPr>
            <a:xfrm>
              <a:off x="330200" y="1689100"/>
              <a:ext cx="1490662" cy="522288"/>
            </a:xfrm>
            <a:custGeom>
              <a:avLst/>
              <a:gdLst>
                <a:gd name="T0" fmla="*/ 69 w 395"/>
                <a:gd name="T1" fmla="*/ 137 h 137"/>
                <a:gd name="T2" fmla="*/ 0 w 395"/>
                <a:gd name="T3" fmla="*/ 68 h 137"/>
                <a:gd name="T4" fmla="*/ 69 w 395"/>
                <a:gd name="T5" fmla="*/ 0 h 137"/>
                <a:gd name="T6" fmla="*/ 327 w 395"/>
                <a:gd name="T7" fmla="*/ 0 h 137"/>
                <a:gd name="T8" fmla="*/ 395 w 395"/>
                <a:gd name="T9" fmla="*/ 68 h 137"/>
                <a:gd name="T10" fmla="*/ 327 w 395"/>
                <a:gd name="T11" fmla="*/ 137 h 137"/>
                <a:gd name="T12" fmla="*/ 69 w 395"/>
                <a:gd name="T13" fmla="*/ 137 h 137"/>
                <a:gd name="T14" fmla="*/ 327 w 395"/>
                <a:gd name="T15" fmla="*/ 0 h 137"/>
                <a:gd name="T16" fmla="*/ 69 w 395"/>
                <a:gd name="T17" fmla="*/ 0 h 137"/>
                <a:gd name="T18" fmla="*/ 0 w 395"/>
                <a:gd name="T19" fmla="*/ 68 h 137"/>
                <a:gd name="T20" fmla="*/ 69 w 395"/>
                <a:gd name="T21" fmla="*/ 137 h 137"/>
                <a:gd name="T22" fmla="*/ 327 w 395"/>
                <a:gd name="T23" fmla="*/ 137 h 137"/>
                <a:gd name="T24" fmla="*/ 395 w 395"/>
                <a:gd name="T25" fmla="*/ 68 h 137"/>
                <a:gd name="T26" fmla="*/ 327 w 395"/>
                <a:gd name="T2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5" h="137">
                  <a:moveTo>
                    <a:pt x="69" y="137"/>
                  </a:moveTo>
                  <a:cubicBezTo>
                    <a:pt x="31" y="137"/>
                    <a:pt x="0" y="106"/>
                    <a:pt x="0" y="68"/>
                  </a:cubicBezTo>
                  <a:cubicBezTo>
                    <a:pt x="0" y="31"/>
                    <a:pt x="31" y="0"/>
                    <a:pt x="69" y="0"/>
                  </a:cubicBezTo>
                  <a:cubicBezTo>
                    <a:pt x="327" y="0"/>
                    <a:pt x="327" y="0"/>
                    <a:pt x="327" y="0"/>
                  </a:cubicBezTo>
                  <a:cubicBezTo>
                    <a:pt x="364" y="0"/>
                    <a:pt x="395" y="31"/>
                    <a:pt x="395" y="68"/>
                  </a:cubicBezTo>
                  <a:cubicBezTo>
                    <a:pt x="395" y="106"/>
                    <a:pt x="364" y="137"/>
                    <a:pt x="327" y="137"/>
                  </a:cubicBezTo>
                  <a:cubicBezTo>
                    <a:pt x="69" y="137"/>
                    <a:pt x="69" y="137"/>
                    <a:pt x="69" y="137"/>
                  </a:cubicBezTo>
                  <a:moveTo>
                    <a:pt x="327" y="0"/>
                  </a:moveTo>
                  <a:cubicBezTo>
                    <a:pt x="69" y="0"/>
                    <a:pt x="69" y="0"/>
                    <a:pt x="69" y="0"/>
                  </a:cubicBezTo>
                  <a:cubicBezTo>
                    <a:pt x="31" y="0"/>
                    <a:pt x="0" y="30"/>
                    <a:pt x="0" y="68"/>
                  </a:cubicBezTo>
                  <a:cubicBezTo>
                    <a:pt x="0" y="107"/>
                    <a:pt x="31" y="137"/>
                    <a:pt x="69" y="137"/>
                  </a:cubicBezTo>
                  <a:cubicBezTo>
                    <a:pt x="327" y="137"/>
                    <a:pt x="327" y="137"/>
                    <a:pt x="327" y="137"/>
                  </a:cubicBezTo>
                  <a:cubicBezTo>
                    <a:pt x="365" y="137"/>
                    <a:pt x="395" y="107"/>
                    <a:pt x="395" y="68"/>
                  </a:cubicBezTo>
                  <a:cubicBezTo>
                    <a:pt x="395" y="30"/>
                    <a:pt x="365" y="0"/>
                    <a:pt x="327" y="0"/>
                  </a:cubicBezTo>
                </a:path>
              </a:pathLst>
            </a:custGeom>
            <a:solidFill>
              <a:srgbClr val="EBEC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6"/>
            <p:cNvSpPr/>
            <p:nvPr/>
          </p:nvSpPr>
          <p:spPr>
            <a:xfrm>
              <a:off x="330200" y="1689100"/>
              <a:ext cx="1490662" cy="522288"/>
            </a:xfrm>
            <a:custGeom>
              <a:avLst/>
              <a:gdLst>
                <a:gd name="T0" fmla="*/ 69 w 395"/>
                <a:gd name="T1" fmla="*/ 136 h 137"/>
                <a:gd name="T2" fmla="*/ 1 w 395"/>
                <a:gd name="T3" fmla="*/ 68 h 137"/>
                <a:gd name="T4" fmla="*/ 69 w 395"/>
                <a:gd name="T5" fmla="*/ 1 h 137"/>
                <a:gd name="T6" fmla="*/ 327 w 395"/>
                <a:gd name="T7" fmla="*/ 1 h 137"/>
                <a:gd name="T8" fmla="*/ 394 w 395"/>
                <a:gd name="T9" fmla="*/ 68 h 137"/>
                <a:gd name="T10" fmla="*/ 327 w 395"/>
                <a:gd name="T11" fmla="*/ 136 h 137"/>
                <a:gd name="T12" fmla="*/ 69 w 395"/>
                <a:gd name="T13" fmla="*/ 136 h 137"/>
                <a:gd name="T14" fmla="*/ 327 w 395"/>
                <a:gd name="T15" fmla="*/ 0 h 137"/>
                <a:gd name="T16" fmla="*/ 69 w 395"/>
                <a:gd name="T17" fmla="*/ 0 h 137"/>
                <a:gd name="T18" fmla="*/ 0 w 395"/>
                <a:gd name="T19" fmla="*/ 68 h 137"/>
                <a:gd name="T20" fmla="*/ 69 w 395"/>
                <a:gd name="T21" fmla="*/ 137 h 137"/>
                <a:gd name="T22" fmla="*/ 327 w 395"/>
                <a:gd name="T23" fmla="*/ 137 h 137"/>
                <a:gd name="T24" fmla="*/ 395 w 395"/>
                <a:gd name="T25" fmla="*/ 68 h 137"/>
                <a:gd name="T26" fmla="*/ 327 w 395"/>
                <a:gd name="T2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5" h="137">
                  <a:moveTo>
                    <a:pt x="69" y="136"/>
                  </a:moveTo>
                  <a:cubicBezTo>
                    <a:pt x="31" y="136"/>
                    <a:pt x="1" y="106"/>
                    <a:pt x="1" y="68"/>
                  </a:cubicBezTo>
                  <a:cubicBezTo>
                    <a:pt x="1" y="31"/>
                    <a:pt x="31" y="1"/>
                    <a:pt x="69" y="1"/>
                  </a:cubicBezTo>
                  <a:cubicBezTo>
                    <a:pt x="327" y="1"/>
                    <a:pt x="327" y="1"/>
                    <a:pt x="327" y="1"/>
                  </a:cubicBezTo>
                  <a:cubicBezTo>
                    <a:pt x="364" y="1"/>
                    <a:pt x="394" y="31"/>
                    <a:pt x="394" y="68"/>
                  </a:cubicBezTo>
                  <a:cubicBezTo>
                    <a:pt x="394" y="106"/>
                    <a:pt x="364" y="136"/>
                    <a:pt x="327" y="136"/>
                  </a:cubicBezTo>
                  <a:cubicBezTo>
                    <a:pt x="69" y="136"/>
                    <a:pt x="69" y="136"/>
                    <a:pt x="69" y="136"/>
                  </a:cubicBezTo>
                  <a:moveTo>
                    <a:pt x="327" y="0"/>
                  </a:moveTo>
                  <a:cubicBezTo>
                    <a:pt x="69" y="0"/>
                    <a:pt x="69" y="0"/>
                    <a:pt x="69" y="0"/>
                  </a:cubicBezTo>
                  <a:cubicBezTo>
                    <a:pt x="31" y="0"/>
                    <a:pt x="0" y="31"/>
                    <a:pt x="0" y="68"/>
                  </a:cubicBezTo>
                  <a:cubicBezTo>
                    <a:pt x="0" y="106"/>
                    <a:pt x="31" y="137"/>
                    <a:pt x="69" y="137"/>
                  </a:cubicBezTo>
                  <a:cubicBezTo>
                    <a:pt x="327" y="137"/>
                    <a:pt x="327" y="137"/>
                    <a:pt x="327" y="137"/>
                  </a:cubicBezTo>
                  <a:cubicBezTo>
                    <a:pt x="364" y="137"/>
                    <a:pt x="395" y="106"/>
                    <a:pt x="395" y="68"/>
                  </a:cubicBezTo>
                  <a:cubicBezTo>
                    <a:pt x="395" y="31"/>
                    <a:pt x="364" y="0"/>
                    <a:pt x="327" y="0"/>
                  </a:cubicBezTo>
                </a:path>
              </a:pathLst>
            </a:custGeom>
            <a:solidFill>
              <a:srgbClr val="EAEB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7"/>
            <p:cNvSpPr/>
            <p:nvPr/>
          </p:nvSpPr>
          <p:spPr>
            <a:xfrm>
              <a:off x="333375" y="1693863"/>
              <a:ext cx="1484312" cy="514350"/>
            </a:xfrm>
            <a:custGeom>
              <a:avLst/>
              <a:gdLst>
                <a:gd name="T0" fmla="*/ 68 w 393"/>
                <a:gd name="T1" fmla="*/ 135 h 135"/>
                <a:gd name="T2" fmla="*/ 0 w 393"/>
                <a:gd name="T3" fmla="*/ 67 h 135"/>
                <a:gd name="T4" fmla="*/ 68 w 393"/>
                <a:gd name="T5" fmla="*/ 0 h 135"/>
                <a:gd name="T6" fmla="*/ 326 w 393"/>
                <a:gd name="T7" fmla="*/ 0 h 135"/>
                <a:gd name="T8" fmla="*/ 393 w 393"/>
                <a:gd name="T9" fmla="*/ 67 h 135"/>
                <a:gd name="T10" fmla="*/ 326 w 393"/>
                <a:gd name="T11" fmla="*/ 135 h 135"/>
                <a:gd name="T12" fmla="*/ 68 w 393"/>
                <a:gd name="T13" fmla="*/ 135 h 135"/>
                <a:gd name="T14" fmla="*/ 326 w 393"/>
                <a:gd name="T15" fmla="*/ 0 h 135"/>
                <a:gd name="T16" fmla="*/ 68 w 393"/>
                <a:gd name="T17" fmla="*/ 0 h 135"/>
                <a:gd name="T18" fmla="*/ 0 w 393"/>
                <a:gd name="T19" fmla="*/ 67 h 135"/>
                <a:gd name="T20" fmla="*/ 68 w 393"/>
                <a:gd name="T21" fmla="*/ 135 h 135"/>
                <a:gd name="T22" fmla="*/ 326 w 393"/>
                <a:gd name="T23" fmla="*/ 135 h 135"/>
                <a:gd name="T24" fmla="*/ 393 w 393"/>
                <a:gd name="T25" fmla="*/ 67 h 135"/>
                <a:gd name="T26" fmla="*/ 326 w 393"/>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3" h="135">
                  <a:moveTo>
                    <a:pt x="68" y="135"/>
                  </a:moveTo>
                  <a:cubicBezTo>
                    <a:pt x="30" y="135"/>
                    <a:pt x="0" y="105"/>
                    <a:pt x="0" y="67"/>
                  </a:cubicBezTo>
                  <a:cubicBezTo>
                    <a:pt x="0" y="30"/>
                    <a:pt x="30" y="0"/>
                    <a:pt x="68" y="0"/>
                  </a:cubicBezTo>
                  <a:cubicBezTo>
                    <a:pt x="326" y="0"/>
                    <a:pt x="326" y="0"/>
                    <a:pt x="326" y="0"/>
                  </a:cubicBezTo>
                  <a:cubicBezTo>
                    <a:pt x="363" y="0"/>
                    <a:pt x="393" y="30"/>
                    <a:pt x="393" y="67"/>
                  </a:cubicBezTo>
                  <a:cubicBezTo>
                    <a:pt x="393" y="105"/>
                    <a:pt x="363" y="135"/>
                    <a:pt x="326" y="135"/>
                  </a:cubicBezTo>
                  <a:cubicBezTo>
                    <a:pt x="68" y="135"/>
                    <a:pt x="68" y="135"/>
                    <a:pt x="68" y="135"/>
                  </a:cubicBezTo>
                  <a:moveTo>
                    <a:pt x="326" y="0"/>
                  </a:moveTo>
                  <a:cubicBezTo>
                    <a:pt x="68" y="0"/>
                    <a:pt x="68" y="0"/>
                    <a:pt x="68" y="0"/>
                  </a:cubicBezTo>
                  <a:cubicBezTo>
                    <a:pt x="30" y="0"/>
                    <a:pt x="0" y="30"/>
                    <a:pt x="0" y="67"/>
                  </a:cubicBezTo>
                  <a:cubicBezTo>
                    <a:pt x="0" y="105"/>
                    <a:pt x="30" y="135"/>
                    <a:pt x="68" y="135"/>
                  </a:cubicBezTo>
                  <a:cubicBezTo>
                    <a:pt x="326" y="135"/>
                    <a:pt x="326" y="135"/>
                    <a:pt x="326" y="135"/>
                  </a:cubicBezTo>
                  <a:cubicBezTo>
                    <a:pt x="363" y="135"/>
                    <a:pt x="393" y="105"/>
                    <a:pt x="393" y="67"/>
                  </a:cubicBezTo>
                  <a:cubicBezTo>
                    <a:pt x="393" y="30"/>
                    <a:pt x="363" y="0"/>
                    <a:pt x="326" y="0"/>
                  </a:cubicBezTo>
                </a:path>
              </a:pathLst>
            </a:custGeom>
            <a:solidFill>
              <a:srgbClr val="E9EA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8"/>
            <p:cNvSpPr/>
            <p:nvPr/>
          </p:nvSpPr>
          <p:spPr>
            <a:xfrm>
              <a:off x="333375" y="1693863"/>
              <a:ext cx="1484312" cy="514350"/>
            </a:xfrm>
            <a:custGeom>
              <a:avLst/>
              <a:gdLst>
                <a:gd name="T0" fmla="*/ 68 w 393"/>
                <a:gd name="T1" fmla="*/ 134 h 135"/>
                <a:gd name="T2" fmla="*/ 1 w 393"/>
                <a:gd name="T3" fmla="*/ 67 h 135"/>
                <a:gd name="T4" fmla="*/ 68 w 393"/>
                <a:gd name="T5" fmla="*/ 1 h 135"/>
                <a:gd name="T6" fmla="*/ 326 w 393"/>
                <a:gd name="T7" fmla="*/ 1 h 135"/>
                <a:gd name="T8" fmla="*/ 392 w 393"/>
                <a:gd name="T9" fmla="*/ 67 h 135"/>
                <a:gd name="T10" fmla="*/ 326 w 393"/>
                <a:gd name="T11" fmla="*/ 134 h 135"/>
                <a:gd name="T12" fmla="*/ 68 w 393"/>
                <a:gd name="T13" fmla="*/ 134 h 135"/>
                <a:gd name="T14" fmla="*/ 326 w 393"/>
                <a:gd name="T15" fmla="*/ 0 h 135"/>
                <a:gd name="T16" fmla="*/ 68 w 393"/>
                <a:gd name="T17" fmla="*/ 0 h 135"/>
                <a:gd name="T18" fmla="*/ 0 w 393"/>
                <a:gd name="T19" fmla="*/ 67 h 135"/>
                <a:gd name="T20" fmla="*/ 68 w 393"/>
                <a:gd name="T21" fmla="*/ 135 h 135"/>
                <a:gd name="T22" fmla="*/ 326 w 393"/>
                <a:gd name="T23" fmla="*/ 135 h 135"/>
                <a:gd name="T24" fmla="*/ 393 w 393"/>
                <a:gd name="T25" fmla="*/ 67 h 135"/>
                <a:gd name="T26" fmla="*/ 326 w 393"/>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3" h="135">
                  <a:moveTo>
                    <a:pt x="68" y="134"/>
                  </a:moveTo>
                  <a:cubicBezTo>
                    <a:pt x="31" y="134"/>
                    <a:pt x="1" y="104"/>
                    <a:pt x="1" y="67"/>
                  </a:cubicBezTo>
                  <a:cubicBezTo>
                    <a:pt x="1" y="31"/>
                    <a:pt x="31" y="1"/>
                    <a:pt x="68" y="1"/>
                  </a:cubicBezTo>
                  <a:cubicBezTo>
                    <a:pt x="326" y="1"/>
                    <a:pt x="326" y="1"/>
                    <a:pt x="326" y="1"/>
                  </a:cubicBezTo>
                  <a:cubicBezTo>
                    <a:pt x="362" y="1"/>
                    <a:pt x="392" y="31"/>
                    <a:pt x="392" y="67"/>
                  </a:cubicBezTo>
                  <a:cubicBezTo>
                    <a:pt x="392" y="104"/>
                    <a:pt x="362" y="134"/>
                    <a:pt x="326" y="134"/>
                  </a:cubicBezTo>
                  <a:cubicBezTo>
                    <a:pt x="68" y="134"/>
                    <a:pt x="68" y="134"/>
                    <a:pt x="68" y="134"/>
                  </a:cubicBezTo>
                  <a:moveTo>
                    <a:pt x="326" y="0"/>
                  </a:moveTo>
                  <a:cubicBezTo>
                    <a:pt x="68" y="0"/>
                    <a:pt x="68" y="0"/>
                    <a:pt x="68" y="0"/>
                  </a:cubicBezTo>
                  <a:cubicBezTo>
                    <a:pt x="30" y="0"/>
                    <a:pt x="0" y="30"/>
                    <a:pt x="0" y="67"/>
                  </a:cubicBezTo>
                  <a:cubicBezTo>
                    <a:pt x="0" y="105"/>
                    <a:pt x="30" y="135"/>
                    <a:pt x="68" y="135"/>
                  </a:cubicBezTo>
                  <a:cubicBezTo>
                    <a:pt x="326" y="135"/>
                    <a:pt x="326" y="135"/>
                    <a:pt x="326" y="135"/>
                  </a:cubicBezTo>
                  <a:cubicBezTo>
                    <a:pt x="363" y="135"/>
                    <a:pt x="393" y="105"/>
                    <a:pt x="393" y="67"/>
                  </a:cubicBezTo>
                  <a:cubicBezTo>
                    <a:pt x="393" y="30"/>
                    <a:pt x="363" y="0"/>
                    <a:pt x="326" y="0"/>
                  </a:cubicBezTo>
                </a:path>
              </a:pathLst>
            </a:custGeom>
            <a:solidFill>
              <a:srgbClr val="E8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9"/>
            <p:cNvSpPr/>
            <p:nvPr/>
          </p:nvSpPr>
          <p:spPr>
            <a:xfrm>
              <a:off x="336550" y="1697038"/>
              <a:ext cx="1476375" cy="508000"/>
            </a:xfrm>
            <a:custGeom>
              <a:avLst/>
              <a:gdLst>
                <a:gd name="T0" fmla="*/ 67 w 391"/>
                <a:gd name="T1" fmla="*/ 133 h 133"/>
                <a:gd name="T2" fmla="*/ 0 w 391"/>
                <a:gd name="T3" fmla="*/ 66 h 133"/>
                <a:gd name="T4" fmla="*/ 67 w 391"/>
                <a:gd name="T5" fmla="*/ 0 h 133"/>
                <a:gd name="T6" fmla="*/ 325 w 391"/>
                <a:gd name="T7" fmla="*/ 0 h 133"/>
                <a:gd name="T8" fmla="*/ 391 w 391"/>
                <a:gd name="T9" fmla="*/ 66 h 133"/>
                <a:gd name="T10" fmla="*/ 325 w 391"/>
                <a:gd name="T11" fmla="*/ 133 h 133"/>
                <a:gd name="T12" fmla="*/ 67 w 391"/>
                <a:gd name="T13" fmla="*/ 133 h 133"/>
                <a:gd name="T14" fmla="*/ 325 w 391"/>
                <a:gd name="T15" fmla="*/ 0 h 133"/>
                <a:gd name="T16" fmla="*/ 67 w 391"/>
                <a:gd name="T17" fmla="*/ 0 h 133"/>
                <a:gd name="T18" fmla="*/ 0 w 391"/>
                <a:gd name="T19" fmla="*/ 66 h 133"/>
                <a:gd name="T20" fmla="*/ 67 w 391"/>
                <a:gd name="T21" fmla="*/ 133 h 133"/>
                <a:gd name="T22" fmla="*/ 325 w 391"/>
                <a:gd name="T23" fmla="*/ 133 h 133"/>
                <a:gd name="T24" fmla="*/ 391 w 391"/>
                <a:gd name="T25" fmla="*/ 66 h 133"/>
                <a:gd name="T26" fmla="*/ 325 w 391"/>
                <a:gd name="T2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1" h="133">
                  <a:moveTo>
                    <a:pt x="67" y="133"/>
                  </a:moveTo>
                  <a:cubicBezTo>
                    <a:pt x="30" y="133"/>
                    <a:pt x="0" y="103"/>
                    <a:pt x="0" y="66"/>
                  </a:cubicBezTo>
                  <a:cubicBezTo>
                    <a:pt x="0" y="30"/>
                    <a:pt x="30" y="0"/>
                    <a:pt x="67" y="0"/>
                  </a:cubicBezTo>
                  <a:cubicBezTo>
                    <a:pt x="325" y="0"/>
                    <a:pt x="325" y="0"/>
                    <a:pt x="325" y="0"/>
                  </a:cubicBezTo>
                  <a:cubicBezTo>
                    <a:pt x="361" y="0"/>
                    <a:pt x="391" y="30"/>
                    <a:pt x="391" y="66"/>
                  </a:cubicBezTo>
                  <a:cubicBezTo>
                    <a:pt x="391" y="103"/>
                    <a:pt x="361" y="133"/>
                    <a:pt x="325" y="133"/>
                  </a:cubicBezTo>
                  <a:cubicBezTo>
                    <a:pt x="67" y="133"/>
                    <a:pt x="67" y="133"/>
                    <a:pt x="67" y="133"/>
                  </a:cubicBezTo>
                  <a:moveTo>
                    <a:pt x="325" y="0"/>
                  </a:moveTo>
                  <a:cubicBezTo>
                    <a:pt x="67" y="0"/>
                    <a:pt x="67" y="0"/>
                    <a:pt x="67" y="0"/>
                  </a:cubicBezTo>
                  <a:cubicBezTo>
                    <a:pt x="30" y="0"/>
                    <a:pt x="0" y="30"/>
                    <a:pt x="0" y="66"/>
                  </a:cubicBezTo>
                  <a:cubicBezTo>
                    <a:pt x="0" y="103"/>
                    <a:pt x="30" y="133"/>
                    <a:pt x="67" y="133"/>
                  </a:cubicBezTo>
                  <a:cubicBezTo>
                    <a:pt x="325" y="133"/>
                    <a:pt x="325" y="133"/>
                    <a:pt x="325" y="133"/>
                  </a:cubicBezTo>
                  <a:cubicBezTo>
                    <a:pt x="361" y="133"/>
                    <a:pt x="391" y="103"/>
                    <a:pt x="391" y="66"/>
                  </a:cubicBezTo>
                  <a:cubicBezTo>
                    <a:pt x="391" y="30"/>
                    <a:pt x="361" y="0"/>
                    <a:pt x="325" y="0"/>
                  </a:cubicBezTo>
                </a:path>
              </a:pathLst>
            </a:custGeom>
            <a:solidFill>
              <a:srgbClr val="E7E8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0"/>
            <p:cNvSpPr/>
            <p:nvPr/>
          </p:nvSpPr>
          <p:spPr>
            <a:xfrm>
              <a:off x="336550" y="1697038"/>
              <a:ext cx="1476375" cy="508000"/>
            </a:xfrm>
            <a:custGeom>
              <a:avLst/>
              <a:gdLst>
                <a:gd name="T0" fmla="*/ 67 w 391"/>
                <a:gd name="T1" fmla="*/ 132 h 133"/>
                <a:gd name="T2" fmla="*/ 1 w 391"/>
                <a:gd name="T3" fmla="*/ 66 h 133"/>
                <a:gd name="T4" fmla="*/ 67 w 391"/>
                <a:gd name="T5" fmla="*/ 1 h 133"/>
                <a:gd name="T6" fmla="*/ 325 w 391"/>
                <a:gd name="T7" fmla="*/ 1 h 133"/>
                <a:gd name="T8" fmla="*/ 390 w 391"/>
                <a:gd name="T9" fmla="*/ 66 h 133"/>
                <a:gd name="T10" fmla="*/ 325 w 391"/>
                <a:gd name="T11" fmla="*/ 132 h 133"/>
                <a:gd name="T12" fmla="*/ 67 w 391"/>
                <a:gd name="T13" fmla="*/ 132 h 133"/>
                <a:gd name="T14" fmla="*/ 325 w 391"/>
                <a:gd name="T15" fmla="*/ 0 h 133"/>
                <a:gd name="T16" fmla="*/ 67 w 391"/>
                <a:gd name="T17" fmla="*/ 0 h 133"/>
                <a:gd name="T18" fmla="*/ 0 w 391"/>
                <a:gd name="T19" fmla="*/ 66 h 133"/>
                <a:gd name="T20" fmla="*/ 67 w 391"/>
                <a:gd name="T21" fmla="*/ 133 h 133"/>
                <a:gd name="T22" fmla="*/ 325 w 391"/>
                <a:gd name="T23" fmla="*/ 133 h 133"/>
                <a:gd name="T24" fmla="*/ 391 w 391"/>
                <a:gd name="T25" fmla="*/ 66 h 133"/>
                <a:gd name="T26" fmla="*/ 325 w 391"/>
                <a:gd name="T2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1" h="133">
                  <a:moveTo>
                    <a:pt x="67" y="132"/>
                  </a:moveTo>
                  <a:cubicBezTo>
                    <a:pt x="30" y="132"/>
                    <a:pt x="1" y="103"/>
                    <a:pt x="1" y="66"/>
                  </a:cubicBezTo>
                  <a:cubicBezTo>
                    <a:pt x="1" y="30"/>
                    <a:pt x="30" y="1"/>
                    <a:pt x="67" y="1"/>
                  </a:cubicBezTo>
                  <a:cubicBezTo>
                    <a:pt x="325" y="1"/>
                    <a:pt x="325" y="1"/>
                    <a:pt x="325" y="1"/>
                  </a:cubicBezTo>
                  <a:cubicBezTo>
                    <a:pt x="361" y="1"/>
                    <a:pt x="390" y="30"/>
                    <a:pt x="390" y="66"/>
                  </a:cubicBezTo>
                  <a:cubicBezTo>
                    <a:pt x="390" y="103"/>
                    <a:pt x="361" y="132"/>
                    <a:pt x="325" y="132"/>
                  </a:cubicBezTo>
                  <a:cubicBezTo>
                    <a:pt x="67" y="132"/>
                    <a:pt x="67" y="132"/>
                    <a:pt x="67" y="132"/>
                  </a:cubicBezTo>
                  <a:moveTo>
                    <a:pt x="325" y="0"/>
                  </a:moveTo>
                  <a:cubicBezTo>
                    <a:pt x="67" y="0"/>
                    <a:pt x="67" y="0"/>
                    <a:pt x="67" y="0"/>
                  </a:cubicBezTo>
                  <a:cubicBezTo>
                    <a:pt x="30" y="0"/>
                    <a:pt x="0" y="30"/>
                    <a:pt x="0" y="66"/>
                  </a:cubicBezTo>
                  <a:cubicBezTo>
                    <a:pt x="0" y="103"/>
                    <a:pt x="30" y="133"/>
                    <a:pt x="67" y="133"/>
                  </a:cubicBezTo>
                  <a:cubicBezTo>
                    <a:pt x="325" y="133"/>
                    <a:pt x="325" y="133"/>
                    <a:pt x="325" y="133"/>
                  </a:cubicBezTo>
                  <a:cubicBezTo>
                    <a:pt x="361" y="133"/>
                    <a:pt x="391" y="103"/>
                    <a:pt x="391" y="66"/>
                  </a:cubicBezTo>
                  <a:cubicBezTo>
                    <a:pt x="391" y="30"/>
                    <a:pt x="361" y="0"/>
                    <a:pt x="325" y="0"/>
                  </a:cubicBezTo>
                </a:path>
              </a:pathLst>
            </a:custGeom>
            <a:solidFill>
              <a:srgbClr val="E6E7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1"/>
            <p:cNvSpPr/>
            <p:nvPr/>
          </p:nvSpPr>
          <p:spPr>
            <a:xfrm>
              <a:off x="341313" y="1701800"/>
              <a:ext cx="1468437" cy="498475"/>
            </a:xfrm>
            <a:custGeom>
              <a:avLst/>
              <a:gdLst>
                <a:gd name="T0" fmla="*/ 66 w 389"/>
                <a:gd name="T1" fmla="*/ 130 h 131"/>
                <a:gd name="T2" fmla="*/ 1 w 389"/>
                <a:gd name="T3" fmla="*/ 65 h 131"/>
                <a:gd name="T4" fmla="*/ 66 w 389"/>
                <a:gd name="T5" fmla="*/ 1 h 131"/>
                <a:gd name="T6" fmla="*/ 324 w 389"/>
                <a:gd name="T7" fmla="*/ 1 h 131"/>
                <a:gd name="T8" fmla="*/ 388 w 389"/>
                <a:gd name="T9" fmla="*/ 65 h 131"/>
                <a:gd name="T10" fmla="*/ 324 w 389"/>
                <a:gd name="T11" fmla="*/ 130 h 131"/>
                <a:gd name="T12" fmla="*/ 66 w 389"/>
                <a:gd name="T13" fmla="*/ 130 h 131"/>
                <a:gd name="T14" fmla="*/ 324 w 389"/>
                <a:gd name="T15" fmla="*/ 0 h 131"/>
                <a:gd name="T16" fmla="*/ 66 w 389"/>
                <a:gd name="T17" fmla="*/ 0 h 131"/>
                <a:gd name="T18" fmla="*/ 0 w 389"/>
                <a:gd name="T19" fmla="*/ 65 h 131"/>
                <a:gd name="T20" fmla="*/ 66 w 389"/>
                <a:gd name="T21" fmla="*/ 131 h 131"/>
                <a:gd name="T22" fmla="*/ 324 w 389"/>
                <a:gd name="T23" fmla="*/ 131 h 131"/>
                <a:gd name="T24" fmla="*/ 389 w 389"/>
                <a:gd name="T25" fmla="*/ 65 h 131"/>
                <a:gd name="T26" fmla="*/ 324 w 389"/>
                <a:gd name="T2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9" h="131">
                  <a:moveTo>
                    <a:pt x="66" y="130"/>
                  </a:moveTo>
                  <a:cubicBezTo>
                    <a:pt x="30" y="130"/>
                    <a:pt x="1" y="101"/>
                    <a:pt x="1" y="65"/>
                  </a:cubicBezTo>
                  <a:cubicBezTo>
                    <a:pt x="1" y="30"/>
                    <a:pt x="30" y="1"/>
                    <a:pt x="66" y="1"/>
                  </a:cubicBezTo>
                  <a:cubicBezTo>
                    <a:pt x="324" y="1"/>
                    <a:pt x="324" y="1"/>
                    <a:pt x="324" y="1"/>
                  </a:cubicBezTo>
                  <a:cubicBezTo>
                    <a:pt x="359" y="1"/>
                    <a:pt x="388" y="30"/>
                    <a:pt x="388" y="65"/>
                  </a:cubicBezTo>
                  <a:cubicBezTo>
                    <a:pt x="388" y="101"/>
                    <a:pt x="359" y="130"/>
                    <a:pt x="324" y="130"/>
                  </a:cubicBezTo>
                  <a:cubicBezTo>
                    <a:pt x="66" y="130"/>
                    <a:pt x="66" y="130"/>
                    <a:pt x="66" y="130"/>
                  </a:cubicBezTo>
                  <a:moveTo>
                    <a:pt x="324" y="0"/>
                  </a:moveTo>
                  <a:cubicBezTo>
                    <a:pt x="66" y="0"/>
                    <a:pt x="66" y="0"/>
                    <a:pt x="66" y="0"/>
                  </a:cubicBezTo>
                  <a:cubicBezTo>
                    <a:pt x="29" y="0"/>
                    <a:pt x="0" y="29"/>
                    <a:pt x="0" y="65"/>
                  </a:cubicBezTo>
                  <a:cubicBezTo>
                    <a:pt x="0" y="102"/>
                    <a:pt x="29" y="131"/>
                    <a:pt x="66" y="131"/>
                  </a:cubicBezTo>
                  <a:cubicBezTo>
                    <a:pt x="324" y="131"/>
                    <a:pt x="324" y="131"/>
                    <a:pt x="324" y="131"/>
                  </a:cubicBezTo>
                  <a:cubicBezTo>
                    <a:pt x="360" y="131"/>
                    <a:pt x="389" y="102"/>
                    <a:pt x="389" y="65"/>
                  </a:cubicBezTo>
                  <a:cubicBezTo>
                    <a:pt x="389" y="29"/>
                    <a:pt x="360" y="0"/>
                    <a:pt x="324" y="0"/>
                  </a:cubicBezTo>
                </a:path>
              </a:pathLst>
            </a:custGeom>
            <a:solidFill>
              <a:srgbClr val="E5E6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2"/>
            <p:cNvSpPr/>
            <p:nvPr/>
          </p:nvSpPr>
          <p:spPr>
            <a:xfrm>
              <a:off x="344488" y="1704975"/>
              <a:ext cx="1462087" cy="492125"/>
            </a:xfrm>
            <a:custGeom>
              <a:avLst/>
              <a:gdLst>
                <a:gd name="T0" fmla="*/ 65 w 387"/>
                <a:gd name="T1" fmla="*/ 129 h 129"/>
                <a:gd name="T2" fmla="*/ 0 w 387"/>
                <a:gd name="T3" fmla="*/ 64 h 129"/>
                <a:gd name="T4" fmla="*/ 65 w 387"/>
                <a:gd name="T5" fmla="*/ 0 h 129"/>
                <a:gd name="T6" fmla="*/ 323 w 387"/>
                <a:gd name="T7" fmla="*/ 0 h 129"/>
                <a:gd name="T8" fmla="*/ 387 w 387"/>
                <a:gd name="T9" fmla="*/ 64 h 129"/>
                <a:gd name="T10" fmla="*/ 323 w 387"/>
                <a:gd name="T11" fmla="*/ 129 h 129"/>
                <a:gd name="T12" fmla="*/ 65 w 387"/>
                <a:gd name="T13" fmla="*/ 129 h 129"/>
                <a:gd name="T14" fmla="*/ 323 w 387"/>
                <a:gd name="T15" fmla="*/ 0 h 129"/>
                <a:gd name="T16" fmla="*/ 65 w 387"/>
                <a:gd name="T17" fmla="*/ 0 h 129"/>
                <a:gd name="T18" fmla="*/ 0 w 387"/>
                <a:gd name="T19" fmla="*/ 64 h 129"/>
                <a:gd name="T20" fmla="*/ 65 w 387"/>
                <a:gd name="T21" fmla="*/ 129 h 129"/>
                <a:gd name="T22" fmla="*/ 323 w 387"/>
                <a:gd name="T23" fmla="*/ 129 h 129"/>
                <a:gd name="T24" fmla="*/ 387 w 387"/>
                <a:gd name="T25" fmla="*/ 64 h 129"/>
                <a:gd name="T26" fmla="*/ 323 w 387"/>
                <a:gd name="T2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7" h="129">
                  <a:moveTo>
                    <a:pt x="65" y="129"/>
                  </a:moveTo>
                  <a:cubicBezTo>
                    <a:pt x="29" y="129"/>
                    <a:pt x="0" y="100"/>
                    <a:pt x="0" y="64"/>
                  </a:cubicBezTo>
                  <a:cubicBezTo>
                    <a:pt x="0" y="29"/>
                    <a:pt x="29" y="0"/>
                    <a:pt x="65" y="0"/>
                  </a:cubicBezTo>
                  <a:cubicBezTo>
                    <a:pt x="323" y="0"/>
                    <a:pt x="323" y="0"/>
                    <a:pt x="323" y="0"/>
                  </a:cubicBezTo>
                  <a:cubicBezTo>
                    <a:pt x="358" y="0"/>
                    <a:pt x="387" y="29"/>
                    <a:pt x="387" y="64"/>
                  </a:cubicBezTo>
                  <a:cubicBezTo>
                    <a:pt x="387" y="100"/>
                    <a:pt x="358" y="129"/>
                    <a:pt x="323" y="129"/>
                  </a:cubicBezTo>
                  <a:cubicBezTo>
                    <a:pt x="65" y="129"/>
                    <a:pt x="65" y="129"/>
                    <a:pt x="65" y="129"/>
                  </a:cubicBezTo>
                  <a:moveTo>
                    <a:pt x="323" y="0"/>
                  </a:moveTo>
                  <a:cubicBezTo>
                    <a:pt x="65" y="0"/>
                    <a:pt x="65" y="0"/>
                    <a:pt x="65" y="0"/>
                  </a:cubicBezTo>
                  <a:cubicBezTo>
                    <a:pt x="29" y="0"/>
                    <a:pt x="0" y="29"/>
                    <a:pt x="0" y="64"/>
                  </a:cubicBezTo>
                  <a:cubicBezTo>
                    <a:pt x="0" y="100"/>
                    <a:pt x="29" y="129"/>
                    <a:pt x="65" y="129"/>
                  </a:cubicBezTo>
                  <a:cubicBezTo>
                    <a:pt x="323" y="129"/>
                    <a:pt x="323" y="129"/>
                    <a:pt x="323" y="129"/>
                  </a:cubicBezTo>
                  <a:cubicBezTo>
                    <a:pt x="358" y="129"/>
                    <a:pt x="387" y="100"/>
                    <a:pt x="387" y="64"/>
                  </a:cubicBezTo>
                  <a:cubicBezTo>
                    <a:pt x="387" y="29"/>
                    <a:pt x="358" y="0"/>
                    <a:pt x="323" y="0"/>
                  </a:cubicBezTo>
                </a:path>
              </a:pathLst>
            </a:custGeom>
            <a:solidFill>
              <a:srgbClr val="E5E5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3"/>
            <p:cNvSpPr/>
            <p:nvPr/>
          </p:nvSpPr>
          <p:spPr>
            <a:xfrm>
              <a:off x="344488" y="1704975"/>
              <a:ext cx="1462087" cy="492125"/>
            </a:xfrm>
            <a:custGeom>
              <a:avLst/>
              <a:gdLst>
                <a:gd name="T0" fmla="*/ 65 w 387"/>
                <a:gd name="T1" fmla="*/ 128 h 129"/>
                <a:gd name="T2" fmla="*/ 1 w 387"/>
                <a:gd name="T3" fmla="*/ 64 h 129"/>
                <a:gd name="T4" fmla="*/ 65 w 387"/>
                <a:gd name="T5" fmla="*/ 1 h 129"/>
                <a:gd name="T6" fmla="*/ 323 w 387"/>
                <a:gd name="T7" fmla="*/ 1 h 129"/>
                <a:gd name="T8" fmla="*/ 386 w 387"/>
                <a:gd name="T9" fmla="*/ 64 h 129"/>
                <a:gd name="T10" fmla="*/ 323 w 387"/>
                <a:gd name="T11" fmla="*/ 128 h 129"/>
                <a:gd name="T12" fmla="*/ 65 w 387"/>
                <a:gd name="T13" fmla="*/ 128 h 129"/>
                <a:gd name="T14" fmla="*/ 323 w 387"/>
                <a:gd name="T15" fmla="*/ 0 h 129"/>
                <a:gd name="T16" fmla="*/ 65 w 387"/>
                <a:gd name="T17" fmla="*/ 0 h 129"/>
                <a:gd name="T18" fmla="*/ 0 w 387"/>
                <a:gd name="T19" fmla="*/ 64 h 129"/>
                <a:gd name="T20" fmla="*/ 65 w 387"/>
                <a:gd name="T21" fmla="*/ 129 h 129"/>
                <a:gd name="T22" fmla="*/ 323 w 387"/>
                <a:gd name="T23" fmla="*/ 129 h 129"/>
                <a:gd name="T24" fmla="*/ 387 w 387"/>
                <a:gd name="T25" fmla="*/ 64 h 129"/>
                <a:gd name="T26" fmla="*/ 323 w 387"/>
                <a:gd name="T2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7" h="129">
                  <a:moveTo>
                    <a:pt x="65" y="128"/>
                  </a:moveTo>
                  <a:cubicBezTo>
                    <a:pt x="29" y="128"/>
                    <a:pt x="1" y="100"/>
                    <a:pt x="1" y="64"/>
                  </a:cubicBezTo>
                  <a:cubicBezTo>
                    <a:pt x="1" y="29"/>
                    <a:pt x="29" y="1"/>
                    <a:pt x="65" y="1"/>
                  </a:cubicBezTo>
                  <a:cubicBezTo>
                    <a:pt x="323" y="1"/>
                    <a:pt x="323" y="1"/>
                    <a:pt x="323" y="1"/>
                  </a:cubicBezTo>
                  <a:cubicBezTo>
                    <a:pt x="358" y="1"/>
                    <a:pt x="386" y="29"/>
                    <a:pt x="386" y="64"/>
                  </a:cubicBezTo>
                  <a:cubicBezTo>
                    <a:pt x="386" y="100"/>
                    <a:pt x="358" y="128"/>
                    <a:pt x="323" y="128"/>
                  </a:cubicBezTo>
                  <a:cubicBezTo>
                    <a:pt x="65" y="128"/>
                    <a:pt x="65" y="128"/>
                    <a:pt x="65" y="128"/>
                  </a:cubicBezTo>
                  <a:moveTo>
                    <a:pt x="323" y="0"/>
                  </a:moveTo>
                  <a:cubicBezTo>
                    <a:pt x="65" y="0"/>
                    <a:pt x="65" y="0"/>
                    <a:pt x="65" y="0"/>
                  </a:cubicBezTo>
                  <a:cubicBezTo>
                    <a:pt x="29" y="0"/>
                    <a:pt x="0" y="29"/>
                    <a:pt x="0" y="64"/>
                  </a:cubicBezTo>
                  <a:cubicBezTo>
                    <a:pt x="0" y="100"/>
                    <a:pt x="29" y="129"/>
                    <a:pt x="65" y="129"/>
                  </a:cubicBezTo>
                  <a:cubicBezTo>
                    <a:pt x="323" y="129"/>
                    <a:pt x="323" y="129"/>
                    <a:pt x="323" y="129"/>
                  </a:cubicBezTo>
                  <a:cubicBezTo>
                    <a:pt x="358" y="129"/>
                    <a:pt x="387" y="100"/>
                    <a:pt x="387" y="64"/>
                  </a:cubicBezTo>
                  <a:cubicBezTo>
                    <a:pt x="387" y="29"/>
                    <a:pt x="358" y="0"/>
                    <a:pt x="323" y="0"/>
                  </a:cubicBezTo>
                </a:path>
              </a:pathLst>
            </a:custGeom>
            <a:solidFill>
              <a:srgbClr val="E4E4E6"/>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4"/>
            <p:cNvSpPr/>
            <p:nvPr/>
          </p:nvSpPr>
          <p:spPr>
            <a:xfrm>
              <a:off x="349250" y="1708150"/>
              <a:ext cx="1452562" cy="484188"/>
            </a:xfrm>
            <a:custGeom>
              <a:avLst/>
              <a:gdLst>
                <a:gd name="T0" fmla="*/ 64 w 385"/>
                <a:gd name="T1" fmla="*/ 127 h 127"/>
                <a:gd name="T2" fmla="*/ 0 w 385"/>
                <a:gd name="T3" fmla="*/ 63 h 127"/>
                <a:gd name="T4" fmla="*/ 64 w 385"/>
                <a:gd name="T5" fmla="*/ 0 h 127"/>
                <a:gd name="T6" fmla="*/ 322 w 385"/>
                <a:gd name="T7" fmla="*/ 0 h 127"/>
                <a:gd name="T8" fmla="*/ 385 w 385"/>
                <a:gd name="T9" fmla="*/ 63 h 127"/>
                <a:gd name="T10" fmla="*/ 322 w 385"/>
                <a:gd name="T11" fmla="*/ 127 h 127"/>
                <a:gd name="T12" fmla="*/ 64 w 385"/>
                <a:gd name="T13" fmla="*/ 127 h 127"/>
                <a:gd name="T14" fmla="*/ 322 w 385"/>
                <a:gd name="T15" fmla="*/ 0 h 127"/>
                <a:gd name="T16" fmla="*/ 64 w 385"/>
                <a:gd name="T17" fmla="*/ 0 h 127"/>
                <a:gd name="T18" fmla="*/ 0 w 385"/>
                <a:gd name="T19" fmla="*/ 63 h 127"/>
                <a:gd name="T20" fmla="*/ 64 w 385"/>
                <a:gd name="T21" fmla="*/ 127 h 127"/>
                <a:gd name="T22" fmla="*/ 322 w 385"/>
                <a:gd name="T23" fmla="*/ 127 h 127"/>
                <a:gd name="T24" fmla="*/ 385 w 385"/>
                <a:gd name="T25" fmla="*/ 63 h 127"/>
                <a:gd name="T26" fmla="*/ 322 w 385"/>
                <a:gd name="T2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5" h="127">
                  <a:moveTo>
                    <a:pt x="64" y="127"/>
                  </a:moveTo>
                  <a:cubicBezTo>
                    <a:pt x="29" y="127"/>
                    <a:pt x="0" y="98"/>
                    <a:pt x="0" y="63"/>
                  </a:cubicBezTo>
                  <a:cubicBezTo>
                    <a:pt x="0" y="29"/>
                    <a:pt x="29" y="0"/>
                    <a:pt x="64" y="0"/>
                  </a:cubicBezTo>
                  <a:cubicBezTo>
                    <a:pt x="322" y="0"/>
                    <a:pt x="322" y="0"/>
                    <a:pt x="322" y="0"/>
                  </a:cubicBezTo>
                  <a:cubicBezTo>
                    <a:pt x="356" y="0"/>
                    <a:pt x="385" y="29"/>
                    <a:pt x="385" y="63"/>
                  </a:cubicBezTo>
                  <a:cubicBezTo>
                    <a:pt x="385" y="98"/>
                    <a:pt x="356" y="127"/>
                    <a:pt x="322" y="127"/>
                  </a:cubicBezTo>
                  <a:cubicBezTo>
                    <a:pt x="64" y="127"/>
                    <a:pt x="64" y="127"/>
                    <a:pt x="64" y="127"/>
                  </a:cubicBezTo>
                  <a:moveTo>
                    <a:pt x="322" y="0"/>
                  </a:moveTo>
                  <a:cubicBezTo>
                    <a:pt x="64" y="0"/>
                    <a:pt x="64" y="0"/>
                    <a:pt x="64" y="0"/>
                  </a:cubicBezTo>
                  <a:cubicBezTo>
                    <a:pt x="28" y="0"/>
                    <a:pt x="0" y="28"/>
                    <a:pt x="0" y="63"/>
                  </a:cubicBezTo>
                  <a:cubicBezTo>
                    <a:pt x="0" y="99"/>
                    <a:pt x="28" y="127"/>
                    <a:pt x="64" y="127"/>
                  </a:cubicBezTo>
                  <a:cubicBezTo>
                    <a:pt x="322" y="127"/>
                    <a:pt x="322" y="127"/>
                    <a:pt x="322" y="127"/>
                  </a:cubicBezTo>
                  <a:cubicBezTo>
                    <a:pt x="357" y="127"/>
                    <a:pt x="385" y="99"/>
                    <a:pt x="385" y="63"/>
                  </a:cubicBezTo>
                  <a:cubicBezTo>
                    <a:pt x="385" y="28"/>
                    <a:pt x="357" y="0"/>
                    <a:pt x="322" y="0"/>
                  </a:cubicBezTo>
                </a:path>
              </a:pathLst>
            </a:custGeom>
            <a:solidFill>
              <a:srgbClr val="E3E3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5"/>
            <p:cNvSpPr/>
            <p:nvPr/>
          </p:nvSpPr>
          <p:spPr>
            <a:xfrm>
              <a:off x="349250" y="1708150"/>
              <a:ext cx="1452562" cy="484188"/>
            </a:xfrm>
            <a:custGeom>
              <a:avLst/>
              <a:gdLst>
                <a:gd name="T0" fmla="*/ 64 w 385"/>
                <a:gd name="T1" fmla="*/ 126 h 127"/>
                <a:gd name="T2" fmla="*/ 1 w 385"/>
                <a:gd name="T3" fmla="*/ 63 h 127"/>
                <a:gd name="T4" fmla="*/ 64 w 385"/>
                <a:gd name="T5" fmla="*/ 1 h 127"/>
                <a:gd name="T6" fmla="*/ 322 w 385"/>
                <a:gd name="T7" fmla="*/ 1 h 127"/>
                <a:gd name="T8" fmla="*/ 384 w 385"/>
                <a:gd name="T9" fmla="*/ 63 h 127"/>
                <a:gd name="T10" fmla="*/ 322 w 385"/>
                <a:gd name="T11" fmla="*/ 126 h 127"/>
                <a:gd name="T12" fmla="*/ 64 w 385"/>
                <a:gd name="T13" fmla="*/ 126 h 127"/>
                <a:gd name="T14" fmla="*/ 322 w 385"/>
                <a:gd name="T15" fmla="*/ 0 h 127"/>
                <a:gd name="T16" fmla="*/ 64 w 385"/>
                <a:gd name="T17" fmla="*/ 0 h 127"/>
                <a:gd name="T18" fmla="*/ 0 w 385"/>
                <a:gd name="T19" fmla="*/ 63 h 127"/>
                <a:gd name="T20" fmla="*/ 64 w 385"/>
                <a:gd name="T21" fmla="*/ 127 h 127"/>
                <a:gd name="T22" fmla="*/ 322 w 385"/>
                <a:gd name="T23" fmla="*/ 127 h 127"/>
                <a:gd name="T24" fmla="*/ 385 w 385"/>
                <a:gd name="T25" fmla="*/ 63 h 127"/>
                <a:gd name="T26" fmla="*/ 322 w 385"/>
                <a:gd name="T2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5" h="127">
                  <a:moveTo>
                    <a:pt x="64" y="126"/>
                  </a:moveTo>
                  <a:cubicBezTo>
                    <a:pt x="29" y="126"/>
                    <a:pt x="1" y="98"/>
                    <a:pt x="1" y="63"/>
                  </a:cubicBezTo>
                  <a:cubicBezTo>
                    <a:pt x="1" y="29"/>
                    <a:pt x="29" y="1"/>
                    <a:pt x="64" y="1"/>
                  </a:cubicBezTo>
                  <a:cubicBezTo>
                    <a:pt x="322" y="1"/>
                    <a:pt x="322" y="1"/>
                    <a:pt x="322" y="1"/>
                  </a:cubicBezTo>
                  <a:cubicBezTo>
                    <a:pt x="356" y="1"/>
                    <a:pt x="384" y="29"/>
                    <a:pt x="384" y="63"/>
                  </a:cubicBezTo>
                  <a:cubicBezTo>
                    <a:pt x="384" y="98"/>
                    <a:pt x="356" y="126"/>
                    <a:pt x="322" y="126"/>
                  </a:cubicBezTo>
                  <a:cubicBezTo>
                    <a:pt x="64" y="126"/>
                    <a:pt x="64" y="126"/>
                    <a:pt x="64" y="126"/>
                  </a:cubicBezTo>
                  <a:moveTo>
                    <a:pt x="322" y="0"/>
                  </a:moveTo>
                  <a:cubicBezTo>
                    <a:pt x="64" y="0"/>
                    <a:pt x="64" y="0"/>
                    <a:pt x="64" y="0"/>
                  </a:cubicBezTo>
                  <a:cubicBezTo>
                    <a:pt x="29" y="0"/>
                    <a:pt x="0" y="29"/>
                    <a:pt x="0" y="63"/>
                  </a:cubicBezTo>
                  <a:cubicBezTo>
                    <a:pt x="0" y="98"/>
                    <a:pt x="29" y="127"/>
                    <a:pt x="64" y="127"/>
                  </a:cubicBezTo>
                  <a:cubicBezTo>
                    <a:pt x="322" y="127"/>
                    <a:pt x="322" y="127"/>
                    <a:pt x="322" y="127"/>
                  </a:cubicBezTo>
                  <a:cubicBezTo>
                    <a:pt x="356" y="127"/>
                    <a:pt x="385" y="98"/>
                    <a:pt x="385" y="63"/>
                  </a:cubicBezTo>
                  <a:cubicBezTo>
                    <a:pt x="385" y="29"/>
                    <a:pt x="356" y="0"/>
                    <a:pt x="322" y="0"/>
                  </a:cubicBezTo>
                </a:path>
              </a:pathLst>
            </a:custGeom>
            <a:solidFill>
              <a:srgbClr val="E2E2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6"/>
            <p:cNvSpPr/>
            <p:nvPr/>
          </p:nvSpPr>
          <p:spPr>
            <a:xfrm>
              <a:off x="352425" y="1712913"/>
              <a:ext cx="1446212" cy="476250"/>
            </a:xfrm>
            <a:custGeom>
              <a:avLst/>
              <a:gdLst>
                <a:gd name="T0" fmla="*/ 63 w 383"/>
                <a:gd name="T1" fmla="*/ 125 h 125"/>
                <a:gd name="T2" fmla="*/ 0 w 383"/>
                <a:gd name="T3" fmla="*/ 62 h 125"/>
                <a:gd name="T4" fmla="*/ 63 w 383"/>
                <a:gd name="T5" fmla="*/ 0 h 125"/>
                <a:gd name="T6" fmla="*/ 321 w 383"/>
                <a:gd name="T7" fmla="*/ 0 h 125"/>
                <a:gd name="T8" fmla="*/ 383 w 383"/>
                <a:gd name="T9" fmla="*/ 62 h 125"/>
                <a:gd name="T10" fmla="*/ 321 w 383"/>
                <a:gd name="T11" fmla="*/ 125 h 125"/>
                <a:gd name="T12" fmla="*/ 63 w 383"/>
                <a:gd name="T13" fmla="*/ 125 h 125"/>
                <a:gd name="T14" fmla="*/ 321 w 383"/>
                <a:gd name="T15" fmla="*/ 0 h 125"/>
                <a:gd name="T16" fmla="*/ 63 w 383"/>
                <a:gd name="T17" fmla="*/ 0 h 125"/>
                <a:gd name="T18" fmla="*/ 0 w 383"/>
                <a:gd name="T19" fmla="*/ 62 h 125"/>
                <a:gd name="T20" fmla="*/ 63 w 383"/>
                <a:gd name="T21" fmla="*/ 125 h 125"/>
                <a:gd name="T22" fmla="*/ 321 w 383"/>
                <a:gd name="T23" fmla="*/ 125 h 125"/>
                <a:gd name="T24" fmla="*/ 383 w 383"/>
                <a:gd name="T25" fmla="*/ 62 h 125"/>
                <a:gd name="T26" fmla="*/ 321 w 383"/>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3" h="125">
                  <a:moveTo>
                    <a:pt x="63" y="125"/>
                  </a:moveTo>
                  <a:cubicBezTo>
                    <a:pt x="28" y="125"/>
                    <a:pt x="0" y="97"/>
                    <a:pt x="0" y="62"/>
                  </a:cubicBezTo>
                  <a:cubicBezTo>
                    <a:pt x="0" y="28"/>
                    <a:pt x="28" y="0"/>
                    <a:pt x="63" y="0"/>
                  </a:cubicBezTo>
                  <a:cubicBezTo>
                    <a:pt x="321" y="0"/>
                    <a:pt x="321" y="0"/>
                    <a:pt x="321" y="0"/>
                  </a:cubicBezTo>
                  <a:cubicBezTo>
                    <a:pt x="355" y="0"/>
                    <a:pt x="383" y="28"/>
                    <a:pt x="383" y="62"/>
                  </a:cubicBezTo>
                  <a:cubicBezTo>
                    <a:pt x="383" y="97"/>
                    <a:pt x="355" y="125"/>
                    <a:pt x="321" y="125"/>
                  </a:cubicBezTo>
                  <a:cubicBezTo>
                    <a:pt x="63" y="125"/>
                    <a:pt x="63" y="125"/>
                    <a:pt x="63" y="125"/>
                  </a:cubicBezTo>
                  <a:moveTo>
                    <a:pt x="321" y="0"/>
                  </a:moveTo>
                  <a:cubicBezTo>
                    <a:pt x="63" y="0"/>
                    <a:pt x="63" y="0"/>
                    <a:pt x="63" y="0"/>
                  </a:cubicBezTo>
                  <a:cubicBezTo>
                    <a:pt x="28" y="0"/>
                    <a:pt x="0" y="28"/>
                    <a:pt x="0" y="62"/>
                  </a:cubicBezTo>
                  <a:cubicBezTo>
                    <a:pt x="0" y="97"/>
                    <a:pt x="28" y="125"/>
                    <a:pt x="63" y="125"/>
                  </a:cubicBezTo>
                  <a:cubicBezTo>
                    <a:pt x="321" y="125"/>
                    <a:pt x="321" y="125"/>
                    <a:pt x="321" y="125"/>
                  </a:cubicBezTo>
                  <a:cubicBezTo>
                    <a:pt x="355" y="125"/>
                    <a:pt x="383" y="97"/>
                    <a:pt x="383" y="62"/>
                  </a:cubicBezTo>
                  <a:cubicBezTo>
                    <a:pt x="383" y="28"/>
                    <a:pt x="355" y="0"/>
                    <a:pt x="321" y="0"/>
                  </a:cubicBezTo>
                </a:path>
              </a:pathLst>
            </a:custGeom>
            <a:solidFill>
              <a:srgbClr val="E1E1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7"/>
            <p:cNvSpPr/>
            <p:nvPr/>
          </p:nvSpPr>
          <p:spPr>
            <a:xfrm>
              <a:off x="352425" y="1712913"/>
              <a:ext cx="1446212" cy="476250"/>
            </a:xfrm>
            <a:custGeom>
              <a:avLst/>
              <a:gdLst>
                <a:gd name="T0" fmla="*/ 63 w 383"/>
                <a:gd name="T1" fmla="*/ 124 h 125"/>
                <a:gd name="T2" fmla="*/ 1 w 383"/>
                <a:gd name="T3" fmla="*/ 62 h 125"/>
                <a:gd name="T4" fmla="*/ 63 w 383"/>
                <a:gd name="T5" fmla="*/ 1 h 125"/>
                <a:gd name="T6" fmla="*/ 321 w 383"/>
                <a:gd name="T7" fmla="*/ 1 h 125"/>
                <a:gd name="T8" fmla="*/ 382 w 383"/>
                <a:gd name="T9" fmla="*/ 62 h 125"/>
                <a:gd name="T10" fmla="*/ 321 w 383"/>
                <a:gd name="T11" fmla="*/ 124 h 125"/>
                <a:gd name="T12" fmla="*/ 63 w 383"/>
                <a:gd name="T13" fmla="*/ 124 h 125"/>
                <a:gd name="T14" fmla="*/ 321 w 383"/>
                <a:gd name="T15" fmla="*/ 0 h 125"/>
                <a:gd name="T16" fmla="*/ 63 w 383"/>
                <a:gd name="T17" fmla="*/ 0 h 125"/>
                <a:gd name="T18" fmla="*/ 0 w 383"/>
                <a:gd name="T19" fmla="*/ 62 h 125"/>
                <a:gd name="T20" fmla="*/ 63 w 383"/>
                <a:gd name="T21" fmla="*/ 125 h 125"/>
                <a:gd name="T22" fmla="*/ 321 w 383"/>
                <a:gd name="T23" fmla="*/ 125 h 125"/>
                <a:gd name="T24" fmla="*/ 383 w 383"/>
                <a:gd name="T25" fmla="*/ 62 h 125"/>
                <a:gd name="T26" fmla="*/ 321 w 383"/>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3" h="125">
                  <a:moveTo>
                    <a:pt x="63" y="124"/>
                  </a:moveTo>
                  <a:cubicBezTo>
                    <a:pt x="29" y="124"/>
                    <a:pt x="1" y="96"/>
                    <a:pt x="1" y="62"/>
                  </a:cubicBezTo>
                  <a:cubicBezTo>
                    <a:pt x="1" y="29"/>
                    <a:pt x="29" y="1"/>
                    <a:pt x="63" y="1"/>
                  </a:cubicBezTo>
                  <a:cubicBezTo>
                    <a:pt x="321" y="1"/>
                    <a:pt x="321" y="1"/>
                    <a:pt x="321" y="1"/>
                  </a:cubicBezTo>
                  <a:cubicBezTo>
                    <a:pt x="354" y="1"/>
                    <a:pt x="382" y="29"/>
                    <a:pt x="382" y="62"/>
                  </a:cubicBezTo>
                  <a:cubicBezTo>
                    <a:pt x="382" y="96"/>
                    <a:pt x="354" y="124"/>
                    <a:pt x="321" y="124"/>
                  </a:cubicBezTo>
                  <a:cubicBezTo>
                    <a:pt x="63" y="124"/>
                    <a:pt x="63" y="124"/>
                    <a:pt x="63" y="124"/>
                  </a:cubicBezTo>
                  <a:moveTo>
                    <a:pt x="321" y="0"/>
                  </a:moveTo>
                  <a:cubicBezTo>
                    <a:pt x="63" y="0"/>
                    <a:pt x="63" y="0"/>
                    <a:pt x="63" y="0"/>
                  </a:cubicBezTo>
                  <a:cubicBezTo>
                    <a:pt x="28" y="0"/>
                    <a:pt x="0" y="28"/>
                    <a:pt x="0" y="62"/>
                  </a:cubicBezTo>
                  <a:cubicBezTo>
                    <a:pt x="0" y="97"/>
                    <a:pt x="28" y="125"/>
                    <a:pt x="63" y="125"/>
                  </a:cubicBezTo>
                  <a:cubicBezTo>
                    <a:pt x="321" y="125"/>
                    <a:pt x="321" y="125"/>
                    <a:pt x="321" y="125"/>
                  </a:cubicBezTo>
                  <a:cubicBezTo>
                    <a:pt x="355" y="125"/>
                    <a:pt x="383" y="97"/>
                    <a:pt x="383" y="62"/>
                  </a:cubicBezTo>
                  <a:cubicBezTo>
                    <a:pt x="383" y="28"/>
                    <a:pt x="355" y="0"/>
                    <a:pt x="321" y="0"/>
                  </a:cubicBezTo>
                </a:path>
              </a:pathLst>
            </a:custGeom>
            <a:solidFill>
              <a:srgbClr val="E0E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8"/>
            <p:cNvSpPr/>
            <p:nvPr/>
          </p:nvSpPr>
          <p:spPr>
            <a:xfrm>
              <a:off x="355600" y="1716088"/>
              <a:ext cx="1439862" cy="469900"/>
            </a:xfrm>
            <a:custGeom>
              <a:avLst/>
              <a:gdLst>
                <a:gd name="T0" fmla="*/ 62 w 381"/>
                <a:gd name="T1" fmla="*/ 122 h 123"/>
                <a:gd name="T2" fmla="*/ 1 w 381"/>
                <a:gd name="T3" fmla="*/ 61 h 123"/>
                <a:gd name="T4" fmla="*/ 62 w 381"/>
                <a:gd name="T5" fmla="*/ 1 h 123"/>
                <a:gd name="T6" fmla="*/ 320 w 381"/>
                <a:gd name="T7" fmla="*/ 1 h 123"/>
                <a:gd name="T8" fmla="*/ 380 w 381"/>
                <a:gd name="T9" fmla="*/ 61 h 123"/>
                <a:gd name="T10" fmla="*/ 320 w 381"/>
                <a:gd name="T11" fmla="*/ 122 h 123"/>
                <a:gd name="T12" fmla="*/ 62 w 381"/>
                <a:gd name="T13" fmla="*/ 122 h 123"/>
                <a:gd name="T14" fmla="*/ 320 w 381"/>
                <a:gd name="T15" fmla="*/ 0 h 123"/>
                <a:gd name="T16" fmla="*/ 62 w 381"/>
                <a:gd name="T17" fmla="*/ 0 h 123"/>
                <a:gd name="T18" fmla="*/ 0 w 381"/>
                <a:gd name="T19" fmla="*/ 61 h 123"/>
                <a:gd name="T20" fmla="*/ 62 w 381"/>
                <a:gd name="T21" fmla="*/ 123 h 123"/>
                <a:gd name="T22" fmla="*/ 320 w 381"/>
                <a:gd name="T23" fmla="*/ 123 h 123"/>
                <a:gd name="T24" fmla="*/ 381 w 381"/>
                <a:gd name="T25" fmla="*/ 61 h 123"/>
                <a:gd name="T26" fmla="*/ 320 w 381"/>
                <a:gd name="T2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1" h="123">
                  <a:moveTo>
                    <a:pt x="62" y="122"/>
                  </a:moveTo>
                  <a:cubicBezTo>
                    <a:pt x="28" y="122"/>
                    <a:pt x="1" y="95"/>
                    <a:pt x="1" y="61"/>
                  </a:cubicBezTo>
                  <a:cubicBezTo>
                    <a:pt x="1" y="28"/>
                    <a:pt x="28" y="1"/>
                    <a:pt x="62" y="1"/>
                  </a:cubicBezTo>
                  <a:cubicBezTo>
                    <a:pt x="320" y="1"/>
                    <a:pt x="320" y="1"/>
                    <a:pt x="320" y="1"/>
                  </a:cubicBezTo>
                  <a:cubicBezTo>
                    <a:pt x="353" y="1"/>
                    <a:pt x="380" y="28"/>
                    <a:pt x="380" y="61"/>
                  </a:cubicBezTo>
                  <a:cubicBezTo>
                    <a:pt x="380" y="95"/>
                    <a:pt x="353" y="122"/>
                    <a:pt x="320" y="122"/>
                  </a:cubicBezTo>
                  <a:cubicBezTo>
                    <a:pt x="62" y="122"/>
                    <a:pt x="62" y="122"/>
                    <a:pt x="62" y="122"/>
                  </a:cubicBezTo>
                  <a:moveTo>
                    <a:pt x="320" y="0"/>
                  </a:moveTo>
                  <a:cubicBezTo>
                    <a:pt x="62" y="0"/>
                    <a:pt x="62" y="0"/>
                    <a:pt x="62" y="0"/>
                  </a:cubicBezTo>
                  <a:cubicBezTo>
                    <a:pt x="28" y="0"/>
                    <a:pt x="0" y="28"/>
                    <a:pt x="0" y="61"/>
                  </a:cubicBezTo>
                  <a:cubicBezTo>
                    <a:pt x="0" y="95"/>
                    <a:pt x="28" y="123"/>
                    <a:pt x="62" y="123"/>
                  </a:cubicBezTo>
                  <a:cubicBezTo>
                    <a:pt x="320" y="123"/>
                    <a:pt x="320" y="123"/>
                    <a:pt x="320" y="123"/>
                  </a:cubicBezTo>
                  <a:cubicBezTo>
                    <a:pt x="353" y="123"/>
                    <a:pt x="381" y="95"/>
                    <a:pt x="381" y="61"/>
                  </a:cubicBezTo>
                  <a:cubicBezTo>
                    <a:pt x="381" y="28"/>
                    <a:pt x="353" y="0"/>
                    <a:pt x="320" y="0"/>
                  </a:cubicBezTo>
                </a:path>
              </a:pathLst>
            </a:custGeom>
            <a:solidFill>
              <a:srgbClr val="DFDF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9"/>
            <p:cNvSpPr/>
            <p:nvPr/>
          </p:nvSpPr>
          <p:spPr>
            <a:xfrm>
              <a:off x="360363" y="1720850"/>
              <a:ext cx="1430337" cy="460375"/>
            </a:xfrm>
            <a:custGeom>
              <a:avLst/>
              <a:gdLst>
                <a:gd name="T0" fmla="*/ 61 w 379"/>
                <a:gd name="T1" fmla="*/ 121 h 121"/>
                <a:gd name="T2" fmla="*/ 0 w 379"/>
                <a:gd name="T3" fmla="*/ 60 h 121"/>
                <a:gd name="T4" fmla="*/ 61 w 379"/>
                <a:gd name="T5" fmla="*/ 0 h 121"/>
                <a:gd name="T6" fmla="*/ 319 w 379"/>
                <a:gd name="T7" fmla="*/ 0 h 121"/>
                <a:gd name="T8" fmla="*/ 379 w 379"/>
                <a:gd name="T9" fmla="*/ 60 h 121"/>
                <a:gd name="T10" fmla="*/ 319 w 379"/>
                <a:gd name="T11" fmla="*/ 121 h 121"/>
                <a:gd name="T12" fmla="*/ 61 w 379"/>
                <a:gd name="T13" fmla="*/ 121 h 121"/>
                <a:gd name="T14" fmla="*/ 319 w 379"/>
                <a:gd name="T15" fmla="*/ 0 h 121"/>
                <a:gd name="T16" fmla="*/ 61 w 379"/>
                <a:gd name="T17" fmla="*/ 0 h 121"/>
                <a:gd name="T18" fmla="*/ 0 w 379"/>
                <a:gd name="T19" fmla="*/ 60 h 121"/>
                <a:gd name="T20" fmla="*/ 61 w 379"/>
                <a:gd name="T21" fmla="*/ 121 h 121"/>
                <a:gd name="T22" fmla="*/ 319 w 379"/>
                <a:gd name="T23" fmla="*/ 121 h 121"/>
                <a:gd name="T24" fmla="*/ 379 w 379"/>
                <a:gd name="T25" fmla="*/ 60 h 121"/>
                <a:gd name="T26" fmla="*/ 319 w 379"/>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9" h="121">
                  <a:moveTo>
                    <a:pt x="61" y="121"/>
                  </a:moveTo>
                  <a:cubicBezTo>
                    <a:pt x="27" y="121"/>
                    <a:pt x="0" y="94"/>
                    <a:pt x="0" y="60"/>
                  </a:cubicBezTo>
                  <a:cubicBezTo>
                    <a:pt x="0" y="27"/>
                    <a:pt x="27" y="0"/>
                    <a:pt x="61" y="0"/>
                  </a:cubicBezTo>
                  <a:cubicBezTo>
                    <a:pt x="319" y="0"/>
                    <a:pt x="319" y="0"/>
                    <a:pt x="319" y="0"/>
                  </a:cubicBezTo>
                  <a:cubicBezTo>
                    <a:pt x="352" y="0"/>
                    <a:pt x="379" y="27"/>
                    <a:pt x="379" y="60"/>
                  </a:cubicBezTo>
                  <a:cubicBezTo>
                    <a:pt x="379" y="94"/>
                    <a:pt x="352" y="121"/>
                    <a:pt x="319" y="121"/>
                  </a:cubicBezTo>
                  <a:cubicBezTo>
                    <a:pt x="61" y="121"/>
                    <a:pt x="61" y="121"/>
                    <a:pt x="61" y="121"/>
                  </a:cubicBezTo>
                  <a:moveTo>
                    <a:pt x="319" y="0"/>
                  </a:moveTo>
                  <a:cubicBezTo>
                    <a:pt x="61" y="0"/>
                    <a:pt x="61" y="0"/>
                    <a:pt x="61" y="0"/>
                  </a:cubicBezTo>
                  <a:cubicBezTo>
                    <a:pt x="27" y="0"/>
                    <a:pt x="0" y="27"/>
                    <a:pt x="0" y="60"/>
                  </a:cubicBezTo>
                  <a:cubicBezTo>
                    <a:pt x="0" y="94"/>
                    <a:pt x="27" y="121"/>
                    <a:pt x="61" y="121"/>
                  </a:cubicBezTo>
                  <a:cubicBezTo>
                    <a:pt x="319" y="121"/>
                    <a:pt x="319" y="121"/>
                    <a:pt x="319" y="121"/>
                  </a:cubicBezTo>
                  <a:cubicBezTo>
                    <a:pt x="352" y="121"/>
                    <a:pt x="379" y="94"/>
                    <a:pt x="379" y="60"/>
                  </a:cubicBezTo>
                  <a:cubicBezTo>
                    <a:pt x="379" y="27"/>
                    <a:pt x="352" y="0"/>
                    <a:pt x="319" y="0"/>
                  </a:cubicBezTo>
                </a:path>
              </a:pathLst>
            </a:custGeom>
            <a:solidFill>
              <a:srgbClr val="DEDE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0"/>
            <p:cNvSpPr/>
            <p:nvPr/>
          </p:nvSpPr>
          <p:spPr>
            <a:xfrm>
              <a:off x="360363" y="1720850"/>
              <a:ext cx="1430337" cy="460375"/>
            </a:xfrm>
            <a:custGeom>
              <a:avLst/>
              <a:gdLst>
                <a:gd name="T0" fmla="*/ 61 w 379"/>
                <a:gd name="T1" fmla="*/ 120 h 121"/>
                <a:gd name="T2" fmla="*/ 1 w 379"/>
                <a:gd name="T3" fmla="*/ 60 h 121"/>
                <a:gd name="T4" fmla="*/ 61 w 379"/>
                <a:gd name="T5" fmla="*/ 1 h 121"/>
                <a:gd name="T6" fmla="*/ 319 w 379"/>
                <a:gd name="T7" fmla="*/ 1 h 121"/>
                <a:gd name="T8" fmla="*/ 378 w 379"/>
                <a:gd name="T9" fmla="*/ 60 h 121"/>
                <a:gd name="T10" fmla="*/ 319 w 379"/>
                <a:gd name="T11" fmla="*/ 120 h 121"/>
                <a:gd name="T12" fmla="*/ 61 w 379"/>
                <a:gd name="T13" fmla="*/ 120 h 121"/>
                <a:gd name="T14" fmla="*/ 319 w 379"/>
                <a:gd name="T15" fmla="*/ 0 h 121"/>
                <a:gd name="T16" fmla="*/ 61 w 379"/>
                <a:gd name="T17" fmla="*/ 0 h 121"/>
                <a:gd name="T18" fmla="*/ 0 w 379"/>
                <a:gd name="T19" fmla="*/ 60 h 121"/>
                <a:gd name="T20" fmla="*/ 61 w 379"/>
                <a:gd name="T21" fmla="*/ 121 h 121"/>
                <a:gd name="T22" fmla="*/ 319 w 379"/>
                <a:gd name="T23" fmla="*/ 121 h 121"/>
                <a:gd name="T24" fmla="*/ 379 w 379"/>
                <a:gd name="T25" fmla="*/ 60 h 121"/>
                <a:gd name="T26" fmla="*/ 319 w 379"/>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9" h="121">
                  <a:moveTo>
                    <a:pt x="61" y="120"/>
                  </a:moveTo>
                  <a:cubicBezTo>
                    <a:pt x="28" y="120"/>
                    <a:pt x="1" y="94"/>
                    <a:pt x="1" y="60"/>
                  </a:cubicBezTo>
                  <a:cubicBezTo>
                    <a:pt x="1" y="27"/>
                    <a:pt x="28" y="1"/>
                    <a:pt x="61" y="1"/>
                  </a:cubicBezTo>
                  <a:cubicBezTo>
                    <a:pt x="319" y="1"/>
                    <a:pt x="319" y="1"/>
                    <a:pt x="319" y="1"/>
                  </a:cubicBezTo>
                  <a:cubicBezTo>
                    <a:pt x="352" y="1"/>
                    <a:pt x="378" y="27"/>
                    <a:pt x="378" y="60"/>
                  </a:cubicBezTo>
                  <a:cubicBezTo>
                    <a:pt x="378" y="94"/>
                    <a:pt x="352" y="120"/>
                    <a:pt x="319" y="120"/>
                  </a:cubicBezTo>
                  <a:cubicBezTo>
                    <a:pt x="61" y="120"/>
                    <a:pt x="61" y="120"/>
                    <a:pt x="61" y="120"/>
                  </a:cubicBezTo>
                  <a:moveTo>
                    <a:pt x="319" y="0"/>
                  </a:moveTo>
                  <a:cubicBezTo>
                    <a:pt x="61" y="0"/>
                    <a:pt x="61" y="0"/>
                    <a:pt x="61" y="0"/>
                  </a:cubicBezTo>
                  <a:cubicBezTo>
                    <a:pt x="27" y="0"/>
                    <a:pt x="0" y="27"/>
                    <a:pt x="0" y="60"/>
                  </a:cubicBezTo>
                  <a:cubicBezTo>
                    <a:pt x="0" y="94"/>
                    <a:pt x="27" y="121"/>
                    <a:pt x="61" y="121"/>
                  </a:cubicBezTo>
                  <a:cubicBezTo>
                    <a:pt x="319" y="121"/>
                    <a:pt x="319" y="121"/>
                    <a:pt x="319" y="121"/>
                  </a:cubicBezTo>
                  <a:cubicBezTo>
                    <a:pt x="352" y="121"/>
                    <a:pt x="379" y="94"/>
                    <a:pt x="379" y="60"/>
                  </a:cubicBezTo>
                  <a:cubicBezTo>
                    <a:pt x="379" y="27"/>
                    <a:pt x="352" y="0"/>
                    <a:pt x="319" y="0"/>
                  </a:cubicBezTo>
                </a:path>
              </a:pathLst>
            </a:custGeom>
            <a:solidFill>
              <a:srgbClr val="DDDD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1"/>
            <p:cNvSpPr/>
            <p:nvPr/>
          </p:nvSpPr>
          <p:spPr>
            <a:xfrm>
              <a:off x="363538" y="1724025"/>
              <a:ext cx="1423987" cy="454025"/>
            </a:xfrm>
            <a:custGeom>
              <a:avLst/>
              <a:gdLst>
                <a:gd name="T0" fmla="*/ 60 w 377"/>
                <a:gd name="T1" fmla="*/ 119 h 119"/>
                <a:gd name="T2" fmla="*/ 0 w 377"/>
                <a:gd name="T3" fmla="*/ 59 h 119"/>
                <a:gd name="T4" fmla="*/ 60 w 377"/>
                <a:gd name="T5" fmla="*/ 0 h 119"/>
                <a:gd name="T6" fmla="*/ 318 w 377"/>
                <a:gd name="T7" fmla="*/ 0 h 119"/>
                <a:gd name="T8" fmla="*/ 377 w 377"/>
                <a:gd name="T9" fmla="*/ 59 h 119"/>
                <a:gd name="T10" fmla="*/ 318 w 377"/>
                <a:gd name="T11" fmla="*/ 119 h 119"/>
                <a:gd name="T12" fmla="*/ 60 w 377"/>
                <a:gd name="T13" fmla="*/ 119 h 119"/>
                <a:gd name="T14" fmla="*/ 318 w 377"/>
                <a:gd name="T15" fmla="*/ 0 h 119"/>
                <a:gd name="T16" fmla="*/ 60 w 377"/>
                <a:gd name="T17" fmla="*/ 0 h 119"/>
                <a:gd name="T18" fmla="*/ 0 w 377"/>
                <a:gd name="T19" fmla="*/ 59 h 119"/>
                <a:gd name="T20" fmla="*/ 60 w 377"/>
                <a:gd name="T21" fmla="*/ 119 h 119"/>
                <a:gd name="T22" fmla="*/ 318 w 377"/>
                <a:gd name="T23" fmla="*/ 119 h 119"/>
                <a:gd name="T24" fmla="*/ 377 w 377"/>
                <a:gd name="T25" fmla="*/ 59 h 119"/>
                <a:gd name="T26" fmla="*/ 318 w 377"/>
                <a:gd name="T2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7" h="119">
                  <a:moveTo>
                    <a:pt x="60" y="119"/>
                  </a:moveTo>
                  <a:cubicBezTo>
                    <a:pt x="27" y="119"/>
                    <a:pt x="0" y="92"/>
                    <a:pt x="0" y="59"/>
                  </a:cubicBezTo>
                  <a:cubicBezTo>
                    <a:pt x="0" y="27"/>
                    <a:pt x="27" y="0"/>
                    <a:pt x="60" y="0"/>
                  </a:cubicBezTo>
                  <a:cubicBezTo>
                    <a:pt x="318" y="0"/>
                    <a:pt x="318" y="0"/>
                    <a:pt x="318" y="0"/>
                  </a:cubicBezTo>
                  <a:cubicBezTo>
                    <a:pt x="350" y="0"/>
                    <a:pt x="377" y="27"/>
                    <a:pt x="377" y="59"/>
                  </a:cubicBezTo>
                  <a:cubicBezTo>
                    <a:pt x="377" y="92"/>
                    <a:pt x="350" y="119"/>
                    <a:pt x="318" y="119"/>
                  </a:cubicBezTo>
                  <a:cubicBezTo>
                    <a:pt x="60" y="119"/>
                    <a:pt x="60" y="119"/>
                    <a:pt x="60" y="119"/>
                  </a:cubicBezTo>
                  <a:moveTo>
                    <a:pt x="318" y="0"/>
                  </a:moveTo>
                  <a:cubicBezTo>
                    <a:pt x="60" y="0"/>
                    <a:pt x="60" y="0"/>
                    <a:pt x="60" y="0"/>
                  </a:cubicBezTo>
                  <a:cubicBezTo>
                    <a:pt x="27" y="0"/>
                    <a:pt x="0" y="26"/>
                    <a:pt x="0" y="59"/>
                  </a:cubicBezTo>
                  <a:cubicBezTo>
                    <a:pt x="0" y="93"/>
                    <a:pt x="27" y="119"/>
                    <a:pt x="60" y="119"/>
                  </a:cubicBezTo>
                  <a:cubicBezTo>
                    <a:pt x="318" y="119"/>
                    <a:pt x="318" y="119"/>
                    <a:pt x="318" y="119"/>
                  </a:cubicBezTo>
                  <a:cubicBezTo>
                    <a:pt x="351" y="119"/>
                    <a:pt x="377" y="93"/>
                    <a:pt x="377" y="59"/>
                  </a:cubicBezTo>
                  <a:cubicBezTo>
                    <a:pt x="377" y="26"/>
                    <a:pt x="351" y="0"/>
                    <a:pt x="318" y="0"/>
                  </a:cubicBezTo>
                </a:path>
              </a:pathLst>
            </a:custGeom>
            <a:solidFill>
              <a:srgbClr val="DCDC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2"/>
            <p:cNvSpPr/>
            <p:nvPr/>
          </p:nvSpPr>
          <p:spPr>
            <a:xfrm>
              <a:off x="363538" y="1724025"/>
              <a:ext cx="1423987" cy="454025"/>
            </a:xfrm>
            <a:custGeom>
              <a:avLst/>
              <a:gdLst>
                <a:gd name="T0" fmla="*/ 60 w 377"/>
                <a:gd name="T1" fmla="*/ 118 h 119"/>
                <a:gd name="T2" fmla="*/ 1 w 377"/>
                <a:gd name="T3" fmla="*/ 59 h 119"/>
                <a:gd name="T4" fmla="*/ 60 w 377"/>
                <a:gd name="T5" fmla="*/ 1 h 119"/>
                <a:gd name="T6" fmla="*/ 318 w 377"/>
                <a:gd name="T7" fmla="*/ 1 h 119"/>
                <a:gd name="T8" fmla="*/ 376 w 377"/>
                <a:gd name="T9" fmla="*/ 59 h 119"/>
                <a:gd name="T10" fmla="*/ 318 w 377"/>
                <a:gd name="T11" fmla="*/ 118 h 119"/>
                <a:gd name="T12" fmla="*/ 60 w 377"/>
                <a:gd name="T13" fmla="*/ 118 h 119"/>
                <a:gd name="T14" fmla="*/ 318 w 377"/>
                <a:gd name="T15" fmla="*/ 0 h 119"/>
                <a:gd name="T16" fmla="*/ 60 w 377"/>
                <a:gd name="T17" fmla="*/ 0 h 119"/>
                <a:gd name="T18" fmla="*/ 0 w 377"/>
                <a:gd name="T19" fmla="*/ 59 h 119"/>
                <a:gd name="T20" fmla="*/ 60 w 377"/>
                <a:gd name="T21" fmla="*/ 119 h 119"/>
                <a:gd name="T22" fmla="*/ 318 w 377"/>
                <a:gd name="T23" fmla="*/ 119 h 119"/>
                <a:gd name="T24" fmla="*/ 377 w 377"/>
                <a:gd name="T25" fmla="*/ 59 h 119"/>
                <a:gd name="T26" fmla="*/ 318 w 377"/>
                <a:gd name="T2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7" h="119">
                  <a:moveTo>
                    <a:pt x="60" y="118"/>
                  </a:moveTo>
                  <a:cubicBezTo>
                    <a:pt x="27" y="118"/>
                    <a:pt x="1" y="92"/>
                    <a:pt x="1" y="59"/>
                  </a:cubicBezTo>
                  <a:cubicBezTo>
                    <a:pt x="1" y="27"/>
                    <a:pt x="27" y="1"/>
                    <a:pt x="60" y="1"/>
                  </a:cubicBezTo>
                  <a:cubicBezTo>
                    <a:pt x="318" y="1"/>
                    <a:pt x="318" y="1"/>
                    <a:pt x="318" y="1"/>
                  </a:cubicBezTo>
                  <a:cubicBezTo>
                    <a:pt x="350" y="1"/>
                    <a:pt x="376" y="27"/>
                    <a:pt x="376" y="59"/>
                  </a:cubicBezTo>
                  <a:cubicBezTo>
                    <a:pt x="376" y="92"/>
                    <a:pt x="350" y="118"/>
                    <a:pt x="318" y="118"/>
                  </a:cubicBezTo>
                  <a:cubicBezTo>
                    <a:pt x="60" y="118"/>
                    <a:pt x="60" y="118"/>
                    <a:pt x="60" y="118"/>
                  </a:cubicBezTo>
                  <a:moveTo>
                    <a:pt x="318" y="0"/>
                  </a:moveTo>
                  <a:cubicBezTo>
                    <a:pt x="60" y="0"/>
                    <a:pt x="60" y="0"/>
                    <a:pt x="60" y="0"/>
                  </a:cubicBezTo>
                  <a:cubicBezTo>
                    <a:pt x="27" y="0"/>
                    <a:pt x="0" y="27"/>
                    <a:pt x="0" y="59"/>
                  </a:cubicBezTo>
                  <a:cubicBezTo>
                    <a:pt x="0" y="92"/>
                    <a:pt x="27" y="119"/>
                    <a:pt x="60" y="119"/>
                  </a:cubicBezTo>
                  <a:cubicBezTo>
                    <a:pt x="318" y="119"/>
                    <a:pt x="318" y="119"/>
                    <a:pt x="318" y="119"/>
                  </a:cubicBezTo>
                  <a:cubicBezTo>
                    <a:pt x="350" y="119"/>
                    <a:pt x="377" y="92"/>
                    <a:pt x="377" y="59"/>
                  </a:cubicBezTo>
                  <a:cubicBezTo>
                    <a:pt x="377" y="27"/>
                    <a:pt x="350" y="0"/>
                    <a:pt x="318" y="0"/>
                  </a:cubicBezTo>
                </a:path>
              </a:pathLst>
            </a:custGeom>
            <a:solidFill>
              <a:srgbClr val="DBDB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3"/>
            <p:cNvSpPr/>
            <p:nvPr/>
          </p:nvSpPr>
          <p:spPr>
            <a:xfrm>
              <a:off x="366713" y="1728788"/>
              <a:ext cx="1416050" cy="444500"/>
            </a:xfrm>
            <a:custGeom>
              <a:avLst/>
              <a:gdLst>
                <a:gd name="T0" fmla="*/ 59 w 375"/>
                <a:gd name="T1" fmla="*/ 117 h 117"/>
                <a:gd name="T2" fmla="*/ 0 w 375"/>
                <a:gd name="T3" fmla="*/ 58 h 117"/>
                <a:gd name="T4" fmla="*/ 59 w 375"/>
                <a:gd name="T5" fmla="*/ 0 h 117"/>
                <a:gd name="T6" fmla="*/ 317 w 375"/>
                <a:gd name="T7" fmla="*/ 0 h 117"/>
                <a:gd name="T8" fmla="*/ 375 w 375"/>
                <a:gd name="T9" fmla="*/ 58 h 117"/>
                <a:gd name="T10" fmla="*/ 317 w 375"/>
                <a:gd name="T11" fmla="*/ 117 h 117"/>
                <a:gd name="T12" fmla="*/ 59 w 375"/>
                <a:gd name="T13" fmla="*/ 117 h 117"/>
                <a:gd name="T14" fmla="*/ 317 w 375"/>
                <a:gd name="T15" fmla="*/ 0 h 117"/>
                <a:gd name="T16" fmla="*/ 59 w 375"/>
                <a:gd name="T17" fmla="*/ 0 h 117"/>
                <a:gd name="T18" fmla="*/ 0 w 375"/>
                <a:gd name="T19" fmla="*/ 58 h 117"/>
                <a:gd name="T20" fmla="*/ 59 w 375"/>
                <a:gd name="T21" fmla="*/ 117 h 117"/>
                <a:gd name="T22" fmla="*/ 317 w 375"/>
                <a:gd name="T23" fmla="*/ 117 h 117"/>
                <a:gd name="T24" fmla="*/ 375 w 375"/>
                <a:gd name="T25" fmla="*/ 58 h 117"/>
                <a:gd name="T26" fmla="*/ 317 w 375"/>
                <a:gd name="T2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 h="117">
                  <a:moveTo>
                    <a:pt x="59" y="117"/>
                  </a:moveTo>
                  <a:cubicBezTo>
                    <a:pt x="26" y="117"/>
                    <a:pt x="0" y="91"/>
                    <a:pt x="0" y="58"/>
                  </a:cubicBezTo>
                  <a:cubicBezTo>
                    <a:pt x="0" y="26"/>
                    <a:pt x="26" y="0"/>
                    <a:pt x="59" y="0"/>
                  </a:cubicBezTo>
                  <a:cubicBezTo>
                    <a:pt x="317" y="0"/>
                    <a:pt x="317" y="0"/>
                    <a:pt x="317" y="0"/>
                  </a:cubicBezTo>
                  <a:cubicBezTo>
                    <a:pt x="349" y="0"/>
                    <a:pt x="375" y="26"/>
                    <a:pt x="375" y="58"/>
                  </a:cubicBezTo>
                  <a:cubicBezTo>
                    <a:pt x="375" y="91"/>
                    <a:pt x="349" y="117"/>
                    <a:pt x="317" y="117"/>
                  </a:cubicBezTo>
                  <a:cubicBezTo>
                    <a:pt x="59" y="117"/>
                    <a:pt x="59" y="117"/>
                    <a:pt x="59" y="117"/>
                  </a:cubicBezTo>
                  <a:moveTo>
                    <a:pt x="317" y="0"/>
                  </a:moveTo>
                  <a:cubicBezTo>
                    <a:pt x="59" y="0"/>
                    <a:pt x="59" y="0"/>
                    <a:pt x="59" y="0"/>
                  </a:cubicBezTo>
                  <a:cubicBezTo>
                    <a:pt x="26" y="0"/>
                    <a:pt x="0" y="26"/>
                    <a:pt x="0" y="58"/>
                  </a:cubicBezTo>
                  <a:cubicBezTo>
                    <a:pt x="0" y="91"/>
                    <a:pt x="26" y="117"/>
                    <a:pt x="59" y="117"/>
                  </a:cubicBezTo>
                  <a:cubicBezTo>
                    <a:pt x="317" y="117"/>
                    <a:pt x="317" y="117"/>
                    <a:pt x="317" y="117"/>
                  </a:cubicBezTo>
                  <a:cubicBezTo>
                    <a:pt x="349" y="117"/>
                    <a:pt x="375" y="91"/>
                    <a:pt x="375" y="58"/>
                  </a:cubicBezTo>
                  <a:cubicBezTo>
                    <a:pt x="375" y="26"/>
                    <a:pt x="349" y="0"/>
                    <a:pt x="317" y="0"/>
                  </a:cubicBezTo>
                </a:path>
              </a:pathLst>
            </a:custGeom>
            <a:solidFill>
              <a:srgbClr val="DA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4"/>
            <p:cNvSpPr/>
            <p:nvPr/>
          </p:nvSpPr>
          <p:spPr>
            <a:xfrm>
              <a:off x="366713" y="1728788"/>
              <a:ext cx="1416050" cy="444500"/>
            </a:xfrm>
            <a:custGeom>
              <a:avLst/>
              <a:gdLst>
                <a:gd name="T0" fmla="*/ 59 w 375"/>
                <a:gd name="T1" fmla="*/ 116 h 117"/>
                <a:gd name="T2" fmla="*/ 1 w 375"/>
                <a:gd name="T3" fmla="*/ 58 h 117"/>
                <a:gd name="T4" fmla="*/ 59 w 375"/>
                <a:gd name="T5" fmla="*/ 1 h 117"/>
                <a:gd name="T6" fmla="*/ 317 w 375"/>
                <a:gd name="T7" fmla="*/ 1 h 117"/>
                <a:gd name="T8" fmla="*/ 374 w 375"/>
                <a:gd name="T9" fmla="*/ 58 h 117"/>
                <a:gd name="T10" fmla="*/ 317 w 375"/>
                <a:gd name="T11" fmla="*/ 116 h 117"/>
                <a:gd name="T12" fmla="*/ 59 w 375"/>
                <a:gd name="T13" fmla="*/ 116 h 117"/>
                <a:gd name="T14" fmla="*/ 317 w 375"/>
                <a:gd name="T15" fmla="*/ 0 h 117"/>
                <a:gd name="T16" fmla="*/ 59 w 375"/>
                <a:gd name="T17" fmla="*/ 0 h 117"/>
                <a:gd name="T18" fmla="*/ 0 w 375"/>
                <a:gd name="T19" fmla="*/ 58 h 117"/>
                <a:gd name="T20" fmla="*/ 59 w 375"/>
                <a:gd name="T21" fmla="*/ 117 h 117"/>
                <a:gd name="T22" fmla="*/ 317 w 375"/>
                <a:gd name="T23" fmla="*/ 117 h 117"/>
                <a:gd name="T24" fmla="*/ 375 w 375"/>
                <a:gd name="T25" fmla="*/ 58 h 117"/>
                <a:gd name="T26" fmla="*/ 317 w 375"/>
                <a:gd name="T2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 h="117">
                  <a:moveTo>
                    <a:pt x="59" y="116"/>
                  </a:moveTo>
                  <a:cubicBezTo>
                    <a:pt x="27" y="116"/>
                    <a:pt x="1" y="90"/>
                    <a:pt x="1" y="58"/>
                  </a:cubicBezTo>
                  <a:cubicBezTo>
                    <a:pt x="1" y="27"/>
                    <a:pt x="27" y="1"/>
                    <a:pt x="59" y="1"/>
                  </a:cubicBezTo>
                  <a:cubicBezTo>
                    <a:pt x="317" y="1"/>
                    <a:pt x="317" y="1"/>
                    <a:pt x="317" y="1"/>
                  </a:cubicBezTo>
                  <a:cubicBezTo>
                    <a:pt x="348" y="1"/>
                    <a:pt x="374" y="27"/>
                    <a:pt x="374" y="58"/>
                  </a:cubicBezTo>
                  <a:cubicBezTo>
                    <a:pt x="374" y="90"/>
                    <a:pt x="348" y="116"/>
                    <a:pt x="317" y="116"/>
                  </a:cubicBezTo>
                  <a:cubicBezTo>
                    <a:pt x="59" y="116"/>
                    <a:pt x="59" y="116"/>
                    <a:pt x="59" y="116"/>
                  </a:cubicBezTo>
                  <a:moveTo>
                    <a:pt x="317" y="0"/>
                  </a:moveTo>
                  <a:cubicBezTo>
                    <a:pt x="59" y="0"/>
                    <a:pt x="59" y="0"/>
                    <a:pt x="59" y="0"/>
                  </a:cubicBezTo>
                  <a:cubicBezTo>
                    <a:pt x="26" y="0"/>
                    <a:pt x="0" y="26"/>
                    <a:pt x="0" y="58"/>
                  </a:cubicBezTo>
                  <a:cubicBezTo>
                    <a:pt x="0" y="91"/>
                    <a:pt x="26" y="117"/>
                    <a:pt x="59" y="117"/>
                  </a:cubicBezTo>
                  <a:cubicBezTo>
                    <a:pt x="317" y="117"/>
                    <a:pt x="317" y="117"/>
                    <a:pt x="317" y="117"/>
                  </a:cubicBezTo>
                  <a:cubicBezTo>
                    <a:pt x="349" y="117"/>
                    <a:pt x="375" y="91"/>
                    <a:pt x="375" y="58"/>
                  </a:cubicBezTo>
                  <a:cubicBezTo>
                    <a:pt x="375" y="26"/>
                    <a:pt x="349" y="0"/>
                    <a:pt x="317" y="0"/>
                  </a:cubicBezTo>
                </a:path>
              </a:pathLst>
            </a:custGeom>
            <a:solidFill>
              <a:srgbClr val="D9D9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5"/>
            <p:cNvSpPr/>
            <p:nvPr/>
          </p:nvSpPr>
          <p:spPr>
            <a:xfrm>
              <a:off x="371475" y="1731963"/>
              <a:ext cx="1408112" cy="438150"/>
            </a:xfrm>
            <a:custGeom>
              <a:avLst/>
              <a:gdLst>
                <a:gd name="T0" fmla="*/ 58 w 373"/>
                <a:gd name="T1" fmla="*/ 114 h 115"/>
                <a:gd name="T2" fmla="*/ 1 w 373"/>
                <a:gd name="T3" fmla="*/ 57 h 115"/>
                <a:gd name="T4" fmla="*/ 58 w 373"/>
                <a:gd name="T5" fmla="*/ 1 h 115"/>
                <a:gd name="T6" fmla="*/ 316 w 373"/>
                <a:gd name="T7" fmla="*/ 1 h 115"/>
                <a:gd name="T8" fmla="*/ 372 w 373"/>
                <a:gd name="T9" fmla="*/ 57 h 115"/>
                <a:gd name="T10" fmla="*/ 316 w 373"/>
                <a:gd name="T11" fmla="*/ 114 h 115"/>
                <a:gd name="T12" fmla="*/ 58 w 373"/>
                <a:gd name="T13" fmla="*/ 114 h 115"/>
                <a:gd name="T14" fmla="*/ 316 w 373"/>
                <a:gd name="T15" fmla="*/ 0 h 115"/>
                <a:gd name="T16" fmla="*/ 58 w 373"/>
                <a:gd name="T17" fmla="*/ 0 h 115"/>
                <a:gd name="T18" fmla="*/ 0 w 373"/>
                <a:gd name="T19" fmla="*/ 57 h 115"/>
                <a:gd name="T20" fmla="*/ 58 w 373"/>
                <a:gd name="T21" fmla="*/ 115 h 115"/>
                <a:gd name="T22" fmla="*/ 316 w 373"/>
                <a:gd name="T23" fmla="*/ 115 h 115"/>
                <a:gd name="T24" fmla="*/ 373 w 373"/>
                <a:gd name="T25" fmla="*/ 57 h 115"/>
                <a:gd name="T26" fmla="*/ 316 w 373"/>
                <a:gd name="T2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3" h="115">
                  <a:moveTo>
                    <a:pt x="58" y="114"/>
                  </a:moveTo>
                  <a:cubicBezTo>
                    <a:pt x="26" y="114"/>
                    <a:pt x="1" y="89"/>
                    <a:pt x="1" y="57"/>
                  </a:cubicBezTo>
                  <a:cubicBezTo>
                    <a:pt x="1" y="26"/>
                    <a:pt x="26" y="1"/>
                    <a:pt x="58" y="1"/>
                  </a:cubicBezTo>
                  <a:cubicBezTo>
                    <a:pt x="316" y="1"/>
                    <a:pt x="316" y="1"/>
                    <a:pt x="316" y="1"/>
                  </a:cubicBezTo>
                  <a:cubicBezTo>
                    <a:pt x="347" y="1"/>
                    <a:pt x="372" y="26"/>
                    <a:pt x="372" y="57"/>
                  </a:cubicBezTo>
                  <a:cubicBezTo>
                    <a:pt x="372" y="89"/>
                    <a:pt x="347" y="114"/>
                    <a:pt x="316" y="114"/>
                  </a:cubicBezTo>
                  <a:cubicBezTo>
                    <a:pt x="58" y="114"/>
                    <a:pt x="58" y="114"/>
                    <a:pt x="58" y="114"/>
                  </a:cubicBezTo>
                  <a:moveTo>
                    <a:pt x="316" y="0"/>
                  </a:moveTo>
                  <a:cubicBezTo>
                    <a:pt x="58" y="0"/>
                    <a:pt x="58" y="0"/>
                    <a:pt x="58" y="0"/>
                  </a:cubicBezTo>
                  <a:cubicBezTo>
                    <a:pt x="26" y="0"/>
                    <a:pt x="0" y="26"/>
                    <a:pt x="0" y="57"/>
                  </a:cubicBezTo>
                  <a:cubicBezTo>
                    <a:pt x="0" y="89"/>
                    <a:pt x="26" y="115"/>
                    <a:pt x="58" y="115"/>
                  </a:cubicBezTo>
                  <a:cubicBezTo>
                    <a:pt x="316" y="115"/>
                    <a:pt x="316" y="115"/>
                    <a:pt x="316" y="115"/>
                  </a:cubicBezTo>
                  <a:cubicBezTo>
                    <a:pt x="347" y="115"/>
                    <a:pt x="373" y="89"/>
                    <a:pt x="373" y="57"/>
                  </a:cubicBezTo>
                  <a:cubicBezTo>
                    <a:pt x="373" y="26"/>
                    <a:pt x="347" y="0"/>
                    <a:pt x="316" y="0"/>
                  </a:cubicBezTo>
                </a:path>
              </a:pathLst>
            </a:custGeom>
            <a:solidFill>
              <a:srgbClr val="D8D9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6"/>
            <p:cNvSpPr/>
            <p:nvPr/>
          </p:nvSpPr>
          <p:spPr>
            <a:xfrm>
              <a:off x="374650" y="1735138"/>
              <a:ext cx="1401762" cy="431800"/>
            </a:xfrm>
            <a:custGeom>
              <a:avLst/>
              <a:gdLst>
                <a:gd name="T0" fmla="*/ 57 w 371"/>
                <a:gd name="T1" fmla="*/ 113 h 113"/>
                <a:gd name="T2" fmla="*/ 0 w 371"/>
                <a:gd name="T3" fmla="*/ 56 h 113"/>
                <a:gd name="T4" fmla="*/ 57 w 371"/>
                <a:gd name="T5" fmla="*/ 0 h 113"/>
                <a:gd name="T6" fmla="*/ 315 w 371"/>
                <a:gd name="T7" fmla="*/ 0 h 113"/>
                <a:gd name="T8" fmla="*/ 371 w 371"/>
                <a:gd name="T9" fmla="*/ 56 h 113"/>
                <a:gd name="T10" fmla="*/ 315 w 371"/>
                <a:gd name="T11" fmla="*/ 113 h 113"/>
                <a:gd name="T12" fmla="*/ 57 w 371"/>
                <a:gd name="T13" fmla="*/ 113 h 113"/>
                <a:gd name="T14" fmla="*/ 315 w 371"/>
                <a:gd name="T15" fmla="*/ 0 h 113"/>
                <a:gd name="T16" fmla="*/ 57 w 371"/>
                <a:gd name="T17" fmla="*/ 0 h 113"/>
                <a:gd name="T18" fmla="*/ 0 w 371"/>
                <a:gd name="T19" fmla="*/ 56 h 113"/>
                <a:gd name="T20" fmla="*/ 57 w 371"/>
                <a:gd name="T21" fmla="*/ 113 h 113"/>
                <a:gd name="T22" fmla="*/ 315 w 371"/>
                <a:gd name="T23" fmla="*/ 113 h 113"/>
                <a:gd name="T24" fmla="*/ 371 w 371"/>
                <a:gd name="T25" fmla="*/ 56 h 113"/>
                <a:gd name="T26" fmla="*/ 315 w 371"/>
                <a:gd name="T2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1" h="113">
                  <a:moveTo>
                    <a:pt x="57" y="113"/>
                  </a:moveTo>
                  <a:cubicBezTo>
                    <a:pt x="25" y="113"/>
                    <a:pt x="0" y="88"/>
                    <a:pt x="0" y="56"/>
                  </a:cubicBezTo>
                  <a:cubicBezTo>
                    <a:pt x="0" y="25"/>
                    <a:pt x="25" y="0"/>
                    <a:pt x="57" y="0"/>
                  </a:cubicBezTo>
                  <a:cubicBezTo>
                    <a:pt x="315" y="0"/>
                    <a:pt x="315" y="0"/>
                    <a:pt x="315" y="0"/>
                  </a:cubicBezTo>
                  <a:cubicBezTo>
                    <a:pt x="346" y="0"/>
                    <a:pt x="371" y="25"/>
                    <a:pt x="371" y="56"/>
                  </a:cubicBezTo>
                  <a:cubicBezTo>
                    <a:pt x="371" y="88"/>
                    <a:pt x="346" y="113"/>
                    <a:pt x="315" y="113"/>
                  </a:cubicBezTo>
                  <a:cubicBezTo>
                    <a:pt x="57" y="113"/>
                    <a:pt x="57" y="113"/>
                    <a:pt x="57" y="113"/>
                  </a:cubicBezTo>
                  <a:moveTo>
                    <a:pt x="315" y="0"/>
                  </a:moveTo>
                  <a:cubicBezTo>
                    <a:pt x="57" y="0"/>
                    <a:pt x="57" y="0"/>
                    <a:pt x="57" y="0"/>
                  </a:cubicBezTo>
                  <a:cubicBezTo>
                    <a:pt x="25" y="0"/>
                    <a:pt x="0" y="25"/>
                    <a:pt x="0" y="56"/>
                  </a:cubicBezTo>
                  <a:cubicBezTo>
                    <a:pt x="0" y="88"/>
                    <a:pt x="25" y="113"/>
                    <a:pt x="57" y="113"/>
                  </a:cubicBezTo>
                  <a:cubicBezTo>
                    <a:pt x="315" y="113"/>
                    <a:pt x="315" y="113"/>
                    <a:pt x="315" y="113"/>
                  </a:cubicBezTo>
                  <a:cubicBezTo>
                    <a:pt x="346" y="113"/>
                    <a:pt x="371" y="88"/>
                    <a:pt x="371" y="56"/>
                  </a:cubicBezTo>
                  <a:cubicBezTo>
                    <a:pt x="371" y="25"/>
                    <a:pt x="346" y="0"/>
                    <a:pt x="315" y="0"/>
                  </a:cubicBezTo>
                </a:path>
              </a:pathLst>
            </a:custGeom>
            <a:solidFill>
              <a:srgbClr val="D7D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7"/>
            <p:cNvSpPr/>
            <p:nvPr/>
          </p:nvSpPr>
          <p:spPr>
            <a:xfrm>
              <a:off x="374650" y="1735138"/>
              <a:ext cx="1401762" cy="431800"/>
            </a:xfrm>
            <a:custGeom>
              <a:avLst/>
              <a:gdLst>
                <a:gd name="T0" fmla="*/ 57 w 371"/>
                <a:gd name="T1" fmla="*/ 112 h 113"/>
                <a:gd name="T2" fmla="*/ 1 w 371"/>
                <a:gd name="T3" fmla="*/ 56 h 113"/>
                <a:gd name="T4" fmla="*/ 57 w 371"/>
                <a:gd name="T5" fmla="*/ 1 h 113"/>
                <a:gd name="T6" fmla="*/ 315 w 371"/>
                <a:gd name="T7" fmla="*/ 1 h 113"/>
                <a:gd name="T8" fmla="*/ 370 w 371"/>
                <a:gd name="T9" fmla="*/ 56 h 113"/>
                <a:gd name="T10" fmla="*/ 315 w 371"/>
                <a:gd name="T11" fmla="*/ 112 h 113"/>
                <a:gd name="T12" fmla="*/ 57 w 371"/>
                <a:gd name="T13" fmla="*/ 112 h 113"/>
                <a:gd name="T14" fmla="*/ 315 w 371"/>
                <a:gd name="T15" fmla="*/ 0 h 113"/>
                <a:gd name="T16" fmla="*/ 57 w 371"/>
                <a:gd name="T17" fmla="*/ 0 h 113"/>
                <a:gd name="T18" fmla="*/ 0 w 371"/>
                <a:gd name="T19" fmla="*/ 56 h 113"/>
                <a:gd name="T20" fmla="*/ 57 w 371"/>
                <a:gd name="T21" fmla="*/ 113 h 113"/>
                <a:gd name="T22" fmla="*/ 315 w 371"/>
                <a:gd name="T23" fmla="*/ 113 h 113"/>
                <a:gd name="T24" fmla="*/ 371 w 371"/>
                <a:gd name="T25" fmla="*/ 56 h 113"/>
                <a:gd name="T26" fmla="*/ 315 w 371"/>
                <a:gd name="T2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1" h="113">
                  <a:moveTo>
                    <a:pt x="57" y="112"/>
                  </a:moveTo>
                  <a:cubicBezTo>
                    <a:pt x="26" y="112"/>
                    <a:pt x="1" y="87"/>
                    <a:pt x="1" y="56"/>
                  </a:cubicBezTo>
                  <a:cubicBezTo>
                    <a:pt x="1" y="26"/>
                    <a:pt x="26" y="1"/>
                    <a:pt x="57" y="1"/>
                  </a:cubicBezTo>
                  <a:cubicBezTo>
                    <a:pt x="315" y="1"/>
                    <a:pt x="315" y="1"/>
                    <a:pt x="315" y="1"/>
                  </a:cubicBezTo>
                  <a:cubicBezTo>
                    <a:pt x="345" y="1"/>
                    <a:pt x="370" y="26"/>
                    <a:pt x="370" y="56"/>
                  </a:cubicBezTo>
                  <a:cubicBezTo>
                    <a:pt x="370" y="87"/>
                    <a:pt x="345" y="112"/>
                    <a:pt x="315" y="112"/>
                  </a:cubicBezTo>
                  <a:cubicBezTo>
                    <a:pt x="57" y="112"/>
                    <a:pt x="57" y="112"/>
                    <a:pt x="57" y="112"/>
                  </a:cubicBezTo>
                  <a:moveTo>
                    <a:pt x="315" y="0"/>
                  </a:moveTo>
                  <a:cubicBezTo>
                    <a:pt x="57" y="0"/>
                    <a:pt x="57" y="0"/>
                    <a:pt x="57" y="0"/>
                  </a:cubicBezTo>
                  <a:cubicBezTo>
                    <a:pt x="25" y="0"/>
                    <a:pt x="0" y="25"/>
                    <a:pt x="0" y="56"/>
                  </a:cubicBezTo>
                  <a:cubicBezTo>
                    <a:pt x="0" y="88"/>
                    <a:pt x="25" y="113"/>
                    <a:pt x="57" y="113"/>
                  </a:cubicBezTo>
                  <a:cubicBezTo>
                    <a:pt x="315" y="113"/>
                    <a:pt x="315" y="113"/>
                    <a:pt x="315" y="113"/>
                  </a:cubicBezTo>
                  <a:cubicBezTo>
                    <a:pt x="346" y="113"/>
                    <a:pt x="371" y="88"/>
                    <a:pt x="371" y="56"/>
                  </a:cubicBezTo>
                  <a:cubicBezTo>
                    <a:pt x="371" y="25"/>
                    <a:pt x="346" y="0"/>
                    <a:pt x="315"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8"/>
            <p:cNvSpPr/>
            <p:nvPr/>
          </p:nvSpPr>
          <p:spPr>
            <a:xfrm>
              <a:off x="379413" y="1739900"/>
              <a:ext cx="1392237" cy="422275"/>
            </a:xfrm>
            <a:custGeom>
              <a:avLst/>
              <a:gdLst>
                <a:gd name="T0" fmla="*/ 56 w 369"/>
                <a:gd name="T1" fmla="*/ 111 h 111"/>
                <a:gd name="T2" fmla="*/ 0 w 369"/>
                <a:gd name="T3" fmla="*/ 55 h 111"/>
                <a:gd name="T4" fmla="*/ 56 w 369"/>
                <a:gd name="T5" fmla="*/ 0 h 111"/>
                <a:gd name="T6" fmla="*/ 314 w 369"/>
                <a:gd name="T7" fmla="*/ 0 h 111"/>
                <a:gd name="T8" fmla="*/ 369 w 369"/>
                <a:gd name="T9" fmla="*/ 55 h 111"/>
                <a:gd name="T10" fmla="*/ 314 w 369"/>
                <a:gd name="T11" fmla="*/ 111 h 111"/>
                <a:gd name="T12" fmla="*/ 56 w 369"/>
                <a:gd name="T13" fmla="*/ 111 h 111"/>
                <a:gd name="T14" fmla="*/ 314 w 369"/>
                <a:gd name="T15" fmla="*/ 0 h 111"/>
                <a:gd name="T16" fmla="*/ 56 w 369"/>
                <a:gd name="T17" fmla="*/ 0 h 111"/>
                <a:gd name="T18" fmla="*/ 0 w 369"/>
                <a:gd name="T19" fmla="*/ 55 h 111"/>
                <a:gd name="T20" fmla="*/ 56 w 369"/>
                <a:gd name="T21" fmla="*/ 111 h 111"/>
                <a:gd name="T22" fmla="*/ 314 w 369"/>
                <a:gd name="T23" fmla="*/ 111 h 111"/>
                <a:gd name="T24" fmla="*/ 369 w 369"/>
                <a:gd name="T25" fmla="*/ 55 h 111"/>
                <a:gd name="T26" fmla="*/ 314 w 369"/>
                <a:gd name="T2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 h="111">
                  <a:moveTo>
                    <a:pt x="56" y="111"/>
                  </a:moveTo>
                  <a:cubicBezTo>
                    <a:pt x="25" y="111"/>
                    <a:pt x="0" y="86"/>
                    <a:pt x="0" y="55"/>
                  </a:cubicBezTo>
                  <a:cubicBezTo>
                    <a:pt x="0" y="25"/>
                    <a:pt x="25" y="0"/>
                    <a:pt x="56" y="0"/>
                  </a:cubicBezTo>
                  <a:cubicBezTo>
                    <a:pt x="314" y="0"/>
                    <a:pt x="314" y="0"/>
                    <a:pt x="314" y="0"/>
                  </a:cubicBezTo>
                  <a:cubicBezTo>
                    <a:pt x="344" y="0"/>
                    <a:pt x="369" y="25"/>
                    <a:pt x="369" y="55"/>
                  </a:cubicBezTo>
                  <a:cubicBezTo>
                    <a:pt x="369" y="86"/>
                    <a:pt x="344" y="111"/>
                    <a:pt x="314" y="111"/>
                  </a:cubicBezTo>
                  <a:cubicBezTo>
                    <a:pt x="56" y="111"/>
                    <a:pt x="56" y="111"/>
                    <a:pt x="56" y="111"/>
                  </a:cubicBezTo>
                  <a:moveTo>
                    <a:pt x="314" y="0"/>
                  </a:moveTo>
                  <a:cubicBezTo>
                    <a:pt x="56" y="0"/>
                    <a:pt x="56" y="0"/>
                    <a:pt x="56" y="0"/>
                  </a:cubicBezTo>
                  <a:cubicBezTo>
                    <a:pt x="25" y="0"/>
                    <a:pt x="0" y="25"/>
                    <a:pt x="0" y="55"/>
                  </a:cubicBezTo>
                  <a:cubicBezTo>
                    <a:pt x="0" y="86"/>
                    <a:pt x="25" y="111"/>
                    <a:pt x="56" y="111"/>
                  </a:cubicBezTo>
                  <a:cubicBezTo>
                    <a:pt x="314" y="111"/>
                    <a:pt x="314" y="111"/>
                    <a:pt x="314" y="111"/>
                  </a:cubicBezTo>
                  <a:cubicBezTo>
                    <a:pt x="344" y="111"/>
                    <a:pt x="369" y="86"/>
                    <a:pt x="369" y="55"/>
                  </a:cubicBezTo>
                  <a:cubicBezTo>
                    <a:pt x="369" y="25"/>
                    <a:pt x="344" y="0"/>
                    <a:pt x="314" y="0"/>
                  </a:cubicBezTo>
                </a:path>
              </a:pathLst>
            </a:custGeom>
            <a:solidFill>
              <a:srgbClr val="D5D6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9"/>
            <p:cNvSpPr/>
            <p:nvPr/>
          </p:nvSpPr>
          <p:spPr>
            <a:xfrm>
              <a:off x="379413" y="1739900"/>
              <a:ext cx="1392237" cy="422275"/>
            </a:xfrm>
            <a:custGeom>
              <a:avLst/>
              <a:gdLst>
                <a:gd name="T0" fmla="*/ 56 w 369"/>
                <a:gd name="T1" fmla="*/ 110 h 111"/>
                <a:gd name="T2" fmla="*/ 1 w 369"/>
                <a:gd name="T3" fmla="*/ 55 h 111"/>
                <a:gd name="T4" fmla="*/ 56 w 369"/>
                <a:gd name="T5" fmla="*/ 1 h 111"/>
                <a:gd name="T6" fmla="*/ 314 w 369"/>
                <a:gd name="T7" fmla="*/ 1 h 111"/>
                <a:gd name="T8" fmla="*/ 368 w 369"/>
                <a:gd name="T9" fmla="*/ 55 h 111"/>
                <a:gd name="T10" fmla="*/ 314 w 369"/>
                <a:gd name="T11" fmla="*/ 110 h 111"/>
                <a:gd name="T12" fmla="*/ 56 w 369"/>
                <a:gd name="T13" fmla="*/ 110 h 111"/>
                <a:gd name="T14" fmla="*/ 314 w 369"/>
                <a:gd name="T15" fmla="*/ 0 h 111"/>
                <a:gd name="T16" fmla="*/ 56 w 369"/>
                <a:gd name="T17" fmla="*/ 0 h 111"/>
                <a:gd name="T18" fmla="*/ 0 w 369"/>
                <a:gd name="T19" fmla="*/ 55 h 111"/>
                <a:gd name="T20" fmla="*/ 56 w 369"/>
                <a:gd name="T21" fmla="*/ 111 h 111"/>
                <a:gd name="T22" fmla="*/ 314 w 369"/>
                <a:gd name="T23" fmla="*/ 111 h 111"/>
                <a:gd name="T24" fmla="*/ 369 w 369"/>
                <a:gd name="T25" fmla="*/ 55 h 111"/>
                <a:gd name="T26" fmla="*/ 314 w 369"/>
                <a:gd name="T2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 h="111">
                  <a:moveTo>
                    <a:pt x="56" y="110"/>
                  </a:moveTo>
                  <a:cubicBezTo>
                    <a:pt x="25" y="110"/>
                    <a:pt x="1" y="86"/>
                    <a:pt x="1" y="55"/>
                  </a:cubicBezTo>
                  <a:cubicBezTo>
                    <a:pt x="1" y="25"/>
                    <a:pt x="25" y="1"/>
                    <a:pt x="56" y="1"/>
                  </a:cubicBezTo>
                  <a:cubicBezTo>
                    <a:pt x="314" y="1"/>
                    <a:pt x="314" y="1"/>
                    <a:pt x="314" y="1"/>
                  </a:cubicBezTo>
                  <a:cubicBezTo>
                    <a:pt x="344" y="1"/>
                    <a:pt x="368" y="25"/>
                    <a:pt x="368" y="55"/>
                  </a:cubicBezTo>
                  <a:cubicBezTo>
                    <a:pt x="368" y="86"/>
                    <a:pt x="344" y="110"/>
                    <a:pt x="314" y="110"/>
                  </a:cubicBezTo>
                  <a:cubicBezTo>
                    <a:pt x="56" y="110"/>
                    <a:pt x="56" y="110"/>
                    <a:pt x="56" y="110"/>
                  </a:cubicBezTo>
                  <a:moveTo>
                    <a:pt x="314" y="0"/>
                  </a:moveTo>
                  <a:cubicBezTo>
                    <a:pt x="56" y="0"/>
                    <a:pt x="56" y="0"/>
                    <a:pt x="56" y="0"/>
                  </a:cubicBezTo>
                  <a:cubicBezTo>
                    <a:pt x="25" y="0"/>
                    <a:pt x="0" y="25"/>
                    <a:pt x="0" y="55"/>
                  </a:cubicBezTo>
                  <a:cubicBezTo>
                    <a:pt x="0" y="86"/>
                    <a:pt x="25" y="111"/>
                    <a:pt x="56" y="111"/>
                  </a:cubicBezTo>
                  <a:cubicBezTo>
                    <a:pt x="314" y="111"/>
                    <a:pt x="314" y="111"/>
                    <a:pt x="314" y="111"/>
                  </a:cubicBezTo>
                  <a:cubicBezTo>
                    <a:pt x="344" y="111"/>
                    <a:pt x="369" y="86"/>
                    <a:pt x="369" y="55"/>
                  </a:cubicBezTo>
                  <a:cubicBezTo>
                    <a:pt x="369" y="25"/>
                    <a:pt x="344" y="0"/>
                    <a:pt x="314" y="0"/>
                  </a:cubicBezTo>
                </a:path>
              </a:pathLst>
            </a:custGeom>
            <a:solidFill>
              <a:srgbClr val="D4D5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0"/>
            <p:cNvSpPr/>
            <p:nvPr/>
          </p:nvSpPr>
          <p:spPr>
            <a:xfrm>
              <a:off x="382588" y="1743075"/>
              <a:ext cx="1385887" cy="415925"/>
            </a:xfrm>
            <a:custGeom>
              <a:avLst/>
              <a:gdLst>
                <a:gd name="T0" fmla="*/ 55 w 367"/>
                <a:gd name="T1" fmla="*/ 109 h 109"/>
                <a:gd name="T2" fmla="*/ 0 w 367"/>
                <a:gd name="T3" fmla="*/ 54 h 109"/>
                <a:gd name="T4" fmla="*/ 55 w 367"/>
                <a:gd name="T5" fmla="*/ 0 h 109"/>
                <a:gd name="T6" fmla="*/ 313 w 367"/>
                <a:gd name="T7" fmla="*/ 0 h 109"/>
                <a:gd name="T8" fmla="*/ 367 w 367"/>
                <a:gd name="T9" fmla="*/ 54 h 109"/>
                <a:gd name="T10" fmla="*/ 313 w 367"/>
                <a:gd name="T11" fmla="*/ 109 h 109"/>
                <a:gd name="T12" fmla="*/ 55 w 367"/>
                <a:gd name="T13" fmla="*/ 109 h 109"/>
                <a:gd name="T14" fmla="*/ 313 w 367"/>
                <a:gd name="T15" fmla="*/ 0 h 109"/>
                <a:gd name="T16" fmla="*/ 55 w 367"/>
                <a:gd name="T17" fmla="*/ 0 h 109"/>
                <a:gd name="T18" fmla="*/ 0 w 367"/>
                <a:gd name="T19" fmla="*/ 54 h 109"/>
                <a:gd name="T20" fmla="*/ 55 w 367"/>
                <a:gd name="T21" fmla="*/ 109 h 109"/>
                <a:gd name="T22" fmla="*/ 313 w 367"/>
                <a:gd name="T23" fmla="*/ 109 h 109"/>
                <a:gd name="T24" fmla="*/ 367 w 367"/>
                <a:gd name="T25" fmla="*/ 54 h 109"/>
                <a:gd name="T26" fmla="*/ 313 w 367"/>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7" h="109">
                  <a:moveTo>
                    <a:pt x="55" y="109"/>
                  </a:moveTo>
                  <a:cubicBezTo>
                    <a:pt x="25" y="109"/>
                    <a:pt x="0" y="84"/>
                    <a:pt x="0" y="54"/>
                  </a:cubicBezTo>
                  <a:cubicBezTo>
                    <a:pt x="0" y="25"/>
                    <a:pt x="25" y="0"/>
                    <a:pt x="55" y="0"/>
                  </a:cubicBezTo>
                  <a:cubicBezTo>
                    <a:pt x="313" y="0"/>
                    <a:pt x="313" y="0"/>
                    <a:pt x="313" y="0"/>
                  </a:cubicBezTo>
                  <a:cubicBezTo>
                    <a:pt x="342" y="0"/>
                    <a:pt x="367" y="25"/>
                    <a:pt x="367" y="54"/>
                  </a:cubicBezTo>
                  <a:cubicBezTo>
                    <a:pt x="367" y="84"/>
                    <a:pt x="342" y="109"/>
                    <a:pt x="313" y="109"/>
                  </a:cubicBezTo>
                  <a:cubicBezTo>
                    <a:pt x="55" y="109"/>
                    <a:pt x="55" y="109"/>
                    <a:pt x="55" y="109"/>
                  </a:cubicBezTo>
                  <a:moveTo>
                    <a:pt x="313" y="0"/>
                  </a:moveTo>
                  <a:cubicBezTo>
                    <a:pt x="55" y="0"/>
                    <a:pt x="55" y="0"/>
                    <a:pt x="55" y="0"/>
                  </a:cubicBezTo>
                  <a:cubicBezTo>
                    <a:pt x="24" y="0"/>
                    <a:pt x="0" y="24"/>
                    <a:pt x="0" y="54"/>
                  </a:cubicBezTo>
                  <a:cubicBezTo>
                    <a:pt x="0" y="85"/>
                    <a:pt x="24" y="109"/>
                    <a:pt x="55" y="109"/>
                  </a:cubicBezTo>
                  <a:cubicBezTo>
                    <a:pt x="313" y="109"/>
                    <a:pt x="313" y="109"/>
                    <a:pt x="313" y="109"/>
                  </a:cubicBezTo>
                  <a:cubicBezTo>
                    <a:pt x="343" y="109"/>
                    <a:pt x="367" y="85"/>
                    <a:pt x="367" y="54"/>
                  </a:cubicBezTo>
                  <a:cubicBezTo>
                    <a:pt x="367" y="24"/>
                    <a:pt x="343" y="0"/>
                    <a:pt x="313" y="0"/>
                  </a:cubicBezTo>
                </a:path>
              </a:pathLst>
            </a:custGeom>
            <a:solidFill>
              <a:srgbClr val="D3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1"/>
            <p:cNvSpPr/>
            <p:nvPr/>
          </p:nvSpPr>
          <p:spPr>
            <a:xfrm>
              <a:off x="382588" y="1743075"/>
              <a:ext cx="1385887" cy="415925"/>
            </a:xfrm>
            <a:custGeom>
              <a:avLst/>
              <a:gdLst>
                <a:gd name="T0" fmla="*/ 55 w 367"/>
                <a:gd name="T1" fmla="*/ 108 h 109"/>
                <a:gd name="T2" fmla="*/ 1 w 367"/>
                <a:gd name="T3" fmla="*/ 54 h 109"/>
                <a:gd name="T4" fmla="*/ 55 w 367"/>
                <a:gd name="T5" fmla="*/ 1 h 109"/>
                <a:gd name="T6" fmla="*/ 313 w 367"/>
                <a:gd name="T7" fmla="*/ 1 h 109"/>
                <a:gd name="T8" fmla="*/ 366 w 367"/>
                <a:gd name="T9" fmla="*/ 54 h 109"/>
                <a:gd name="T10" fmla="*/ 313 w 367"/>
                <a:gd name="T11" fmla="*/ 108 h 109"/>
                <a:gd name="T12" fmla="*/ 55 w 367"/>
                <a:gd name="T13" fmla="*/ 108 h 109"/>
                <a:gd name="T14" fmla="*/ 313 w 367"/>
                <a:gd name="T15" fmla="*/ 0 h 109"/>
                <a:gd name="T16" fmla="*/ 55 w 367"/>
                <a:gd name="T17" fmla="*/ 0 h 109"/>
                <a:gd name="T18" fmla="*/ 0 w 367"/>
                <a:gd name="T19" fmla="*/ 54 h 109"/>
                <a:gd name="T20" fmla="*/ 55 w 367"/>
                <a:gd name="T21" fmla="*/ 109 h 109"/>
                <a:gd name="T22" fmla="*/ 313 w 367"/>
                <a:gd name="T23" fmla="*/ 109 h 109"/>
                <a:gd name="T24" fmla="*/ 367 w 367"/>
                <a:gd name="T25" fmla="*/ 54 h 109"/>
                <a:gd name="T26" fmla="*/ 313 w 367"/>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7" h="109">
                  <a:moveTo>
                    <a:pt x="55" y="108"/>
                  </a:moveTo>
                  <a:cubicBezTo>
                    <a:pt x="25" y="108"/>
                    <a:pt x="1" y="84"/>
                    <a:pt x="1" y="54"/>
                  </a:cubicBezTo>
                  <a:cubicBezTo>
                    <a:pt x="1" y="25"/>
                    <a:pt x="25" y="1"/>
                    <a:pt x="55" y="1"/>
                  </a:cubicBezTo>
                  <a:cubicBezTo>
                    <a:pt x="313" y="1"/>
                    <a:pt x="313" y="1"/>
                    <a:pt x="313" y="1"/>
                  </a:cubicBezTo>
                  <a:cubicBezTo>
                    <a:pt x="342" y="1"/>
                    <a:pt x="366" y="25"/>
                    <a:pt x="366" y="54"/>
                  </a:cubicBezTo>
                  <a:cubicBezTo>
                    <a:pt x="366" y="84"/>
                    <a:pt x="342" y="108"/>
                    <a:pt x="313" y="108"/>
                  </a:cubicBezTo>
                  <a:cubicBezTo>
                    <a:pt x="55" y="108"/>
                    <a:pt x="55" y="108"/>
                    <a:pt x="55" y="108"/>
                  </a:cubicBezTo>
                  <a:moveTo>
                    <a:pt x="313" y="0"/>
                  </a:moveTo>
                  <a:cubicBezTo>
                    <a:pt x="55" y="0"/>
                    <a:pt x="55" y="0"/>
                    <a:pt x="55" y="0"/>
                  </a:cubicBezTo>
                  <a:cubicBezTo>
                    <a:pt x="25" y="0"/>
                    <a:pt x="0" y="25"/>
                    <a:pt x="0" y="54"/>
                  </a:cubicBezTo>
                  <a:cubicBezTo>
                    <a:pt x="0" y="84"/>
                    <a:pt x="25" y="109"/>
                    <a:pt x="55" y="109"/>
                  </a:cubicBezTo>
                  <a:cubicBezTo>
                    <a:pt x="313" y="109"/>
                    <a:pt x="313" y="109"/>
                    <a:pt x="313" y="109"/>
                  </a:cubicBezTo>
                  <a:cubicBezTo>
                    <a:pt x="342" y="109"/>
                    <a:pt x="367" y="84"/>
                    <a:pt x="367" y="54"/>
                  </a:cubicBezTo>
                  <a:cubicBezTo>
                    <a:pt x="367" y="25"/>
                    <a:pt x="342" y="0"/>
                    <a:pt x="313" y="0"/>
                  </a:cubicBezTo>
                </a:path>
              </a:pathLst>
            </a:custGeom>
            <a:solidFill>
              <a:srgbClr val="D2D3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2"/>
            <p:cNvSpPr/>
            <p:nvPr/>
          </p:nvSpPr>
          <p:spPr>
            <a:xfrm>
              <a:off x="385763" y="1747838"/>
              <a:ext cx="1377950" cy="406400"/>
            </a:xfrm>
            <a:custGeom>
              <a:avLst/>
              <a:gdLst>
                <a:gd name="T0" fmla="*/ 54 w 365"/>
                <a:gd name="T1" fmla="*/ 106 h 107"/>
                <a:gd name="T2" fmla="*/ 1 w 365"/>
                <a:gd name="T3" fmla="*/ 53 h 107"/>
                <a:gd name="T4" fmla="*/ 54 w 365"/>
                <a:gd name="T5" fmla="*/ 0 h 107"/>
                <a:gd name="T6" fmla="*/ 312 w 365"/>
                <a:gd name="T7" fmla="*/ 0 h 107"/>
                <a:gd name="T8" fmla="*/ 365 w 365"/>
                <a:gd name="T9" fmla="*/ 53 h 107"/>
                <a:gd name="T10" fmla="*/ 312 w 365"/>
                <a:gd name="T11" fmla="*/ 106 h 107"/>
                <a:gd name="T12" fmla="*/ 54 w 365"/>
                <a:gd name="T13" fmla="*/ 106 h 107"/>
                <a:gd name="T14" fmla="*/ 312 w 365"/>
                <a:gd name="T15" fmla="*/ 0 h 107"/>
                <a:gd name="T16" fmla="*/ 54 w 365"/>
                <a:gd name="T17" fmla="*/ 0 h 107"/>
                <a:gd name="T18" fmla="*/ 0 w 365"/>
                <a:gd name="T19" fmla="*/ 53 h 107"/>
                <a:gd name="T20" fmla="*/ 54 w 365"/>
                <a:gd name="T21" fmla="*/ 107 h 107"/>
                <a:gd name="T22" fmla="*/ 312 w 365"/>
                <a:gd name="T23" fmla="*/ 107 h 107"/>
                <a:gd name="T24" fmla="*/ 365 w 365"/>
                <a:gd name="T25" fmla="*/ 53 h 107"/>
                <a:gd name="T26" fmla="*/ 312 w 365"/>
                <a:gd name="T2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107">
                  <a:moveTo>
                    <a:pt x="54" y="106"/>
                  </a:moveTo>
                  <a:cubicBezTo>
                    <a:pt x="24" y="106"/>
                    <a:pt x="1" y="83"/>
                    <a:pt x="1" y="53"/>
                  </a:cubicBezTo>
                  <a:cubicBezTo>
                    <a:pt x="1" y="24"/>
                    <a:pt x="24" y="0"/>
                    <a:pt x="54" y="0"/>
                  </a:cubicBezTo>
                  <a:cubicBezTo>
                    <a:pt x="312" y="0"/>
                    <a:pt x="312" y="0"/>
                    <a:pt x="312" y="0"/>
                  </a:cubicBezTo>
                  <a:cubicBezTo>
                    <a:pt x="341" y="0"/>
                    <a:pt x="365" y="24"/>
                    <a:pt x="365" y="53"/>
                  </a:cubicBezTo>
                  <a:cubicBezTo>
                    <a:pt x="365" y="83"/>
                    <a:pt x="341" y="106"/>
                    <a:pt x="312" y="106"/>
                  </a:cubicBezTo>
                  <a:cubicBezTo>
                    <a:pt x="54" y="106"/>
                    <a:pt x="54" y="106"/>
                    <a:pt x="54" y="106"/>
                  </a:cubicBezTo>
                  <a:moveTo>
                    <a:pt x="312" y="0"/>
                  </a:moveTo>
                  <a:cubicBezTo>
                    <a:pt x="54" y="0"/>
                    <a:pt x="54" y="0"/>
                    <a:pt x="54" y="0"/>
                  </a:cubicBezTo>
                  <a:cubicBezTo>
                    <a:pt x="24" y="0"/>
                    <a:pt x="0" y="24"/>
                    <a:pt x="0" y="53"/>
                  </a:cubicBezTo>
                  <a:cubicBezTo>
                    <a:pt x="0" y="83"/>
                    <a:pt x="24" y="107"/>
                    <a:pt x="54" y="107"/>
                  </a:cubicBezTo>
                  <a:cubicBezTo>
                    <a:pt x="312" y="107"/>
                    <a:pt x="312" y="107"/>
                    <a:pt x="312" y="107"/>
                  </a:cubicBezTo>
                  <a:cubicBezTo>
                    <a:pt x="341" y="107"/>
                    <a:pt x="365" y="83"/>
                    <a:pt x="365" y="53"/>
                  </a:cubicBezTo>
                  <a:cubicBezTo>
                    <a:pt x="365" y="24"/>
                    <a:pt x="341" y="0"/>
                    <a:pt x="312" y="0"/>
                  </a:cubicBezTo>
                </a:path>
              </a:pathLst>
            </a:custGeom>
            <a:solidFill>
              <a:srgbClr val="D1D2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3"/>
            <p:cNvSpPr/>
            <p:nvPr/>
          </p:nvSpPr>
          <p:spPr>
            <a:xfrm>
              <a:off x="390525" y="1747838"/>
              <a:ext cx="1373187" cy="403225"/>
            </a:xfrm>
            <a:custGeom>
              <a:avLst/>
              <a:gdLst>
                <a:gd name="T0" fmla="*/ 53 w 364"/>
                <a:gd name="T1" fmla="*/ 106 h 106"/>
                <a:gd name="T2" fmla="*/ 0 w 364"/>
                <a:gd name="T3" fmla="*/ 53 h 106"/>
                <a:gd name="T4" fmla="*/ 53 w 364"/>
                <a:gd name="T5" fmla="*/ 1 h 106"/>
                <a:gd name="T6" fmla="*/ 311 w 364"/>
                <a:gd name="T7" fmla="*/ 1 h 106"/>
                <a:gd name="T8" fmla="*/ 363 w 364"/>
                <a:gd name="T9" fmla="*/ 53 h 106"/>
                <a:gd name="T10" fmla="*/ 311 w 364"/>
                <a:gd name="T11" fmla="*/ 106 h 106"/>
                <a:gd name="T12" fmla="*/ 53 w 364"/>
                <a:gd name="T13" fmla="*/ 106 h 106"/>
                <a:gd name="T14" fmla="*/ 311 w 364"/>
                <a:gd name="T15" fmla="*/ 0 h 106"/>
                <a:gd name="T16" fmla="*/ 53 w 364"/>
                <a:gd name="T17" fmla="*/ 0 h 106"/>
                <a:gd name="T18" fmla="*/ 0 w 364"/>
                <a:gd name="T19" fmla="*/ 53 h 106"/>
                <a:gd name="T20" fmla="*/ 53 w 364"/>
                <a:gd name="T21" fmla="*/ 106 h 106"/>
                <a:gd name="T22" fmla="*/ 311 w 364"/>
                <a:gd name="T23" fmla="*/ 106 h 106"/>
                <a:gd name="T24" fmla="*/ 364 w 364"/>
                <a:gd name="T25" fmla="*/ 53 h 106"/>
                <a:gd name="T26" fmla="*/ 311 w 364"/>
                <a:gd name="T2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 h="106">
                  <a:moveTo>
                    <a:pt x="53" y="106"/>
                  </a:moveTo>
                  <a:cubicBezTo>
                    <a:pt x="24" y="106"/>
                    <a:pt x="0" y="82"/>
                    <a:pt x="0" y="53"/>
                  </a:cubicBezTo>
                  <a:cubicBezTo>
                    <a:pt x="0" y="25"/>
                    <a:pt x="24" y="1"/>
                    <a:pt x="53" y="1"/>
                  </a:cubicBezTo>
                  <a:cubicBezTo>
                    <a:pt x="311" y="1"/>
                    <a:pt x="311" y="1"/>
                    <a:pt x="311" y="1"/>
                  </a:cubicBezTo>
                  <a:cubicBezTo>
                    <a:pt x="339" y="1"/>
                    <a:pt x="363" y="25"/>
                    <a:pt x="363" y="53"/>
                  </a:cubicBezTo>
                  <a:cubicBezTo>
                    <a:pt x="363" y="82"/>
                    <a:pt x="339" y="106"/>
                    <a:pt x="311" y="106"/>
                  </a:cubicBezTo>
                  <a:cubicBezTo>
                    <a:pt x="53" y="106"/>
                    <a:pt x="53" y="106"/>
                    <a:pt x="53" y="106"/>
                  </a:cubicBezTo>
                  <a:moveTo>
                    <a:pt x="311" y="0"/>
                  </a:moveTo>
                  <a:cubicBezTo>
                    <a:pt x="53" y="0"/>
                    <a:pt x="53" y="0"/>
                    <a:pt x="53" y="0"/>
                  </a:cubicBezTo>
                  <a:cubicBezTo>
                    <a:pt x="23" y="0"/>
                    <a:pt x="0" y="24"/>
                    <a:pt x="0" y="53"/>
                  </a:cubicBezTo>
                  <a:cubicBezTo>
                    <a:pt x="0" y="83"/>
                    <a:pt x="23" y="106"/>
                    <a:pt x="53" y="106"/>
                  </a:cubicBezTo>
                  <a:cubicBezTo>
                    <a:pt x="311" y="106"/>
                    <a:pt x="311" y="106"/>
                    <a:pt x="311" y="106"/>
                  </a:cubicBezTo>
                  <a:cubicBezTo>
                    <a:pt x="340" y="106"/>
                    <a:pt x="364" y="83"/>
                    <a:pt x="364" y="53"/>
                  </a:cubicBezTo>
                  <a:cubicBezTo>
                    <a:pt x="364" y="24"/>
                    <a:pt x="340" y="0"/>
                    <a:pt x="311" y="0"/>
                  </a:cubicBezTo>
                </a:path>
              </a:pathLst>
            </a:custGeom>
            <a:solidFill>
              <a:srgbClr val="D0D1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54"/>
            <p:cNvSpPr/>
            <p:nvPr/>
          </p:nvSpPr>
          <p:spPr>
            <a:xfrm>
              <a:off x="390525" y="1751013"/>
              <a:ext cx="1370012" cy="400050"/>
            </a:xfrm>
            <a:custGeom>
              <a:avLst/>
              <a:gdLst>
                <a:gd name="T0" fmla="*/ 53 w 363"/>
                <a:gd name="T1" fmla="*/ 104 h 105"/>
                <a:gd name="T2" fmla="*/ 1 w 363"/>
                <a:gd name="T3" fmla="*/ 52 h 105"/>
                <a:gd name="T4" fmla="*/ 53 w 363"/>
                <a:gd name="T5" fmla="*/ 1 h 105"/>
                <a:gd name="T6" fmla="*/ 311 w 363"/>
                <a:gd name="T7" fmla="*/ 1 h 105"/>
                <a:gd name="T8" fmla="*/ 362 w 363"/>
                <a:gd name="T9" fmla="*/ 52 h 105"/>
                <a:gd name="T10" fmla="*/ 311 w 363"/>
                <a:gd name="T11" fmla="*/ 104 h 105"/>
                <a:gd name="T12" fmla="*/ 53 w 363"/>
                <a:gd name="T13" fmla="*/ 104 h 105"/>
                <a:gd name="T14" fmla="*/ 311 w 363"/>
                <a:gd name="T15" fmla="*/ 0 h 105"/>
                <a:gd name="T16" fmla="*/ 53 w 363"/>
                <a:gd name="T17" fmla="*/ 0 h 105"/>
                <a:gd name="T18" fmla="*/ 0 w 363"/>
                <a:gd name="T19" fmla="*/ 52 h 105"/>
                <a:gd name="T20" fmla="*/ 53 w 363"/>
                <a:gd name="T21" fmla="*/ 105 h 105"/>
                <a:gd name="T22" fmla="*/ 311 w 363"/>
                <a:gd name="T23" fmla="*/ 105 h 105"/>
                <a:gd name="T24" fmla="*/ 363 w 363"/>
                <a:gd name="T25" fmla="*/ 52 h 105"/>
                <a:gd name="T26" fmla="*/ 311 w 363"/>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3" h="105">
                  <a:moveTo>
                    <a:pt x="53" y="104"/>
                  </a:moveTo>
                  <a:cubicBezTo>
                    <a:pt x="24" y="104"/>
                    <a:pt x="1" y="81"/>
                    <a:pt x="1" y="52"/>
                  </a:cubicBezTo>
                  <a:cubicBezTo>
                    <a:pt x="1" y="24"/>
                    <a:pt x="24" y="1"/>
                    <a:pt x="53" y="1"/>
                  </a:cubicBezTo>
                  <a:cubicBezTo>
                    <a:pt x="311" y="1"/>
                    <a:pt x="311" y="1"/>
                    <a:pt x="311" y="1"/>
                  </a:cubicBezTo>
                  <a:cubicBezTo>
                    <a:pt x="339" y="1"/>
                    <a:pt x="362" y="24"/>
                    <a:pt x="362" y="52"/>
                  </a:cubicBezTo>
                  <a:cubicBezTo>
                    <a:pt x="362" y="81"/>
                    <a:pt x="339" y="104"/>
                    <a:pt x="311" y="104"/>
                  </a:cubicBezTo>
                  <a:cubicBezTo>
                    <a:pt x="53" y="104"/>
                    <a:pt x="53" y="104"/>
                    <a:pt x="53" y="104"/>
                  </a:cubicBezTo>
                  <a:moveTo>
                    <a:pt x="311" y="0"/>
                  </a:moveTo>
                  <a:cubicBezTo>
                    <a:pt x="53" y="0"/>
                    <a:pt x="53" y="0"/>
                    <a:pt x="53" y="0"/>
                  </a:cubicBezTo>
                  <a:cubicBezTo>
                    <a:pt x="24" y="0"/>
                    <a:pt x="0" y="24"/>
                    <a:pt x="0" y="52"/>
                  </a:cubicBezTo>
                  <a:cubicBezTo>
                    <a:pt x="0" y="81"/>
                    <a:pt x="24" y="105"/>
                    <a:pt x="53" y="105"/>
                  </a:cubicBezTo>
                  <a:cubicBezTo>
                    <a:pt x="311" y="105"/>
                    <a:pt x="311" y="105"/>
                    <a:pt x="311" y="105"/>
                  </a:cubicBezTo>
                  <a:cubicBezTo>
                    <a:pt x="339" y="105"/>
                    <a:pt x="363" y="81"/>
                    <a:pt x="363" y="52"/>
                  </a:cubicBezTo>
                  <a:cubicBezTo>
                    <a:pt x="363" y="24"/>
                    <a:pt x="339" y="0"/>
                    <a:pt x="311" y="0"/>
                  </a:cubicBezTo>
                </a:path>
              </a:pathLst>
            </a:custGeom>
            <a:solidFill>
              <a:srgbClr val="CFD0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55"/>
            <p:cNvSpPr/>
            <p:nvPr/>
          </p:nvSpPr>
          <p:spPr>
            <a:xfrm>
              <a:off x="393700" y="1754188"/>
              <a:ext cx="1363662" cy="393700"/>
            </a:xfrm>
            <a:custGeom>
              <a:avLst/>
              <a:gdLst>
                <a:gd name="T0" fmla="*/ 52 w 361"/>
                <a:gd name="T1" fmla="*/ 103 h 103"/>
                <a:gd name="T2" fmla="*/ 0 w 361"/>
                <a:gd name="T3" fmla="*/ 51 h 103"/>
                <a:gd name="T4" fmla="*/ 52 w 361"/>
                <a:gd name="T5" fmla="*/ 0 h 103"/>
                <a:gd name="T6" fmla="*/ 310 w 361"/>
                <a:gd name="T7" fmla="*/ 0 h 103"/>
                <a:gd name="T8" fmla="*/ 361 w 361"/>
                <a:gd name="T9" fmla="*/ 51 h 103"/>
                <a:gd name="T10" fmla="*/ 310 w 361"/>
                <a:gd name="T11" fmla="*/ 103 h 103"/>
                <a:gd name="T12" fmla="*/ 52 w 361"/>
                <a:gd name="T13" fmla="*/ 103 h 103"/>
                <a:gd name="T14" fmla="*/ 310 w 361"/>
                <a:gd name="T15" fmla="*/ 0 h 103"/>
                <a:gd name="T16" fmla="*/ 52 w 361"/>
                <a:gd name="T17" fmla="*/ 0 h 103"/>
                <a:gd name="T18" fmla="*/ 0 w 361"/>
                <a:gd name="T19" fmla="*/ 51 h 103"/>
                <a:gd name="T20" fmla="*/ 52 w 361"/>
                <a:gd name="T21" fmla="*/ 103 h 103"/>
                <a:gd name="T22" fmla="*/ 310 w 361"/>
                <a:gd name="T23" fmla="*/ 103 h 103"/>
                <a:gd name="T24" fmla="*/ 361 w 361"/>
                <a:gd name="T25" fmla="*/ 51 h 103"/>
                <a:gd name="T26" fmla="*/ 310 w 361"/>
                <a:gd name="T2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103">
                  <a:moveTo>
                    <a:pt x="52" y="103"/>
                  </a:moveTo>
                  <a:cubicBezTo>
                    <a:pt x="23" y="103"/>
                    <a:pt x="0" y="80"/>
                    <a:pt x="0" y="51"/>
                  </a:cubicBezTo>
                  <a:cubicBezTo>
                    <a:pt x="0" y="23"/>
                    <a:pt x="23" y="0"/>
                    <a:pt x="52" y="0"/>
                  </a:cubicBezTo>
                  <a:cubicBezTo>
                    <a:pt x="310" y="0"/>
                    <a:pt x="310" y="0"/>
                    <a:pt x="310" y="0"/>
                  </a:cubicBezTo>
                  <a:cubicBezTo>
                    <a:pt x="338" y="0"/>
                    <a:pt x="361" y="23"/>
                    <a:pt x="361" y="51"/>
                  </a:cubicBezTo>
                  <a:cubicBezTo>
                    <a:pt x="361" y="80"/>
                    <a:pt x="338" y="103"/>
                    <a:pt x="310" y="103"/>
                  </a:cubicBezTo>
                  <a:cubicBezTo>
                    <a:pt x="52" y="103"/>
                    <a:pt x="52" y="103"/>
                    <a:pt x="52" y="103"/>
                  </a:cubicBezTo>
                  <a:moveTo>
                    <a:pt x="310" y="0"/>
                  </a:moveTo>
                  <a:cubicBezTo>
                    <a:pt x="52" y="0"/>
                    <a:pt x="52" y="0"/>
                    <a:pt x="52" y="0"/>
                  </a:cubicBezTo>
                  <a:cubicBezTo>
                    <a:pt x="23" y="0"/>
                    <a:pt x="0" y="23"/>
                    <a:pt x="0" y="51"/>
                  </a:cubicBezTo>
                  <a:cubicBezTo>
                    <a:pt x="0" y="80"/>
                    <a:pt x="23" y="103"/>
                    <a:pt x="52" y="103"/>
                  </a:cubicBezTo>
                  <a:cubicBezTo>
                    <a:pt x="310" y="103"/>
                    <a:pt x="310" y="103"/>
                    <a:pt x="310" y="103"/>
                  </a:cubicBezTo>
                  <a:cubicBezTo>
                    <a:pt x="338" y="103"/>
                    <a:pt x="361" y="80"/>
                    <a:pt x="361" y="51"/>
                  </a:cubicBezTo>
                  <a:cubicBezTo>
                    <a:pt x="361" y="23"/>
                    <a:pt x="338" y="0"/>
                    <a:pt x="310" y="0"/>
                  </a:cubicBezTo>
                </a:path>
              </a:pathLst>
            </a:custGeom>
            <a:solidFill>
              <a:srgbClr val="CECF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56"/>
            <p:cNvSpPr/>
            <p:nvPr/>
          </p:nvSpPr>
          <p:spPr>
            <a:xfrm>
              <a:off x="393700" y="1754188"/>
              <a:ext cx="1363662" cy="393700"/>
            </a:xfrm>
            <a:custGeom>
              <a:avLst/>
              <a:gdLst>
                <a:gd name="T0" fmla="*/ 52 w 361"/>
                <a:gd name="T1" fmla="*/ 102 h 103"/>
                <a:gd name="T2" fmla="*/ 1 w 361"/>
                <a:gd name="T3" fmla="*/ 51 h 103"/>
                <a:gd name="T4" fmla="*/ 52 w 361"/>
                <a:gd name="T5" fmla="*/ 1 h 103"/>
                <a:gd name="T6" fmla="*/ 310 w 361"/>
                <a:gd name="T7" fmla="*/ 1 h 103"/>
                <a:gd name="T8" fmla="*/ 360 w 361"/>
                <a:gd name="T9" fmla="*/ 51 h 103"/>
                <a:gd name="T10" fmla="*/ 310 w 361"/>
                <a:gd name="T11" fmla="*/ 102 h 103"/>
                <a:gd name="T12" fmla="*/ 52 w 361"/>
                <a:gd name="T13" fmla="*/ 102 h 103"/>
                <a:gd name="T14" fmla="*/ 310 w 361"/>
                <a:gd name="T15" fmla="*/ 0 h 103"/>
                <a:gd name="T16" fmla="*/ 52 w 361"/>
                <a:gd name="T17" fmla="*/ 0 h 103"/>
                <a:gd name="T18" fmla="*/ 0 w 361"/>
                <a:gd name="T19" fmla="*/ 51 h 103"/>
                <a:gd name="T20" fmla="*/ 52 w 361"/>
                <a:gd name="T21" fmla="*/ 103 h 103"/>
                <a:gd name="T22" fmla="*/ 310 w 361"/>
                <a:gd name="T23" fmla="*/ 103 h 103"/>
                <a:gd name="T24" fmla="*/ 361 w 361"/>
                <a:gd name="T25" fmla="*/ 51 h 103"/>
                <a:gd name="T26" fmla="*/ 310 w 361"/>
                <a:gd name="T2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103">
                  <a:moveTo>
                    <a:pt x="52" y="102"/>
                  </a:moveTo>
                  <a:cubicBezTo>
                    <a:pt x="24" y="102"/>
                    <a:pt x="1" y="80"/>
                    <a:pt x="1" y="51"/>
                  </a:cubicBezTo>
                  <a:cubicBezTo>
                    <a:pt x="1" y="23"/>
                    <a:pt x="24" y="1"/>
                    <a:pt x="52" y="1"/>
                  </a:cubicBezTo>
                  <a:cubicBezTo>
                    <a:pt x="310" y="1"/>
                    <a:pt x="310" y="1"/>
                    <a:pt x="310" y="1"/>
                  </a:cubicBezTo>
                  <a:cubicBezTo>
                    <a:pt x="338" y="1"/>
                    <a:pt x="360" y="23"/>
                    <a:pt x="360" y="51"/>
                  </a:cubicBezTo>
                  <a:cubicBezTo>
                    <a:pt x="360" y="80"/>
                    <a:pt x="338" y="102"/>
                    <a:pt x="310" y="102"/>
                  </a:cubicBezTo>
                  <a:cubicBezTo>
                    <a:pt x="52" y="102"/>
                    <a:pt x="52" y="102"/>
                    <a:pt x="52" y="102"/>
                  </a:cubicBezTo>
                  <a:moveTo>
                    <a:pt x="310" y="0"/>
                  </a:moveTo>
                  <a:cubicBezTo>
                    <a:pt x="52" y="0"/>
                    <a:pt x="52" y="0"/>
                    <a:pt x="52" y="0"/>
                  </a:cubicBezTo>
                  <a:cubicBezTo>
                    <a:pt x="23" y="0"/>
                    <a:pt x="0" y="23"/>
                    <a:pt x="0" y="51"/>
                  </a:cubicBezTo>
                  <a:cubicBezTo>
                    <a:pt x="0" y="80"/>
                    <a:pt x="23" y="103"/>
                    <a:pt x="52" y="103"/>
                  </a:cubicBezTo>
                  <a:cubicBezTo>
                    <a:pt x="310" y="103"/>
                    <a:pt x="310" y="103"/>
                    <a:pt x="310" y="103"/>
                  </a:cubicBezTo>
                  <a:cubicBezTo>
                    <a:pt x="338" y="103"/>
                    <a:pt x="361" y="80"/>
                    <a:pt x="361" y="51"/>
                  </a:cubicBezTo>
                  <a:cubicBezTo>
                    <a:pt x="361" y="23"/>
                    <a:pt x="338" y="0"/>
                    <a:pt x="310" y="0"/>
                  </a:cubicBezTo>
                </a:path>
              </a:pathLst>
            </a:custGeom>
            <a:solidFill>
              <a:srgbClr val="CDCE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57"/>
            <p:cNvSpPr/>
            <p:nvPr/>
          </p:nvSpPr>
          <p:spPr>
            <a:xfrm>
              <a:off x="396875" y="1758950"/>
              <a:ext cx="1355725" cy="384175"/>
            </a:xfrm>
            <a:custGeom>
              <a:avLst/>
              <a:gdLst>
                <a:gd name="T0" fmla="*/ 51 w 359"/>
                <a:gd name="T1" fmla="*/ 101 h 101"/>
                <a:gd name="T2" fmla="*/ 0 w 359"/>
                <a:gd name="T3" fmla="*/ 50 h 101"/>
                <a:gd name="T4" fmla="*/ 51 w 359"/>
                <a:gd name="T5" fmla="*/ 0 h 101"/>
                <a:gd name="T6" fmla="*/ 309 w 359"/>
                <a:gd name="T7" fmla="*/ 0 h 101"/>
                <a:gd name="T8" fmla="*/ 359 w 359"/>
                <a:gd name="T9" fmla="*/ 50 h 101"/>
                <a:gd name="T10" fmla="*/ 309 w 359"/>
                <a:gd name="T11" fmla="*/ 101 h 101"/>
                <a:gd name="T12" fmla="*/ 51 w 359"/>
                <a:gd name="T13" fmla="*/ 101 h 101"/>
                <a:gd name="T14" fmla="*/ 309 w 359"/>
                <a:gd name="T15" fmla="*/ 0 h 101"/>
                <a:gd name="T16" fmla="*/ 51 w 359"/>
                <a:gd name="T17" fmla="*/ 0 h 101"/>
                <a:gd name="T18" fmla="*/ 0 w 359"/>
                <a:gd name="T19" fmla="*/ 50 h 101"/>
                <a:gd name="T20" fmla="*/ 51 w 359"/>
                <a:gd name="T21" fmla="*/ 101 h 101"/>
                <a:gd name="T22" fmla="*/ 309 w 359"/>
                <a:gd name="T23" fmla="*/ 101 h 101"/>
                <a:gd name="T24" fmla="*/ 359 w 359"/>
                <a:gd name="T25" fmla="*/ 50 h 101"/>
                <a:gd name="T26" fmla="*/ 309 w 359"/>
                <a:gd name="T2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9" h="101">
                  <a:moveTo>
                    <a:pt x="51" y="101"/>
                  </a:moveTo>
                  <a:cubicBezTo>
                    <a:pt x="23" y="101"/>
                    <a:pt x="0" y="78"/>
                    <a:pt x="0" y="50"/>
                  </a:cubicBezTo>
                  <a:cubicBezTo>
                    <a:pt x="0" y="23"/>
                    <a:pt x="23" y="0"/>
                    <a:pt x="51" y="0"/>
                  </a:cubicBezTo>
                  <a:cubicBezTo>
                    <a:pt x="309" y="0"/>
                    <a:pt x="309" y="0"/>
                    <a:pt x="309" y="0"/>
                  </a:cubicBezTo>
                  <a:cubicBezTo>
                    <a:pt x="336" y="0"/>
                    <a:pt x="359" y="23"/>
                    <a:pt x="359" y="50"/>
                  </a:cubicBezTo>
                  <a:cubicBezTo>
                    <a:pt x="359" y="78"/>
                    <a:pt x="336" y="101"/>
                    <a:pt x="309" y="101"/>
                  </a:cubicBezTo>
                  <a:cubicBezTo>
                    <a:pt x="51" y="101"/>
                    <a:pt x="51" y="101"/>
                    <a:pt x="51" y="101"/>
                  </a:cubicBezTo>
                  <a:moveTo>
                    <a:pt x="309" y="0"/>
                  </a:moveTo>
                  <a:cubicBezTo>
                    <a:pt x="51" y="0"/>
                    <a:pt x="51" y="0"/>
                    <a:pt x="51" y="0"/>
                  </a:cubicBezTo>
                  <a:cubicBezTo>
                    <a:pt x="23" y="0"/>
                    <a:pt x="0" y="22"/>
                    <a:pt x="0" y="50"/>
                  </a:cubicBezTo>
                  <a:cubicBezTo>
                    <a:pt x="0" y="79"/>
                    <a:pt x="23" y="101"/>
                    <a:pt x="51" y="101"/>
                  </a:cubicBezTo>
                  <a:cubicBezTo>
                    <a:pt x="309" y="101"/>
                    <a:pt x="309" y="101"/>
                    <a:pt x="309" y="101"/>
                  </a:cubicBezTo>
                  <a:cubicBezTo>
                    <a:pt x="337" y="101"/>
                    <a:pt x="359" y="79"/>
                    <a:pt x="359" y="50"/>
                  </a:cubicBezTo>
                  <a:cubicBezTo>
                    <a:pt x="359" y="22"/>
                    <a:pt x="337" y="0"/>
                    <a:pt x="309" y="0"/>
                  </a:cubicBezTo>
                </a:path>
              </a:pathLst>
            </a:custGeom>
            <a:solidFill>
              <a:srgbClr val="CCCD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8"/>
            <p:cNvSpPr/>
            <p:nvPr/>
          </p:nvSpPr>
          <p:spPr>
            <a:xfrm>
              <a:off x="396875" y="1758950"/>
              <a:ext cx="1355725" cy="384175"/>
            </a:xfrm>
            <a:custGeom>
              <a:avLst/>
              <a:gdLst>
                <a:gd name="T0" fmla="*/ 309 w 359"/>
                <a:gd name="T1" fmla="*/ 0 h 101"/>
                <a:gd name="T2" fmla="*/ 51 w 359"/>
                <a:gd name="T3" fmla="*/ 0 h 101"/>
                <a:gd name="T4" fmla="*/ 0 w 359"/>
                <a:gd name="T5" fmla="*/ 50 h 101"/>
                <a:gd name="T6" fmla="*/ 51 w 359"/>
                <a:gd name="T7" fmla="*/ 101 h 101"/>
                <a:gd name="T8" fmla="*/ 309 w 359"/>
                <a:gd name="T9" fmla="*/ 101 h 101"/>
                <a:gd name="T10" fmla="*/ 359 w 359"/>
                <a:gd name="T11" fmla="*/ 50 h 101"/>
                <a:gd name="T12" fmla="*/ 309 w 359"/>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359" h="101">
                  <a:moveTo>
                    <a:pt x="309" y="0"/>
                  </a:moveTo>
                  <a:cubicBezTo>
                    <a:pt x="51" y="0"/>
                    <a:pt x="51" y="0"/>
                    <a:pt x="51" y="0"/>
                  </a:cubicBezTo>
                  <a:cubicBezTo>
                    <a:pt x="23" y="0"/>
                    <a:pt x="0" y="23"/>
                    <a:pt x="0" y="50"/>
                  </a:cubicBezTo>
                  <a:cubicBezTo>
                    <a:pt x="0" y="78"/>
                    <a:pt x="23" y="101"/>
                    <a:pt x="51" y="101"/>
                  </a:cubicBezTo>
                  <a:cubicBezTo>
                    <a:pt x="309" y="101"/>
                    <a:pt x="309" y="101"/>
                    <a:pt x="309" y="101"/>
                  </a:cubicBezTo>
                  <a:cubicBezTo>
                    <a:pt x="336" y="101"/>
                    <a:pt x="359" y="78"/>
                    <a:pt x="359" y="50"/>
                  </a:cubicBezTo>
                  <a:cubicBezTo>
                    <a:pt x="359" y="23"/>
                    <a:pt x="336" y="0"/>
                    <a:pt x="309" y="0"/>
                  </a:cubicBezTo>
                </a:path>
              </a:pathLst>
            </a:custGeom>
            <a:solidFill>
              <a:srgbClr val="CBC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59"/>
            <p:cNvSpPr/>
            <p:nvPr/>
          </p:nvSpPr>
          <p:spPr>
            <a:xfrm>
              <a:off x="396875" y="1758950"/>
              <a:ext cx="1355725" cy="384175"/>
            </a:xfrm>
            <a:custGeom>
              <a:avLst/>
              <a:gdLst>
                <a:gd name="T0" fmla="*/ 309 w 359"/>
                <a:gd name="T1" fmla="*/ 101 h 101"/>
                <a:gd name="T2" fmla="*/ 51 w 359"/>
                <a:gd name="T3" fmla="*/ 101 h 101"/>
                <a:gd name="T4" fmla="*/ 0 w 359"/>
                <a:gd name="T5" fmla="*/ 50 h 101"/>
                <a:gd name="T6" fmla="*/ 51 w 359"/>
                <a:gd name="T7" fmla="*/ 0 h 101"/>
                <a:gd name="T8" fmla="*/ 309 w 359"/>
                <a:gd name="T9" fmla="*/ 0 h 101"/>
                <a:gd name="T10" fmla="*/ 359 w 359"/>
                <a:gd name="T11" fmla="*/ 50 h 101"/>
                <a:gd name="T12" fmla="*/ 309 w 359"/>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359" h="101">
                  <a:moveTo>
                    <a:pt x="309" y="101"/>
                  </a:moveTo>
                  <a:cubicBezTo>
                    <a:pt x="51" y="101"/>
                    <a:pt x="51" y="101"/>
                    <a:pt x="51" y="101"/>
                  </a:cubicBezTo>
                  <a:cubicBezTo>
                    <a:pt x="23" y="101"/>
                    <a:pt x="0" y="78"/>
                    <a:pt x="0" y="50"/>
                  </a:cubicBezTo>
                  <a:cubicBezTo>
                    <a:pt x="0" y="23"/>
                    <a:pt x="23" y="0"/>
                    <a:pt x="51" y="0"/>
                  </a:cubicBezTo>
                  <a:cubicBezTo>
                    <a:pt x="309" y="0"/>
                    <a:pt x="309" y="0"/>
                    <a:pt x="309" y="0"/>
                  </a:cubicBezTo>
                  <a:cubicBezTo>
                    <a:pt x="336" y="0"/>
                    <a:pt x="359" y="23"/>
                    <a:pt x="359" y="50"/>
                  </a:cubicBezTo>
                  <a:cubicBezTo>
                    <a:pt x="359" y="78"/>
                    <a:pt x="336" y="101"/>
                    <a:pt x="309" y="101"/>
                  </a:cubicBezTo>
                  <a:close/>
                </a:path>
              </a:pathLst>
            </a:custGeom>
            <a:solidFill>
              <a:srgbClr val="161C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r>
                <a:rPr lang="en-US" altLang="zh-CN">
                  <a:solidFill>
                    <a:schemeClr val="bg1"/>
                  </a:solidFill>
                </a:rPr>
                <a:t>3</a:t>
              </a:r>
              <a:endParaRPr lang="en-US" altLang="zh-CN">
                <a:solidFill>
                  <a:schemeClr val="bg1"/>
                </a:solidFill>
              </a:endParaRPr>
            </a:p>
          </p:txBody>
        </p:sp>
      </p:grpSp>
      <p:sp>
        <p:nvSpPr>
          <p:cNvPr id="69" name="Text Placeholder 4"/>
          <p:cNvSpPr txBox="1"/>
          <p:nvPr/>
        </p:nvSpPr>
        <p:spPr>
          <a:xfrm flipH="1">
            <a:off x="939082" y="3104049"/>
            <a:ext cx="4828672" cy="1107995"/>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1000"/>
              </a:spcBef>
              <a:spcAft>
                <a:spcPct val="0"/>
              </a:spcAft>
              <a:buClrTx/>
              <a:buSzTx/>
              <a:buFont typeface="Arial" panose="020B0604020202020204" pitchFamily="34" charset="0"/>
              <a:buNone/>
              <a:defRPr/>
            </a:pPr>
            <a:r>
              <a:rPr lang="en-US" sz="4800" dirty="0" err="1">
                <a:solidFill>
                  <a:schemeClr val="tx1">
                    <a:lumMod val="95000"/>
                    <a:lumOff val="5000"/>
                  </a:schemeClr>
                </a:solidFill>
                <a:latin typeface="Segoe UI Light" panose="020B0502040204020203" pitchFamily="34" charset="0"/>
                <a:cs typeface="Segoe UI Light" panose="020B0502040204020203" pitchFamily="34" charset="0"/>
              </a:rPr>
              <a:t>系统软件</a:t>
            </a:r>
            <a:endParaRPr lang="en-US" sz="4800" dirty="0">
              <a:solidFill>
                <a:schemeClr val="tx1">
                  <a:lumMod val="95000"/>
                  <a:lumOff val="5000"/>
                </a:schemeClr>
              </a:solidFill>
              <a:latin typeface="Segoe UI Light" panose="020B0502040204020203" pitchFamily="34" charset="0"/>
              <a:cs typeface="Segoe UI Light" panose="020B0502040204020203" pitchFamily="34" charset="0"/>
            </a:endParaRPr>
          </a:p>
        </p:txBody>
      </p:sp>
      <p:sp>
        <p:nvSpPr>
          <p:cNvPr id="70" name="Rectangle 17"/>
          <p:cNvSpPr/>
          <p:nvPr/>
        </p:nvSpPr>
        <p:spPr>
          <a:xfrm>
            <a:off x="886839" y="2150818"/>
            <a:ext cx="4699948" cy="1098377"/>
          </a:xfrm>
          <a:prstGeom prst="rect">
            <a:avLst/>
          </a:prstGeom>
        </p:spPr>
        <p:txBody>
          <a:bodyPr wrap="square">
            <a:spAutoFit/>
          </a:bodyPr>
          <a:lstStyle/>
          <a:p>
            <a:pPr lvl="0"/>
            <a:r>
              <a:rPr lang="en-US" sz="6600">
                <a:solidFill>
                  <a:srgbClr val="1E3595"/>
                </a:solidFill>
                <a:latin typeface="汉仪晓波折纸体简" panose="00020600040101010101" pitchFamily="18" charset="-122"/>
                <a:ea typeface="汉仪晓波折纸体简" panose="00020600040101010101" pitchFamily="18" charset="-122"/>
                <a:cs typeface="Segoe UI" panose="020B0502040204020203" pitchFamily="34" charset="0"/>
              </a:rPr>
              <a:t>PART 3</a:t>
            </a:r>
            <a:endParaRPr lang="en-US" sz="6600">
              <a:solidFill>
                <a:srgbClr val="1E3595"/>
              </a:solidFill>
              <a:latin typeface="汉仪晓波折纸体简" panose="00020600040101010101" pitchFamily="18" charset="-122"/>
              <a:ea typeface="汉仪晓波折纸体简" panose="00020600040101010101" pitchFamily="18" charset="-122"/>
              <a:cs typeface="Segoe UI" panose="020B0502040204020203"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1" nodeType="withEffect">
                                  <p:stCondLst>
                                    <p:cond delay="25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fill="hold"/>
                                        <p:tgtEl>
                                          <p:spTgt spid="69"/>
                                        </p:tgtEl>
                                        <p:attrNameLst>
                                          <p:attrName>ppt_x</p:attrName>
                                        </p:attrNameLst>
                                      </p:cBhvr>
                                      <p:tavLst>
                                        <p:tav tm="0">
                                          <p:val>
                                            <p:strVal val="0-#ppt_w/2"/>
                                          </p:val>
                                        </p:tav>
                                        <p:tav tm="100000">
                                          <p:val>
                                            <p:strVal val="#ppt_x"/>
                                          </p:val>
                                        </p:tav>
                                      </p:tavLst>
                                    </p:anim>
                                    <p:anim calcmode="lin" valueType="num">
                                      <p:cBhvr additive="base">
                                        <p:cTn id="12"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4" name="文本框 4"/>
          <p:cNvSpPr txBox="1"/>
          <p:nvPr/>
        </p:nvSpPr>
        <p:spPr>
          <a:xfrm>
            <a:off x="1566241" y="1671455"/>
            <a:ext cx="9281361" cy="82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等线" panose="02010600030101010101" charset="-122"/>
                <a:ea typeface="等线" panose="02010600030101010101" charset="-122"/>
              </a:defRPr>
            </a:lvl1pPr>
            <a:lvl2pPr>
              <a:defRPr>
                <a:solidFill>
                  <a:schemeClr val="tx1"/>
                </a:solidFill>
                <a:latin typeface="等线" panose="02010600030101010101" charset="-122"/>
                <a:ea typeface="等线" panose="02010600030101010101" charset="-122"/>
              </a:defRPr>
            </a:lvl2pPr>
            <a:lvl3pPr>
              <a:defRPr>
                <a:solidFill>
                  <a:schemeClr val="tx1"/>
                </a:solidFill>
                <a:latin typeface="等线" panose="02010600030101010101" charset="-122"/>
                <a:ea typeface="等线" panose="02010600030101010101" charset="-122"/>
              </a:defRPr>
            </a:lvl3pPr>
            <a:lvl4pPr>
              <a:defRPr>
                <a:solidFill>
                  <a:schemeClr val="tx1"/>
                </a:solidFill>
                <a:latin typeface="等线" panose="02010600030101010101" charset="-122"/>
                <a:ea typeface="等线" panose="02010600030101010101" charset="-122"/>
              </a:defRPr>
            </a:lvl4pPr>
            <a:lvl5pPr>
              <a:defRPr>
                <a:solidFill>
                  <a:schemeClr val="tx1"/>
                </a:solidFill>
                <a:latin typeface="等线" panose="02010600030101010101" charset="-122"/>
                <a:ea typeface="等线" panose="02010600030101010101" charset="-122"/>
              </a:defRPr>
            </a:lvl5pPr>
            <a:lvl6pPr fontAlgn="base">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fontAlgn="base">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fontAlgn="base">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fontAlgn="base">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lvl="0" defTabSz="914400" fontAlgn="base">
              <a:lnSpc>
                <a:spcPct val="150000"/>
              </a:lnSpc>
              <a:spcBef>
                <a:spcPct val="0"/>
              </a:spcBef>
              <a:spcAft>
                <a:spcPct val="0"/>
              </a:spcAft>
              <a:defRPr/>
            </a:pPr>
            <a:r>
              <a:rPr lang="en-US" altLang="zh-CN" sz="16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系统软件是指控制和协调计算机及外部设备,支持应用软件开发和运行的系统，是无需用户干预的各种程序的集合，主要功能是调度，监控和维护计算机系统</a:t>
            </a:r>
            <a:endParaRPr lang="en-US" altLang="zh-CN" sz="16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25" name="燕尾形 16"/>
          <p:cNvSpPr/>
          <p:nvPr/>
        </p:nvSpPr>
        <p:spPr>
          <a:xfrm>
            <a:off x="1064981" y="1873140"/>
            <a:ext cx="344487" cy="420414"/>
          </a:xfrm>
          <a:prstGeom prst="chevron">
            <a:avLst/>
          </a:prstGeom>
          <a:solidFill>
            <a:srgbClr val="1E3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26" name="文本框 4"/>
          <p:cNvSpPr txBox="1"/>
          <p:nvPr/>
        </p:nvSpPr>
        <p:spPr>
          <a:xfrm>
            <a:off x="1566241" y="3200171"/>
            <a:ext cx="9281361" cy="45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等线" panose="02010600030101010101" charset="-122"/>
                <a:ea typeface="等线" panose="02010600030101010101" charset="-122"/>
              </a:defRPr>
            </a:lvl1pPr>
            <a:lvl2pPr>
              <a:defRPr>
                <a:solidFill>
                  <a:schemeClr val="tx1"/>
                </a:solidFill>
                <a:latin typeface="等线" panose="02010600030101010101" charset="-122"/>
                <a:ea typeface="等线" panose="02010600030101010101" charset="-122"/>
              </a:defRPr>
            </a:lvl2pPr>
            <a:lvl3pPr>
              <a:defRPr>
                <a:solidFill>
                  <a:schemeClr val="tx1"/>
                </a:solidFill>
                <a:latin typeface="等线" panose="02010600030101010101" charset="-122"/>
                <a:ea typeface="等线" panose="02010600030101010101" charset="-122"/>
              </a:defRPr>
            </a:lvl3pPr>
            <a:lvl4pPr>
              <a:defRPr>
                <a:solidFill>
                  <a:schemeClr val="tx1"/>
                </a:solidFill>
                <a:latin typeface="等线" panose="02010600030101010101" charset="-122"/>
                <a:ea typeface="等线" panose="02010600030101010101" charset="-122"/>
              </a:defRPr>
            </a:lvl4pPr>
            <a:lvl5pPr>
              <a:defRPr>
                <a:solidFill>
                  <a:schemeClr val="tx1"/>
                </a:solidFill>
                <a:latin typeface="等线" panose="02010600030101010101" charset="-122"/>
                <a:ea typeface="等线" panose="02010600030101010101" charset="-122"/>
              </a:defRPr>
            </a:lvl5pPr>
            <a:lvl6pPr fontAlgn="base">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fontAlgn="base">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fontAlgn="base">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fontAlgn="base">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lvl="0" defTabSz="914400" fontAlgn="base">
              <a:lnSpc>
                <a:spcPct val="150000"/>
              </a:lnSpc>
              <a:spcBef>
                <a:spcPct val="0"/>
              </a:spcBef>
              <a:spcAft>
                <a:spcPct val="0"/>
              </a:spcAft>
              <a:defRPr/>
            </a:pPr>
            <a:r>
              <a:rPr lang="en-US" altLang="zh-CN" sz="16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负责管理计算机系统中各种独立的硬件，使得它们可以协调工作</a:t>
            </a:r>
            <a:endParaRPr lang="en-US" altLang="zh-CN" sz="16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27" name="燕尾形 16"/>
          <p:cNvSpPr/>
          <p:nvPr/>
        </p:nvSpPr>
        <p:spPr>
          <a:xfrm>
            <a:off x="1064981" y="3218793"/>
            <a:ext cx="344487" cy="420414"/>
          </a:xfrm>
          <a:prstGeom prst="chevron">
            <a:avLst/>
          </a:prstGeom>
          <a:solidFill>
            <a:srgbClr val="1E3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28" name="文本框 4"/>
          <p:cNvSpPr txBox="1"/>
          <p:nvPr/>
        </p:nvSpPr>
        <p:spPr>
          <a:xfrm>
            <a:off x="1566241" y="4453357"/>
            <a:ext cx="9281361" cy="82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等线" panose="02010600030101010101" charset="-122"/>
                <a:ea typeface="等线" panose="02010600030101010101" charset="-122"/>
              </a:defRPr>
            </a:lvl1pPr>
            <a:lvl2pPr>
              <a:defRPr>
                <a:solidFill>
                  <a:schemeClr val="tx1"/>
                </a:solidFill>
                <a:latin typeface="等线" panose="02010600030101010101" charset="-122"/>
                <a:ea typeface="等线" panose="02010600030101010101" charset="-122"/>
              </a:defRPr>
            </a:lvl2pPr>
            <a:lvl3pPr>
              <a:defRPr>
                <a:solidFill>
                  <a:schemeClr val="tx1"/>
                </a:solidFill>
                <a:latin typeface="等线" panose="02010600030101010101" charset="-122"/>
                <a:ea typeface="等线" panose="02010600030101010101" charset="-122"/>
              </a:defRPr>
            </a:lvl3pPr>
            <a:lvl4pPr>
              <a:defRPr>
                <a:solidFill>
                  <a:schemeClr val="tx1"/>
                </a:solidFill>
                <a:latin typeface="等线" panose="02010600030101010101" charset="-122"/>
                <a:ea typeface="等线" panose="02010600030101010101" charset="-122"/>
              </a:defRPr>
            </a:lvl4pPr>
            <a:lvl5pPr>
              <a:defRPr>
                <a:solidFill>
                  <a:schemeClr val="tx1"/>
                </a:solidFill>
                <a:latin typeface="等线" panose="02010600030101010101" charset="-122"/>
                <a:ea typeface="等线" panose="02010600030101010101" charset="-122"/>
              </a:defRPr>
            </a:lvl5pPr>
            <a:lvl6pPr fontAlgn="base">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fontAlgn="base">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fontAlgn="base">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fontAlgn="base">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lvl="0" defTabSz="914400" fontAlgn="base">
              <a:lnSpc>
                <a:spcPct val="150000"/>
              </a:lnSpc>
              <a:spcBef>
                <a:spcPct val="0"/>
              </a:spcBef>
              <a:spcAft>
                <a:spcPct val="0"/>
              </a:spcAft>
              <a:defRPr/>
            </a:pPr>
            <a:r>
              <a:rPr lang="en-US" altLang="zh-CN" sz="16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系统软件使得计算机使用者和其他软件将计算机当作一个整体而不需要顾及到底层每个硬件是如何工作的。（如Windows、Linux、Dos、Unix等操作系统都属于系统软件。）</a:t>
            </a:r>
            <a:endParaRPr lang="en-US" altLang="zh-CN" sz="16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29" name="燕尾形 16"/>
          <p:cNvSpPr/>
          <p:nvPr/>
        </p:nvSpPr>
        <p:spPr>
          <a:xfrm>
            <a:off x="1064981" y="4655041"/>
            <a:ext cx="344487" cy="420414"/>
          </a:xfrm>
          <a:prstGeom prst="chevron">
            <a:avLst/>
          </a:prstGeom>
          <a:solidFill>
            <a:srgbClr val="1E3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30" name="文本框 6"/>
          <p:cNvSpPr txBox="1"/>
          <p:nvPr/>
        </p:nvSpPr>
        <p:spPr>
          <a:xfrm>
            <a:off x="850889" y="426190"/>
            <a:ext cx="10490221" cy="518678"/>
          </a:xfrm>
          <a:prstGeom prst="rect">
            <a:avLst/>
          </a:prstGeom>
          <a:noFill/>
        </p:spPr>
        <p:txBody>
          <a:bodyPr wrap="square" rtlCol="0">
            <a:spAutoFit/>
          </a:bodyPr>
          <a:lstStyle/>
          <a:p>
            <a:pPr algn="ctr"/>
            <a:r>
              <a:rPr lang="en-US" altLang="zh-CN" sz="2800" b="1">
                <a:solidFill>
                  <a:schemeClr val="tx1">
                    <a:lumMod val="95000"/>
                    <a:lumOff val="5000"/>
                  </a:schemeClr>
                </a:solidFill>
                <a:cs typeface="+mn-ea"/>
                <a:sym typeface="+mn-lt"/>
              </a:rPr>
              <a:t>系统软件</a:t>
            </a:r>
            <a:endParaRPr lang="en-US" altLang="zh-CN" sz="2800" b="1">
              <a:solidFill>
                <a:schemeClr val="tx1">
                  <a:lumMod val="95000"/>
                  <a:lumOff val="5000"/>
                </a:schemeClr>
              </a:solidFill>
              <a:cs typeface="+mn-ea"/>
              <a:sym typeface="+mn-lt"/>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矩形: 圆角 8"/>
          <p:cNvSpPr/>
          <p:nvPr/>
        </p:nvSpPr>
        <p:spPr>
          <a:xfrm>
            <a:off x="202698" y="215231"/>
            <a:ext cx="11749182" cy="6402137"/>
          </a:xfrm>
          <a:prstGeom prst="roundRect">
            <a:avLst>
              <a:gd name="adj" fmla="val 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p:nvPr/>
        </p:nvPicPr>
        <p:blipFill>
          <a:blip r:embed="rId1"/>
          <a:srcRect/>
          <a:stretch>
            <a:fillRect/>
          </a:stretch>
        </p:blipFill>
        <p:spPr>
          <a:xfrm>
            <a:off x="5582092" y="893814"/>
            <a:ext cx="6982047" cy="6315061"/>
          </a:xfrm>
          <a:prstGeom prst="rect">
            <a:avLst/>
          </a:prstGeom>
        </p:spPr>
      </p:pic>
      <p:sp>
        <p:nvSpPr>
          <p:cNvPr id="11" name="圆角矩形 2"/>
          <p:cNvSpPr/>
          <p:nvPr/>
        </p:nvSpPr>
        <p:spPr>
          <a:xfrm>
            <a:off x="399607" y="-669852"/>
            <a:ext cx="552893" cy="1339703"/>
          </a:xfrm>
          <a:prstGeom prst="roundRect">
            <a:avLst>
              <a:gd name="adj" fmla="val 50000"/>
            </a:avLst>
          </a:prstGeom>
          <a:solidFill>
            <a:srgbClr val="1E3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952499" y="4372598"/>
            <a:ext cx="1585912" cy="612775"/>
            <a:chOff x="284163" y="1644650"/>
            <a:chExt cx="1585912" cy="612775"/>
          </a:xfrm>
        </p:grpSpPr>
        <p:sp>
          <p:nvSpPr>
            <p:cNvPr id="13" name="AutoShape 3"/>
            <p:cNvSpPr/>
            <p:nvPr/>
          </p:nvSpPr>
          <p:spPr>
            <a:xfrm>
              <a:off x="284163" y="1647825"/>
              <a:ext cx="158591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Freeform 5"/>
            <p:cNvSpPr/>
            <p:nvPr/>
          </p:nvSpPr>
          <p:spPr>
            <a:xfrm>
              <a:off x="284163" y="1644650"/>
              <a:ext cx="1582737" cy="612775"/>
            </a:xfrm>
            <a:custGeom>
              <a:avLst/>
              <a:gdLst>
                <a:gd name="T0" fmla="*/ 81 w 419"/>
                <a:gd name="T1" fmla="*/ 160 h 161"/>
                <a:gd name="T2" fmla="*/ 1 w 419"/>
                <a:gd name="T3" fmla="*/ 80 h 161"/>
                <a:gd name="T4" fmla="*/ 81 w 419"/>
                <a:gd name="T5" fmla="*/ 1 h 161"/>
                <a:gd name="T6" fmla="*/ 339 w 419"/>
                <a:gd name="T7" fmla="*/ 1 h 161"/>
                <a:gd name="T8" fmla="*/ 418 w 419"/>
                <a:gd name="T9" fmla="*/ 80 h 161"/>
                <a:gd name="T10" fmla="*/ 339 w 419"/>
                <a:gd name="T11" fmla="*/ 160 h 161"/>
                <a:gd name="T12" fmla="*/ 81 w 419"/>
                <a:gd name="T13" fmla="*/ 160 h 161"/>
                <a:gd name="T14" fmla="*/ 339 w 419"/>
                <a:gd name="T15" fmla="*/ 0 h 161"/>
                <a:gd name="T16" fmla="*/ 81 w 419"/>
                <a:gd name="T17" fmla="*/ 0 h 161"/>
                <a:gd name="T18" fmla="*/ 0 w 419"/>
                <a:gd name="T19" fmla="*/ 80 h 161"/>
                <a:gd name="T20" fmla="*/ 81 w 419"/>
                <a:gd name="T21" fmla="*/ 161 h 161"/>
                <a:gd name="T22" fmla="*/ 339 w 419"/>
                <a:gd name="T23" fmla="*/ 161 h 161"/>
                <a:gd name="T24" fmla="*/ 419 w 419"/>
                <a:gd name="T25" fmla="*/ 80 h 161"/>
                <a:gd name="T26" fmla="*/ 339 w 419"/>
                <a:gd name="T2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9" h="161">
                  <a:moveTo>
                    <a:pt x="81" y="160"/>
                  </a:moveTo>
                  <a:cubicBezTo>
                    <a:pt x="37" y="160"/>
                    <a:pt x="1" y="124"/>
                    <a:pt x="1" y="80"/>
                  </a:cubicBezTo>
                  <a:cubicBezTo>
                    <a:pt x="1" y="37"/>
                    <a:pt x="37" y="1"/>
                    <a:pt x="81" y="1"/>
                  </a:cubicBezTo>
                  <a:cubicBezTo>
                    <a:pt x="339" y="1"/>
                    <a:pt x="339" y="1"/>
                    <a:pt x="339" y="1"/>
                  </a:cubicBezTo>
                  <a:cubicBezTo>
                    <a:pt x="382" y="1"/>
                    <a:pt x="418" y="37"/>
                    <a:pt x="418" y="80"/>
                  </a:cubicBezTo>
                  <a:cubicBezTo>
                    <a:pt x="418" y="124"/>
                    <a:pt x="382" y="160"/>
                    <a:pt x="339" y="160"/>
                  </a:cubicBezTo>
                  <a:cubicBezTo>
                    <a:pt x="81" y="160"/>
                    <a:pt x="81" y="160"/>
                    <a:pt x="81" y="160"/>
                  </a:cubicBezTo>
                  <a:moveTo>
                    <a:pt x="339" y="0"/>
                  </a:moveTo>
                  <a:cubicBezTo>
                    <a:pt x="81" y="0"/>
                    <a:pt x="81" y="0"/>
                    <a:pt x="81" y="0"/>
                  </a:cubicBezTo>
                  <a:cubicBezTo>
                    <a:pt x="36" y="0"/>
                    <a:pt x="0" y="36"/>
                    <a:pt x="0" y="80"/>
                  </a:cubicBezTo>
                  <a:cubicBezTo>
                    <a:pt x="0" y="125"/>
                    <a:pt x="36" y="161"/>
                    <a:pt x="81" y="161"/>
                  </a:cubicBezTo>
                  <a:cubicBezTo>
                    <a:pt x="339" y="161"/>
                    <a:pt x="339" y="161"/>
                    <a:pt x="339" y="161"/>
                  </a:cubicBezTo>
                  <a:cubicBezTo>
                    <a:pt x="383" y="161"/>
                    <a:pt x="419" y="125"/>
                    <a:pt x="419" y="80"/>
                  </a:cubicBezTo>
                  <a:cubicBezTo>
                    <a:pt x="419" y="36"/>
                    <a:pt x="383" y="0"/>
                    <a:pt x="33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
            <p:cNvSpPr/>
            <p:nvPr/>
          </p:nvSpPr>
          <p:spPr>
            <a:xfrm>
              <a:off x="287338" y="1647825"/>
              <a:ext cx="1574800" cy="606425"/>
            </a:xfrm>
            <a:custGeom>
              <a:avLst/>
              <a:gdLst>
                <a:gd name="T0" fmla="*/ 80 w 417"/>
                <a:gd name="T1" fmla="*/ 159 h 159"/>
                <a:gd name="T2" fmla="*/ 0 w 417"/>
                <a:gd name="T3" fmla="*/ 79 h 159"/>
                <a:gd name="T4" fmla="*/ 80 w 417"/>
                <a:gd name="T5" fmla="*/ 0 h 159"/>
                <a:gd name="T6" fmla="*/ 338 w 417"/>
                <a:gd name="T7" fmla="*/ 0 h 159"/>
                <a:gd name="T8" fmla="*/ 417 w 417"/>
                <a:gd name="T9" fmla="*/ 79 h 159"/>
                <a:gd name="T10" fmla="*/ 338 w 417"/>
                <a:gd name="T11" fmla="*/ 159 h 159"/>
                <a:gd name="T12" fmla="*/ 80 w 417"/>
                <a:gd name="T13" fmla="*/ 159 h 159"/>
                <a:gd name="T14" fmla="*/ 338 w 417"/>
                <a:gd name="T15" fmla="*/ 0 h 159"/>
                <a:gd name="T16" fmla="*/ 80 w 417"/>
                <a:gd name="T17" fmla="*/ 0 h 159"/>
                <a:gd name="T18" fmla="*/ 0 w 417"/>
                <a:gd name="T19" fmla="*/ 79 h 159"/>
                <a:gd name="T20" fmla="*/ 80 w 417"/>
                <a:gd name="T21" fmla="*/ 159 h 159"/>
                <a:gd name="T22" fmla="*/ 338 w 417"/>
                <a:gd name="T23" fmla="*/ 159 h 159"/>
                <a:gd name="T24" fmla="*/ 417 w 417"/>
                <a:gd name="T25" fmla="*/ 79 h 159"/>
                <a:gd name="T26" fmla="*/ 338 w 417"/>
                <a:gd name="T2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159">
                  <a:moveTo>
                    <a:pt x="80" y="159"/>
                  </a:moveTo>
                  <a:cubicBezTo>
                    <a:pt x="36" y="159"/>
                    <a:pt x="0" y="123"/>
                    <a:pt x="0" y="79"/>
                  </a:cubicBezTo>
                  <a:cubicBezTo>
                    <a:pt x="0" y="36"/>
                    <a:pt x="36" y="0"/>
                    <a:pt x="80" y="0"/>
                  </a:cubicBezTo>
                  <a:cubicBezTo>
                    <a:pt x="338" y="0"/>
                    <a:pt x="338" y="0"/>
                    <a:pt x="338" y="0"/>
                  </a:cubicBezTo>
                  <a:cubicBezTo>
                    <a:pt x="381" y="0"/>
                    <a:pt x="417" y="36"/>
                    <a:pt x="417" y="79"/>
                  </a:cubicBezTo>
                  <a:cubicBezTo>
                    <a:pt x="417" y="123"/>
                    <a:pt x="381" y="159"/>
                    <a:pt x="338" y="159"/>
                  </a:cubicBezTo>
                  <a:cubicBezTo>
                    <a:pt x="80" y="159"/>
                    <a:pt x="80" y="159"/>
                    <a:pt x="80" y="159"/>
                  </a:cubicBezTo>
                  <a:moveTo>
                    <a:pt x="338" y="0"/>
                  </a:moveTo>
                  <a:cubicBezTo>
                    <a:pt x="80" y="0"/>
                    <a:pt x="80" y="0"/>
                    <a:pt x="80" y="0"/>
                  </a:cubicBezTo>
                  <a:cubicBezTo>
                    <a:pt x="36" y="0"/>
                    <a:pt x="0" y="36"/>
                    <a:pt x="0" y="79"/>
                  </a:cubicBezTo>
                  <a:cubicBezTo>
                    <a:pt x="0" y="123"/>
                    <a:pt x="36" y="159"/>
                    <a:pt x="80" y="159"/>
                  </a:cubicBezTo>
                  <a:cubicBezTo>
                    <a:pt x="338" y="159"/>
                    <a:pt x="338" y="159"/>
                    <a:pt x="338" y="159"/>
                  </a:cubicBezTo>
                  <a:cubicBezTo>
                    <a:pt x="381" y="159"/>
                    <a:pt x="417" y="123"/>
                    <a:pt x="417" y="79"/>
                  </a:cubicBezTo>
                  <a:cubicBezTo>
                    <a:pt x="417" y="36"/>
                    <a:pt x="381" y="0"/>
                    <a:pt x="338"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
            <p:cNvSpPr/>
            <p:nvPr/>
          </p:nvSpPr>
          <p:spPr>
            <a:xfrm>
              <a:off x="287338" y="1647825"/>
              <a:ext cx="1574800" cy="606425"/>
            </a:xfrm>
            <a:custGeom>
              <a:avLst/>
              <a:gdLst>
                <a:gd name="T0" fmla="*/ 80 w 417"/>
                <a:gd name="T1" fmla="*/ 158 h 159"/>
                <a:gd name="T2" fmla="*/ 1 w 417"/>
                <a:gd name="T3" fmla="*/ 79 h 159"/>
                <a:gd name="T4" fmla="*/ 80 w 417"/>
                <a:gd name="T5" fmla="*/ 1 h 159"/>
                <a:gd name="T6" fmla="*/ 338 w 417"/>
                <a:gd name="T7" fmla="*/ 1 h 159"/>
                <a:gd name="T8" fmla="*/ 416 w 417"/>
                <a:gd name="T9" fmla="*/ 79 h 159"/>
                <a:gd name="T10" fmla="*/ 338 w 417"/>
                <a:gd name="T11" fmla="*/ 158 h 159"/>
                <a:gd name="T12" fmla="*/ 80 w 417"/>
                <a:gd name="T13" fmla="*/ 158 h 159"/>
                <a:gd name="T14" fmla="*/ 338 w 417"/>
                <a:gd name="T15" fmla="*/ 0 h 159"/>
                <a:gd name="T16" fmla="*/ 80 w 417"/>
                <a:gd name="T17" fmla="*/ 0 h 159"/>
                <a:gd name="T18" fmla="*/ 0 w 417"/>
                <a:gd name="T19" fmla="*/ 79 h 159"/>
                <a:gd name="T20" fmla="*/ 80 w 417"/>
                <a:gd name="T21" fmla="*/ 159 h 159"/>
                <a:gd name="T22" fmla="*/ 338 w 417"/>
                <a:gd name="T23" fmla="*/ 159 h 159"/>
                <a:gd name="T24" fmla="*/ 417 w 417"/>
                <a:gd name="T25" fmla="*/ 79 h 159"/>
                <a:gd name="T26" fmla="*/ 338 w 417"/>
                <a:gd name="T2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159">
                  <a:moveTo>
                    <a:pt x="80" y="158"/>
                  </a:moveTo>
                  <a:cubicBezTo>
                    <a:pt x="36" y="158"/>
                    <a:pt x="1" y="123"/>
                    <a:pt x="1" y="79"/>
                  </a:cubicBezTo>
                  <a:cubicBezTo>
                    <a:pt x="1" y="36"/>
                    <a:pt x="36" y="1"/>
                    <a:pt x="80" y="1"/>
                  </a:cubicBezTo>
                  <a:cubicBezTo>
                    <a:pt x="338" y="1"/>
                    <a:pt x="338" y="1"/>
                    <a:pt x="338" y="1"/>
                  </a:cubicBezTo>
                  <a:cubicBezTo>
                    <a:pt x="381" y="1"/>
                    <a:pt x="416" y="36"/>
                    <a:pt x="416" y="79"/>
                  </a:cubicBezTo>
                  <a:cubicBezTo>
                    <a:pt x="416" y="123"/>
                    <a:pt x="381" y="158"/>
                    <a:pt x="338" y="158"/>
                  </a:cubicBezTo>
                  <a:cubicBezTo>
                    <a:pt x="80" y="158"/>
                    <a:pt x="80" y="158"/>
                    <a:pt x="80" y="158"/>
                  </a:cubicBezTo>
                  <a:moveTo>
                    <a:pt x="338" y="0"/>
                  </a:moveTo>
                  <a:cubicBezTo>
                    <a:pt x="80" y="0"/>
                    <a:pt x="80" y="0"/>
                    <a:pt x="80" y="0"/>
                  </a:cubicBezTo>
                  <a:cubicBezTo>
                    <a:pt x="36" y="0"/>
                    <a:pt x="0" y="36"/>
                    <a:pt x="0" y="79"/>
                  </a:cubicBezTo>
                  <a:cubicBezTo>
                    <a:pt x="0" y="123"/>
                    <a:pt x="36" y="159"/>
                    <a:pt x="80" y="159"/>
                  </a:cubicBezTo>
                  <a:cubicBezTo>
                    <a:pt x="338" y="159"/>
                    <a:pt x="338" y="159"/>
                    <a:pt x="338" y="159"/>
                  </a:cubicBezTo>
                  <a:cubicBezTo>
                    <a:pt x="381" y="159"/>
                    <a:pt x="417" y="123"/>
                    <a:pt x="417" y="79"/>
                  </a:cubicBezTo>
                  <a:cubicBezTo>
                    <a:pt x="417" y="36"/>
                    <a:pt x="381" y="0"/>
                    <a:pt x="338" y="0"/>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
            <p:cNvSpPr/>
            <p:nvPr/>
          </p:nvSpPr>
          <p:spPr>
            <a:xfrm>
              <a:off x="292100" y="1651000"/>
              <a:ext cx="1566862" cy="598488"/>
            </a:xfrm>
            <a:custGeom>
              <a:avLst/>
              <a:gdLst>
                <a:gd name="T0" fmla="*/ 79 w 415"/>
                <a:gd name="T1" fmla="*/ 156 h 157"/>
                <a:gd name="T2" fmla="*/ 1 w 415"/>
                <a:gd name="T3" fmla="*/ 78 h 157"/>
                <a:gd name="T4" fmla="*/ 79 w 415"/>
                <a:gd name="T5" fmla="*/ 0 h 157"/>
                <a:gd name="T6" fmla="*/ 337 w 415"/>
                <a:gd name="T7" fmla="*/ 0 h 157"/>
                <a:gd name="T8" fmla="*/ 415 w 415"/>
                <a:gd name="T9" fmla="*/ 78 h 157"/>
                <a:gd name="T10" fmla="*/ 337 w 415"/>
                <a:gd name="T11" fmla="*/ 156 h 157"/>
                <a:gd name="T12" fmla="*/ 79 w 415"/>
                <a:gd name="T13" fmla="*/ 156 h 157"/>
                <a:gd name="T14" fmla="*/ 337 w 415"/>
                <a:gd name="T15" fmla="*/ 0 h 157"/>
                <a:gd name="T16" fmla="*/ 79 w 415"/>
                <a:gd name="T17" fmla="*/ 0 h 157"/>
                <a:gd name="T18" fmla="*/ 0 w 415"/>
                <a:gd name="T19" fmla="*/ 78 h 157"/>
                <a:gd name="T20" fmla="*/ 79 w 415"/>
                <a:gd name="T21" fmla="*/ 157 h 157"/>
                <a:gd name="T22" fmla="*/ 337 w 415"/>
                <a:gd name="T23" fmla="*/ 157 h 157"/>
                <a:gd name="T24" fmla="*/ 415 w 415"/>
                <a:gd name="T25" fmla="*/ 78 h 157"/>
                <a:gd name="T26" fmla="*/ 337 w 415"/>
                <a:gd name="T2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5" h="157">
                  <a:moveTo>
                    <a:pt x="79" y="156"/>
                  </a:moveTo>
                  <a:cubicBezTo>
                    <a:pt x="36" y="156"/>
                    <a:pt x="1" y="122"/>
                    <a:pt x="1" y="78"/>
                  </a:cubicBezTo>
                  <a:cubicBezTo>
                    <a:pt x="1" y="35"/>
                    <a:pt x="36" y="0"/>
                    <a:pt x="79" y="0"/>
                  </a:cubicBezTo>
                  <a:cubicBezTo>
                    <a:pt x="337" y="0"/>
                    <a:pt x="337" y="0"/>
                    <a:pt x="337" y="0"/>
                  </a:cubicBezTo>
                  <a:cubicBezTo>
                    <a:pt x="380" y="0"/>
                    <a:pt x="415" y="35"/>
                    <a:pt x="415" y="78"/>
                  </a:cubicBezTo>
                  <a:cubicBezTo>
                    <a:pt x="415" y="122"/>
                    <a:pt x="380" y="156"/>
                    <a:pt x="337" y="156"/>
                  </a:cubicBezTo>
                  <a:cubicBezTo>
                    <a:pt x="79" y="156"/>
                    <a:pt x="79" y="156"/>
                    <a:pt x="79" y="156"/>
                  </a:cubicBezTo>
                  <a:moveTo>
                    <a:pt x="337" y="0"/>
                  </a:moveTo>
                  <a:cubicBezTo>
                    <a:pt x="79" y="0"/>
                    <a:pt x="79" y="0"/>
                    <a:pt x="79" y="0"/>
                  </a:cubicBezTo>
                  <a:cubicBezTo>
                    <a:pt x="35" y="0"/>
                    <a:pt x="0" y="35"/>
                    <a:pt x="0" y="78"/>
                  </a:cubicBezTo>
                  <a:cubicBezTo>
                    <a:pt x="0" y="122"/>
                    <a:pt x="35" y="157"/>
                    <a:pt x="79" y="157"/>
                  </a:cubicBezTo>
                  <a:cubicBezTo>
                    <a:pt x="337" y="157"/>
                    <a:pt x="337" y="157"/>
                    <a:pt x="337" y="157"/>
                  </a:cubicBezTo>
                  <a:cubicBezTo>
                    <a:pt x="380" y="157"/>
                    <a:pt x="415" y="122"/>
                    <a:pt x="415" y="78"/>
                  </a:cubicBezTo>
                  <a:cubicBezTo>
                    <a:pt x="415" y="35"/>
                    <a:pt x="380" y="0"/>
                    <a:pt x="337" y="0"/>
                  </a:cubicBezTo>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p:nvPr/>
          </p:nvSpPr>
          <p:spPr>
            <a:xfrm>
              <a:off x="295275" y="1651000"/>
              <a:ext cx="1563687" cy="595313"/>
            </a:xfrm>
            <a:custGeom>
              <a:avLst/>
              <a:gdLst>
                <a:gd name="T0" fmla="*/ 78 w 414"/>
                <a:gd name="T1" fmla="*/ 156 h 156"/>
                <a:gd name="T2" fmla="*/ 0 w 414"/>
                <a:gd name="T3" fmla="*/ 78 h 156"/>
                <a:gd name="T4" fmla="*/ 78 w 414"/>
                <a:gd name="T5" fmla="*/ 1 h 156"/>
                <a:gd name="T6" fmla="*/ 336 w 414"/>
                <a:gd name="T7" fmla="*/ 1 h 156"/>
                <a:gd name="T8" fmla="*/ 413 w 414"/>
                <a:gd name="T9" fmla="*/ 78 h 156"/>
                <a:gd name="T10" fmla="*/ 336 w 414"/>
                <a:gd name="T11" fmla="*/ 156 h 156"/>
                <a:gd name="T12" fmla="*/ 78 w 414"/>
                <a:gd name="T13" fmla="*/ 156 h 156"/>
                <a:gd name="T14" fmla="*/ 336 w 414"/>
                <a:gd name="T15" fmla="*/ 0 h 156"/>
                <a:gd name="T16" fmla="*/ 78 w 414"/>
                <a:gd name="T17" fmla="*/ 0 h 156"/>
                <a:gd name="T18" fmla="*/ 0 w 414"/>
                <a:gd name="T19" fmla="*/ 78 h 156"/>
                <a:gd name="T20" fmla="*/ 78 w 414"/>
                <a:gd name="T21" fmla="*/ 156 h 156"/>
                <a:gd name="T22" fmla="*/ 336 w 414"/>
                <a:gd name="T23" fmla="*/ 156 h 156"/>
                <a:gd name="T24" fmla="*/ 414 w 414"/>
                <a:gd name="T25" fmla="*/ 78 h 156"/>
                <a:gd name="T26" fmla="*/ 336 w 414"/>
                <a:gd name="T2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4" h="156">
                  <a:moveTo>
                    <a:pt x="78" y="156"/>
                  </a:moveTo>
                  <a:cubicBezTo>
                    <a:pt x="35" y="156"/>
                    <a:pt x="0" y="121"/>
                    <a:pt x="0" y="78"/>
                  </a:cubicBezTo>
                  <a:cubicBezTo>
                    <a:pt x="0" y="36"/>
                    <a:pt x="35" y="1"/>
                    <a:pt x="78" y="1"/>
                  </a:cubicBezTo>
                  <a:cubicBezTo>
                    <a:pt x="336" y="1"/>
                    <a:pt x="336" y="1"/>
                    <a:pt x="336" y="1"/>
                  </a:cubicBezTo>
                  <a:cubicBezTo>
                    <a:pt x="378" y="1"/>
                    <a:pt x="413" y="36"/>
                    <a:pt x="413" y="78"/>
                  </a:cubicBezTo>
                  <a:cubicBezTo>
                    <a:pt x="413" y="121"/>
                    <a:pt x="378" y="156"/>
                    <a:pt x="336" y="156"/>
                  </a:cubicBezTo>
                  <a:cubicBezTo>
                    <a:pt x="78" y="156"/>
                    <a:pt x="78" y="156"/>
                    <a:pt x="78" y="156"/>
                  </a:cubicBezTo>
                  <a:moveTo>
                    <a:pt x="336" y="0"/>
                  </a:moveTo>
                  <a:cubicBezTo>
                    <a:pt x="78" y="0"/>
                    <a:pt x="78" y="0"/>
                    <a:pt x="78" y="0"/>
                  </a:cubicBezTo>
                  <a:cubicBezTo>
                    <a:pt x="35" y="0"/>
                    <a:pt x="0" y="35"/>
                    <a:pt x="0" y="78"/>
                  </a:cubicBezTo>
                  <a:cubicBezTo>
                    <a:pt x="0" y="122"/>
                    <a:pt x="35" y="156"/>
                    <a:pt x="78" y="156"/>
                  </a:cubicBezTo>
                  <a:cubicBezTo>
                    <a:pt x="336" y="156"/>
                    <a:pt x="336" y="156"/>
                    <a:pt x="336" y="156"/>
                  </a:cubicBezTo>
                  <a:cubicBezTo>
                    <a:pt x="379" y="156"/>
                    <a:pt x="414" y="122"/>
                    <a:pt x="414" y="78"/>
                  </a:cubicBezTo>
                  <a:cubicBezTo>
                    <a:pt x="414" y="35"/>
                    <a:pt x="379" y="0"/>
                    <a:pt x="336" y="0"/>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0"/>
            <p:cNvSpPr/>
            <p:nvPr/>
          </p:nvSpPr>
          <p:spPr>
            <a:xfrm>
              <a:off x="295275" y="1655763"/>
              <a:ext cx="1560512" cy="590550"/>
            </a:xfrm>
            <a:custGeom>
              <a:avLst/>
              <a:gdLst>
                <a:gd name="T0" fmla="*/ 78 w 413"/>
                <a:gd name="T1" fmla="*/ 154 h 155"/>
                <a:gd name="T2" fmla="*/ 1 w 413"/>
                <a:gd name="T3" fmla="*/ 77 h 155"/>
                <a:gd name="T4" fmla="*/ 78 w 413"/>
                <a:gd name="T5" fmla="*/ 1 h 155"/>
                <a:gd name="T6" fmla="*/ 336 w 413"/>
                <a:gd name="T7" fmla="*/ 1 h 155"/>
                <a:gd name="T8" fmla="*/ 412 w 413"/>
                <a:gd name="T9" fmla="*/ 77 h 155"/>
                <a:gd name="T10" fmla="*/ 336 w 413"/>
                <a:gd name="T11" fmla="*/ 154 h 155"/>
                <a:gd name="T12" fmla="*/ 78 w 413"/>
                <a:gd name="T13" fmla="*/ 154 h 155"/>
                <a:gd name="T14" fmla="*/ 336 w 413"/>
                <a:gd name="T15" fmla="*/ 0 h 155"/>
                <a:gd name="T16" fmla="*/ 78 w 413"/>
                <a:gd name="T17" fmla="*/ 0 h 155"/>
                <a:gd name="T18" fmla="*/ 0 w 413"/>
                <a:gd name="T19" fmla="*/ 77 h 155"/>
                <a:gd name="T20" fmla="*/ 78 w 413"/>
                <a:gd name="T21" fmla="*/ 155 h 155"/>
                <a:gd name="T22" fmla="*/ 336 w 413"/>
                <a:gd name="T23" fmla="*/ 155 h 155"/>
                <a:gd name="T24" fmla="*/ 413 w 413"/>
                <a:gd name="T25" fmla="*/ 77 h 155"/>
                <a:gd name="T26" fmla="*/ 336 w 413"/>
                <a:gd name="T2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3" h="155">
                  <a:moveTo>
                    <a:pt x="78" y="154"/>
                  </a:moveTo>
                  <a:cubicBezTo>
                    <a:pt x="35" y="154"/>
                    <a:pt x="1" y="120"/>
                    <a:pt x="1" y="77"/>
                  </a:cubicBezTo>
                  <a:cubicBezTo>
                    <a:pt x="1" y="35"/>
                    <a:pt x="35" y="1"/>
                    <a:pt x="78" y="1"/>
                  </a:cubicBezTo>
                  <a:cubicBezTo>
                    <a:pt x="336" y="1"/>
                    <a:pt x="336" y="1"/>
                    <a:pt x="336" y="1"/>
                  </a:cubicBezTo>
                  <a:cubicBezTo>
                    <a:pt x="378" y="1"/>
                    <a:pt x="412" y="35"/>
                    <a:pt x="412" y="77"/>
                  </a:cubicBezTo>
                  <a:cubicBezTo>
                    <a:pt x="412" y="120"/>
                    <a:pt x="378" y="154"/>
                    <a:pt x="336" y="154"/>
                  </a:cubicBezTo>
                  <a:cubicBezTo>
                    <a:pt x="78" y="154"/>
                    <a:pt x="78" y="154"/>
                    <a:pt x="78" y="154"/>
                  </a:cubicBezTo>
                  <a:moveTo>
                    <a:pt x="336" y="0"/>
                  </a:moveTo>
                  <a:cubicBezTo>
                    <a:pt x="78" y="0"/>
                    <a:pt x="78" y="0"/>
                    <a:pt x="78" y="0"/>
                  </a:cubicBezTo>
                  <a:cubicBezTo>
                    <a:pt x="35" y="0"/>
                    <a:pt x="0" y="35"/>
                    <a:pt x="0" y="77"/>
                  </a:cubicBezTo>
                  <a:cubicBezTo>
                    <a:pt x="0" y="120"/>
                    <a:pt x="35" y="155"/>
                    <a:pt x="78" y="155"/>
                  </a:cubicBezTo>
                  <a:cubicBezTo>
                    <a:pt x="336" y="155"/>
                    <a:pt x="336" y="155"/>
                    <a:pt x="336" y="155"/>
                  </a:cubicBezTo>
                  <a:cubicBezTo>
                    <a:pt x="378" y="155"/>
                    <a:pt x="413" y="120"/>
                    <a:pt x="413" y="77"/>
                  </a:cubicBezTo>
                  <a:cubicBezTo>
                    <a:pt x="413" y="35"/>
                    <a:pt x="378" y="0"/>
                    <a:pt x="336" y="0"/>
                  </a:cubicBezTo>
                </a:path>
              </a:pathLst>
            </a:custGeom>
            <a:solidFill>
              <a:srgbClr val="FAF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1"/>
            <p:cNvSpPr/>
            <p:nvPr/>
          </p:nvSpPr>
          <p:spPr>
            <a:xfrm>
              <a:off x="300038" y="1658938"/>
              <a:ext cx="1550987" cy="584200"/>
            </a:xfrm>
            <a:custGeom>
              <a:avLst/>
              <a:gdLst>
                <a:gd name="T0" fmla="*/ 77 w 411"/>
                <a:gd name="T1" fmla="*/ 153 h 153"/>
                <a:gd name="T2" fmla="*/ 0 w 411"/>
                <a:gd name="T3" fmla="*/ 76 h 153"/>
                <a:gd name="T4" fmla="*/ 77 w 411"/>
                <a:gd name="T5" fmla="*/ 0 h 153"/>
                <a:gd name="T6" fmla="*/ 335 w 411"/>
                <a:gd name="T7" fmla="*/ 0 h 153"/>
                <a:gd name="T8" fmla="*/ 411 w 411"/>
                <a:gd name="T9" fmla="*/ 76 h 153"/>
                <a:gd name="T10" fmla="*/ 335 w 411"/>
                <a:gd name="T11" fmla="*/ 153 h 153"/>
                <a:gd name="T12" fmla="*/ 77 w 411"/>
                <a:gd name="T13" fmla="*/ 153 h 153"/>
                <a:gd name="T14" fmla="*/ 335 w 411"/>
                <a:gd name="T15" fmla="*/ 0 h 153"/>
                <a:gd name="T16" fmla="*/ 77 w 411"/>
                <a:gd name="T17" fmla="*/ 0 h 153"/>
                <a:gd name="T18" fmla="*/ 0 w 411"/>
                <a:gd name="T19" fmla="*/ 76 h 153"/>
                <a:gd name="T20" fmla="*/ 77 w 411"/>
                <a:gd name="T21" fmla="*/ 153 h 153"/>
                <a:gd name="T22" fmla="*/ 335 w 411"/>
                <a:gd name="T23" fmla="*/ 153 h 153"/>
                <a:gd name="T24" fmla="*/ 411 w 411"/>
                <a:gd name="T25" fmla="*/ 76 h 153"/>
                <a:gd name="T26" fmla="*/ 335 w 411"/>
                <a:gd name="T2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1" h="153">
                  <a:moveTo>
                    <a:pt x="77" y="153"/>
                  </a:moveTo>
                  <a:cubicBezTo>
                    <a:pt x="34" y="153"/>
                    <a:pt x="0" y="119"/>
                    <a:pt x="0" y="76"/>
                  </a:cubicBezTo>
                  <a:cubicBezTo>
                    <a:pt x="0" y="34"/>
                    <a:pt x="34" y="0"/>
                    <a:pt x="77" y="0"/>
                  </a:cubicBezTo>
                  <a:cubicBezTo>
                    <a:pt x="335" y="0"/>
                    <a:pt x="335" y="0"/>
                    <a:pt x="335" y="0"/>
                  </a:cubicBezTo>
                  <a:cubicBezTo>
                    <a:pt x="377" y="0"/>
                    <a:pt x="411" y="34"/>
                    <a:pt x="411" y="76"/>
                  </a:cubicBezTo>
                  <a:cubicBezTo>
                    <a:pt x="411" y="119"/>
                    <a:pt x="377" y="153"/>
                    <a:pt x="335" y="153"/>
                  </a:cubicBezTo>
                  <a:cubicBezTo>
                    <a:pt x="77" y="153"/>
                    <a:pt x="77" y="153"/>
                    <a:pt x="77" y="153"/>
                  </a:cubicBezTo>
                  <a:moveTo>
                    <a:pt x="335" y="0"/>
                  </a:moveTo>
                  <a:cubicBezTo>
                    <a:pt x="77" y="0"/>
                    <a:pt x="77" y="0"/>
                    <a:pt x="77" y="0"/>
                  </a:cubicBezTo>
                  <a:cubicBezTo>
                    <a:pt x="34" y="0"/>
                    <a:pt x="0" y="34"/>
                    <a:pt x="0" y="76"/>
                  </a:cubicBezTo>
                  <a:cubicBezTo>
                    <a:pt x="0" y="119"/>
                    <a:pt x="34" y="153"/>
                    <a:pt x="77" y="153"/>
                  </a:cubicBezTo>
                  <a:cubicBezTo>
                    <a:pt x="335" y="153"/>
                    <a:pt x="335" y="153"/>
                    <a:pt x="335" y="153"/>
                  </a:cubicBezTo>
                  <a:cubicBezTo>
                    <a:pt x="377" y="153"/>
                    <a:pt x="411" y="119"/>
                    <a:pt x="411" y="76"/>
                  </a:cubicBezTo>
                  <a:cubicBezTo>
                    <a:pt x="411" y="34"/>
                    <a:pt x="377" y="0"/>
                    <a:pt x="335" y="0"/>
                  </a:cubicBezTo>
                </a:path>
              </a:pathLst>
            </a:custGeom>
            <a:solidFill>
              <a:srgbClr val="F9F9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2"/>
            <p:cNvSpPr/>
            <p:nvPr/>
          </p:nvSpPr>
          <p:spPr>
            <a:xfrm>
              <a:off x="300038" y="1658938"/>
              <a:ext cx="1550987" cy="584200"/>
            </a:xfrm>
            <a:custGeom>
              <a:avLst/>
              <a:gdLst>
                <a:gd name="T0" fmla="*/ 77 w 411"/>
                <a:gd name="T1" fmla="*/ 152 h 153"/>
                <a:gd name="T2" fmla="*/ 1 w 411"/>
                <a:gd name="T3" fmla="*/ 76 h 153"/>
                <a:gd name="T4" fmla="*/ 77 w 411"/>
                <a:gd name="T5" fmla="*/ 1 h 153"/>
                <a:gd name="T6" fmla="*/ 335 w 411"/>
                <a:gd name="T7" fmla="*/ 1 h 153"/>
                <a:gd name="T8" fmla="*/ 410 w 411"/>
                <a:gd name="T9" fmla="*/ 76 h 153"/>
                <a:gd name="T10" fmla="*/ 335 w 411"/>
                <a:gd name="T11" fmla="*/ 152 h 153"/>
                <a:gd name="T12" fmla="*/ 77 w 411"/>
                <a:gd name="T13" fmla="*/ 152 h 153"/>
                <a:gd name="T14" fmla="*/ 335 w 411"/>
                <a:gd name="T15" fmla="*/ 0 h 153"/>
                <a:gd name="T16" fmla="*/ 77 w 411"/>
                <a:gd name="T17" fmla="*/ 0 h 153"/>
                <a:gd name="T18" fmla="*/ 0 w 411"/>
                <a:gd name="T19" fmla="*/ 76 h 153"/>
                <a:gd name="T20" fmla="*/ 77 w 411"/>
                <a:gd name="T21" fmla="*/ 153 h 153"/>
                <a:gd name="T22" fmla="*/ 335 w 411"/>
                <a:gd name="T23" fmla="*/ 153 h 153"/>
                <a:gd name="T24" fmla="*/ 411 w 411"/>
                <a:gd name="T25" fmla="*/ 76 h 153"/>
                <a:gd name="T26" fmla="*/ 335 w 411"/>
                <a:gd name="T2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1" h="153">
                  <a:moveTo>
                    <a:pt x="77" y="152"/>
                  </a:moveTo>
                  <a:cubicBezTo>
                    <a:pt x="35" y="152"/>
                    <a:pt x="1" y="118"/>
                    <a:pt x="1" y="76"/>
                  </a:cubicBezTo>
                  <a:cubicBezTo>
                    <a:pt x="1" y="35"/>
                    <a:pt x="35" y="1"/>
                    <a:pt x="77" y="1"/>
                  </a:cubicBezTo>
                  <a:cubicBezTo>
                    <a:pt x="335" y="1"/>
                    <a:pt x="335" y="1"/>
                    <a:pt x="335" y="1"/>
                  </a:cubicBezTo>
                  <a:cubicBezTo>
                    <a:pt x="376" y="1"/>
                    <a:pt x="410" y="35"/>
                    <a:pt x="410" y="76"/>
                  </a:cubicBezTo>
                  <a:cubicBezTo>
                    <a:pt x="410" y="118"/>
                    <a:pt x="376" y="152"/>
                    <a:pt x="335" y="152"/>
                  </a:cubicBezTo>
                  <a:cubicBezTo>
                    <a:pt x="77" y="152"/>
                    <a:pt x="77" y="152"/>
                    <a:pt x="77" y="152"/>
                  </a:cubicBezTo>
                  <a:moveTo>
                    <a:pt x="335" y="0"/>
                  </a:moveTo>
                  <a:cubicBezTo>
                    <a:pt x="77" y="0"/>
                    <a:pt x="77" y="0"/>
                    <a:pt x="77" y="0"/>
                  </a:cubicBezTo>
                  <a:cubicBezTo>
                    <a:pt x="34" y="0"/>
                    <a:pt x="0" y="34"/>
                    <a:pt x="0" y="76"/>
                  </a:cubicBezTo>
                  <a:cubicBezTo>
                    <a:pt x="0" y="119"/>
                    <a:pt x="34" y="153"/>
                    <a:pt x="77" y="153"/>
                  </a:cubicBezTo>
                  <a:cubicBezTo>
                    <a:pt x="335" y="153"/>
                    <a:pt x="335" y="153"/>
                    <a:pt x="335" y="153"/>
                  </a:cubicBezTo>
                  <a:cubicBezTo>
                    <a:pt x="377" y="153"/>
                    <a:pt x="411" y="119"/>
                    <a:pt x="411" y="76"/>
                  </a:cubicBezTo>
                  <a:cubicBezTo>
                    <a:pt x="411" y="34"/>
                    <a:pt x="377" y="0"/>
                    <a:pt x="335" y="0"/>
                  </a:cubicBezTo>
                </a:path>
              </a:pathLst>
            </a:custGeom>
            <a:solidFill>
              <a:srgbClr val="F8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3"/>
            <p:cNvSpPr/>
            <p:nvPr/>
          </p:nvSpPr>
          <p:spPr>
            <a:xfrm>
              <a:off x="303213" y="1663700"/>
              <a:ext cx="1544637" cy="574675"/>
            </a:xfrm>
            <a:custGeom>
              <a:avLst/>
              <a:gdLst>
                <a:gd name="T0" fmla="*/ 76 w 409"/>
                <a:gd name="T1" fmla="*/ 151 h 151"/>
                <a:gd name="T2" fmla="*/ 0 w 409"/>
                <a:gd name="T3" fmla="*/ 75 h 151"/>
                <a:gd name="T4" fmla="*/ 76 w 409"/>
                <a:gd name="T5" fmla="*/ 0 h 151"/>
                <a:gd name="T6" fmla="*/ 334 w 409"/>
                <a:gd name="T7" fmla="*/ 0 h 151"/>
                <a:gd name="T8" fmla="*/ 409 w 409"/>
                <a:gd name="T9" fmla="*/ 75 h 151"/>
                <a:gd name="T10" fmla="*/ 334 w 409"/>
                <a:gd name="T11" fmla="*/ 151 h 151"/>
                <a:gd name="T12" fmla="*/ 76 w 409"/>
                <a:gd name="T13" fmla="*/ 151 h 151"/>
                <a:gd name="T14" fmla="*/ 334 w 409"/>
                <a:gd name="T15" fmla="*/ 0 h 151"/>
                <a:gd name="T16" fmla="*/ 76 w 409"/>
                <a:gd name="T17" fmla="*/ 0 h 151"/>
                <a:gd name="T18" fmla="*/ 0 w 409"/>
                <a:gd name="T19" fmla="*/ 75 h 151"/>
                <a:gd name="T20" fmla="*/ 76 w 409"/>
                <a:gd name="T21" fmla="*/ 151 h 151"/>
                <a:gd name="T22" fmla="*/ 334 w 409"/>
                <a:gd name="T23" fmla="*/ 151 h 151"/>
                <a:gd name="T24" fmla="*/ 409 w 409"/>
                <a:gd name="T25" fmla="*/ 75 h 151"/>
                <a:gd name="T26" fmla="*/ 334 w 409"/>
                <a:gd name="T2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9" h="151">
                  <a:moveTo>
                    <a:pt x="76" y="151"/>
                  </a:moveTo>
                  <a:cubicBezTo>
                    <a:pt x="34" y="151"/>
                    <a:pt x="0" y="117"/>
                    <a:pt x="0" y="75"/>
                  </a:cubicBezTo>
                  <a:cubicBezTo>
                    <a:pt x="0" y="34"/>
                    <a:pt x="34" y="0"/>
                    <a:pt x="76" y="0"/>
                  </a:cubicBezTo>
                  <a:cubicBezTo>
                    <a:pt x="334" y="0"/>
                    <a:pt x="334" y="0"/>
                    <a:pt x="334" y="0"/>
                  </a:cubicBezTo>
                  <a:cubicBezTo>
                    <a:pt x="375" y="0"/>
                    <a:pt x="409" y="34"/>
                    <a:pt x="409" y="75"/>
                  </a:cubicBezTo>
                  <a:cubicBezTo>
                    <a:pt x="409" y="117"/>
                    <a:pt x="375" y="151"/>
                    <a:pt x="334" y="151"/>
                  </a:cubicBezTo>
                  <a:cubicBezTo>
                    <a:pt x="76" y="151"/>
                    <a:pt x="76" y="151"/>
                    <a:pt x="76" y="151"/>
                  </a:cubicBezTo>
                  <a:moveTo>
                    <a:pt x="334" y="0"/>
                  </a:moveTo>
                  <a:cubicBezTo>
                    <a:pt x="76" y="0"/>
                    <a:pt x="76" y="0"/>
                    <a:pt x="76" y="0"/>
                  </a:cubicBezTo>
                  <a:cubicBezTo>
                    <a:pt x="34" y="0"/>
                    <a:pt x="0" y="34"/>
                    <a:pt x="0" y="75"/>
                  </a:cubicBezTo>
                  <a:cubicBezTo>
                    <a:pt x="0" y="117"/>
                    <a:pt x="34" y="151"/>
                    <a:pt x="76" y="151"/>
                  </a:cubicBezTo>
                  <a:cubicBezTo>
                    <a:pt x="334" y="151"/>
                    <a:pt x="334" y="151"/>
                    <a:pt x="334" y="151"/>
                  </a:cubicBezTo>
                  <a:cubicBezTo>
                    <a:pt x="375" y="151"/>
                    <a:pt x="409" y="117"/>
                    <a:pt x="409" y="75"/>
                  </a:cubicBezTo>
                  <a:cubicBezTo>
                    <a:pt x="409" y="34"/>
                    <a:pt x="375" y="0"/>
                    <a:pt x="334" y="0"/>
                  </a:cubicBezTo>
                </a:path>
              </a:pathLst>
            </a:custGeom>
            <a:solidFill>
              <a:srgbClr val="F7F7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4"/>
            <p:cNvSpPr/>
            <p:nvPr/>
          </p:nvSpPr>
          <p:spPr>
            <a:xfrm>
              <a:off x="303213" y="1663700"/>
              <a:ext cx="1544637" cy="574675"/>
            </a:xfrm>
            <a:custGeom>
              <a:avLst/>
              <a:gdLst>
                <a:gd name="T0" fmla="*/ 76 w 409"/>
                <a:gd name="T1" fmla="*/ 150 h 151"/>
                <a:gd name="T2" fmla="*/ 1 w 409"/>
                <a:gd name="T3" fmla="*/ 75 h 151"/>
                <a:gd name="T4" fmla="*/ 76 w 409"/>
                <a:gd name="T5" fmla="*/ 1 h 151"/>
                <a:gd name="T6" fmla="*/ 334 w 409"/>
                <a:gd name="T7" fmla="*/ 1 h 151"/>
                <a:gd name="T8" fmla="*/ 408 w 409"/>
                <a:gd name="T9" fmla="*/ 75 h 151"/>
                <a:gd name="T10" fmla="*/ 334 w 409"/>
                <a:gd name="T11" fmla="*/ 150 h 151"/>
                <a:gd name="T12" fmla="*/ 76 w 409"/>
                <a:gd name="T13" fmla="*/ 150 h 151"/>
                <a:gd name="T14" fmla="*/ 334 w 409"/>
                <a:gd name="T15" fmla="*/ 0 h 151"/>
                <a:gd name="T16" fmla="*/ 76 w 409"/>
                <a:gd name="T17" fmla="*/ 0 h 151"/>
                <a:gd name="T18" fmla="*/ 0 w 409"/>
                <a:gd name="T19" fmla="*/ 75 h 151"/>
                <a:gd name="T20" fmla="*/ 76 w 409"/>
                <a:gd name="T21" fmla="*/ 151 h 151"/>
                <a:gd name="T22" fmla="*/ 334 w 409"/>
                <a:gd name="T23" fmla="*/ 151 h 151"/>
                <a:gd name="T24" fmla="*/ 409 w 409"/>
                <a:gd name="T25" fmla="*/ 75 h 151"/>
                <a:gd name="T26" fmla="*/ 334 w 409"/>
                <a:gd name="T2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9" h="151">
                  <a:moveTo>
                    <a:pt x="76" y="150"/>
                  </a:moveTo>
                  <a:cubicBezTo>
                    <a:pt x="34" y="150"/>
                    <a:pt x="1" y="117"/>
                    <a:pt x="1" y="75"/>
                  </a:cubicBezTo>
                  <a:cubicBezTo>
                    <a:pt x="1" y="34"/>
                    <a:pt x="34" y="1"/>
                    <a:pt x="76" y="1"/>
                  </a:cubicBezTo>
                  <a:cubicBezTo>
                    <a:pt x="334" y="1"/>
                    <a:pt x="334" y="1"/>
                    <a:pt x="334" y="1"/>
                  </a:cubicBezTo>
                  <a:cubicBezTo>
                    <a:pt x="375" y="1"/>
                    <a:pt x="408" y="34"/>
                    <a:pt x="408" y="75"/>
                  </a:cubicBezTo>
                  <a:cubicBezTo>
                    <a:pt x="408" y="117"/>
                    <a:pt x="375" y="150"/>
                    <a:pt x="334" y="150"/>
                  </a:cubicBezTo>
                  <a:cubicBezTo>
                    <a:pt x="76" y="150"/>
                    <a:pt x="76" y="150"/>
                    <a:pt x="76" y="150"/>
                  </a:cubicBezTo>
                  <a:moveTo>
                    <a:pt x="334" y="0"/>
                  </a:moveTo>
                  <a:cubicBezTo>
                    <a:pt x="76" y="0"/>
                    <a:pt x="76" y="0"/>
                    <a:pt x="76" y="0"/>
                  </a:cubicBezTo>
                  <a:cubicBezTo>
                    <a:pt x="34" y="0"/>
                    <a:pt x="0" y="34"/>
                    <a:pt x="0" y="75"/>
                  </a:cubicBezTo>
                  <a:cubicBezTo>
                    <a:pt x="0" y="117"/>
                    <a:pt x="34" y="151"/>
                    <a:pt x="76" y="151"/>
                  </a:cubicBezTo>
                  <a:cubicBezTo>
                    <a:pt x="334" y="151"/>
                    <a:pt x="334" y="151"/>
                    <a:pt x="334" y="151"/>
                  </a:cubicBezTo>
                  <a:cubicBezTo>
                    <a:pt x="375" y="151"/>
                    <a:pt x="409" y="117"/>
                    <a:pt x="409" y="75"/>
                  </a:cubicBezTo>
                  <a:cubicBezTo>
                    <a:pt x="409" y="34"/>
                    <a:pt x="375" y="0"/>
                    <a:pt x="334" y="0"/>
                  </a:cubicBezTo>
                </a:path>
              </a:pathLst>
            </a:custGeom>
            <a:solidFill>
              <a:srgbClr val="F6F6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5"/>
            <p:cNvSpPr/>
            <p:nvPr/>
          </p:nvSpPr>
          <p:spPr>
            <a:xfrm>
              <a:off x="306388" y="1666875"/>
              <a:ext cx="1536700" cy="568325"/>
            </a:xfrm>
            <a:custGeom>
              <a:avLst/>
              <a:gdLst>
                <a:gd name="T0" fmla="*/ 75 w 407"/>
                <a:gd name="T1" fmla="*/ 149 h 149"/>
                <a:gd name="T2" fmla="*/ 1 w 407"/>
                <a:gd name="T3" fmla="*/ 74 h 149"/>
                <a:gd name="T4" fmla="*/ 75 w 407"/>
                <a:gd name="T5" fmla="*/ 0 h 149"/>
                <a:gd name="T6" fmla="*/ 333 w 407"/>
                <a:gd name="T7" fmla="*/ 0 h 149"/>
                <a:gd name="T8" fmla="*/ 407 w 407"/>
                <a:gd name="T9" fmla="*/ 74 h 149"/>
                <a:gd name="T10" fmla="*/ 333 w 407"/>
                <a:gd name="T11" fmla="*/ 149 h 149"/>
                <a:gd name="T12" fmla="*/ 75 w 407"/>
                <a:gd name="T13" fmla="*/ 149 h 149"/>
                <a:gd name="T14" fmla="*/ 333 w 407"/>
                <a:gd name="T15" fmla="*/ 0 h 149"/>
                <a:gd name="T16" fmla="*/ 75 w 407"/>
                <a:gd name="T17" fmla="*/ 0 h 149"/>
                <a:gd name="T18" fmla="*/ 0 w 407"/>
                <a:gd name="T19" fmla="*/ 74 h 149"/>
                <a:gd name="T20" fmla="*/ 75 w 407"/>
                <a:gd name="T21" fmla="*/ 149 h 149"/>
                <a:gd name="T22" fmla="*/ 333 w 407"/>
                <a:gd name="T23" fmla="*/ 149 h 149"/>
                <a:gd name="T24" fmla="*/ 407 w 407"/>
                <a:gd name="T25" fmla="*/ 74 h 149"/>
                <a:gd name="T26" fmla="*/ 333 w 407"/>
                <a:gd name="T2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7" h="149">
                  <a:moveTo>
                    <a:pt x="75" y="149"/>
                  </a:moveTo>
                  <a:cubicBezTo>
                    <a:pt x="34" y="149"/>
                    <a:pt x="1" y="115"/>
                    <a:pt x="1" y="74"/>
                  </a:cubicBezTo>
                  <a:cubicBezTo>
                    <a:pt x="1" y="34"/>
                    <a:pt x="34" y="0"/>
                    <a:pt x="75" y="0"/>
                  </a:cubicBezTo>
                  <a:cubicBezTo>
                    <a:pt x="333" y="0"/>
                    <a:pt x="333" y="0"/>
                    <a:pt x="333" y="0"/>
                  </a:cubicBezTo>
                  <a:cubicBezTo>
                    <a:pt x="373" y="0"/>
                    <a:pt x="407" y="34"/>
                    <a:pt x="407" y="74"/>
                  </a:cubicBezTo>
                  <a:cubicBezTo>
                    <a:pt x="407" y="115"/>
                    <a:pt x="373" y="149"/>
                    <a:pt x="333" y="149"/>
                  </a:cubicBezTo>
                  <a:cubicBezTo>
                    <a:pt x="75" y="149"/>
                    <a:pt x="75" y="149"/>
                    <a:pt x="75" y="149"/>
                  </a:cubicBezTo>
                  <a:moveTo>
                    <a:pt x="333" y="0"/>
                  </a:moveTo>
                  <a:cubicBezTo>
                    <a:pt x="75" y="0"/>
                    <a:pt x="75" y="0"/>
                    <a:pt x="75" y="0"/>
                  </a:cubicBezTo>
                  <a:cubicBezTo>
                    <a:pt x="33" y="0"/>
                    <a:pt x="0" y="33"/>
                    <a:pt x="0" y="74"/>
                  </a:cubicBezTo>
                  <a:cubicBezTo>
                    <a:pt x="0" y="116"/>
                    <a:pt x="33" y="149"/>
                    <a:pt x="75" y="149"/>
                  </a:cubicBezTo>
                  <a:cubicBezTo>
                    <a:pt x="333" y="149"/>
                    <a:pt x="333" y="149"/>
                    <a:pt x="333" y="149"/>
                  </a:cubicBezTo>
                  <a:cubicBezTo>
                    <a:pt x="374" y="149"/>
                    <a:pt x="407" y="116"/>
                    <a:pt x="407" y="74"/>
                  </a:cubicBezTo>
                  <a:cubicBezTo>
                    <a:pt x="407" y="33"/>
                    <a:pt x="374" y="0"/>
                    <a:pt x="333" y="0"/>
                  </a:cubicBezTo>
                </a:path>
              </a:pathLst>
            </a:custGeom>
            <a:solidFill>
              <a:srgbClr val="F5F5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6"/>
            <p:cNvSpPr/>
            <p:nvPr/>
          </p:nvSpPr>
          <p:spPr>
            <a:xfrm>
              <a:off x="311150" y="1666875"/>
              <a:ext cx="1531937" cy="568325"/>
            </a:xfrm>
            <a:custGeom>
              <a:avLst/>
              <a:gdLst>
                <a:gd name="T0" fmla="*/ 74 w 406"/>
                <a:gd name="T1" fmla="*/ 148 h 149"/>
                <a:gd name="T2" fmla="*/ 0 w 406"/>
                <a:gd name="T3" fmla="*/ 74 h 149"/>
                <a:gd name="T4" fmla="*/ 74 w 406"/>
                <a:gd name="T5" fmla="*/ 1 h 149"/>
                <a:gd name="T6" fmla="*/ 332 w 406"/>
                <a:gd name="T7" fmla="*/ 1 h 149"/>
                <a:gd name="T8" fmla="*/ 405 w 406"/>
                <a:gd name="T9" fmla="*/ 74 h 149"/>
                <a:gd name="T10" fmla="*/ 332 w 406"/>
                <a:gd name="T11" fmla="*/ 148 h 149"/>
                <a:gd name="T12" fmla="*/ 74 w 406"/>
                <a:gd name="T13" fmla="*/ 148 h 149"/>
                <a:gd name="T14" fmla="*/ 332 w 406"/>
                <a:gd name="T15" fmla="*/ 0 h 149"/>
                <a:gd name="T16" fmla="*/ 74 w 406"/>
                <a:gd name="T17" fmla="*/ 0 h 149"/>
                <a:gd name="T18" fmla="*/ 0 w 406"/>
                <a:gd name="T19" fmla="*/ 74 h 149"/>
                <a:gd name="T20" fmla="*/ 74 w 406"/>
                <a:gd name="T21" fmla="*/ 149 h 149"/>
                <a:gd name="T22" fmla="*/ 332 w 406"/>
                <a:gd name="T23" fmla="*/ 149 h 149"/>
                <a:gd name="T24" fmla="*/ 406 w 406"/>
                <a:gd name="T25" fmla="*/ 74 h 149"/>
                <a:gd name="T26" fmla="*/ 332 w 406"/>
                <a:gd name="T2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149">
                  <a:moveTo>
                    <a:pt x="74" y="148"/>
                  </a:moveTo>
                  <a:cubicBezTo>
                    <a:pt x="33" y="148"/>
                    <a:pt x="0" y="115"/>
                    <a:pt x="0" y="74"/>
                  </a:cubicBezTo>
                  <a:cubicBezTo>
                    <a:pt x="0" y="34"/>
                    <a:pt x="33" y="1"/>
                    <a:pt x="74" y="1"/>
                  </a:cubicBezTo>
                  <a:cubicBezTo>
                    <a:pt x="332" y="1"/>
                    <a:pt x="332" y="1"/>
                    <a:pt x="332" y="1"/>
                  </a:cubicBezTo>
                  <a:cubicBezTo>
                    <a:pt x="372" y="1"/>
                    <a:pt x="405" y="34"/>
                    <a:pt x="405" y="74"/>
                  </a:cubicBezTo>
                  <a:cubicBezTo>
                    <a:pt x="405" y="115"/>
                    <a:pt x="372" y="148"/>
                    <a:pt x="332" y="148"/>
                  </a:cubicBezTo>
                  <a:cubicBezTo>
                    <a:pt x="74" y="148"/>
                    <a:pt x="74" y="148"/>
                    <a:pt x="74" y="148"/>
                  </a:cubicBezTo>
                  <a:moveTo>
                    <a:pt x="332" y="0"/>
                  </a:moveTo>
                  <a:cubicBezTo>
                    <a:pt x="74" y="0"/>
                    <a:pt x="74" y="0"/>
                    <a:pt x="74" y="0"/>
                  </a:cubicBezTo>
                  <a:cubicBezTo>
                    <a:pt x="33" y="0"/>
                    <a:pt x="0" y="34"/>
                    <a:pt x="0" y="74"/>
                  </a:cubicBezTo>
                  <a:cubicBezTo>
                    <a:pt x="0" y="115"/>
                    <a:pt x="33" y="149"/>
                    <a:pt x="74" y="149"/>
                  </a:cubicBezTo>
                  <a:cubicBezTo>
                    <a:pt x="332" y="149"/>
                    <a:pt x="332" y="149"/>
                    <a:pt x="332" y="149"/>
                  </a:cubicBezTo>
                  <a:cubicBezTo>
                    <a:pt x="372" y="149"/>
                    <a:pt x="406" y="115"/>
                    <a:pt x="406" y="74"/>
                  </a:cubicBezTo>
                  <a:cubicBezTo>
                    <a:pt x="406" y="34"/>
                    <a:pt x="372" y="0"/>
                    <a:pt x="332" y="0"/>
                  </a:cubicBezTo>
                </a:path>
              </a:pathLst>
            </a:custGeom>
            <a:solidFill>
              <a:srgbClr val="F4F4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7"/>
            <p:cNvSpPr/>
            <p:nvPr/>
          </p:nvSpPr>
          <p:spPr>
            <a:xfrm>
              <a:off x="311150" y="1670050"/>
              <a:ext cx="1528762" cy="560388"/>
            </a:xfrm>
            <a:custGeom>
              <a:avLst/>
              <a:gdLst>
                <a:gd name="T0" fmla="*/ 74 w 405"/>
                <a:gd name="T1" fmla="*/ 146 h 147"/>
                <a:gd name="T2" fmla="*/ 1 w 405"/>
                <a:gd name="T3" fmla="*/ 73 h 147"/>
                <a:gd name="T4" fmla="*/ 74 w 405"/>
                <a:gd name="T5" fmla="*/ 1 h 147"/>
                <a:gd name="T6" fmla="*/ 332 w 405"/>
                <a:gd name="T7" fmla="*/ 1 h 147"/>
                <a:gd name="T8" fmla="*/ 404 w 405"/>
                <a:gd name="T9" fmla="*/ 73 h 147"/>
                <a:gd name="T10" fmla="*/ 332 w 405"/>
                <a:gd name="T11" fmla="*/ 146 h 147"/>
                <a:gd name="T12" fmla="*/ 74 w 405"/>
                <a:gd name="T13" fmla="*/ 146 h 147"/>
                <a:gd name="T14" fmla="*/ 332 w 405"/>
                <a:gd name="T15" fmla="*/ 0 h 147"/>
                <a:gd name="T16" fmla="*/ 74 w 405"/>
                <a:gd name="T17" fmla="*/ 0 h 147"/>
                <a:gd name="T18" fmla="*/ 0 w 405"/>
                <a:gd name="T19" fmla="*/ 73 h 147"/>
                <a:gd name="T20" fmla="*/ 74 w 405"/>
                <a:gd name="T21" fmla="*/ 147 h 147"/>
                <a:gd name="T22" fmla="*/ 332 w 405"/>
                <a:gd name="T23" fmla="*/ 147 h 147"/>
                <a:gd name="T24" fmla="*/ 405 w 405"/>
                <a:gd name="T25" fmla="*/ 73 h 147"/>
                <a:gd name="T26" fmla="*/ 332 w 405"/>
                <a:gd name="T2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5" h="147">
                  <a:moveTo>
                    <a:pt x="74" y="146"/>
                  </a:moveTo>
                  <a:cubicBezTo>
                    <a:pt x="33" y="146"/>
                    <a:pt x="1" y="114"/>
                    <a:pt x="1" y="73"/>
                  </a:cubicBezTo>
                  <a:cubicBezTo>
                    <a:pt x="1" y="33"/>
                    <a:pt x="33" y="1"/>
                    <a:pt x="74" y="1"/>
                  </a:cubicBezTo>
                  <a:cubicBezTo>
                    <a:pt x="332" y="1"/>
                    <a:pt x="332" y="1"/>
                    <a:pt x="332" y="1"/>
                  </a:cubicBezTo>
                  <a:cubicBezTo>
                    <a:pt x="372" y="1"/>
                    <a:pt x="404" y="33"/>
                    <a:pt x="404" y="73"/>
                  </a:cubicBezTo>
                  <a:cubicBezTo>
                    <a:pt x="404" y="114"/>
                    <a:pt x="372" y="146"/>
                    <a:pt x="332" y="146"/>
                  </a:cubicBezTo>
                  <a:cubicBezTo>
                    <a:pt x="74" y="146"/>
                    <a:pt x="74" y="146"/>
                    <a:pt x="74" y="146"/>
                  </a:cubicBezTo>
                  <a:moveTo>
                    <a:pt x="332" y="0"/>
                  </a:moveTo>
                  <a:cubicBezTo>
                    <a:pt x="74" y="0"/>
                    <a:pt x="74" y="0"/>
                    <a:pt x="74" y="0"/>
                  </a:cubicBezTo>
                  <a:cubicBezTo>
                    <a:pt x="33" y="0"/>
                    <a:pt x="0" y="33"/>
                    <a:pt x="0" y="73"/>
                  </a:cubicBezTo>
                  <a:cubicBezTo>
                    <a:pt x="0" y="114"/>
                    <a:pt x="33" y="147"/>
                    <a:pt x="74" y="147"/>
                  </a:cubicBezTo>
                  <a:cubicBezTo>
                    <a:pt x="332" y="147"/>
                    <a:pt x="332" y="147"/>
                    <a:pt x="332" y="147"/>
                  </a:cubicBezTo>
                  <a:cubicBezTo>
                    <a:pt x="372" y="147"/>
                    <a:pt x="405" y="114"/>
                    <a:pt x="405" y="73"/>
                  </a:cubicBezTo>
                  <a:cubicBezTo>
                    <a:pt x="405" y="33"/>
                    <a:pt x="372" y="0"/>
                    <a:pt x="332" y="0"/>
                  </a:cubicBezTo>
                </a:path>
              </a:pathLst>
            </a:custGeom>
            <a:solidFill>
              <a:srgbClr val="F3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8"/>
            <p:cNvSpPr/>
            <p:nvPr/>
          </p:nvSpPr>
          <p:spPr>
            <a:xfrm>
              <a:off x="314325" y="1674813"/>
              <a:ext cx="1522412" cy="552450"/>
            </a:xfrm>
            <a:custGeom>
              <a:avLst/>
              <a:gdLst>
                <a:gd name="T0" fmla="*/ 73 w 403"/>
                <a:gd name="T1" fmla="*/ 145 h 145"/>
                <a:gd name="T2" fmla="*/ 0 w 403"/>
                <a:gd name="T3" fmla="*/ 72 h 145"/>
                <a:gd name="T4" fmla="*/ 73 w 403"/>
                <a:gd name="T5" fmla="*/ 0 h 145"/>
                <a:gd name="T6" fmla="*/ 331 w 403"/>
                <a:gd name="T7" fmla="*/ 0 h 145"/>
                <a:gd name="T8" fmla="*/ 403 w 403"/>
                <a:gd name="T9" fmla="*/ 72 h 145"/>
                <a:gd name="T10" fmla="*/ 331 w 403"/>
                <a:gd name="T11" fmla="*/ 145 h 145"/>
                <a:gd name="T12" fmla="*/ 73 w 403"/>
                <a:gd name="T13" fmla="*/ 145 h 145"/>
                <a:gd name="T14" fmla="*/ 331 w 403"/>
                <a:gd name="T15" fmla="*/ 0 h 145"/>
                <a:gd name="T16" fmla="*/ 73 w 403"/>
                <a:gd name="T17" fmla="*/ 0 h 145"/>
                <a:gd name="T18" fmla="*/ 0 w 403"/>
                <a:gd name="T19" fmla="*/ 72 h 145"/>
                <a:gd name="T20" fmla="*/ 73 w 403"/>
                <a:gd name="T21" fmla="*/ 145 h 145"/>
                <a:gd name="T22" fmla="*/ 331 w 403"/>
                <a:gd name="T23" fmla="*/ 145 h 145"/>
                <a:gd name="T24" fmla="*/ 403 w 403"/>
                <a:gd name="T25" fmla="*/ 72 h 145"/>
                <a:gd name="T26" fmla="*/ 331 w 403"/>
                <a:gd name="T2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145">
                  <a:moveTo>
                    <a:pt x="73" y="145"/>
                  </a:moveTo>
                  <a:cubicBezTo>
                    <a:pt x="33" y="145"/>
                    <a:pt x="0" y="112"/>
                    <a:pt x="0" y="72"/>
                  </a:cubicBezTo>
                  <a:cubicBezTo>
                    <a:pt x="0" y="33"/>
                    <a:pt x="33" y="0"/>
                    <a:pt x="73" y="0"/>
                  </a:cubicBezTo>
                  <a:cubicBezTo>
                    <a:pt x="331" y="0"/>
                    <a:pt x="331" y="0"/>
                    <a:pt x="331" y="0"/>
                  </a:cubicBezTo>
                  <a:cubicBezTo>
                    <a:pt x="370" y="0"/>
                    <a:pt x="403" y="33"/>
                    <a:pt x="403" y="72"/>
                  </a:cubicBezTo>
                  <a:cubicBezTo>
                    <a:pt x="403" y="112"/>
                    <a:pt x="370" y="145"/>
                    <a:pt x="331" y="145"/>
                  </a:cubicBezTo>
                  <a:cubicBezTo>
                    <a:pt x="73" y="145"/>
                    <a:pt x="73" y="145"/>
                    <a:pt x="73" y="145"/>
                  </a:cubicBezTo>
                  <a:moveTo>
                    <a:pt x="331" y="0"/>
                  </a:moveTo>
                  <a:cubicBezTo>
                    <a:pt x="73" y="0"/>
                    <a:pt x="73" y="0"/>
                    <a:pt x="73" y="0"/>
                  </a:cubicBezTo>
                  <a:cubicBezTo>
                    <a:pt x="32" y="0"/>
                    <a:pt x="0" y="32"/>
                    <a:pt x="0" y="72"/>
                  </a:cubicBezTo>
                  <a:cubicBezTo>
                    <a:pt x="0" y="113"/>
                    <a:pt x="32" y="145"/>
                    <a:pt x="73" y="145"/>
                  </a:cubicBezTo>
                  <a:cubicBezTo>
                    <a:pt x="331" y="145"/>
                    <a:pt x="331" y="145"/>
                    <a:pt x="331" y="145"/>
                  </a:cubicBezTo>
                  <a:cubicBezTo>
                    <a:pt x="371" y="145"/>
                    <a:pt x="403" y="113"/>
                    <a:pt x="403" y="72"/>
                  </a:cubicBezTo>
                  <a:cubicBezTo>
                    <a:pt x="403" y="32"/>
                    <a:pt x="371" y="0"/>
                    <a:pt x="331" y="0"/>
                  </a:cubicBezTo>
                </a:path>
              </a:pathLst>
            </a:custGeom>
            <a:solidFill>
              <a:srgbClr val="F2F2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9"/>
            <p:cNvSpPr/>
            <p:nvPr/>
          </p:nvSpPr>
          <p:spPr>
            <a:xfrm>
              <a:off x="314325" y="1674813"/>
              <a:ext cx="1522412" cy="552450"/>
            </a:xfrm>
            <a:custGeom>
              <a:avLst/>
              <a:gdLst>
                <a:gd name="T0" fmla="*/ 73 w 403"/>
                <a:gd name="T1" fmla="*/ 144 h 145"/>
                <a:gd name="T2" fmla="*/ 1 w 403"/>
                <a:gd name="T3" fmla="*/ 72 h 145"/>
                <a:gd name="T4" fmla="*/ 73 w 403"/>
                <a:gd name="T5" fmla="*/ 1 h 145"/>
                <a:gd name="T6" fmla="*/ 331 w 403"/>
                <a:gd name="T7" fmla="*/ 1 h 145"/>
                <a:gd name="T8" fmla="*/ 402 w 403"/>
                <a:gd name="T9" fmla="*/ 72 h 145"/>
                <a:gd name="T10" fmla="*/ 331 w 403"/>
                <a:gd name="T11" fmla="*/ 144 h 145"/>
                <a:gd name="T12" fmla="*/ 73 w 403"/>
                <a:gd name="T13" fmla="*/ 144 h 145"/>
                <a:gd name="T14" fmla="*/ 331 w 403"/>
                <a:gd name="T15" fmla="*/ 0 h 145"/>
                <a:gd name="T16" fmla="*/ 73 w 403"/>
                <a:gd name="T17" fmla="*/ 0 h 145"/>
                <a:gd name="T18" fmla="*/ 0 w 403"/>
                <a:gd name="T19" fmla="*/ 72 h 145"/>
                <a:gd name="T20" fmla="*/ 73 w 403"/>
                <a:gd name="T21" fmla="*/ 145 h 145"/>
                <a:gd name="T22" fmla="*/ 331 w 403"/>
                <a:gd name="T23" fmla="*/ 145 h 145"/>
                <a:gd name="T24" fmla="*/ 403 w 403"/>
                <a:gd name="T25" fmla="*/ 72 h 145"/>
                <a:gd name="T26" fmla="*/ 331 w 403"/>
                <a:gd name="T2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145">
                  <a:moveTo>
                    <a:pt x="73" y="144"/>
                  </a:moveTo>
                  <a:cubicBezTo>
                    <a:pt x="33" y="144"/>
                    <a:pt x="1" y="112"/>
                    <a:pt x="1" y="72"/>
                  </a:cubicBezTo>
                  <a:cubicBezTo>
                    <a:pt x="1" y="33"/>
                    <a:pt x="33" y="1"/>
                    <a:pt x="73" y="1"/>
                  </a:cubicBezTo>
                  <a:cubicBezTo>
                    <a:pt x="331" y="1"/>
                    <a:pt x="331" y="1"/>
                    <a:pt x="331" y="1"/>
                  </a:cubicBezTo>
                  <a:cubicBezTo>
                    <a:pt x="370" y="1"/>
                    <a:pt x="402" y="33"/>
                    <a:pt x="402" y="72"/>
                  </a:cubicBezTo>
                  <a:cubicBezTo>
                    <a:pt x="402" y="112"/>
                    <a:pt x="370" y="144"/>
                    <a:pt x="331" y="144"/>
                  </a:cubicBezTo>
                  <a:cubicBezTo>
                    <a:pt x="73" y="144"/>
                    <a:pt x="73" y="144"/>
                    <a:pt x="73" y="144"/>
                  </a:cubicBezTo>
                  <a:moveTo>
                    <a:pt x="331" y="0"/>
                  </a:moveTo>
                  <a:cubicBezTo>
                    <a:pt x="73" y="0"/>
                    <a:pt x="73" y="0"/>
                    <a:pt x="73" y="0"/>
                  </a:cubicBezTo>
                  <a:cubicBezTo>
                    <a:pt x="33" y="0"/>
                    <a:pt x="0" y="33"/>
                    <a:pt x="0" y="72"/>
                  </a:cubicBezTo>
                  <a:cubicBezTo>
                    <a:pt x="0" y="112"/>
                    <a:pt x="33" y="145"/>
                    <a:pt x="73" y="145"/>
                  </a:cubicBezTo>
                  <a:cubicBezTo>
                    <a:pt x="331" y="145"/>
                    <a:pt x="331" y="145"/>
                    <a:pt x="331" y="145"/>
                  </a:cubicBezTo>
                  <a:cubicBezTo>
                    <a:pt x="370" y="145"/>
                    <a:pt x="403" y="112"/>
                    <a:pt x="403" y="72"/>
                  </a:cubicBezTo>
                  <a:cubicBezTo>
                    <a:pt x="403" y="33"/>
                    <a:pt x="370" y="0"/>
                    <a:pt x="331" y="0"/>
                  </a:cubicBezTo>
                </a:path>
              </a:pathLst>
            </a:custGeom>
            <a:solidFill>
              <a:srgbClr val="F1F2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0"/>
            <p:cNvSpPr/>
            <p:nvPr/>
          </p:nvSpPr>
          <p:spPr>
            <a:xfrm>
              <a:off x="317500" y="1677988"/>
              <a:ext cx="1514475" cy="546100"/>
            </a:xfrm>
            <a:custGeom>
              <a:avLst/>
              <a:gdLst>
                <a:gd name="T0" fmla="*/ 72 w 401"/>
                <a:gd name="T1" fmla="*/ 143 h 143"/>
                <a:gd name="T2" fmla="*/ 0 w 401"/>
                <a:gd name="T3" fmla="*/ 71 h 143"/>
                <a:gd name="T4" fmla="*/ 72 w 401"/>
                <a:gd name="T5" fmla="*/ 0 h 143"/>
                <a:gd name="T6" fmla="*/ 330 w 401"/>
                <a:gd name="T7" fmla="*/ 0 h 143"/>
                <a:gd name="T8" fmla="*/ 401 w 401"/>
                <a:gd name="T9" fmla="*/ 71 h 143"/>
                <a:gd name="T10" fmla="*/ 330 w 401"/>
                <a:gd name="T11" fmla="*/ 143 h 143"/>
                <a:gd name="T12" fmla="*/ 72 w 401"/>
                <a:gd name="T13" fmla="*/ 143 h 143"/>
                <a:gd name="T14" fmla="*/ 330 w 401"/>
                <a:gd name="T15" fmla="*/ 0 h 143"/>
                <a:gd name="T16" fmla="*/ 72 w 401"/>
                <a:gd name="T17" fmla="*/ 0 h 143"/>
                <a:gd name="T18" fmla="*/ 0 w 401"/>
                <a:gd name="T19" fmla="*/ 71 h 143"/>
                <a:gd name="T20" fmla="*/ 72 w 401"/>
                <a:gd name="T21" fmla="*/ 143 h 143"/>
                <a:gd name="T22" fmla="*/ 330 w 401"/>
                <a:gd name="T23" fmla="*/ 143 h 143"/>
                <a:gd name="T24" fmla="*/ 401 w 401"/>
                <a:gd name="T25" fmla="*/ 71 h 143"/>
                <a:gd name="T26" fmla="*/ 330 w 401"/>
                <a:gd name="T2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1" h="143">
                  <a:moveTo>
                    <a:pt x="72" y="143"/>
                  </a:moveTo>
                  <a:cubicBezTo>
                    <a:pt x="32" y="143"/>
                    <a:pt x="0" y="111"/>
                    <a:pt x="0" y="71"/>
                  </a:cubicBezTo>
                  <a:cubicBezTo>
                    <a:pt x="0" y="32"/>
                    <a:pt x="32" y="0"/>
                    <a:pt x="72" y="0"/>
                  </a:cubicBezTo>
                  <a:cubicBezTo>
                    <a:pt x="330" y="0"/>
                    <a:pt x="330" y="0"/>
                    <a:pt x="330" y="0"/>
                  </a:cubicBezTo>
                  <a:cubicBezTo>
                    <a:pt x="369" y="0"/>
                    <a:pt x="401" y="32"/>
                    <a:pt x="401" y="71"/>
                  </a:cubicBezTo>
                  <a:cubicBezTo>
                    <a:pt x="401" y="111"/>
                    <a:pt x="369" y="143"/>
                    <a:pt x="330" y="143"/>
                  </a:cubicBezTo>
                  <a:cubicBezTo>
                    <a:pt x="72" y="143"/>
                    <a:pt x="72" y="143"/>
                    <a:pt x="72" y="143"/>
                  </a:cubicBezTo>
                  <a:moveTo>
                    <a:pt x="330" y="0"/>
                  </a:moveTo>
                  <a:cubicBezTo>
                    <a:pt x="72" y="0"/>
                    <a:pt x="72" y="0"/>
                    <a:pt x="72" y="0"/>
                  </a:cubicBezTo>
                  <a:cubicBezTo>
                    <a:pt x="32" y="0"/>
                    <a:pt x="0" y="32"/>
                    <a:pt x="0" y="71"/>
                  </a:cubicBezTo>
                  <a:cubicBezTo>
                    <a:pt x="0" y="111"/>
                    <a:pt x="32" y="143"/>
                    <a:pt x="72" y="143"/>
                  </a:cubicBezTo>
                  <a:cubicBezTo>
                    <a:pt x="330" y="143"/>
                    <a:pt x="330" y="143"/>
                    <a:pt x="330" y="143"/>
                  </a:cubicBezTo>
                  <a:cubicBezTo>
                    <a:pt x="369" y="143"/>
                    <a:pt x="401" y="111"/>
                    <a:pt x="401" y="71"/>
                  </a:cubicBezTo>
                  <a:cubicBezTo>
                    <a:pt x="401" y="32"/>
                    <a:pt x="369" y="0"/>
                    <a:pt x="330" y="0"/>
                  </a:cubicBezTo>
                </a:path>
              </a:pathLst>
            </a:custGeom>
            <a:solidFill>
              <a:srgbClr val="F0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
            <p:cNvSpPr/>
            <p:nvPr/>
          </p:nvSpPr>
          <p:spPr>
            <a:xfrm>
              <a:off x="317500" y="1677988"/>
              <a:ext cx="1514475" cy="546100"/>
            </a:xfrm>
            <a:custGeom>
              <a:avLst/>
              <a:gdLst>
                <a:gd name="T0" fmla="*/ 72 w 401"/>
                <a:gd name="T1" fmla="*/ 142 h 143"/>
                <a:gd name="T2" fmla="*/ 1 w 401"/>
                <a:gd name="T3" fmla="*/ 71 h 143"/>
                <a:gd name="T4" fmla="*/ 72 w 401"/>
                <a:gd name="T5" fmla="*/ 1 h 143"/>
                <a:gd name="T6" fmla="*/ 330 w 401"/>
                <a:gd name="T7" fmla="*/ 1 h 143"/>
                <a:gd name="T8" fmla="*/ 400 w 401"/>
                <a:gd name="T9" fmla="*/ 71 h 143"/>
                <a:gd name="T10" fmla="*/ 330 w 401"/>
                <a:gd name="T11" fmla="*/ 142 h 143"/>
                <a:gd name="T12" fmla="*/ 72 w 401"/>
                <a:gd name="T13" fmla="*/ 142 h 143"/>
                <a:gd name="T14" fmla="*/ 330 w 401"/>
                <a:gd name="T15" fmla="*/ 0 h 143"/>
                <a:gd name="T16" fmla="*/ 72 w 401"/>
                <a:gd name="T17" fmla="*/ 0 h 143"/>
                <a:gd name="T18" fmla="*/ 0 w 401"/>
                <a:gd name="T19" fmla="*/ 71 h 143"/>
                <a:gd name="T20" fmla="*/ 72 w 401"/>
                <a:gd name="T21" fmla="*/ 143 h 143"/>
                <a:gd name="T22" fmla="*/ 330 w 401"/>
                <a:gd name="T23" fmla="*/ 143 h 143"/>
                <a:gd name="T24" fmla="*/ 401 w 401"/>
                <a:gd name="T25" fmla="*/ 71 h 143"/>
                <a:gd name="T26" fmla="*/ 330 w 401"/>
                <a:gd name="T2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1" h="143">
                  <a:moveTo>
                    <a:pt x="72" y="142"/>
                  </a:moveTo>
                  <a:cubicBezTo>
                    <a:pt x="33" y="142"/>
                    <a:pt x="1" y="110"/>
                    <a:pt x="1" y="71"/>
                  </a:cubicBezTo>
                  <a:cubicBezTo>
                    <a:pt x="1" y="33"/>
                    <a:pt x="33" y="1"/>
                    <a:pt x="72" y="1"/>
                  </a:cubicBezTo>
                  <a:cubicBezTo>
                    <a:pt x="330" y="1"/>
                    <a:pt x="330" y="1"/>
                    <a:pt x="330" y="1"/>
                  </a:cubicBezTo>
                  <a:cubicBezTo>
                    <a:pt x="368" y="1"/>
                    <a:pt x="400" y="33"/>
                    <a:pt x="400" y="71"/>
                  </a:cubicBezTo>
                  <a:cubicBezTo>
                    <a:pt x="400" y="110"/>
                    <a:pt x="368" y="142"/>
                    <a:pt x="330" y="142"/>
                  </a:cubicBezTo>
                  <a:cubicBezTo>
                    <a:pt x="72" y="142"/>
                    <a:pt x="72" y="142"/>
                    <a:pt x="72" y="142"/>
                  </a:cubicBezTo>
                  <a:moveTo>
                    <a:pt x="330" y="0"/>
                  </a:moveTo>
                  <a:cubicBezTo>
                    <a:pt x="72" y="0"/>
                    <a:pt x="72" y="0"/>
                    <a:pt x="72" y="0"/>
                  </a:cubicBezTo>
                  <a:cubicBezTo>
                    <a:pt x="32" y="0"/>
                    <a:pt x="0" y="32"/>
                    <a:pt x="0" y="71"/>
                  </a:cubicBezTo>
                  <a:cubicBezTo>
                    <a:pt x="0" y="111"/>
                    <a:pt x="32" y="143"/>
                    <a:pt x="72" y="143"/>
                  </a:cubicBezTo>
                  <a:cubicBezTo>
                    <a:pt x="330" y="143"/>
                    <a:pt x="330" y="143"/>
                    <a:pt x="330" y="143"/>
                  </a:cubicBezTo>
                  <a:cubicBezTo>
                    <a:pt x="369" y="143"/>
                    <a:pt x="401" y="111"/>
                    <a:pt x="401" y="71"/>
                  </a:cubicBezTo>
                  <a:cubicBezTo>
                    <a:pt x="401" y="32"/>
                    <a:pt x="369" y="0"/>
                    <a:pt x="330" y="0"/>
                  </a:cubicBezTo>
                </a:path>
              </a:pathLst>
            </a:custGeom>
            <a:solidFill>
              <a:srgbClr val="EF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2"/>
            <p:cNvSpPr/>
            <p:nvPr/>
          </p:nvSpPr>
          <p:spPr>
            <a:xfrm>
              <a:off x="322263" y="1682750"/>
              <a:ext cx="1506537" cy="536575"/>
            </a:xfrm>
            <a:custGeom>
              <a:avLst/>
              <a:gdLst>
                <a:gd name="T0" fmla="*/ 71 w 399"/>
                <a:gd name="T1" fmla="*/ 141 h 141"/>
                <a:gd name="T2" fmla="*/ 1 w 399"/>
                <a:gd name="T3" fmla="*/ 70 h 141"/>
                <a:gd name="T4" fmla="*/ 71 w 399"/>
                <a:gd name="T5" fmla="*/ 0 h 141"/>
                <a:gd name="T6" fmla="*/ 329 w 399"/>
                <a:gd name="T7" fmla="*/ 0 h 141"/>
                <a:gd name="T8" fmla="*/ 399 w 399"/>
                <a:gd name="T9" fmla="*/ 70 h 141"/>
                <a:gd name="T10" fmla="*/ 329 w 399"/>
                <a:gd name="T11" fmla="*/ 141 h 141"/>
                <a:gd name="T12" fmla="*/ 71 w 399"/>
                <a:gd name="T13" fmla="*/ 141 h 141"/>
                <a:gd name="T14" fmla="*/ 329 w 399"/>
                <a:gd name="T15" fmla="*/ 0 h 141"/>
                <a:gd name="T16" fmla="*/ 71 w 399"/>
                <a:gd name="T17" fmla="*/ 0 h 141"/>
                <a:gd name="T18" fmla="*/ 0 w 399"/>
                <a:gd name="T19" fmla="*/ 70 h 141"/>
                <a:gd name="T20" fmla="*/ 71 w 399"/>
                <a:gd name="T21" fmla="*/ 141 h 141"/>
                <a:gd name="T22" fmla="*/ 329 w 399"/>
                <a:gd name="T23" fmla="*/ 141 h 141"/>
                <a:gd name="T24" fmla="*/ 399 w 399"/>
                <a:gd name="T25" fmla="*/ 70 h 141"/>
                <a:gd name="T26" fmla="*/ 329 w 399"/>
                <a:gd name="T2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9" h="141">
                  <a:moveTo>
                    <a:pt x="71" y="141"/>
                  </a:moveTo>
                  <a:cubicBezTo>
                    <a:pt x="32" y="141"/>
                    <a:pt x="1" y="109"/>
                    <a:pt x="1" y="70"/>
                  </a:cubicBezTo>
                  <a:cubicBezTo>
                    <a:pt x="1" y="32"/>
                    <a:pt x="32" y="0"/>
                    <a:pt x="71" y="0"/>
                  </a:cubicBezTo>
                  <a:cubicBezTo>
                    <a:pt x="329" y="0"/>
                    <a:pt x="329" y="0"/>
                    <a:pt x="329" y="0"/>
                  </a:cubicBezTo>
                  <a:cubicBezTo>
                    <a:pt x="367" y="0"/>
                    <a:pt x="399" y="32"/>
                    <a:pt x="399" y="70"/>
                  </a:cubicBezTo>
                  <a:cubicBezTo>
                    <a:pt x="399" y="109"/>
                    <a:pt x="367" y="141"/>
                    <a:pt x="329" y="141"/>
                  </a:cubicBezTo>
                  <a:cubicBezTo>
                    <a:pt x="71" y="141"/>
                    <a:pt x="71" y="141"/>
                    <a:pt x="71" y="141"/>
                  </a:cubicBezTo>
                  <a:moveTo>
                    <a:pt x="329" y="0"/>
                  </a:moveTo>
                  <a:cubicBezTo>
                    <a:pt x="71" y="0"/>
                    <a:pt x="71" y="0"/>
                    <a:pt x="71" y="0"/>
                  </a:cubicBezTo>
                  <a:cubicBezTo>
                    <a:pt x="32" y="0"/>
                    <a:pt x="0" y="32"/>
                    <a:pt x="0" y="70"/>
                  </a:cubicBezTo>
                  <a:cubicBezTo>
                    <a:pt x="0" y="109"/>
                    <a:pt x="32" y="141"/>
                    <a:pt x="71" y="141"/>
                  </a:cubicBezTo>
                  <a:cubicBezTo>
                    <a:pt x="329" y="141"/>
                    <a:pt x="329" y="141"/>
                    <a:pt x="329" y="141"/>
                  </a:cubicBezTo>
                  <a:cubicBezTo>
                    <a:pt x="367" y="141"/>
                    <a:pt x="399" y="109"/>
                    <a:pt x="399" y="70"/>
                  </a:cubicBezTo>
                  <a:cubicBezTo>
                    <a:pt x="399" y="32"/>
                    <a:pt x="367" y="0"/>
                    <a:pt x="329" y="0"/>
                  </a:cubicBezTo>
                </a:path>
              </a:pathLst>
            </a:custGeom>
            <a:solidFill>
              <a:srgbClr val="EEE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3"/>
            <p:cNvSpPr/>
            <p:nvPr/>
          </p:nvSpPr>
          <p:spPr>
            <a:xfrm>
              <a:off x="325438" y="1682750"/>
              <a:ext cx="1503362" cy="536575"/>
            </a:xfrm>
            <a:custGeom>
              <a:avLst/>
              <a:gdLst>
                <a:gd name="T0" fmla="*/ 70 w 398"/>
                <a:gd name="T1" fmla="*/ 140 h 141"/>
                <a:gd name="T2" fmla="*/ 0 w 398"/>
                <a:gd name="T3" fmla="*/ 70 h 141"/>
                <a:gd name="T4" fmla="*/ 70 w 398"/>
                <a:gd name="T5" fmla="*/ 1 h 141"/>
                <a:gd name="T6" fmla="*/ 328 w 398"/>
                <a:gd name="T7" fmla="*/ 1 h 141"/>
                <a:gd name="T8" fmla="*/ 397 w 398"/>
                <a:gd name="T9" fmla="*/ 70 h 141"/>
                <a:gd name="T10" fmla="*/ 328 w 398"/>
                <a:gd name="T11" fmla="*/ 140 h 141"/>
                <a:gd name="T12" fmla="*/ 70 w 398"/>
                <a:gd name="T13" fmla="*/ 140 h 141"/>
                <a:gd name="T14" fmla="*/ 328 w 398"/>
                <a:gd name="T15" fmla="*/ 0 h 141"/>
                <a:gd name="T16" fmla="*/ 70 w 398"/>
                <a:gd name="T17" fmla="*/ 0 h 141"/>
                <a:gd name="T18" fmla="*/ 0 w 398"/>
                <a:gd name="T19" fmla="*/ 70 h 141"/>
                <a:gd name="T20" fmla="*/ 70 w 398"/>
                <a:gd name="T21" fmla="*/ 141 h 141"/>
                <a:gd name="T22" fmla="*/ 328 w 398"/>
                <a:gd name="T23" fmla="*/ 141 h 141"/>
                <a:gd name="T24" fmla="*/ 398 w 398"/>
                <a:gd name="T25" fmla="*/ 70 h 141"/>
                <a:gd name="T26" fmla="*/ 328 w 398"/>
                <a:gd name="T2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8" h="141">
                  <a:moveTo>
                    <a:pt x="70" y="140"/>
                  </a:moveTo>
                  <a:cubicBezTo>
                    <a:pt x="31" y="140"/>
                    <a:pt x="0" y="109"/>
                    <a:pt x="0" y="70"/>
                  </a:cubicBezTo>
                  <a:cubicBezTo>
                    <a:pt x="0" y="32"/>
                    <a:pt x="31" y="1"/>
                    <a:pt x="70" y="1"/>
                  </a:cubicBezTo>
                  <a:cubicBezTo>
                    <a:pt x="328" y="1"/>
                    <a:pt x="328" y="1"/>
                    <a:pt x="328" y="1"/>
                  </a:cubicBezTo>
                  <a:cubicBezTo>
                    <a:pt x="366" y="1"/>
                    <a:pt x="397" y="32"/>
                    <a:pt x="397" y="70"/>
                  </a:cubicBezTo>
                  <a:cubicBezTo>
                    <a:pt x="397" y="109"/>
                    <a:pt x="366" y="140"/>
                    <a:pt x="328" y="140"/>
                  </a:cubicBezTo>
                  <a:cubicBezTo>
                    <a:pt x="70" y="140"/>
                    <a:pt x="70" y="140"/>
                    <a:pt x="70" y="140"/>
                  </a:cubicBezTo>
                  <a:moveTo>
                    <a:pt x="328" y="0"/>
                  </a:moveTo>
                  <a:cubicBezTo>
                    <a:pt x="70" y="0"/>
                    <a:pt x="70" y="0"/>
                    <a:pt x="70" y="0"/>
                  </a:cubicBezTo>
                  <a:cubicBezTo>
                    <a:pt x="31" y="0"/>
                    <a:pt x="0" y="32"/>
                    <a:pt x="0" y="70"/>
                  </a:cubicBezTo>
                  <a:cubicBezTo>
                    <a:pt x="0" y="109"/>
                    <a:pt x="31" y="141"/>
                    <a:pt x="70" y="141"/>
                  </a:cubicBezTo>
                  <a:cubicBezTo>
                    <a:pt x="328" y="141"/>
                    <a:pt x="328" y="141"/>
                    <a:pt x="328" y="141"/>
                  </a:cubicBezTo>
                  <a:cubicBezTo>
                    <a:pt x="366" y="141"/>
                    <a:pt x="398" y="109"/>
                    <a:pt x="398" y="70"/>
                  </a:cubicBezTo>
                  <a:cubicBezTo>
                    <a:pt x="398" y="32"/>
                    <a:pt x="366" y="0"/>
                    <a:pt x="328" y="0"/>
                  </a:cubicBezTo>
                </a:path>
              </a:pathLst>
            </a:custGeom>
            <a:solidFill>
              <a:srgbClr val="EDEE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4"/>
            <p:cNvSpPr/>
            <p:nvPr/>
          </p:nvSpPr>
          <p:spPr>
            <a:xfrm>
              <a:off x="325438" y="1685925"/>
              <a:ext cx="1500187" cy="530225"/>
            </a:xfrm>
            <a:custGeom>
              <a:avLst/>
              <a:gdLst>
                <a:gd name="T0" fmla="*/ 70 w 397"/>
                <a:gd name="T1" fmla="*/ 138 h 139"/>
                <a:gd name="T2" fmla="*/ 1 w 397"/>
                <a:gd name="T3" fmla="*/ 69 h 139"/>
                <a:gd name="T4" fmla="*/ 70 w 397"/>
                <a:gd name="T5" fmla="*/ 1 h 139"/>
                <a:gd name="T6" fmla="*/ 328 w 397"/>
                <a:gd name="T7" fmla="*/ 1 h 139"/>
                <a:gd name="T8" fmla="*/ 396 w 397"/>
                <a:gd name="T9" fmla="*/ 69 h 139"/>
                <a:gd name="T10" fmla="*/ 328 w 397"/>
                <a:gd name="T11" fmla="*/ 138 h 139"/>
                <a:gd name="T12" fmla="*/ 70 w 397"/>
                <a:gd name="T13" fmla="*/ 138 h 139"/>
                <a:gd name="T14" fmla="*/ 328 w 397"/>
                <a:gd name="T15" fmla="*/ 0 h 139"/>
                <a:gd name="T16" fmla="*/ 70 w 397"/>
                <a:gd name="T17" fmla="*/ 0 h 139"/>
                <a:gd name="T18" fmla="*/ 0 w 397"/>
                <a:gd name="T19" fmla="*/ 69 h 139"/>
                <a:gd name="T20" fmla="*/ 70 w 397"/>
                <a:gd name="T21" fmla="*/ 139 h 139"/>
                <a:gd name="T22" fmla="*/ 328 w 397"/>
                <a:gd name="T23" fmla="*/ 139 h 139"/>
                <a:gd name="T24" fmla="*/ 397 w 397"/>
                <a:gd name="T25" fmla="*/ 69 h 139"/>
                <a:gd name="T26" fmla="*/ 328 w 397"/>
                <a:gd name="T2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7" h="139">
                  <a:moveTo>
                    <a:pt x="70" y="138"/>
                  </a:moveTo>
                  <a:cubicBezTo>
                    <a:pt x="32" y="138"/>
                    <a:pt x="1" y="108"/>
                    <a:pt x="1" y="69"/>
                  </a:cubicBezTo>
                  <a:cubicBezTo>
                    <a:pt x="1" y="31"/>
                    <a:pt x="32" y="1"/>
                    <a:pt x="70" y="1"/>
                  </a:cubicBezTo>
                  <a:cubicBezTo>
                    <a:pt x="328" y="1"/>
                    <a:pt x="328" y="1"/>
                    <a:pt x="328" y="1"/>
                  </a:cubicBezTo>
                  <a:cubicBezTo>
                    <a:pt x="366" y="1"/>
                    <a:pt x="396" y="31"/>
                    <a:pt x="396" y="69"/>
                  </a:cubicBezTo>
                  <a:cubicBezTo>
                    <a:pt x="396" y="108"/>
                    <a:pt x="366" y="138"/>
                    <a:pt x="328" y="138"/>
                  </a:cubicBezTo>
                  <a:cubicBezTo>
                    <a:pt x="70" y="138"/>
                    <a:pt x="70" y="138"/>
                    <a:pt x="70" y="138"/>
                  </a:cubicBezTo>
                  <a:moveTo>
                    <a:pt x="328" y="0"/>
                  </a:moveTo>
                  <a:cubicBezTo>
                    <a:pt x="70" y="0"/>
                    <a:pt x="70" y="0"/>
                    <a:pt x="70" y="0"/>
                  </a:cubicBezTo>
                  <a:cubicBezTo>
                    <a:pt x="31" y="0"/>
                    <a:pt x="0" y="31"/>
                    <a:pt x="0" y="69"/>
                  </a:cubicBezTo>
                  <a:cubicBezTo>
                    <a:pt x="0" y="108"/>
                    <a:pt x="31" y="139"/>
                    <a:pt x="70" y="139"/>
                  </a:cubicBezTo>
                  <a:cubicBezTo>
                    <a:pt x="328" y="139"/>
                    <a:pt x="328" y="139"/>
                    <a:pt x="328" y="139"/>
                  </a:cubicBezTo>
                  <a:cubicBezTo>
                    <a:pt x="366" y="139"/>
                    <a:pt x="397" y="108"/>
                    <a:pt x="397" y="69"/>
                  </a:cubicBezTo>
                  <a:cubicBezTo>
                    <a:pt x="397" y="31"/>
                    <a:pt x="366" y="0"/>
                    <a:pt x="328" y="0"/>
                  </a:cubicBezTo>
                </a:path>
              </a:pathLst>
            </a:custGeom>
            <a:solidFill>
              <a:srgbClr val="ECED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5"/>
            <p:cNvSpPr/>
            <p:nvPr/>
          </p:nvSpPr>
          <p:spPr>
            <a:xfrm>
              <a:off x="330200" y="1689100"/>
              <a:ext cx="1490662" cy="522288"/>
            </a:xfrm>
            <a:custGeom>
              <a:avLst/>
              <a:gdLst>
                <a:gd name="T0" fmla="*/ 69 w 395"/>
                <a:gd name="T1" fmla="*/ 137 h 137"/>
                <a:gd name="T2" fmla="*/ 0 w 395"/>
                <a:gd name="T3" fmla="*/ 68 h 137"/>
                <a:gd name="T4" fmla="*/ 69 w 395"/>
                <a:gd name="T5" fmla="*/ 0 h 137"/>
                <a:gd name="T6" fmla="*/ 327 w 395"/>
                <a:gd name="T7" fmla="*/ 0 h 137"/>
                <a:gd name="T8" fmla="*/ 395 w 395"/>
                <a:gd name="T9" fmla="*/ 68 h 137"/>
                <a:gd name="T10" fmla="*/ 327 w 395"/>
                <a:gd name="T11" fmla="*/ 137 h 137"/>
                <a:gd name="T12" fmla="*/ 69 w 395"/>
                <a:gd name="T13" fmla="*/ 137 h 137"/>
                <a:gd name="T14" fmla="*/ 327 w 395"/>
                <a:gd name="T15" fmla="*/ 0 h 137"/>
                <a:gd name="T16" fmla="*/ 69 w 395"/>
                <a:gd name="T17" fmla="*/ 0 h 137"/>
                <a:gd name="T18" fmla="*/ 0 w 395"/>
                <a:gd name="T19" fmla="*/ 68 h 137"/>
                <a:gd name="T20" fmla="*/ 69 w 395"/>
                <a:gd name="T21" fmla="*/ 137 h 137"/>
                <a:gd name="T22" fmla="*/ 327 w 395"/>
                <a:gd name="T23" fmla="*/ 137 h 137"/>
                <a:gd name="T24" fmla="*/ 395 w 395"/>
                <a:gd name="T25" fmla="*/ 68 h 137"/>
                <a:gd name="T26" fmla="*/ 327 w 395"/>
                <a:gd name="T2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5" h="137">
                  <a:moveTo>
                    <a:pt x="69" y="137"/>
                  </a:moveTo>
                  <a:cubicBezTo>
                    <a:pt x="31" y="137"/>
                    <a:pt x="0" y="106"/>
                    <a:pt x="0" y="68"/>
                  </a:cubicBezTo>
                  <a:cubicBezTo>
                    <a:pt x="0" y="31"/>
                    <a:pt x="31" y="0"/>
                    <a:pt x="69" y="0"/>
                  </a:cubicBezTo>
                  <a:cubicBezTo>
                    <a:pt x="327" y="0"/>
                    <a:pt x="327" y="0"/>
                    <a:pt x="327" y="0"/>
                  </a:cubicBezTo>
                  <a:cubicBezTo>
                    <a:pt x="364" y="0"/>
                    <a:pt x="395" y="31"/>
                    <a:pt x="395" y="68"/>
                  </a:cubicBezTo>
                  <a:cubicBezTo>
                    <a:pt x="395" y="106"/>
                    <a:pt x="364" y="137"/>
                    <a:pt x="327" y="137"/>
                  </a:cubicBezTo>
                  <a:cubicBezTo>
                    <a:pt x="69" y="137"/>
                    <a:pt x="69" y="137"/>
                    <a:pt x="69" y="137"/>
                  </a:cubicBezTo>
                  <a:moveTo>
                    <a:pt x="327" y="0"/>
                  </a:moveTo>
                  <a:cubicBezTo>
                    <a:pt x="69" y="0"/>
                    <a:pt x="69" y="0"/>
                    <a:pt x="69" y="0"/>
                  </a:cubicBezTo>
                  <a:cubicBezTo>
                    <a:pt x="31" y="0"/>
                    <a:pt x="0" y="30"/>
                    <a:pt x="0" y="68"/>
                  </a:cubicBezTo>
                  <a:cubicBezTo>
                    <a:pt x="0" y="107"/>
                    <a:pt x="31" y="137"/>
                    <a:pt x="69" y="137"/>
                  </a:cubicBezTo>
                  <a:cubicBezTo>
                    <a:pt x="327" y="137"/>
                    <a:pt x="327" y="137"/>
                    <a:pt x="327" y="137"/>
                  </a:cubicBezTo>
                  <a:cubicBezTo>
                    <a:pt x="365" y="137"/>
                    <a:pt x="395" y="107"/>
                    <a:pt x="395" y="68"/>
                  </a:cubicBezTo>
                  <a:cubicBezTo>
                    <a:pt x="395" y="30"/>
                    <a:pt x="365" y="0"/>
                    <a:pt x="327" y="0"/>
                  </a:cubicBezTo>
                </a:path>
              </a:pathLst>
            </a:custGeom>
            <a:solidFill>
              <a:srgbClr val="EBEC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6"/>
            <p:cNvSpPr/>
            <p:nvPr/>
          </p:nvSpPr>
          <p:spPr>
            <a:xfrm>
              <a:off x="330200" y="1689100"/>
              <a:ext cx="1490662" cy="522288"/>
            </a:xfrm>
            <a:custGeom>
              <a:avLst/>
              <a:gdLst>
                <a:gd name="T0" fmla="*/ 69 w 395"/>
                <a:gd name="T1" fmla="*/ 136 h 137"/>
                <a:gd name="T2" fmla="*/ 1 w 395"/>
                <a:gd name="T3" fmla="*/ 68 h 137"/>
                <a:gd name="T4" fmla="*/ 69 w 395"/>
                <a:gd name="T5" fmla="*/ 1 h 137"/>
                <a:gd name="T6" fmla="*/ 327 w 395"/>
                <a:gd name="T7" fmla="*/ 1 h 137"/>
                <a:gd name="T8" fmla="*/ 394 w 395"/>
                <a:gd name="T9" fmla="*/ 68 h 137"/>
                <a:gd name="T10" fmla="*/ 327 w 395"/>
                <a:gd name="T11" fmla="*/ 136 h 137"/>
                <a:gd name="T12" fmla="*/ 69 w 395"/>
                <a:gd name="T13" fmla="*/ 136 h 137"/>
                <a:gd name="T14" fmla="*/ 327 w 395"/>
                <a:gd name="T15" fmla="*/ 0 h 137"/>
                <a:gd name="T16" fmla="*/ 69 w 395"/>
                <a:gd name="T17" fmla="*/ 0 h 137"/>
                <a:gd name="T18" fmla="*/ 0 w 395"/>
                <a:gd name="T19" fmla="*/ 68 h 137"/>
                <a:gd name="T20" fmla="*/ 69 w 395"/>
                <a:gd name="T21" fmla="*/ 137 h 137"/>
                <a:gd name="T22" fmla="*/ 327 w 395"/>
                <a:gd name="T23" fmla="*/ 137 h 137"/>
                <a:gd name="T24" fmla="*/ 395 w 395"/>
                <a:gd name="T25" fmla="*/ 68 h 137"/>
                <a:gd name="T26" fmla="*/ 327 w 395"/>
                <a:gd name="T2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5" h="137">
                  <a:moveTo>
                    <a:pt x="69" y="136"/>
                  </a:moveTo>
                  <a:cubicBezTo>
                    <a:pt x="31" y="136"/>
                    <a:pt x="1" y="106"/>
                    <a:pt x="1" y="68"/>
                  </a:cubicBezTo>
                  <a:cubicBezTo>
                    <a:pt x="1" y="31"/>
                    <a:pt x="31" y="1"/>
                    <a:pt x="69" y="1"/>
                  </a:cubicBezTo>
                  <a:cubicBezTo>
                    <a:pt x="327" y="1"/>
                    <a:pt x="327" y="1"/>
                    <a:pt x="327" y="1"/>
                  </a:cubicBezTo>
                  <a:cubicBezTo>
                    <a:pt x="364" y="1"/>
                    <a:pt x="394" y="31"/>
                    <a:pt x="394" y="68"/>
                  </a:cubicBezTo>
                  <a:cubicBezTo>
                    <a:pt x="394" y="106"/>
                    <a:pt x="364" y="136"/>
                    <a:pt x="327" y="136"/>
                  </a:cubicBezTo>
                  <a:cubicBezTo>
                    <a:pt x="69" y="136"/>
                    <a:pt x="69" y="136"/>
                    <a:pt x="69" y="136"/>
                  </a:cubicBezTo>
                  <a:moveTo>
                    <a:pt x="327" y="0"/>
                  </a:moveTo>
                  <a:cubicBezTo>
                    <a:pt x="69" y="0"/>
                    <a:pt x="69" y="0"/>
                    <a:pt x="69" y="0"/>
                  </a:cubicBezTo>
                  <a:cubicBezTo>
                    <a:pt x="31" y="0"/>
                    <a:pt x="0" y="31"/>
                    <a:pt x="0" y="68"/>
                  </a:cubicBezTo>
                  <a:cubicBezTo>
                    <a:pt x="0" y="106"/>
                    <a:pt x="31" y="137"/>
                    <a:pt x="69" y="137"/>
                  </a:cubicBezTo>
                  <a:cubicBezTo>
                    <a:pt x="327" y="137"/>
                    <a:pt x="327" y="137"/>
                    <a:pt x="327" y="137"/>
                  </a:cubicBezTo>
                  <a:cubicBezTo>
                    <a:pt x="364" y="137"/>
                    <a:pt x="395" y="106"/>
                    <a:pt x="395" y="68"/>
                  </a:cubicBezTo>
                  <a:cubicBezTo>
                    <a:pt x="395" y="31"/>
                    <a:pt x="364" y="0"/>
                    <a:pt x="327" y="0"/>
                  </a:cubicBezTo>
                </a:path>
              </a:pathLst>
            </a:custGeom>
            <a:solidFill>
              <a:srgbClr val="EAEB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7"/>
            <p:cNvSpPr/>
            <p:nvPr/>
          </p:nvSpPr>
          <p:spPr>
            <a:xfrm>
              <a:off x="333375" y="1693863"/>
              <a:ext cx="1484312" cy="514350"/>
            </a:xfrm>
            <a:custGeom>
              <a:avLst/>
              <a:gdLst>
                <a:gd name="T0" fmla="*/ 68 w 393"/>
                <a:gd name="T1" fmla="*/ 135 h 135"/>
                <a:gd name="T2" fmla="*/ 0 w 393"/>
                <a:gd name="T3" fmla="*/ 67 h 135"/>
                <a:gd name="T4" fmla="*/ 68 w 393"/>
                <a:gd name="T5" fmla="*/ 0 h 135"/>
                <a:gd name="T6" fmla="*/ 326 w 393"/>
                <a:gd name="T7" fmla="*/ 0 h 135"/>
                <a:gd name="T8" fmla="*/ 393 w 393"/>
                <a:gd name="T9" fmla="*/ 67 h 135"/>
                <a:gd name="T10" fmla="*/ 326 w 393"/>
                <a:gd name="T11" fmla="*/ 135 h 135"/>
                <a:gd name="T12" fmla="*/ 68 w 393"/>
                <a:gd name="T13" fmla="*/ 135 h 135"/>
                <a:gd name="T14" fmla="*/ 326 w 393"/>
                <a:gd name="T15" fmla="*/ 0 h 135"/>
                <a:gd name="T16" fmla="*/ 68 w 393"/>
                <a:gd name="T17" fmla="*/ 0 h 135"/>
                <a:gd name="T18" fmla="*/ 0 w 393"/>
                <a:gd name="T19" fmla="*/ 67 h 135"/>
                <a:gd name="T20" fmla="*/ 68 w 393"/>
                <a:gd name="T21" fmla="*/ 135 h 135"/>
                <a:gd name="T22" fmla="*/ 326 w 393"/>
                <a:gd name="T23" fmla="*/ 135 h 135"/>
                <a:gd name="T24" fmla="*/ 393 w 393"/>
                <a:gd name="T25" fmla="*/ 67 h 135"/>
                <a:gd name="T26" fmla="*/ 326 w 393"/>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3" h="135">
                  <a:moveTo>
                    <a:pt x="68" y="135"/>
                  </a:moveTo>
                  <a:cubicBezTo>
                    <a:pt x="30" y="135"/>
                    <a:pt x="0" y="105"/>
                    <a:pt x="0" y="67"/>
                  </a:cubicBezTo>
                  <a:cubicBezTo>
                    <a:pt x="0" y="30"/>
                    <a:pt x="30" y="0"/>
                    <a:pt x="68" y="0"/>
                  </a:cubicBezTo>
                  <a:cubicBezTo>
                    <a:pt x="326" y="0"/>
                    <a:pt x="326" y="0"/>
                    <a:pt x="326" y="0"/>
                  </a:cubicBezTo>
                  <a:cubicBezTo>
                    <a:pt x="363" y="0"/>
                    <a:pt x="393" y="30"/>
                    <a:pt x="393" y="67"/>
                  </a:cubicBezTo>
                  <a:cubicBezTo>
                    <a:pt x="393" y="105"/>
                    <a:pt x="363" y="135"/>
                    <a:pt x="326" y="135"/>
                  </a:cubicBezTo>
                  <a:cubicBezTo>
                    <a:pt x="68" y="135"/>
                    <a:pt x="68" y="135"/>
                    <a:pt x="68" y="135"/>
                  </a:cubicBezTo>
                  <a:moveTo>
                    <a:pt x="326" y="0"/>
                  </a:moveTo>
                  <a:cubicBezTo>
                    <a:pt x="68" y="0"/>
                    <a:pt x="68" y="0"/>
                    <a:pt x="68" y="0"/>
                  </a:cubicBezTo>
                  <a:cubicBezTo>
                    <a:pt x="30" y="0"/>
                    <a:pt x="0" y="30"/>
                    <a:pt x="0" y="67"/>
                  </a:cubicBezTo>
                  <a:cubicBezTo>
                    <a:pt x="0" y="105"/>
                    <a:pt x="30" y="135"/>
                    <a:pt x="68" y="135"/>
                  </a:cubicBezTo>
                  <a:cubicBezTo>
                    <a:pt x="326" y="135"/>
                    <a:pt x="326" y="135"/>
                    <a:pt x="326" y="135"/>
                  </a:cubicBezTo>
                  <a:cubicBezTo>
                    <a:pt x="363" y="135"/>
                    <a:pt x="393" y="105"/>
                    <a:pt x="393" y="67"/>
                  </a:cubicBezTo>
                  <a:cubicBezTo>
                    <a:pt x="393" y="30"/>
                    <a:pt x="363" y="0"/>
                    <a:pt x="326" y="0"/>
                  </a:cubicBezTo>
                </a:path>
              </a:pathLst>
            </a:custGeom>
            <a:solidFill>
              <a:srgbClr val="E9EA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8"/>
            <p:cNvSpPr/>
            <p:nvPr/>
          </p:nvSpPr>
          <p:spPr>
            <a:xfrm>
              <a:off x="333375" y="1693863"/>
              <a:ext cx="1484312" cy="514350"/>
            </a:xfrm>
            <a:custGeom>
              <a:avLst/>
              <a:gdLst>
                <a:gd name="T0" fmla="*/ 68 w 393"/>
                <a:gd name="T1" fmla="*/ 134 h 135"/>
                <a:gd name="T2" fmla="*/ 1 w 393"/>
                <a:gd name="T3" fmla="*/ 67 h 135"/>
                <a:gd name="T4" fmla="*/ 68 w 393"/>
                <a:gd name="T5" fmla="*/ 1 h 135"/>
                <a:gd name="T6" fmla="*/ 326 w 393"/>
                <a:gd name="T7" fmla="*/ 1 h 135"/>
                <a:gd name="T8" fmla="*/ 392 w 393"/>
                <a:gd name="T9" fmla="*/ 67 h 135"/>
                <a:gd name="T10" fmla="*/ 326 w 393"/>
                <a:gd name="T11" fmla="*/ 134 h 135"/>
                <a:gd name="T12" fmla="*/ 68 w 393"/>
                <a:gd name="T13" fmla="*/ 134 h 135"/>
                <a:gd name="T14" fmla="*/ 326 w 393"/>
                <a:gd name="T15" fmla="*/ 0 h 135"/>
                <a:gd name="T16" fmla="*/ 68 w 393"/>
                <a:gd name="T17" fmla="*/ 0 h 135"/>
                <a:gd name="T18" fmla="*/ 0 w 393"/>
                <a:gd name="T19" fmla="*/ 67 h 135"/>
                <a:gd name="T20" fmla="*/ 68 w 393"/>
                <a:gd name="T21" fmla="*/ 135 h 135"/>
                <a:gd name="T22" fmla="*/ 326 w 393"/>
                <a:gd name="T23" fmla="*/ 135 h 135"/>
                <a:gd name="T24" fmla="*/ 393 w 393"/>
                <a:gd name="T25" fmla="*/ 67 h 135"/>
                <a:gd name="T26" fmla="*/ 326 w 393"/>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3" h="135">
                  <a:moveTo>
                    <a:pt x="68" y="134"/>
                  </a:moveTo>
                  <a:cubicBezTo>
                    <a:pt x="31" y="134"/>
                    <a:pt x="1" y="104"/>
                    <a:pt x="1" y="67"/>
                  </a:cubicBezTo>
                  <a:cubicBezTo>
                    <a:pt x="1" y="31"/>
                    <a:pt x="31" y="1"/>
                    <a:pt x="68" y="1"/>
                  </a:cubicBezTo>
                  <a:cubicBezTo>
                    <a:pt x="326" y="1"/>
                    <a:pt x="326" y="1"/>
                    <a:pt x="326" y="1"/>
                  </a:cubicBezTo>
                  <a:cubicBezTo>
                    <a:pt x="362" y="1"/>
                    <a:pt x="392" y="31"/>
                    <a:pt x="392" y="67"/>
                  </a:cubicBezTo>
                  <a:cubicBezTo>
                    <a:pt x="392" y="104"/>
                    <a:pt x="362" y="134"/>
                    <a:pt x="326" y="134"/>
                  </a:cubicBezTo>
                  <a:cubicBezTo>
                    <a:pt x="68" y="134"/>
                    <a:pt x="68" y="134"/>
                    <a:pt x="68" y="134"/>
                  </a:cubicBezTo>
                  <a:moveTo>
                    <a:pt x="326" y="0"/>
                  </a:moveTo>
                  <a:cubicBezTo>
                    <a:pt x="68" y="0"/>
                    <a:pt x="68" y="0"/>
                    <a:pt x="68" y="0"/>
                  </a:cubicBezTo>
                  <a:cubicBezTo>
                    <a:pt x="30" y="0"/>
                    <a:pt x="0" y="30"/>
                    <a:pt x="0" y="67"/>
                  </a:cubicBezTo>
                  <a:cubicBezTo>
                    <a:pt x="0" y="105"/>
                    <a:pt x="30" y="135"/>
                    <a:pt x="68" y="135"/>
                  </a:cubicBezTo>
                  <a:cubicBezTo>
                    <a:pt x="326" y="135"/>
                    <a:pt x="326" y="135"/>
                    <a:pt x="326" y="135"/>
                  </a:cubicBezTo>
                  <a:cubicBezTo>
                    <a:pt x="363" y="135"/>
                    <a:pt x="393" y="105"/>
                    <a:pt x="393" y="67"/>
                  </a:cubicBezTo>
                  <a:cubicBezTo>
                    <a:pt x="393" y="30"/>
                    <a:pt x="363" y="0"/>
                    <a:pt x="326" y="0"/>
                  </a:cubicBezTo>
                </a:path>
              </a:pathLst>
            </a:custGeom>
            <a:solidFill>
              <a:srgbClr val="E8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9"/>
            <p:cNvSpPr/>
            <p:nvPr/>
          </p:nvSpPr>
          <p:spPr>
            <a:xfrm>
              <a:off x="336550" y="1697038"/>
              <a:ext cx="1476375" cy="508000"/>
            </a:xfrm>
            <a:custGeom>
              <a:avLst/>
              <a:gdLst>
                <a:gd name="T0" fmla="*/ 67 w 391"/>
                <a:gd name="T1" fmla="*/ 133 h 133"/>
                <a:gd name="T2" fmla="*/ 0 w 391"/>
                <a:gd name="T3" fmla="*/ 66 h 133"/>
                <a:gd name="T4" fmla="*/ 67 w 391"/>
                <a:gd name="T5" fmla="*/ 0 h 133"/>
                <a:gd name="T6" fmla="*/ 325 w 391"/>
                <a:gd name="T7" fmla="*/ 0 h 133"/>
                <a:gd name="T8" fmla="*/ 391 w 391"/>
                <a:gd name="T9" fmla="*/ 66 h 133"/>
                <a:gd name="T10" fmla="*/ 325 w 391"/>
                <a:gd name="T11" fmla="*/ 133 h 133"/>
                <a:gd name="T12" fmla="*/ 67 w 391"/>
                <a:gd name="T13" fmla="*/ 133 h 133"/>
                <a:gd name="T14" fmla="*/ 325 w 391"/>
                <a:gd name="T15" fmla="*/ 0 h 133"/>
                <a:gd name="T16" fmla="*/ 67 w 391"/>
                <a:gd name="T17" fmla="*/ 0 h 133"/>
                <a:gd name="T18" fmla="*/ 0 w 391"/>
                <a:gd name="T19" fmla="*/ 66 h 133"/>
                <a:gd name="T20" fmla="*/ 67 w 391"/>
                <a:gd name="T21" fmla="*/ 133 h 133"/>
                <a:gd name="T22" fmla="*/ 325 w 391"/>
                <a:gd name="T23" fmla="*/ 133 h 133"/>
                <a:gd name="T24" fmla="*/ 391 w 391"/>
                <a:gd name="T25" fmla="*/ 66 h 133"/>
                <a:gd name="T26" fmla="*/ 325 w 391"/>
                <a:gd name="T2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1" h="133">
                  <a:moveTo>
                    <a:pt x="67" y="133"/>
                  </a:moveTo>
                  <a:cubicBezTo>
                    <a:pt x="30" y="133"/>
                    <a:pt x="0" y="103"/>
                    <a:pt x="0" y="66"/>
                  </a:cubicBezTo>
                  <a:cubicBezTo>
                    <a:pt x="0" y="30"/>
                    <a:pt x="30" y="0"/>
                    <a:pt x="67" y="0"/>
                  </a:cubicBezTo>
                  <a:cubicBezTo>
                    <a:pt x="325" y="0"/>
                    <a:pt x="325" y="0"/>
                    <a:pt x="325" y="0"/>
                  </a:cubicBezTo>
                  <a:cubicBezTo>
                    <a:pt x="361" y="0"/>
                    <a:pt x="391" y="30"/>
                    <a:pt x="391" y="66"/>
                  </a:cubicBezTo>
                  <a:cubicBezTo>
                    <a:pt x="391" y="103"/>
                    <a:pt x="361" y="133"/>
                    <a:pt x="325" y="133"/>
                  </a:cubicBezTo>
                  <a:cubicBezTo>
                    <a:pt x="67" y="133"/>
                    <a:pt x="67" y="133"/>
                    <a:pt x="67" y="133"/>
                  </a:cubicBezTo>
                  <a:moveTo>
                    <a:pt x="325" y="0"/>
                  </a:moveTo>
                  <a:cubicBezTo>
                    <a:pt x="67" y="0"/>
                    <a:pt x="67" y="0"/>
                    <a:pt x="67" y="0"/>
                  </a:cubicBezTo>
                  <a:cubicBezTo>
                    <a:pt x="30" y="0"/>
                    <a:pt x="0" y="30"/>
                    <a:pt x="0" y="66"/>
                  </a:cubicBezTo>
                  <a:cubicBezTo>
                    <a:pt x="0" y="103"/>
                    <a:pt x="30" y="133"/>
                    <a:pt x="67" y="133"/>
                  </a:cubicBezTo>
                  <a:cubicBezTo>
                    <a:pt x="325" y="133"/>
                    <a:pt x="325" y="133"/>
                    <a:pt x="325" y="133"/>
                  </a:cubicBezTo>
                  <a:cubicBezTo>
                    <a:pt x="361" y="133"/>
                    <a:pt x="391" y="103"/>
                    <a:pt x="391" y="66"/>
                  </a:cubicBezTo>
                  <a:cubicBezTo>
                    <a:pt x="391" y="30"/>
                    <a:pt x="361" y="0"/>
                    <a:pt x="325" y="0"/>
                  </a:cubicBezTo>
                </a:path>
              </a:pathLst>
            </a:custGeom>
            <a:solidFill>
              <a:srgbClr val="E7E8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0"/>
            <p:cNvSpPr/>
            <p:nvPr/>
          </p:nvSpPr>
          <p:spPr>
            <a:xfrm>
              <a:off x="336550" y="1697038"/>
              <a:ext cx="1476375" cy="508000"/>
            </a:xfrm>
            <a:custGeom>
              <a:avLst/>
              <a:gdLst>
                <a:gd name="T0" fmla="*/ 67 w 391"/>
                <a:gd name="T1" fmla="*/ 132 h 133"/>
                <a:gd name="T2" fmla="*/ 1 w 391"/>
                <a:gd name="T3" fmla="*/ 66 h 133"/>
                <a:gd name="T4" fmla="*/ 67 w 391"/>
                <a:gd name="T5" fmla="*/ 1 h 133"/>
                <a:gd name="T6" fmla="*/ 325 w 391"/>
                <a:gd name="T7" fmla="*/ 1 h 133"/>
                <a:gd name="T8" fmla="*/ 390 w 391"/>
                <a:gd name="T9" fmla="*/ 66 h 133"/>
                <a:gd name="T10" fmla="*/ 325 w 391"/>
                <a:gd name="T11" fmla="*/ 132 h 133"/>
                <a:gd name="T12" fmla="*/ 67 w 391"/>
                <a:gd name="T13" fmla="*/ 132 h 133"/>
                <a:gd name="T14" fmla="*/ 325 w 391"/>
                <a:gd name="T15" fmla="*/ 0 h 133"/>
                <a:gd name="T16" fmla="*/ 67 w 391"/>
                <a:gd name="T17" fmla="*/ 0 h 133"/>
                <a:gd name="T18" fmla="*/ 0 w 391"/>
                <a:gd name="T19" fmla="*/ 66 h 133"/>
                <a:gd name="T20" fmla="*/ 67 w 391"/>
                <a:gd name="T21" fmla="*/ 133 h 133"/>
                <a:gd name="T22" fmla="*/ 325 w 391"/>
                <a:gd name="T23" fmla="*/ 133 h 133"/>
                <a:gd name="T24" fmla="*/ 391 w 391"/>
                <a:gd name="T25" fmla="*/ 66 h 133"/>
                <a:gd name="T26" fmla="*/ 325 w 391"/>
                <a:gd name="T2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1" h="133">
                  <a:moveTo>
                    <a:pt x="67" y="132"/>
                  </a:moveTo>
                  <a:cubicBezTo>
                    <a:pt x="30" y="132"/>
                    <a:pt x="1" y="103"/>
                    <a:pt x="1" y="66"/>
                  </a:cubicBezTo>
                  <a:cubicBezTo>
                    <a:pt x="1" y="30"/>
                    <a:pt x="30" y="1"/>
                    <a:pt x="67" y="1"/>
                  </a:cubicBezTo>
                  <a:cubicBezTo>
                    <a:pt x="325" y="1"/>
                    <a:pt x="325" y="1"/>
                    <a:pt x="325" y="1"/>
                  </a:cubicBezTo>
                  <a:cubicBezTo>
                    <a:pt x="361" y="1"/>
                    <a:pt x="390" y="30"/>
                    <a:pt x="390" y="66"/>
                  </a:cubicBezTo>
                  <a:cubicBezTo>
                    <a:pt x="390" y="103"/>
                    <a:pt x="361" y="132"/>
                    <a:pt x="325" y="132"/>
                  </a:cubicBezTo>
                  <a:cubicBezTo>
                    <a:pt x="67" y="132"/>
                    <a:pt x="67" y="132"/>
                    <a:pt x="67" y="132"/>
                  </a:cubicBezTo>
                  <a:moveTo>
                    <a:pt x="325" y="0"/>
                  </a:moveTo>
                  <a:cubicBezTo>
                    <a:pt x="67" y="0"/>
                    <a:pt x="67" y="0"/>
                    <a:pt x="67" y="0"/>
                  </a:cubicBezTo>
                  <a:cubicBezTo>
                    <a:pt x="30" y="0"/>
                    <a:pt x="0" y="30"/>
                    <a:pt x="0" y="66"/>
                  </a:cubicBezTo>
                  <a:cubicBezTo>
                    <a:pt x="0" y="103"/>
                    <a:pt x="30" y="133"/>
                    <a:pt x="67" y="133"/>
                  </a:cubicBezTo>
                  <a:cubicBezTo>
                    <a:pt x="325" y="133"/>
                    <a:pt x="325" y="133"/>
                    <a:pt x="325" y="133"/>
                  </a:cubicBezTo>
                  <a:cubicBezTo>
                    <a:pt x="361" y="133"/>
                    <a:pt x="391" y="103"/>
                    <a:pt x="391" y="66"/>
                  </a:cubicBezTo>
                  <a:cubicBezTo>
                    <a:pt x="391" y="30"/>
                    <a:pt x="361" y="0"/>
                    <a:pt x="325" y="0"/>
                  </a:cubicBezTo>
                </a:path>
              </a:pathLst>
            </a:custGeom>
            <a:solidFill>
              <a:srgbClr val="E6E7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1"/>
            <p:cNvSpPr/>
            <p:nvPr/>
          </p:nvSpPr>
          <p:spPr>
            <a:xfrm>
              <a:off x="341313" y="1701800"/>
              <a:ext cx="1468437" cy="498475"/>
            </a:xfrm>
            <a:custGeom>
              <a:avLst/>
              <a:gdLst>
                <a:gd name="T0" fmla="*/ 66 w 389"/>
                <a:gd name="T1" fmla="*/ 130 h 131"/>
                <a:gd name="T2" fmla="*/ 1 w 389"/>
                <a:gd name="T3" fmla="*/ 65 h 131"/>
                <a:gd name="T4" fmla="*/ 66 w 389"/>
                <a:gd name="T5" fmla="*/ 1 h 131"/>
                <a:gd name="T6" fmla="*/ 324 w 389"/>
                <a:gd name="T7" fmla="*/ 1 h 131"/>
                <a:gd name="T8" fmla="*/ 388 w 389"/>
                <a:gd name="T9" fmla="*/ 65 h 131"/>
                <a:gd name="T10" fmla="*/ 324 w 389"/>
                <a:gd name="T11" fmla="*/ 130 h 131"/>
                <a:gd name="T12" fmla="*/ 66 w 389"/>
                <a:gd name="T13" fmla="*/ 130 h 131"/>
                <a:gd name="T14" fmla="*/ 324 w 389"/>
                <a:gd name="T15" fmla="*/ 0 h 131"/>
                <a:gd name="T16" fmla="*/ 66 w 389"/>
                <a:gd name="T17" fmla="*/ 0 h 131"/>
                <a:gd name="T18" fmla="*/ 0 w 389"/>
                <a:gd name="T19" fmla="*/ 65 h 131"/>
                <a:gd name="T20" fmla="*/ 66 w 389"/>
                <a:gd name="T21" fmla="*/ 131 h 131"/>
                <a:gd name="T22" fmla="*/ 324 w 389"/>
                <a:gd name="T23" fmla="*/ 131 h 131"/>
                <a:gd name="T24" fmla="*/ 389 w 389"/>
                <a:gd name="T25" fmla="*/ 65 h 131"/>
                <a:gd name="T26" fmla="*/ 324 w 389"/>
                <a:gd name="T2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9" h="131">
                  <a:moveTo>
                    <a:pt x="66" y="130"/>
                  </a:moveTo>
                  <a:cubicBezTo>
                    <a:pt x="30" y="130"/>
                    <a:pt x="1" y="101"/>
                    <a:pt x="1" y="65"/>
                  </a:cubicBezTo>
                  <a:cubicBezTo>
                    <a:pt x="1" y="30"/>
                    <a:pt x="30" y="1"/>
                    <a:pt x="66" y="1"/>
                  </a:cubicBezTo>
                  <a:cubicBezTo>
                    <a:pt x="324" y="1"/>
                    <a:pt x="324" y="1"/>
                    <a:pt x="324" y="1"/>
                  </a:cubicBezTo>
                  <a:cubicBezTo>
                    <a:pt x="359" y="1"/>
                    <a:pt x="388" y="30"/>
                    <a:pt x="388" y="65"/>
                  </a:cubicBezTo>
                  <a:cubicBezTo>
                    <a:pt x="388" y="101"/>
                    <a:pt x="359" y="130"/>
                    <a:pt x="324" y="130"/>
                  </a:cubicBezTo>
                  <a:cubicBezTo>
                    <a:pt x="66" y="130"/>
                    <a:pt x="66" y="130"/>
                    <a:pt x="66" y="130"/>
                  </a:cubicBezTo>
                  <a:moveTo>
                    <a:pt x="324" y="0"/>
                  </a:moveTo>
                  <a:cubicBezTo>
                    <a:pt x="66" y="0"/>
                    <a:pt x="66" y="0"/>
                    <a:pt x="66" y="0"/>
                  </a:cubicBezTo>
                  <a:cubicBezTo>
                    <a:pt x="29" y="0"/>
                    <a:pt x="0" y="29"/>
                    <a:pt x="0" y="65"/>
                  </a:cubicBezTo>
                  <a:cubicBezTo>
                    <a:pt x="0" y="102"/>
                    <a:pt x="29" y="131"/>
                    <a:pt x="66" y="131"/>
                  </a:cubicBezTo>
                  <a:cubicBezTo>
                    <a:pt x="324" y="131"/>
                    <a:pt x="324" y="131"/>
                    <a:pt x="324" y="131"/>
                  </a:cubicBezTo>
                  <a:cubicBezTo>
                    <a:pt x="360" y="131"/>
                    <a:pt x="389" y="102"/>
                    <a:pt x="389" y="65"/>
                  </a:cubicBezTo>
                  <a:cubicBezTo>
                    <a:pt x="389" y="29"/>
                    <a:pt x="360" y="0"/>
                    <a:pt x="324" y="0"/>
                  </a:cubicBezTo>
                </a:path>
              </a:pathLst>
            </a:custGeom>
            <a:solidFill>
              <a:srgbClr val="E5E6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2"/>
            <p:cNvSpPr/>
            <p:nvPr/>
          </p:nvSpPr>
          <p:spPr>
            <a:xfrm>
              <a:off x="344488" y="1704975"/>
              <a:ext cx="1462087" cy="492125"/>
            </a:xfrm>
            <a:custGeom>
              <a:avLst/>
              <a:gdLst>
                <a:gd name="T0" fmla="*/ 65 w 387"/>
                <a:gd name="T1" fmla="*/ 129 h 129"/>
                <a:gd name="T2" fmla="*/ 0 w 387"/>
                <a:gd name="T3" fmla="*/ 64 h 129"/>
                <a:gd name="T4" fmla="*/ 65 w 387"/>
                <a:gd name="T5" fmla="*/ 0 h 129"/>
                <a:gd name="T6" fmla="*/ 323 w 387"/>
                <a:gd name="T7" fmla="*/ 0 h 129"/>
                <a:gd name="T8" fmla="*/ 387 w 387"/>
                <a:gd name="T9" fmla="*/ 64 h 129"/>
                <a:gd name="T10" fmla="*/ 323 w 387"/>
                <a:gd name="T11" fmla="*/ 129 h 129"/>
                <a:gd name="T12" fmla="*/ 65 w 387"/>
                <a:gd name="T13" fmla="*/ 129 h 129"/>
                <a:gd name="T14" fmla="*/ 323 w 387"/>
                <a:gd name="T15" fmla="*/ 0 h 129"/>
                <a:gd name="T16" fmla="*/ 65 w 387"/>
                <a:gd name="T17" fmla="*/ 0 h 129"/>
                <a:gd name="T18" fmla="*/ 0 w 387"/>
                <a:gd name="T19" fmla="*/ 64 h 129"/>
                <a:gd name="T20" fmla="*/ 65 w 387"/>
                <a:gd name="T21" fmla="*/ 129 h 129"/>
                <a:gd name="T22" fmla="*/ 323 w 387"/>
                <a:gd name="T23" fmla="*/ 129 h 129"/>
                <a:gd name="T24" fmla="*/ 387 w 387"/>
                <a:gd name="T25" fmla="*/ 64 h 129"/>
                <a:gd name="T26" fmla="*/ 323 w 387"/>
                <a:gd name="T2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7" h="129">
                  <a:moveTo>
                    <a:pt x="65" y="129"/>
                  </a:moveTo>
                  <a:cubicBezTo>
                    <a:pt x="29" y="129"/>
                    <a:pt x="0" y="100"/>
                    <a:pt x="0" y="64"/>
                  </a:cubicBezTo>
                  <a:cubicBezTo>
                    <a:pt x="0" y="29"/>
                    <a:pt x="29" y="0"/>
                    <a:pt x="65" y="0"/>
                  </a:cubicBezTo>
                  <a:cubicBezTo>
                    <a:pt x="323" y="0"/>
                    <a:pt x="323" y="0"/>
                    <a:pt x="323" y="0"/>
                  </a:cubicBezTo>
                  <a:cubicBezTo>
                    <a:pt x="358" y="0"/>
                    <a:pt x="387" y="29"/>
                    <a:pt x="387" y="64"/>
                  </a:cubicBezTo>
                  <a:cubicBezTo>
                    <a:pt x="387" y="100"/>
                    <a:pt x="358" y="129"/>
                    <a:pt x="323" y="129"/>
                  </a:cubicBezTo>
                  <a:cubicBezTo>
                    <a:pt x="65" y="129"/>
                    <a:pt x="65" y="129"/>
                    <a:pt x="65" y="129"/>
                  </a:cubicBezTo>
                  <a:moveTo>
                    <a:pt x="323" y="0"/>
                  </a:moveTo>
                  <a:cubicBezTo>
                    <a:pt x="65" y="0"/>
                    <a:pt x="65" y="0"/>
                    <a:pt x="65" y="0"/>
                  </a:cubicBezTo>
                  <a:cubicBezTo>
                    <a:pt x="29" y="0"/>
                    <a:pt x="0" y="29"/>
                    <a:pt x="0" y="64"/>
                  </a:cubicBezTo>
                  <a:cubicBezTo>
                    <a:pt x="0" y="100"/>
                    <a:pt x="29" y="129"/>
                    <a:pt x="65" y="129"/>
                  </a:cubicBezTo>
                  <a:cubicBezTo>
                    <a:pt x="323" y="129"/>
                    <a:pt x="323" y="129"/>
                    <a:pt x="323" y="129"/>
                  </a:cubicBezTo>
                  <a:cubicBezTo>
                    <a:pt x="358" y="129"/>
                    <a:pt x="387" y="100"/>
                    <a:pt x="387" y="64"/>
                  </a:cubicBezTo>
                  <a:cubicBezTo>
                    <a:pt x="387" y="29"/>
                    <a:pt x="358" y="0"/>
                    <a:pt x="323" y="0"/>
                  </a:cubicBezTo>
                </a:path>
              </a:pathLst>
            </a:custGeom>
            <a:solidFill>
              <a:srgbClr val="E5E5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3"/>
            <p:cNvSpPr/>
            <p:nvPr/>
          </p:nvSpPr>
          <p:spPr>
            <a:xfrm>
              <a:off x="344488" y="1704975"/>
              <a:ext cx="1462087" cy="492125"/>
            </a:xfrm>
            <a:custGeom>
              <a:avLst/>
              <a:gdLst>
                <a:gd name="T0" fmla="*/ 65 w 387"/>
                <a:gd name="T1" fmla="*/ 128 h 129"/>
                <a:gd name="T2" fmla="*/ 1 w 387"/>
                <a:gd name="T3" fmla="*/ 64 h 129"/>
                <a:gd name="T4" fmla="*/ 65 w 387"/>
                <a:gd name="T5" fmla="*/ 1 h 129"/>
                <a:gd name="T6" fmla="*/ 323 w 387"/>
                <a:gd name="T7" fmla="*/ 1 h 129"/>
                <a:gd name="T8" fmla="*/ 386 w 387"/>
                <a:gd name="T9" fmla="*/ 64 h 129"/>
                <a:gd name="T10" fmla="*/ 323 w 387"/>
                <a:gd name="T11" fmla="*/ 128 h 129"/>
                <a:gd name="T12" fmla="*/ 65 w 387"/>
                <a:gd name="T13" fmla="*/ 128 h 129"/>
                <a:gd name="T14" fmla="*/ 323 w 387"/>
                <a:gd name="T15" fmla="*/ 0 h 129"/>
                <a:gd name="T16" fmla="*/ 65 w 387"/>
                <a:gd name="T17" fmla="*/ 0 h 129"/>
                <a:gd name="T18" fmla="*/ 0 w 387"/>
                <a:gd name="T19" fmla="*/ 64 h 129"/>
                <a:gd name="T20" fmla="*/ 65 w 387"/>
                <a:gd name="T21" fmla="*/ 129 h 129"/>
                <a:gd name="T22" fmla="*/ 323 w 387"/>
                <a:gd name="T23" fmla="*/ 129 h 129"/>
                <a:gd name="T24" fmla="*/ 387 w 387"/>
                <a:gd name="T25" fmla="*/ 64 h 129"/>
                <a:gd name="T26" fmla="*/ 323 w 387"/>
                <a:gd name="T2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7" h="129">
                  <a:moveTo>
                    <a:pt x="65" y="128"/>
                  </a:moveTo>
                  <a:cubicBezTo>
                    <a:pt x="29" y="128"/>
                    <a:pt x="1" y="100"/>
                    <a:pt x="1" y="64"/>
                  </a:cubicBezTo>
                  <a:cubicBezTo>
                    <a:pt x="1" y="29"/>
                    <a:pt x="29" y="1"/>
                    <a:pt x="65" y="1"/>
                  </a:cubicBezTo>
                  <a:cubicBezTo>
                    <a:pt x="323" y="1"/>
                    <a:pt x="323" y="1"/>
                    <a:pt x="323" y="1"/>
                  </a:cubicBezTo>
                  <a:cubicBezTo>
                    <a:pt x="358" y="1"/>
                    <a:pt x="386" y="29"/>
                    <a:pt x="386" y="64"/>
                  </a:cubicBezTo>
                  <a:cubicBezTo>
                    <a:pt x="386" y="100"/>
                    <a:pt x="358" y="128"/>
                    <a:pt x="323" y="128"/>
                  </a:cubicBezTo>
                  <a:cubicBezTo>
                    <a:pt x="65" y="128"/>
                    <a:pt x="65" y="128"/>
                    <a:pt x="65" y="128"/>
                  </a:cubicBezTo>
                  <a:moveTo>
                    <a:pt x="323" y="0"/>
                  </a:moveTo>
                  <a:cubicBezTo>
                    <a:pt x="65" y="0"/>
                    <a:pt x="65" y="0"/>
                    <a:pt x="65" y="0"/>
                  </a:cubicBezTo>
                  <a:cubicBezTo>
                    <a:pt x="29" y="0"/>
                    <a:pt x="0" y="29"/>
                    <a:pt x="0" y="64"/>
                  </a:cubicBezTo>
                  <a:cubicBezTo>
                    <a:pt x="0" y="100"/>
                    <a:pt x="29" y="129"/>
                    <a:pt x="65" y="129"/>
                  </a:cubicBezTo>
                  <a:cubicBezTo>
                    <a:pt x="323" y="129"/>
                    <a:pt x="323" y="129"/>
                    <a:pt x="323" y="129"/>
                  </a:cubicBezTo>
                  <a:cubicBezTo>
                    <a:pt x="358" y="129"/>
                    <a:pt x="387" y="100"/>
                    <a:pt x="387" y="64"/>
                  </a:cubicBezTo>
                  <a:cubicBezTo>
                    <a:pt x="387" y="29"/>
                    <a:pt x="358" y="0"/>
                    <a:pt x="323" y="0"/>
                  </a:cubicBezTo>
                </a:path>
              </a:pathLst>
            </a:custGeom>
            <a:solidFill>
              <a:srgbClr val="E4E4E6"/>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4"/>
            <p:cNvSpPr/>
            <p:nvPr/>
          </p:nvSpPr>
          <p:spPr>
            <a:xfrm>
              <a:off x="349250" y="1708150"/>
              <a:ext cx="1452562" cy="484188"/>
            </a:xfrm>
            <a:custGeom>
              <a:avLst/>
              <a:gdLst>
                <a:gd name="T0" fmla="*/ 64 w 385"/>
                <a:gd name="T1" fmla="*/ 127 h 127"/>
                <a:gd name="T2" fmla="*/ 0 w 385"/>
                <a:gd name="T3" fmla="*/ 63 h 127"/>
                <a:gd name="T4" fmla="*/ 64 w 385"/>
                <a:gd name="T5" fmla="*/ 0 h 127"/>
                <a:gd name="T6" fmla="*/ 322 w 385"/>
                <a:gd name="T7" fmla="*/ 0 h 127"/>
                <a:gd name="T8" fmla="*/ 385 w 385"/>
                <a:gd name="T9" fmla="*/ 63 h 127"/>
                <a:gd name="T10" fmla="*/ 322 w 385"/>
                <a:gd name="T11" fmla="*/ 127 h 127"/>
                <a:gd name="T12" fmla="*/ 64 w 385"/>
                <a:gd name="T13" fmla="*/ 127 h 127"/>
                <a:gd name="T14" fmla="*/ 322 w 385"/>
                <a:gd name="T15" fmla="*/ 0 h 127"/>
                <a:gd name="T16" fmla="*/ 64 w 385"/>
                <a:gd name="T17" fmla="*/ 0 h 127"/>
                <a:gd name="T18" fmla="*/ 0 w 385"/>
                <a:gd name="T19" fmla="*/ 63 h 127"/>
                <a:gd name="T20" fmla="*/ 64 w 385"/>
                <a:gd name="T21" fmla="*/ 127 h 127"/>
                <a:gd name="T22" fmla="*/ 322 w 385"/>
                <a:gd name="T23" fmla="*/ 127 h 127"/>
                <a:gd name="T24" fmla="*/ 385 w 385"/>
                <a:gd name="T25" fmla="*/ 63 h 127"/>
                <a:gd name="T26" fmla="*/ 322 w 385"/>
                <a:gd name="T2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5" h="127">
                  <a:moveTo>
                    <a:pt x="64" y="127"/>
                  </a:moveTo>
                  <a:cubicBezTo>
                    <a:pt x="29" y="127"/>
                    <a:pt x="0" y="98"/>
                    <a:pt x="0" y="63"/>
                  </a:cubicBezTo>
                  <a:cubicBezTo>
                    <a:pt x="0" y="29"/>
                    <a:pt x="29" y="0"/>
                    <a:pt x="64" y="0"/>
                  </a:cubicBezTo>
                  <a:cubicBezTo>
                    <a:pt x="322" y="0"/>
                    <a:pt x="322" y="0"/>
                    <a:pt x="322" y="0"/>
                  </a:cubicBezTo>
                  <a:cubicBezTo>
                    <a:pt x="356" y="0"/>
                    <a:pt x="385" y="29"/>
                    <a:pt x="385" y="63"/>
                  </a:cubicBezTo>
                  <a:cubicBezTo>
                    <a:pt x="385" y="98"/>
                    <a:pt x="356" y="127"/>
                    <a:pt x="322" y="127"/>
                  </a:cubicBezTo>
                  <a:cubicBezTo>
                    <a:pt x="64" y="127"/>
                    <a:pt x="64" y="127"/>
                    <a:pt x="64" y="127"/>
                  </a:cubicBezTo>
                  <a:moveTo>
                    <a:pt x="322" y="0"/>
                  </a:moveTo>
                  <a:cubicBezTo>
                    <a:pt x="64" y="0"/>
                    <a:pt x="64" y="0"/>
                    <a:pt x="64" y="0"/>
                  </a:cubicBezTo>
                  <a:cubicBezTo>
                    <a:pt x="28" y="0"/>
                    <a:pt x="0" y="28"/>
                    <a:pt x="0" y="63"/>
                  </a:cubicBezTo>
                  <a:cubicBezTo>
                    <a:pt x="0" y="99"/>
                    <a:pt x="28" y="127"/>
                    <a:pt x="64" y="127"/>
                  </a:cubicBezTo>
                  <a:cubicBezTo>
                    <a:pt x="322" y="127"/>
                    <a:pt x="322" y="127"/>
                    <a:pt x="322" y="127"/>
                  </a:cubicBezTo>
                  <a:cubicBezTo>
                    <a:pt x="357" y="127"/>
                    <a:pt x="385" y="99"/>
                    <a:pt x="385" y="63"/>
                  </a:cubicBezTo>
                  <a:cubicBezTo>
                    <a:pt x="385" y="28"/>
                    <a:pt x="357" y="0"/>
                    <a:pt x="322" y="0"/>
                  </a:cubicBezTo>
                </a:path>
              </a:pathLst>
            </a:custGeom>
            <a:solidFill>
              <a:srgbClr val="E3E3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5"/>
            <p:cNvSpPr/>
            <p:nvPr/>
          </p:nvSpPr>
          <p:spPr>
            <a:xfrm>
              <a:off x="349250" y="1708150"/>
              <a:ext cx="1452562" cy="484188"/>
            </a:xfrm>
            <a:custGeom>
              <a:avLst/>
              <a:gdLst>
                <a:gd name="T0" fmla="*/ 64 w 385"/>
                <a:gd name="T1" fmla="*/ 126 h 127"/>
                <a:gd name="T2" fmla="*/ 1 w 385"/>
                <a:gd name="T3" fmla="*/ 63 h 127"/>
                <a:gd name="T4" fmla="*/ 64 w 385"/>
                <a:gd name="T5" fmla="*/ 1 h 127"/>
                <a:gd name="T6" fmla="*/ 322 w 385"/>
                <a:gd name="T7" fmla="*/ 1 h 127"/>
                <a:gd name="T8" fmla="*/ 384 w 385"/>
                <a:gd name="T9" fmla="*/ 63 h 127"/>
                <a:gd name="T10" fmla="*/ 322 w 385"/>
                <a:gd name="T11" fmla="*/ 126 h 127"/>
                <a:gd name="T12" fmla="*/ 64 w 385"/>
                <a:gd name="T13" fmla="*/ 126 h 127"/>
                <a:gd name="T14" fmla="*/ 322 w 385"/>
                <a:gd name="T15" fmla="*/ 0 h 127"/>
                <a:gd name="T16" fmla="*/ 64 w 385"/>
                <a:gd name="T17" fmla="*/ 0 h 127"/>
                <a:gd name="T18" fmla="*/ 0 w 385"/>
                <a:gd name="T19" fmla="*/ 63 h 127"/>
                <a:gd name="T20" fmla="*/ 64 w 385"/>
                <a:gd name="T21" fmla="*/ 127 h 127"/>
                <a:gd name="T22" fmla="*/ 322 w 385"/>
                <a:gd name="T23" fmla="*/ 127 h 127"/>
                <a:gd name="T24" fmla="*/ 385 w 385"/>
                <a:gd name="T25" fmla="*/ 63 h 127"/>
                <a:gd name="T26" fmla="*/ 322 w 385"/>
                <a:gd name="T2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5" h="127">
                  <a:moveTo>
                    <a:pt x="64" y="126"/>
                  </a:moveTo>
                  <a:cubicBezTo>
                    <a:pt x="29" y="126"/>
                    <a:pt x="1" y="98"/>
                    <a:pt x="1" y="63"/>
                  </a:cubicBezTo>
                  <a:cubicBezTo>
                    <a:pt x="1" y="29"/>
                    <a:pt x="29" y="1"/>
                    <a:pt x="64" y="1"/>
                  </a:cubicBezTo>
                  <a:cubicBezTo>
                    <a:pt x="322" y="1"/>
                    <a:pt x="322" y="1"/>
                    <a:pt x="322" y="1"/>
                  </a:cubicBezTo>
                  <a:cubicBezTo>
                    <a:pt x="356" y="1"/>
                    <a:pt x="384" y="29"/>
                    <a:pt x="384" y="63"/>
                  </a:cubicBezTo>
                  <a:cubicBezTo>
                    <a:pt x="384" y="98"/>
                    <a:pt x="356" y="126"/>
                    <a:pt x="322" y="126"/>
                  </a:cubicBezTo>
                  <a:cubicBezTo>
                    <a:pt x="64" y="126"/>
                    <a:pt x="64" y="126"/>
                    <a:pt x="64" y="126"/>
                  </a:cubicBezTo>
                  <a:moveTo>
                    <a:pt x="322" y="0"/>
                  </a:moveTo>
                  <a:cubicBezTo>
                    <a:pt x="64" y="0"/>
                    <a:pt x="64" y="0"/>
                    <a:pt x="64" y="0"/>
                  </a:cubicBezTo>
                  <a:cubicBezTo>
                    <a:pt x="29" y="0"/>
                    <a:pt x="0" y="29"/>
                    <a:pt x="0" y="63"/>
                  </a:cubicBezTo>
                  <a:cubicBezTo>
                    <a:pt x="0" y="98"/>
                    <a:pt x="29" y="127"/>
                    <a:pt x="64" y="127"/>
                  </a:cubicBezTo>
                  <a:cubicBezTo>
                    <a:pt x="322" y="127"/>
                    <a:pt x="322" y="127"/>
                    <a:pt x="322" y="127"/>
                  </a:cubicBezTo>
                  <a:cubicBezTo>
                    <a:pt x="356" y="127"/>
                    <a:pt x="385" y="98"/>
                    <a:pt x="385" y="63"/>
                  </a:cubicBezTo>
                  <a:cubicBezTo>
                    <a:pt x="385" y="29"/>
                    <a:pt x="356" y="0"/>
                    <a:pt x="322" y="0"/>
                  </a:cubicBezTo>
                </a:path>
              </a:pathLst>
            </a:custGeom>
            <a:solidFill>
              <a:srgbClr val="E2E2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6"/>
            <p:cNvSpPr/>
            <p:nvPr/>
          </p:nvSpPr>
          <p:spPr>
            <a:xfrm>
              <a:off x="352425" y="1712913"/>
              <a:ext cx="1446212" cy="476250"/>
            </a:xfrm>
            <a:custGeom>
              <a:avLst/>
              <a:gdLst>
                <a:gd name="T0" fmla="*/ 63 w 383"/>
                <a:gd name="T1" fmla="*/ 125 h 125"/>
                <a:gd name="T2" fmla="*/ 0 w 383"/>
                <a:gd name="T3" fmla="*/ 62 h 125"/>
                <a:gd name="T4" fmla="*/ 63 w 383"/>
                <a:gd name="T5" fmla="*/ 0 h 125"/>
                <a:gd name="T6" fmla="*/ 321 w 383"/>
                <a:gd name="T7" fmla="*/ 0 h 125"/>
                <a:gd name="T8" fmla="*/ 383 w 383"/>
                <a:gd name="T9" fmla="*/ 62 h 125"/>
                <a:gd name="T10" fmla="*/ 321 w 383"/>
                <a:gd name="T11" fmla="*/ 125 h 125"/>
                <a:gd name="T12" fmla="*/ 63 w 383"/>
                <a:gd name="T13" fmla="*/ 125 h 125"/>
                <a:gd name="T14" fmla="*/ 321 w 383"/>
                <a:gd name="T15" fmla="*/ 0 h 125"/>
                <a:gd name="T16" fmla="*/ 63 w 383"/>
                <a:gd name="T17" fmla="*/ 0 h 125"/>
                <a:gd name="T18" fmla="*/ 0 w 383"/>
                <a:gd name="T19" fmla="*/ 62 h 125"/>
                <a:gd name="T20" fmla="*/ 63 w 383"/>
                <a:gd name="T21" fmla="*/ 125 h 125"/>
                <a:gd name="T22" fmla="*/ 321 w 383"/>
                <a:gd name="T23" fmla="*/ 125 h 125"/>
                <a:gd name="T24" fmla="*/ 383 w 383"/>
                <a:gd name="T25" fmla="*/ 62 h 125"/>
                <a:gd name="T26" fmla="*/ 321 w 383"/>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3" h="125">
                  <a:moveTo>
                    <a:pt x="63" y="125"/>
                  </a:moveTo>
                  <a:cubicBezTo>
                    <a:pt x="28" y="125"/>
                    <a:pt x="0" y="97"/>
                    <a:pt x="0" y="62"/>
                  </a:cubicBezTo>
                  <a:cubicBezTo>
                    <a:pt x="0" y="28"/>
                    <a:pt x="28" y="0"/>
                    <a:pt x="63" y="0"/>
                  </a:cubicBezTo>
                  <a:cubicBezTo>
                    <a:pt x="321" y="0"/>
                    <a:pt x="321" y="0"/>
                    <a:pt x="321" y="0"/>
                  </a:cubicBezTo>
                  <a:cubicBezTo>
                    <a:pt x="355" y="0"/>
                    <a:pt x="383" y="28"/>
                    <a:pt x="383" y="62"/>
                  </a:cubicBezTo>
                  <a:cubicBezTo>
                    <a:pt x="383" y="97"/>
                    <a:pt x="355" y="125"/>
                    <a:pt x="321" y="125"/>
                  </a:cubicBezTo>
                  <a:cubicBezTo>
                    <a:pt x="63" y="125"/>
                    <a:pt x="63" y="125"/>
                    <a:pt x="63" y="125"/>
                  </a:cubicBezTo>
                  <a:moveTo>
                    <a:pt x="321" y="0"/>
                  </a:moveTo>
                  <a:cubicBezTo>
                    <a:pt x="63" y="0"/>
                    <a:pt x="63" y="0"/>
                    <a:pt x="63" y="0"/>
                  </a:cubicBezTo>
                  <a:cubicBezTo>
                    <a:pt x="28" y="0"/>
                    <a:pt x="0" y="28"/>
                    <a:pt x="0" y="62"/>
                  </a:cubicBezTo>
                  <a:cubicBezTo>
                    <a:pt x="0" y="97"/>
                    <a:pt x="28" y="125"/>
                    <a:pt x="63" y="125"/>
                  </a:cubicBezTo>
                  <a:cubicBezTo>
                    <a:pt x="321" y="125"/>
                    <a:pt x="321" y="125"/>
                    <a:pt x="321" y="125"/>
                  </a:cubicBezTo>
                  <a:cubicBezTo>
                    <a:pt x="355" y="125"/>
                    <a:pt x="383" y="97"/>
                    <a:pt x="383" y="62"/>
                  </a:cubicBezTo>
                  <a:cubicBezTo>
                    <a:pt x="383" y="28"/>
                    <a:pt x="355" y="0"/>
                    <a:pt x="321" y="0"/>
                  </a:cubicBezTo>
                </a:path>
              </a:pathLst>
            </a:custGeom>
            <a:solidFill>
              <a:srgbClr val="E1E1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7"/>
            <p:cNvSpPr/>
            <p:nvPr/>
          </p:nvSpPr>
          <p:spPr>
            <a:xfrm>
              <a:off x="352425" y="1712913"/>
              <a:ext cx="1446212" cy="476250"/>
            </a:xfrm>
            <a:custGeom>
              <a:avLst/>
              <a:gdLst>
                <a:gd name="T0" fmla="*/ 63 w 383"/>
                <a:gd name="T1" fmla="*/ 124 h 125"/>
                <a:gd name="T2" fmla="*/ 1 w 383"/>
                <a:gd name="T3" fmla="*/ 62 h 125"/>
                <a:gd name="T4" fmla="*/ 63 w 383"/>
                <a:gd name="T5" fmla="*/ 1 h 125"/>
                <a:gd name="T6" fmla="*/ 321 w 383"/>
                <a:gd name="T7" fmla="*/ 1 h 125"/>
                <a:gd name="T8" fmla="*/ 382 w 383"/>
                <a:gd name="T9" fmla="*/ 62 h 125"/>
                <a:gd name="T10" fmla="*/ 321 w 383"/>
                <a:gd name="T11" fmla="*/ 124 h 125"/>
                <a:gd name="T12" fmla="*/ 63 w 383"/>
                <a:gd name="T13" fmla="*/ 124 h 125"/>
                <a:gd name="T14" fmla="*/ 321 w 383"/>
                <a:gd name="T15" fmla="*/ 0 h 125"/>
                <a:gd name="T16" fmla="*/ 63 w 383"/>
                <a:gd name="T17" fmla="*/ 0 h 125"/>
                <a:gd name="T18" fmla="*/ 0 w 383"/>
                <a:gd name="T19" fmla="*/ 62 h 125"/>
                <a:gd name="T20" fmla="*/ 63 w 383"/>
                <a:gd name="T21" fmla="*/ 125 h 125"/>
                <a:gd name="T22" fmla="*/ 321 w 383"/>
                <a:gd name="T23" fmla="*/ 125 h 125"/>
                <a:gd name="T24" fmla="*/ 383 w 383"/>
                <a:gd name="T25" fmla="*/ 62 h 125"/>
                <a:gd name="T26" fmla="*/ 321 w 383"/>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3" h="125">
                  <a:moveTo>
                    <a:pt x="63" y="124"/>
                  </a:moveTo>
                  <a:cubicBezTo>
                    <a:pt x="29" y="124"/>
                    <a:pt x="1" y="96"/>
                    <a:pt x="1" y="62"/>
                  </a:cubicBezTo>
                  <a:cubicBezTo>
                    <a:pt x="1" y="29"/>
                    <a:pt x="29" y="1"/>
                    <a:pt x="63" y="1"/>
                  </a:cubicBezTo>
                  <a:cubicBezTo>
                    <a:pt x="321" y="1"/>
                    <a:pt x="321" y="1"/>
                    <a:pt x="321" y="1"/>
                  </a:cubicBezTo>
                  <a:cubicBezTo>
                    <a:pt x="354" y="1"/>
                    <a:pt x="382" y="29"/>
                    <a:pt x="382" y="62"/>
                  </a:cubicBezTo>
                  <a:cubicBezTo>
                    <a:pt x="382" y="96"/>
                    <a:pt x="354" y="124"/>
                    <a:pt x="321" y="124"/>
                  </a:cubicBezTo>
                  <a:cubicBezTo>
                    <a:pt x="63" y="124"/>
                    <a:pt x="63" y="124"/>
                    <a:pt x="63" y="124"/>
                  </a:cubicBezTo>
                  <a:moveTo>
                    <a:pt x="321" y="0"/>
                  </a:moveTo>
                  <a:cubicBezTo>
                    <a:pt x="63" y="0"/>
                    <a:pt x="63" y="0"/>
                    <a:pt x="63" y="0"/>
                  </a:cubicBezTo>
                  <a:cubicBezTo>
                    <a:pt x="28" y="0"/>
                    <a:pt x="0" y="28"/>
                    <a:pt x="0" y="62"/>
                  </a:cubicBezTo>
                  <a:cubicBezTo>
                    <a:pt x="0" y="97"/>
                    <a:pt x="28" y="125"/>
                    <a:pt x="63" y="125"/>
                  </a:cubicBezTo>
                  <a:cubicBezTo>
                    <a:pt x="321" y="125"/>
                    <a:pt x="321" y="125"/>
                    <a:pt x="321" y="125"/>
                  </a:cubicBezTo>
                  <a:cubicBezTo>
                    <a:pt x="355" y="125"/>
                    <a:pt x="383" y="97"/>
                    <a:pt x="383" y="62"/>
                  </a:cubicBezTo>
                  <a:cubicBezTo>
                    <a:pt x="383" y="28"/>
                    <a:pt x="355" y="0"/>
                    <a:pt x="321" y="0"/>
                  </a:cubicBezTo>
                </a:path>
              </a:pathLst>
            </a:custGeom>
            <a:solidFill>
              <a:srgbClr val="E0E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8"/>
            <p:cNvSpPr/>
            <p:nvPr/>
          </p:nvSpPr>
          <p:spPr>
            <a:xfrm>
              <a:off x="355600" y="1716088"/>
              <a:ext cx="1439862" cy="469900"/>
            </a:xfrm>
            <a:custGeom>
              <a:avLst/>
              <a:gdLst>
                <a:gd name="T0" fmla="*/ 62 w 381"/>
                <a:gd name="T1" fmla="*/ 122 h 123"/>
                <a:gd name="T2" fmla="*/ 1 w 381"/>
                <a:gd name="T3" fmla="*/ 61 h 123"/>
                <a:gd name="T4" fmla="*/ 62 w 381"/>
                <a:gd name="T5" fmla="*/ 1 h 123"/>
                <a:gd name="T6" fmla="*/ 320 w 381"/>
                <a:gd name="T7" fmla="*/ 1 h 123"/>
                <a:gd name="T8" fmla="*/ 380 w 381"/>
                <a:gd name="T9" fmla="*/ 61 h 123"/>
                <a:gd name="T10" fmla="*/ 320 w 381"/>
                <a:gd name="T11" fmla="*/ 122 h 123"/>
                <a:gd name="T12" fmla="*/ 62 w 381"/>
                <a:gd name="T13" fmla="*/ 122 h 123"/>
                <a:gd name="T14" fmla="*/ 320 w 381"/>
                <a:gd name="T15" fmla="*/ 0 h 123"/>
                <a:gd name="T16" fmla="*/ 62 w 381"/>
                <a:gd name="T17" fmla="*/ 0 h 123"/>
                <a:gd name="T18" fmla="*/ 0 w 381"/>
                <a:gd name="T19" fmla="*/ 61 h 123"/>
                <a:gd name="T20" fmla="*/ 62 w 381"/>
                <a:gd name="T21" fmla="*/ 123 h 123"/>
                <a:gd name="T22" fmla="*/ 320 w 381"/>
                <a:gd name="T23" fmla="*/ 123 h 123"/>
                <a:gd name="T24" fmla="*/ 381 w 381"/>
                <a:gd name="T25" fmla="*/ 61 h 123"/>
                <a:gd name="T26" fmla="*/ 320 w 381"/>
                <a:gd name="T2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1" h="123">
                  <a:moveTo>
                    <a:pt x="62" y="122"/>
                  </a:moveTo>
                  <a:cubicBezTo>
                    <a:pt x="28" y="122"/>
                    <a:pt x="1" y="95"/>
                    <a:pt x="1" y="61"/>
                  </a:cubicBezTo>
                  <a:cubicBezTo>
                    <a:pt x="1" y="28"/>
                    <a:pt x="28" y="1"/>
                    <a:pt x="62" y="1"/>
                  </a:cubicBezTo>
                  <a:cubicBezTo>
                    <a:pt x="320" y="1"/>
                    <a:pt x="320" y="1"/>
                    <a:pt x="320" y="1"/>
                  </a:cubicBezTo>
                  <a:cubicBezTo>
                    <a:pt x="353" y="1"/>
                    <a:pt x="380" y="28"/>
                    <a:pt x="380" y="61"/>
                  </a:cubicBezTo>
                  <a:cubicBezTo>
                    <a:pt x="380" y="95"/>
                    <a:pt x="353" y="122"/>
                    <a:pt x="320" y="122"/>
                  </a:cubicBezTo>
                  <a:cubicBezTo>
                    <a:pt x="62" y="122"/>
                    <a:pt x="62" y="122"/>
                    <a:pt x="62" y="122"/>
                  </a:cubicBezTo>
                  <a:moveTo>
                    <a:pt x="320" y="0"/>
                  </a:moveTo>
                  <a:cubicBezTo>
                    <a:pt x="62" y="0"/>
                    <a:pt x="62" y="0"/>
                    <a:pt x="62" y="0"/>
                  </a:cubicBezTo>
                  <a:cubicBezTo>
                    <a:pt x="28" y="0"/>
                    <a:pt x="0" y="28"/>
                    <a:pt x="0" y="61"/>
                  </a:cubicBezTo>
                  <a:cubicBezTo>
                    <a:pt x="0" y="95"/>
                    <a:pt x="28" y="123"/>
                    <a:pt x="62" y="123"/>
                  </a:cubicBezTo>
                  <a:cubicBezTo>
                    <a:pt x="320" y="123"/>
                    <a:pt x="320" y="123"/>
                    <a:pt x="320" y="123"/>
                  </a:cubicBezTo>
                  <a:cubicBezTo>
                    <a:pt x="353" y="123"/>
                    <a:pt x="381" y="95"/>
                    <a:pt x="381" y="61"/>
                  </a:cubicBezTo>
                  <a:cubicBezTo>
                    <a:pt x="381" y="28"/>
                    <a:pt x="353" y="0"/>
                    <a:pt x="320" y="0"/>
                  </a:cubicBezTo>
                </a:path>
              </a:pathLst>
            </a:custGeom>
            <a:solidFill>
              <a:srgbClr val="DFDF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9"/>
            <p:cNvSpPr/>
            <p:nvPr/>
          </p:nvSpPr>
          <p:spPr>
            <a:xfrm>
              <a:off x="360363" y="1720850"/>
              <a:ext cx="1430337" cy="460375"/>
            </a:xfrm>
            <a:custGeom>
              <a:avLst/>
              <a:gdLst>
                <a:gd name="T0" fmla="*/ 61 w 379"/>
                <a:gd name="T1" fmla="*/ 121 h 121"/>
                <a:gd name="T2" fmla="*/ 0 w 379"/>
                <a:gd name="T3" fmla="*/ 60 h 121"/>
                <a:gd name="T4" fmla="*/ 61 w 379"/>
                <a:gd name="T5" fmla="*/ 0 h 121"/>
                <a:gd name="T6" fmla="*/ 319 w 379"/>
                <a:gd name="T7" fmla="*/ 0 h 121"/>
                <a:gd name="T8" fmla="*/ 379 w 379"/>
                <a:gd name="T9" fmla="*/ 60 h 121"/>
                <a:gd name="T10" fmla="*/ 319 w 379"/>
                <a:gd name="T11" fmla="*/ 121 h 121"/>
                <a:gd name="T12" fmla="*/ 61 w 379"/>
                <a:gd name="T13" fmla="*/ 121 h 121"/>
                <a:gd name="T14" fmla="*/ 319 w 379"/>
                <a:gd name="T15" fmla="*/ 0 h 121"/>
                <a:gd name="T16" fmla="*/ 61 w 379"/>
                <a:gd name="T17" fmla="*/ 0 h 121"/>
                <a:gd name="T18" fmla="*/ 0 w 379"/>
                <a:gd name="T19" fmla="*/ 60 h 121"/>
                <a:gd name="T20" fmla="*/ 61 w 379"/>
                <a:gd name="T21" fmla="*/ 121 h 121"/>
                <a:gd name="T22" fmla="*/ 319 w 379"/>
                <a:gd name="T23" fmla="*/ 121 h 121"/>
                <a:gd name="T24" fmla="*/ 379 w 379"/>
                <a:gd name="T25" fmla="*/ 60 h 121"/>
                <a:gd name="T26" fmla="*/ 319 w 379"/>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9" h="121">
                  <a:moveTo>
                    <a:pt x="61" y="121"/>
                  </a:moveTo>
                  <a:cubicBezTo>
                    <a:pt x="27" y="121"/>
                    <a:pt x="0" y="94"/>
                    <a:pt x="0" y="60"/>
                  </a:cubicBezTo>
                  <a:cubicBezTo>
                    <a:pt x="0" y="27"/>
                    <a:pt x="27" y="0"/>
                    <a:pt x="61" y="0"/>
                  </a:cubicBezTo>
                  <a:cubicBezTo>
                    <a:pt x="319" y="0"/>
                    <a:pt x="319" y="0"/>
                    <a:pt x="319" y="0"/>
                  </a:cubicBezTo>
                  <a:cubicBezTo>
                    <a:pt x="352" y="0"/>
                    <a:pt x="379" y="27"/>
                    <a:pt x="379" y="60"/>
                  </a:cubicBezTo>
                  <a:cubicBezTo>
                    <a:pt x="379" y="94"/>
                    <a:pt x="352" y="121"/>
                    <a:pt x="319" y="121"/>
                  </a:cubicBezTo>
                  <a:cubicBezTo>
                    <a:pt x="61" y="121"/>
                    <a:pt x="61" y="121"/>
                    <a:pt x="61" y="121"/>
                  </a:cubicBezTo>
                  <a:moveTo>
                    <a:pt x="319" y="0"/>
                  </a:moveTo>
                  <a:cubicBezTo>
                    <a:pt x="61" y="0"/>
                    <a:pt x="61" y="0"/>
                    <a:pt x="61" y="0"/>
                  </a:cubicBezTo>
                  <a:cubicBezTo>
                    <a:pt x="27" y="0"/>
                    <a:pt x="0" y="27"/>
                    <a:pt x="0" y="60"/>
                  </a:cubicBezTo>
                  <a:cubicBezTo>
                    <a:pt x="0" y="94"/>
                    <a:pt x="27" y="121"/>
                    <a:pt x="61" y="121"/>
                  </a:cubicBezTo>
                  <a:cubicBezTo>
                    <a:pt x="319" y="121"/>
                    <a:pt x="319" y="121"/>
                    <a:pt x="319" y="121"/>
                  </a:cubicBezTo>
                  <a:cubicBezTo>
                    <a:pt x="352" y="121"/>
                    <a:pt x="379" y="94"/>
                    <a:pt x="379" y="60"/>
                  </a:cubicBezTo>
                  <a:cubicBezTo>
                    <a:pt x="379" y="27"/>
                    <a:pt x="352" y="0"/>
                    <a:pt x="319" y="0"/>
                  </a:cubicBezTo>
                </a:path>
              </a:pathLst>
            </a:custGeom>
            <a:solidFill>
              <a:srgbClr val="DEDE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0"/>
            <p:cNvSpPr/>
            <p:nvPr/>
          </p:nvSpPr>
          <p:spPr>
            <a:xfrm>
              <a:off x="360363" y="1720850"/>
              <a:ext cx="1430337" cy="460375"/>
            </a:xfrm>
            <a:custGeom>
              <a:avLst/>
              <a:gdLst>
                <a:gd name="T0" fmla="*/ 61 w 379"/>
                <a:gd name="T1" fmla="*/ 120 h 121"/>
                <a:gd name="T2" fmla="*/ 1 w 379"/>
                <a:gd name="T3" fmla="*/ 60 h 121"/>
                <a:gd name="T4" fmla="*/ 61 w 379"/>
                <a:gd name="T5" fmla="*/ 1 h 121"/>
                <a:gd name="T6" fmla="*/ 319 w 379"/>
                <a:gd name="T7" fmla="*/ 1 h 121"/>
                <a:gd name="T8" fmla="*/ 378 w 379"/>
                <a:gd name="T9" fmla="*/ 60 h 121"/>
                <a:gd name="T10" fmla="*/ 319 w 379"/>
                <a:gd name="T11" fmla="*/ 120 h 121"/>
                <a:gd name="T12" fmla="*/ 61 w 379"/>
                <a:gd name="T13" fmla="*/ 120 h 121"/>
                <a:gd name="T14" fmla="*/ 319 w 379"/>
                <a:gd name="T15" fmla="*/ 0 h 121"/>
                <a:gd name="T16" fmla="*/ 61 w 379"/>
                <a:gd name="T17" fmla="*/ 0 h 121"/>
                <a:gd name="T18" fmla="*/ 0 w 379"/>
                <a:gd name="T19" fmla="*/ 60 h 121"/>
                <a:gd name="T20" fmla="*/ 61 w 379"/>
                <a:gd name="T21" fmla="*/ 121 h 121"/>
                <a:gd name="T22" fmla="*/ 319 w 379"/>
                <a:gd name="T23" fmla="*/ 121 h 121"/>
                <a:gd name="T24" fmla="*/ 379 w 379"/>
                <a:gd name="T25" fmla="*/ 60 h 121"/>
                <a:gd name="T26" fmla="*/ 319 w 379"/>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9" h="121">
                  <a:moveTo>
                    <a:pt x="61" y="120"/>
                  </a:moveTo>
                  <a:cubicBezTo>
                    <a:pt x="28" y="120"/>
                    <a:pt x="1" y="94"/>
                    <a:pt x="1" y="60"/>
                  </a:cubicBezTo>
                  <a:cubicBezTo>
                    <a:pt x="1" y="27"/>
                    <a:pt x="28" y="1"/>
                    <a:pt x="61" y="1"/>
                  </a:cubicBezTo>
                  <a:cubicBezTo>
                    <a:pt x="319" y="1"/>
                    <a:pt x="319" y="1"/>
                    <a:pt x="319" y="1"/>
                  </a:cubicBezTo>
                  <a:cubicBezTo>
                    <a:pt x="352" y="1"/>
                    <a:pt x="378" y="27"/>
                    <a:pt x="378" y="60"/>
                  </a:cubicBezTo>
                  <a:cubicBezTo>
                    <a:pt x="378" y="94"/>
                    <a:pt x="352" y="120"/>
                    <a:pt x="319" y="120"/>
                  </a:cubicBezTo>
                  <a:cubicBezTo>
                    <a:pt x="61" y="120"/>
                    <a:pt x="61" y="120"/>
                    <a:pt x="61" y="120"/>
                  </a:cubicBezTo>
                  <a:moveTo>
                    <a:pt x="319" y="0"/>
                  </a:moveTo>
                  <a:cubicBezTo>
                    <a:pt x="61" y="0"/>
                    <a:pt x="61" y="0"/>
                    <a:pt x="61" y="0"/>
                  </a:cubicBezTo>
                  <a:cubicBezTo>
                    <a:pt x="27" y="0"/>
                    <a:pt x="0" y="27"/>
                    <a:pt x="0" y="60"/>
                  </a:cubicBezTo>
                  <a:cubicBezTo>
                    <a:pt x="0" y="94"/>
                    <a:pt x="27" y="121"/>
                    <a:pt x="61" y="121"/>
                  </a:cubicBezTo>
                  <a:cubicBezTo>
                    <a:pt x="319" y="121"/>
                    <a:pt x="319" y="121"/>
                    <a:pt x="319" y="121"/>
                  </a:cubicBezTo>
                  <a:cubicBezTo>
                    <a:pt x="352" y="121"/>
                    <a:pt x="379" y="94"/>
                    <a:pt x="379" y="60"/>
                  </a:cubicBezTo>
                  <a:cubicBezTo>
                    <a:pt x="379" y="27"/>
                    <a:pt x="352" y="0"/>
                    <a:pt x="319" y="0"/>
                  </a:cubicBezTo>
                </a:path>
              </a:pathLst>
            </a:custGeom>
            <a:solidFill>
              <a:srgbClr val="DDDD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1"/>
            <p:cNvSpPr/>
            <p:nvPr/>
          </p:nvSpPr>
          <p:spPr>
            <a:xfrm>
              <a:off x="363538" y="1724025"/>
              <a:ext cx="1423987" cy="454025"/>
            </a:xfrm>
            <a:custGeom>
              <a:avLst/>
              <a:gdLst>
                <a:gd name="T0" fmla="*/ 60 w 377"/>
                <a:gd name="T1" fmla="*/ 119 h 119"/>
                <a:gd name="T2" fmla="*/ 0 w 377"/>
                <a:gd name="T3" fmla="*/ 59 h 119"/>
                <a:gd name="T4" fmla="*/ 60 w 377"/>
                <a:gd name="T5" fmla="*/ 0 h 119"/>
                <a:gd name="T6" fmla="*/ 318 w 377"/>
                <a:gd name="T7" fmla="*/ 0 h 119"/>
                <a:gd name="T8" fmla="*/ 377 w 377"/>
                <a:gd name="T9" fmla="*/ 59 h 119"/>
                <a:gd name="T10" fmla="*/ 318 w 377"/>
                <a:gd name="T11" fmla="*/ 119 h 119"/>
                <a:gd name="T12" fmla="*/ 60 w 377"/>
                <a:gd name="T13" fmla="*/ 119 h 119"/>
                <a:gd name="T14" fmla="*/ 318 w 377"/>
                <a:gd name="T15" fmla="*/ 0 h 119"/>
                <a:gd name="T16" fmla="*/ 60 w 377"/>
                <a:gd name="T17" fmla="*/ 0 h 119"/>
                <a:gd name="T18" fmla="*/ 0 w 377"/>
                <a:gd name="T19" fmla="*/ 59 h 119"/>
                <a:gd name="T20" fmla="*/ 60 w 377"/>
                <a:gd name="T21" fmla="*/ 119 h 119"/>
                <a:gd name="T22" fmla="*/ 318 w 377"/>
                <a:gd name="T23" fmla="*/ 119 h 119"/>
                <a:gd name="T24" fmla="*/ 377 w 377"/>
                <a:gd name="T25" fmla="*/ 59 h 119"/>
                <a:gd name="T26" fmla="*/ 318 w 377"/>
                <a:gd name="T2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7" h="119">
                  <a:moveTo>
                    <a:pt x="60" y="119"/>
                  </a:moveTo>
                  <a:cubicBezTo>
                    <a:pt x="27" y="119"/>
                    <a:pt x="0" y="92"/>
                    <a:pt x="0" y="59"/>
                  </a:cubicBezTo>
                  <a:cubicBezTo>
                    <a:pt x="0" y="27"/>
                    <a:pt x="27" y="0"/>
                    <a:pt x="60" y="0"/>
                  </a:cubicBezTo>
                  <a:cubicBezTo>
                    <a:pt x="318" y="0"/>
                    <a:pt x="318" y="0"/>
                    <a:pt x="318" y="0"/>
                  </a:cubicBezTo>
                  <a:cubicBezTo>
                    <a:pt x="350" y="0"/>
                    <a:pt x="377" y="27"/>
                    <a:pt x="377" y="59"/>
                  </a:cubicBezTo>
                  <a:cubicBezTo>
                    <a:pt x="377" y="92"/>
                    <a:pt x="350" y="119"/>
                    <a:pt x="318" y="119"/>
                  </a:cubicBezTo>
                  <a:cubicBezTo>
                    <a:pt x="60" y="119"/>
                    <a:pt x="60" y="119"/>
                    <a:pt x="60" y="119"/>
                  </a:cubicBezTo>
                  <a:moveTo>
                    <a:pt x="318" y="0"/>
                  </a:moveTo>
                  <a:cubicBezTo>
                    <a:pt x="60" y="0"/>
                    <a:pt x="60" y="0"/>
                    <a:pt x="60" y="0"/>
                  </a:cubicBezTo>
                  <a:cubicBezTo>
                    <a:pt x="27" y="0"/>
                    <a:pt x="0" y="26"/>
                    <a:pt x="0" y="59"/>
                  </a:cubicBezTo>
                  <a:cubicBezTo>
                    <a:pt x="0" y="93"/>
                    <a:pt x="27" y="119"/>
                    <a:pt x="60" y="119"/>
                  </a:cubicBezTo>
                  <a:cubicBezTo>
                    <a:pt x="318" y="119"/>
                    <a:pt x="318" y="119"/>
                    <a:pt x="318" y="119"/>
                  </a:cubicBezTo>
                  <a:cubicBezTo>
                    <a:pt x="351" y="119"/>
                    <a:pt x="377" y="93"/>
                    <a:pt x="377" y="59"/>
                  </a:cubicBezTo>
                  <a:cubicBezTo>
                    <a:pt x="377" y="26"/>
                    <a:pt x="351" y="0"/>
                    <a:pt x="318" y="0"/>
                  </a:cubicBezTo>
                </a:path>
              </a:pathLst>
            </a:custGeom>
            <a:solidFill>
              <a:srgbClr val="DCDC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2"/>
            <p:cNvSpPr/>
            <p:nvPr/>
          </p:nvSpPr>
          <p:spPr>
            <a:xfrm>
              <a:off x="363538" y="1724025"/>
              <a:ext cx="1423987" cy="454025"/>
            </a:xfrm>
            <a:custGeom>
              <a:avLst/>
              <a:gdLst>
                <a:gd name="T0" fmla="*/ 60 w 377"/>
                <a:gd name="T1" fmla="*/ 118 h 119"/>
                <a:gd name="T2" fmla="*/ 1 w 377"/>
                <a:gd name="T3" fmla="*/ 59 h 119"/>
                <a:gd name="T4" fmla="*/ 60 w 377"/>
                <a:gd name="T5" fmla="*/ 1 h 119"/>
                <a:gd name="T6" fmla="*/ 318 w 377"/>
                <a:gd name="T7" fmla="*/ 1 h 119"/>
                <a:gd name="T8" fmla="*/ 376 w 377"/>
                <a:gd name="T9" fmla="*/ 59 h 119"/>
                <a:gd name="T10" fmla="*/ 318 w 377"/>
                <a:gd name="T11" fmla="*/ 118 h 119"/>
                <a:gd name="T12" fmla="*/ 60 w 377"/>
                <a:gd name="T13" fmla="*/ 118 h 119"/>
                <a:gd name="T14" fmla="*/ 318 w 377"/>
                <a:gd name="T15" fmla="*/ 0 h 119"/>
                <a:gd name="T16" fmla="*/ 60 w 377"/>
                <a:gd name="T17" fmla="*/ 0 h 119"/>
                <a:gd name="T18" fmla="*/ 0 w 377"/>
                <a:gd name="T19" fmla="*/ 59 h 119"/>
                <a:gd name="T20" fmla="*/ 60 w 377"/>
                <a:gd name="T21" fmla="*/ 119 h 119"/>
                <a:gd name="T22" fmla="*/ 318 w 377"/>
                <a:gd name="T23" fmla="*/ 119 h 119"/>
                <a:gd name="T24" fmla="*/ 377 w 377"/>
                <a:gd name="T25" fmla="*/ 59 h 119"/>
                <a:gd name="T26" fmla="*/ 318 w 377"/>
                <a:gd name="T2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7" h="119">
                  <a:moveTo>
                    <a:pt x="60" y="118"/>
                  </a:moveTo>
                  <a:cubicBezTo>
                    <a:pt x="27" y="118"/>
                    <a:pt x="1" y="92"/>
                    <a:pt x="1" y="59"/>
                  </a:cubicBezTo>
                  <a:cubicBezTo>
                    <a:pt x="1" y="27"/>
                    <a:pt x="27" y="1"/>
                    <a:pt x="60" y="1"/>
                  </a:cubicBezTo>
                  <a:cubicBezTo>
                    <a:pt x="318" y="1"/>
                    <a:pt x="318" y="1"/>
                    <a:pt x="318" y="1"/>
                  </a:cubicBezTo>
                  <a:cubicBezTo>
                    <a:pt x="350" y="1"/>
                    <a:pt x="376" y="27"/>
                    <a:pt x="376" y="59"/>
                  </a:cubicBezTo>
                  <a:cubicBezTo>
                    <a:pt x="376" y="92"/>
                    <a:pt x="350" y="118"/>
                    <a:pt x="318" y="118"/>
                  </a:cubicBezTo>
                  <a:cubicBezTo>
                    <a:pt x="60" y="118"/>
                    <a:pt x="60" y="118"/>
                    <a:pt x="60" y="118"/>
                  </a:cubicBezTo>
                  <a:moveTo>
                    <a:pt x="318" y="0"/>
                  </a:moveTo>
                  <a:cubicBezTo>
                    <a:pt x="60" y="0"/>
                    <a:pt x="60" y="0"/>
                    <a:pt x="60" y="0"/>
                  </a:cubicBezTo>
                  <a:cubicBezTo>
                    <a:pt x="27" y="0"/>
                    <a:pt x="0" y="27"/>
                    <a:pt x="0" y="59"/>
                  </a:cubicBezTo>
                  <a:cubicBezTo>
                    <a:pt x="0" y="92"/>
                    <a:pt x="27" y="119"/>
                    <a:pt x="60" y="119"/>
                  </a:cubicBezTo>
                  <a:cubicBezTo>
                    <a:pt x="318" y="119"/>
                    <a:pt x="318" y="119"/>
                    <a:pt x="318" y="119"/>
                  </a:cubicBezTo>
                  <a:cubicBezTo>
                    <a:pt x="350" y="119"/>
                    <a:pt x="377" y="92"/>
                    <a:pt x="377" y="59"/>
                  </a:cubicBezTo>
                  <a:cubicBezTo>
                    <a:pt x="377" y="27"/>
                    <a:pt x="350" y="0"/>
                    <a:pt x="318" y="0"/>
                  </a:cubicBezTo>
                </a:path>
              </a:pathLst>
            </a:custGeom>
            <a:solidFill>
              <a:srgbClr val="DBDB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3"/>
            <p:cNvSpPr/>
            <p:nvPr/>
          </p:nvSpPr>
          <p:spPr>
            <a:xfrm>
              <a:off x="366713" y="1728788"/>
              <a:ext cx="1416050" cy="444500"/>
            </a:xfrm>
            <a:custGeom>
              <a:avLst/>
              <a:gdLst>
                <a:gd name="T0" fmla="*/ 59 w 375"/>
                <a:gd name="T1" fmla="*/ 117 h 117"/>
                <a:gd name="T2" fmla="*/ 0 w 375"/>
                <a:gd name="T3" fmla="*/ 58 h 117"/>
                <a:gd name="T4" fmla="*/ 59 w 375"/>
                <a:gd name="T5" fmla="*/ 0 h 117"/>
                <a:gd name="T6" fmla="*/ 317 w 375"/>
                <a:gd name="T7" fmla="*/ 0 h 117"/>
                <a:gd name="T8" fmla="*/ 375 w 375"/>
                <a:gd name="T9" fmla="*/ 58 h 117"/>
                <a:gd name="T10" fmla="*/ 317 w 375"/>
                <a:gd name="T11" fmla="*/ 117 h 117"/>
                <a:gd name="T12" fmla="*/ 59 w 375"/>
                <a:gd name="T13" fmla="*/ 117 h 117"/>
                <a:gd name="T14" fmla="*/ 317 w 375"/>
                <a:gd name="T15" fmla="*/ 0 h 117"/>
                <a:gd name="T16" fmla="*/ 59 w 375"/>
                <a:gd name="T17" fmla="*/ 0 h 117"/>
                <a:gd name="T18" fmla="*/ 0 w 375"/>
                <a:gd name="T19" fmla="*/ 58 h 117"/>
                <a:gd name="T20" fmla="*/ 59 w 375"/>
                <a:gd name="T21" fmla="*/ 117 h 117"/>
                <a:gd name="T22" fmla="*/ 317 w 375"/>
                <a:gd name="T23" fmla="*/ 117 h 117"/>
                <a:gd name="T24" fmla="*/ 375 w 375"/>
                <a:gd name="T25" fmla="*/ 58 h 117"/>
                <a:gd name="T26" fmla="*/ 317 w 375"/>
                <a:gd name="T2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 h="117">
                  <a:moveTo>
                    <a:pt x="59" y="117"/>
                  </a:moveTo>
                  <a:cubicBezTo>
                    <a:pt x="26" y="117"/>
                    <a:pt x="0" y="91"/>
                    <a:pt x="0" y="58"/>
                  </a:cubicBezTo>
                  <a:cubicBezTo>
                    <a:pt x="0" y="26"/>
                    <a:pt x="26" y="0"/>
                    <a:pt x="59" y="0"/>
                  </a:cubicBezTo>
                  <a:cubicBezTo>
                    <a:pt x="317" y="0"/>
                    <a:pt x="317" y="0"/>
                    <a:pt x="317" y="0"/>
                  </a:cubicBezTo>
                  <a:cubicBezTo>
                    <a:pt x="349" y="0"/>
                    <a:pt x="375" y="26"/>
                    <a:pt x="375" y="58"/>
                  </a:cubicBezTo>
                  <a:cubicBezTo>
                    <a:pt x="375" y="91"/>
                    <a:pt x="349" y="117"/>
                    <a:pt x="317" y="117"/>
                  </a:cubicBezTo>
                  <a:cubicBezTo>
                    <a:pt x="59" y="117"/>
                    <a:pt x="59" y="117"/>
                    <a:pt x="59" y="117"/>
                  </a:cubicBezTo>
                  <a:moveTo>
                    <a:pt x="317" y="0"/>
                  </a:moveTo>
                  <a:cubicBezTo>
                    <a:pt x="59" y="0"/>
                    <a:pt x="59" y="0"/>
                    <a:pt x="59" y="0"/>
                  </a:cubicBezTo>
                  <a:cubicBezTo>
                    <a:pt x="26" y="0"/>
                    <a:pt x="0" y="26"/>
                    <a:pt x="0" y="58"/>
                  </a:cubicBezTo>
                  <a:cubicBezTo>
                    <a:pt x="0" y="91"/>
                    <a:pt x="26" y="117"/>
                    <a:pt x="59" y="117"/>
                  </a:cubicBezTo>
                  <a:cubicBezTo>
                    <a:pt x="317" y="117"/>
                    <a:pt x="317" y="117"/>
                    <a:pt x="317" y="117"/>
                  </a:cubicBezTo>
                  <a:cubicBezTo>
                    <a:pt x="349" y="117"/>
                    <a:pt x="375" y="91"/>
                    <a:pt x="375" y="58"/>
                  </a:cubicBezTo>
                  <a:cubicBezTo>
                    <a:pt x="375" y="26"/>
                    <a:pt x="349" y="0"/>
                    <a:pt x="317" y="0"/>
                  </a:cubicBezTo>
                </a:path>
              </a:pathLst>
            </a:custGeom>
            <a:solidFill>
              <a:srgbClr val="DA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4"/>
            <p:cNvSpPr/>
            <p:nvPr/>
          </p:nvSpPr>
          <p:spPr>
            <a:xfrm>
              <a:off x="366713" y="1728788"/>
              <a:ext cx="1416050" cy="444500"/>
            </a:xfrm>
            <a:custGeom>
              <a:avLst/>
              <a:gdLst>
                <a:gd name="T0" fmla="*/ 59 w 375"/>
                <a:gd name="T1" fmla="*/ 116 h 117"/>
                <a:gd name="T2" fmla="*/ 1 w 375"/>
                <a:gd name="T3" fmla="*/ 58 h 117"/>
                <a:gd name="T4" fmla="*/ 59 w 375"/>
                <a:gd name="T5" fmla="*/ 1 h 117"/>
                <a:gd name="T6" fmla="*/ 317 w 375"/>
                <a:gd name="T7" fmla="*/ 1 h 117"/>
                <a:gd name="T8" fmla="*/ 374 w 375"/>
                <a:gd name="T9" fmla="*/ 58 h 117"/>
                <a:gd name="T10" fmla="*/ 317 w 375"/>
                <a:gd name="T11" fmla="*/ 116 h 117"/>
                <a:gd name="T12" fmla="*/ 59 w 375"/>
                <a:gd name="T13" fmla="*/ 116 h 117"/>
                <a:gd name="T14" fmla="*/ 317 w 375"/>
                <a:gd name="T15" fmla="*/ 0 h 117"/>
                <a:gd name="T16" fmla="*/ 59 w 375"/>
                <a:gd name="T17" fmla="*/ 0 h 117"/>
                <a:gd name="T18" fmla="*/ 0 w 375"/>
                <a:gd name="T19" fmla="*/ 58 h 117"/>
                <a:gd name="T20" fmla="*/ 59 w 375"/>
                <a:gd name="T21" fmla="*/ 117 h 117"/>
                <a:gd name="T22" fmla="*/ 317 w 375"/>
                <a:gd name="T23" fmla="*/ 117 h 117"/>
                <a:gd name="T24" fmla="*/ 375 w 375"/>
                <a:gd name="T25" fmla="*/ 58 h 117"/>
                <a:gd name="T26" fmla="*/ 317 w 375"/>
                <a:gd name="T2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 h="117">
                  <a:moveTo>
                    <a:pt x="59" y="116"/>
                  </a:moveTo>
                  <a:cubicBezTo>
                    <a:pt x="27" y="116"/>
                    <a:pt x="1" y="90"/>
                    <a:pt x="1" y="58"/>
                  </a:cubicBezTo>
                  <a:cubicBezTo>
                    <a:pt x="1" y="27"/>
                    <a:pt x="27" y="1"/>
                    <a:pt x="59" y="1"/>
                  </a:cubicBezTo>
                  <a:cubicBezTo>
                    <a:pt x="317" y="1"/>
                    <a:pt x="317" y="1"/>
                    <a:pt x="317" y="1"/>
                  </a:cubicBezTo>
                  <a:cubicBezTo>
                    <a:pt x="348" y="1"/>
                    <a:pt x="374" y="27"/>
                    <a:pt x="374" y="58"/>
                  </a:cubicBezTo>
                  <a:cubicBezTo>
                    <a:pt x="374" y="90"/>
                    <a:pt x="348" y="116"/>
                    <a:pt x="317" y="116"/>
                  </a:cubicBezTo>
                  <a:cubicBezTo>
                    <a:pt x="59" y="116"/>
                    <a:pt x="59" y="116"/>
                    <a:pt x="59" y="116"/>
                  </a:cubicBezTo>
                  <a:moveTo>
                    <a:pt x="317" y="0"/>
                  </a:moveTo>
                  <a:cubicBezTo>
                    <a:pt x="59" y="0"/>
                    <a:pt x="59" y="0"/>
                    <a:pt x="59" y="0"/>
                  </a:cubicBezTo>
                  <a:cubicBezTo>
                    <a:pt x="26" y="0"/>
                    <a:pt x="0" y="26"/>
                    <a:pt x="0" y="58"/>
                  </a:cubicBezTo>
                  <a:cubicBezTo>
                    <a:pt x="0" y="91"/>
                    <a:pt x="26" y="117"/>
                    <a:pt x="59" y="117"/>
                  </a:cubicBezTo>
                  <a:cubicBezTo>
                    <a:pt x="317" y="117"/>
                    <a:pt x="317" y="117"/>
                    <a:pt x="317" y="117"/>
                  </a:cubicBezTo>
                  <a:cubicBezTo>
                    <a:pt x="349" y="117"/>
                    <a:pt x="375" y="91"/>
                    <a:pt x="375" y="58"/>
                  </a:cubicBezTo>
                  <a:cubicBezTo>
                    <a:pt x="375" y="26"/>
                    <a:pt x="349" y="0"/>
                    <a:pt x="317" y="0"/>
                  </a:cubicBezTo>
                </a:path>
              </a:pathLst>
            </a:custGeom>
            <a:solidFill>
              <a:srgbClr val="D9D9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5"/>
            <p:cNvSpPr/>
            <p:nvPr/>
          </p:nvSpPr>
          <p:spPr>
            <a:xfrm>
              <a:off x="371475" y="1731963"/>
              <a:ext cx="1408112" cy="438150"/>
            </a:xfrm>
            <a:custGeom>
              <a:avLst/>
              <a:gdLst>
                <a:gd name="T0" fmla="*/ 58 w 373"/>
                <a:gd name="T1" fmla="*/ 114 h 115"/>
                <a:gd name="T2" fmla="*/ 1 w 373"/>
                <a:gd name="T3" fmla="*/ 57 h 115"/>
                <a:gd name="T4" fmla="*/ 58 w 373"/>
                <a:gd name="T5" fmla="*/ 1 h 115"/>
                <a:gd name="T6" fmla="*/ 316 w 373"/>
                <a:gd name="T7" fmla="*/ 1 h 115"/>
                <a:gd name="T8" fmla="*/ 372 w 373"/>
                <a:gd name="T9" fmla="*/ 57 h 115"/>
                <a:gd name="T10" fmla="*/ 316 w 373"/>
                <a:gd name="T11" fmla="*/ 114 h 115"/>
                <a:gd name="T12" fmla="*/ 58 w 373"/>
                <a:gd name="T13" fmla="*/ 114 h 115"/>
                <a:gd name="T14" fmla="*/ 316 w 373"/>
                <a:gd name="T15" fmla="*/ 0 h 115"/>
                <a:gd name="T16" fmla="*/ 58 w 373"/>
                <a:gd name="T17" fmla="*/ 0 h 115"/>
                <a:gd name="T18" fmla="*/ 0 w 373"/>
                <a:gd name="T19" fmla="*/ 57 h 115"/>
                <a:gd name="T20" fmla="*/ 58 w 373"/>
                <a:gd name="T21" fmla="*/ 115 h 115"/>
                <a:gd name="T22" fmla="*/ 316 w 373"/>
                <a:gd name="T23" fmla="*/ 115 h 115"/>
                <a:gd name="T24" fmla="*/ 373 w 373"/>
                <a:gd name="T25" fmla="*/ 57 h 115"/>
                <a:gd name="T26" fmla="*/ 316 w 373"/>
                <a:gd name="T2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3" h="115">
                  <a:moveTo>
                    <a:pt x="58" y="114"/>
                  </a:moveTo>
                  <a:cubicBezTo>
                    <a:pt x="26" y="114"/>
                    <a:pt x="1" y="89"/>
                    <a:pt x="1" y="57"/>
                  </a:cubicBezTo>
                  <a:cubicBezTo>
                    <a:pt x="1" y="26"/>
                    <a:pt x="26" y="1"/>
                    <a:pt x="58" y="1"/>
                  </a:cubicBezTo>
                  <a:cubicBezTo>
                    <a:pt x="316" y="1"/>
                    <a:pt x="316" y="1"/>
                    <a:pt x="316" y="1"/>
                  </a:cubicBezTo>
                  <a:cubicBezTo>
                    <a:pt x="347" y="1"/>
                    <a:pt x="372" y="26"/>
                    <a:pt x="372" y="57"/>
                  </a:cubicBezTo>
                  <a:cubicBezTo>
                    <a:pt x="372" y="89"/>
                    <a:pt x="347" y="114"/>
                    <a:pt x="316" y="114"/>
                  </a:cubicBezTo>
                  <a:cubicBezTo>
                    <a:pt x="58" y="114"/>
                    <a:pt x="58" y="114"/>
                    <a:pt x="58" y="114"/>
                  </a:cubicBezTo>
                  <a:moveTo>
                    <a:pt x="316" y="0"/>
                  </a:moveTo>
                  <a:cubicBezTo>
                    <a:pt x="58" y="0"/>
                    <a:pt x="58" y="0"/>
                    <a:pt x="58" y="0"/>
                  </a:cubicBezTo>
                  <a:cubicBezTo>
                    <a:pt x="26" y="0"/>
                    <a:pt x="0" y="26"/>
                    <a:pt x="0" y="57"/>
                  </a:cubicBezTo>
                  <a:cubicBezTo>
                    <a:pt x="0" y="89"/>
                    <a:pt x="26" y="115"/>
                    <a:pt x="58" y="115"/>
                  </a:cubicBezTo>
                  <a:cubicBezTo>
                    <a:pt x="316" y="115"/>
                    <a:pt x="316" y="115"/>
                    <a:pt x="316" y="115"/>
                  </a:cubicBezTo>
                  <a:cubicBezTo>
                    <a:pt x="347" y="115"/>
                    <a:pt x="373" y="89"/>
                    <a:pt x="373" y="57"/>
                  </a:cubicBezTo>
                  <a:cubicBezTo>
                    <a:pt x="373" y="26"/>
                    <a:pt x="347" y="0"/>
                    <a:pt x="316" y="0"/>
                  </a:cubicBezTo>
                </a:path>
              </a:pathLst>
            </a:custGeom>
            <a:solidFill>
              <a:srgbClr val="D8D9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6"/>
            <p:cNvSpPr/>
            <p:nvPr/>
          </p:nvSpPr>
          <p:spPr>
            <a:xfrm>
              <a:off x="374650" y="1735138"/>
              <a:ext cx="1401762" cy="431800"/>
            </a:xfrm>
            <a:custGeom>
              <a:avLst/>
              <a:gdLst>
                <a:gd name="T0" fmla="*/ 57 w 371"/>
                <a:gd name="T1" fmla="*/ 113 h 113"/>
                <a:gd name="T2" fmla="*/ 0 w 371"/>
                <a:gd name="T3" fmla="*/ 56 h 113"/>
                <a:gd name="T4" fmla="*/ 57 w 371"/>
                <a:gd name="T5" fmla="*/ 0 h 113"/>
                <a:gd name="T6" fmla="*/ 315 w 371"/>
                <a:gd name="T7" fmla="*/ 0 h 113"/>
                <a:gd name="T8" fmla="*/ 371 w 371"/>
                <a:gd name="T9" fmla="*/ 56 h 113"/>
                <a:gd name="T10" fmla="*/ 315 w 371"/>
                <a:gd name="T11" fmla="*/ 113 h 113"/>
                <a:gd name="T12" fmla="*/ 57 w 371"/>
                <a:gd name="T13" fmla="*/ 113 h 113"/>
                <a:gd name="T14" fmla="*/ 315 w 371"/>
                <a:gd name="T15" fmla="*/ 0 h 113"/>
                <a:gd name="T16" fmla="*/ 57 w 371"/>
                <a:gd name="T17" fmla="*/ 0 h 113"/>
                <a:gd name="T18" fmla="*/ 0 w 371"/>
                <a:gd name="T19" fmla="*/ 56 h 113"/>
                <a:gd name="T20" fmla="*/ 57 w 371"/>
                <a:gd name="T21" fmla="*/ 113 h 113"/>
                <a:gd name="T22" fmla="*/ 315 w 371"/>
                <a:gd name="T23" fmla="*/ 113 h 113"/>
                <a:gd name="T24" fmla="*/ 371 w 371"/>
                <a:gd name="T25" fmla="*/ 56 h 113"/>
                <a:gd name="T26" fmla="*/ 315 w 371"/>
                <a:gd name="T2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1" h="113">
                  <a:moveTo>
                    <a:pt x="57" y="113"/>
                  </a:moveTo>
                  <a:cubicBezTo>
                    <a:pt x="25" y="113"/>
                    <a:pt x="0" y="88"/>
                    <a:pt x="0" y="56"/>
                  </a:cubicBezTo>
                  <a:cubicBezTo>
                    <a:pt x="0" y="25"/>
                    <a:pt x="25" y="0"/>
                    <a:pt x="57" y="0"/>
                  </a:cubicBezTo>
                  <a:cubicBezTo>
                    <a:pt x="315" y="0"/>
                    <a:pt x="315" y="0"/>
                    <a:pt x="315" y="0"/>
                  </a:cubicBezTo>
                  <a:cubicBezTo>
                    <a:pt x="346" y="0"/>
                    <a:pt x="371" y="25"/>
                    <a:pt x="371" y="56"/>
                  </a:cubicBezTo>
                  <a:cubicBezTo>
                    <a:pt x="371" y="88"/>
                    <a:pt x="346" y="113"/>
                    <a:pt x="315" y="113"/>
                  </a:cubicBezTo>
                  <a:cubicBezTo>
                    <a:pt x="57" y="113"/>
                    <a:pt x="57" y="113"/>
                    <a:pt x="57" y="113"/>
                  </a:cubicBezTo>
                  <a:moveTo>
                    <a:pt x="315" y="0"/>
                  </a:moveTo>
                  <a:cubicBezTo>
                    <a:pt x="57" y="0"/>
                    <a:pt x="57" y="0"/>
                    <a:pt x="57" y="0"/>
                  </a:cubicBezTo>
                  <a:cubicBezTo>
                    <a:pt x="25" y="0"/>
                    <a:pt x="0" y="25"/>
                    <a:pt x="0" y="56"/>
                  </a:cubicBezTo>
                  <a:cubicBezTo>
                    <a:pt x="0" y="88"/>
                    <a:pt x="25" y="113"/>
                    <a:pt x="57" y="113"/>
                  </a:cubicBezTo>
                  <a:cubicBezTo>
                    <a:pt x="315" y="113"/>
                    <a:pt x="315" y="113"/>
                    <a:pt x="315" y="113"/>
                  </a:cubicBezTo>
                  <a:cubicBezTo>
                    <a:pt x="346" y="113"/>
                    <a:pt x="371" y="88"/>
                    <a:pt x="371" y="56"/>
                  </a:cubicBezTo>
                  <a:cubicBezTo>
                    <a:pt x="371" y="25"/>
                    <a:pt x="346" y="0"/>
                    <a:pt x="315" y="0"/>
                  </a:cubicBezTo>
                </a:path>
              </a:pathLst>
            </a:custGeom>
            <a:solidFill>
              <a:srgbClr val="D7D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7"/>
            <p:cNvSpPr/>
            <p:nvPr/>
          </p:nvSpPr>
          <p:spPr>
            <a:xfrm>
              <a:off x="374650" y="1735138"/>
              <a:ext cx="1401762" cy="431800"/>
            </a:xfrm>
            <a:custGeom>
              <a:avLst/>
              <a:gdLst>
                <a:gd name="T0" fmla="*/ 57 w 371"/>
                <a:gd name="T1" fmla="*/ 112 h 113"/>
                <a:gd name="T2" fmla="*/ 1 w 371"/>
                <a:gd name="T3" fmla="*/ 56 h 113"/>
                <a:gd name="T4" fmla="*/ 57 w 371"/>
                <a:gd name="T5" fmla="*/ 1 h 113"/>
                <a:gd name="T6" fmla="*/ 315 w 371"/>
                <a:gd name="T7" fmla="*/ 1 h 113"/>
                <a:gd name="T8" fmla="*/ 370 w 371"/>
                <a:gd name="T9" fmla="*/ 56 h 113"/>
                <a:gd name="T10" fmla="*/ 315 w 371"/>
                <a:gd name="T11" fmla="*/ 112 h 113"/>
                <a:gd name="T12" fmla="*/ 57 w 371"/>
                <a:gd name="T13" fmla="*/ 112 h 113"/>
                <a:gd name="T14" fmla="*/ 315 w 371"/>
                <a:gd name="T15" fmla="*/ 0 h 113"/>
                <a:gd name="T16" fmla="*/ 57 w 371"/>
                <a:gd name="T17" fmla="*/ 0 h 113"/>
                <a:gd name="T18" fmla="*/ 0 w 371"/>
                <a:gd name="T19" fmla="*/ 56 h 113"/>
                <a:gd name="T20" fmla="*/ 57 w 371"/>
                <a:gd name="T21" fmla="*/ 113 h 113"/>
                <a:gd name="T22" fmla="*/ 315 w 371"/>
                <a:gd name="T23" fmla="*/ 113 h 113"/>
                <a:gd name="T24" fmla="*/ 371 w 371"/>
                <a:gd name="T25" fmla="*/ 56 h 113"/>
                <a:gd name="T26" fmla="*/ 315 w 371"/>
                <a:gd name="T2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1" h="113">
                  <a:moveTo>
                    <a:pt x="57" y="112"/>
                  </a:moveTo>
                  <a:cubicBezTo>
                    <a:pt x="26" y="112"/>
                    <a:pt x="1" y="87"/>
                    <a:pt x="1" y="56"/>
                  </a:cubicBezTo>
                  <a:cubicBezTo>
                    <a:pt x="1" y="26"/>
                    <a:pt x="26" y="1"/>
                    <a:pt x="57" y="1"/>
                  </a:cubicBezTo>
                  <a:cubicBezTo>
                    <a:pt x="315" y="1"/>
                    <a:pt x="315" y="1"/>
                    <a:pt x="315" y="1"/>
                  </a:cubicBezTo>
                  <a:cubicBezTo>
                    <a:pt x="345" y="1"/>
                    <a:pt x="370" y="26"/>
                    <a:pt x="370" y="56"/>
                  </a:cubicBezTo>
                  <a:cubicBezTo>
                    <a:pt x="370" y="87"/>
                    <a:pt x="345" y="112"/>
                    <a:pt x="315" y="112"/>
                  </a:cubicBezTo>
                  <a:cubicBezTo>
                    <a:pt x="57" y="112"/>
                    <a:pt x="57" y="112"/>
                    <a:pt x="57" y="112"/>
                  </a:cubicBezTo>
                  <a:moveTo>
                    <a:pt x="315" y="0"/>
                  </a:moveTo>
                  <a:cubicBezTo>
                    <a:pt x="57" y="0"/>
                    <a:pt x="57" y="0"/>
                    <a:pt x="57" y="0"/>
                  </a:cubicBezTo>
                  <a:cubicBezTo>
                    <a:pt x="25" y="0"/>
                    <a:pt x="0" y="25"/>
                    <a:pt x="0" y="56"/>
                  </a:cubicBezTo>
                  <a:cubicBezTo>
                    <a:pt x="0" y="88"/>
                    <a:pt x="25" y="113"/>
                    <a:pt x="57" y="113"/>
                  </a:cubicBezTo>
                  <a:cubicBezTo>
                    <a:pt x="315" y="113"/>
                    <a:pt x="315" y="113"/>
                    <a:pt x="315" y="113"/>
                  </a:cubicBezTo>
                  <a:cubicBezTo>
                    <a:pt x="346" y="113"/>
                    <a:pt x="371" y="88"/>
                    <a:pt x="371" y="56"/>
                  </a:cubicBezTo>
                  <a:cubicBezTo>
                    <a:pt x="371" y="25"/>
                    <a:pt x="346" y="0"/>
                    <a:pt x="315"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8"/>
            <p:cNvSpPr/>
            <p:nvPr/>
          </p:nvSpPr>
          <p:spPr>
            <a:xfrm>
              <a:off x="379413" y="1739900"/>
              <a:ext cx="1392237" cy="422275"/>
            </a:xfrm>
            <a:custGeom>
              <a:avLst/>
              <a:gdLst>
                <a:gd name="T0" fmla="*/ 56 w 369"/>
                <a:gd name="T1" fmla="*/ 111 h 111"/>
                <a:gd name="T2" fmla="*/ 0 w 369"/>
                <a:gd name="T3" fmla="*/ 55 h 111"/>
                <a:gd name="T4" fmla="*/ 56 w 369"/>
                <a:gd name="T5" fmla="*/ 0 h 111"/>
                <a:gd name="T6" fmla="*/ 314 w 369"/>
                <a:gd name="T7" fmla="*/ 0 h 111"/>
                <a:gd name="T8" fmla="*/ 369 w 369"/>
                <a:gd name="T9" fmla="*/ 55 h 111"/>
                <a:gd name="T10" fmla="*/ 314 w 369"/>
                <a:gd name="T11" fmla="*/ 111 h 111"/>
                <a:gd name="T12" fmla="*/ 56 w 369"/>
                <a:gd name="T13" fmla="*/ 111 h 111"/>
                <a:gd name="T14" fmla="*/ 314 w 369"/>
                <a:gd name="T15" fmla="*/ 0 h 111"/>
                <a:gd name="T16" fmla="*/ 56 w 369"/>
                <a:gd name="T17" fmla="*/ 0 h 111"/>
                <a:gd name="T18" fmla="*/ 0 w 369"/>
                <a:gd name="T19" fmla="*/ 55 h 111"/>
                <a:gd name="T20" fmla="*/ 56 w 369"/>
                <a:gd name="T21" fmla="*/ 111 h 111"/>
                <a:gd name="T22" fmla="*/ 314 w 369"/>
                <a:gd name="T23" fmla="*/ 111 h 111"/>
                <a:gd name="T24" fmla="*/ 369 w 369"/>
                <a:gd name="T25" fmla="*/ 55 h 111"/>
                <a:gd name="T26" fmla="*/ 314 w 369"/>
                <a:gd name="T2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 h="111">
                  <a:moveTo>
                    <a:pt x="56" y="111"/>
                  </a:moveTo>
                  <a:cubicBezTo>
                    <a:pt x="25" y="111"/>
                    <a:pt x="0" y="86"/>
                    <a:pt x="0" y="55"/>
                  </a:cubicBezTo>
                  <a:cubicBezTo>
                    <a:pt x="0" y="25"/>
                    <a:pt x="25" y="0"/>
                    <a:pt x="56" y="0"/>
                  </a:cubicBezTo>
                  <a:cubicBezTo>
                    <a:pt x="314" y="0"/>
                    <a:pt x="314" y="0"/>
                    <a:pt x="314" y="0"/>
                  </a:cubicBezTo>
                  <a:cubicBezTo>
                    <a:pt x="344" y="0"/>
                    <a:pt x="369" y="25"/>
                    <a:pt x="369" y="55"/>
                  </a:cubicBezTo>
                  <a:cubicBezTo>
                    <a:pt x="369" y="86"/>
                    <a:pt x="344" y="111"/>
                    <a:pt x="314" y="111"/>
                  </a:cubicBezTo>
                  <a:cubicBezTo>
                    <a:pt x="56" y="111"/>
                    <a:pt x="56" y="111"/>
                    <a:pt x="56" y="111"/>
                  </a:cubicBezTo>
                  <a:moveTo>
                    <a:pt x="314" y="0"/>
                  </a:moveTo>
                  <a:cubicBezTo>
                    <a:pt x="56" y="0"/>
                    <a:pt x="56" y="0"/>
                    <a:pt x="56" y="0"/>
                  </a:cubicBezTo>
                  <a:cubicBezTo>
                    <a:pt x="25" y="0"/>
                    <a:pt x="0" y="25"/>
                    <a:pt x="0" y="55"/>
                  </a:cubicBezTo>
                  <a:cubicBezTo>
                    <a:pt x="0" y="86"/>
                    <a:pt x="25" y="111"/>
                    <a:pt x="56" y="111"/>
                  </a:cubicBezTo>
                  <a:cubicBezTo>
                    <a:pt x="314" y="111"/>
                    <a:pt x="314" y="111"/>
                    <a:pt x="314" y="111"/>
                  </a:cubicBezTo>
                  <a:cubicBezTo>
                    <a:pt x="344" y="111"/>
                    <a:pt x="369" y="86"/>
                    <a:pt x="369" y="55"/>
                  </a:cubicBezTo>
                  <a:cubicBezTo>
                    <a:pt x="369" y="25"/>
                    <a:pt x="344" y="0"/>
                    <a:pt x="314" y="0"/>
                  </a:cubicBezTo>
                </a:path>
              </a:pathLst>
            </a:custGeom>
            <a:solidFill>
              <a:srgbClr val="D5D6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9"/>
            <p:cNvSpPr/>
            <p:nvPr/>
          </p:nvSpPr>
          <p:spPr>
            <a:xfrm>
              <a:off x="379413" y="1739900"/>
              <a:ext cx="1392237" cy="422275"/>
            </a:xfrm>
            <a:custGeom>
              <a:avLst/>
              <a:gdLst>
                <a:gd name="T0" fmla="*/ 56 w 369"/>
                <a:gd name="T1" fmla="*/ 110 h 111"/>
                <a:gd name="T2" fmla="*/ 1 w 369"/>
                <a:gd name="T3" fmla="*/ 55 h 111"/>
                <a:gd name="T4" fmla="*/ 56 w 369"/>
                <a:gd name="T5" fmla="*/ 1 h 111"/>
                <a:gd name="T6" fmla="*/ 314 w 369"/>
                <a:gd name="T7" fmla="*/ 1 h 111"/>
                <a:gd name="T8" fmla="*/ 368 w 369"/>
                <a:gd name="T9" fmla="*/ 55 h 111"/>
                <a:gd name="T10" fmla="*/ 314 w 369"/>
                <a:gd name="T11" fmla="*/ 110 h 111"/>
                <a:gd name="T12" fmla="*/ 56 w 369"/>
                <a:gd name="T13" fmla="*/ 110 h 111"/>
                <a:gd name="T14" fmla="*/ 314 w 369"/>
                <a:gd name="T15" fmla="*/ 0 h 111"/>
                <a:gd name="T16" fmla="*/ 56 w 369"/>
                <a:gd name="T17" fmla="*/ 0 h 111"/>
                <a:gd name="T18" fmla="*/ 0 w 369"/>
                <a:gd name="T19" fmla="*/ 55 h 111"/>
                <a:gd name="T20" fmla="*/ 56 w 369"/>
                <a:gd name="T21" fmla="*/ 111 h 111"/>
                <a:gd name="T22" fmla="*/ 314 w 369"/>
                <a:gd name="T23" fmla="*/ 111 h 111"/>
                <a:gd name="T24" fmla="*/ 369 w 369"/>
                <a:gd name="T25" fmla="*/ 55 h 111"/>
                <a:gd name="T26" fmla="*/ 314 w 369"/>
                <a:gd name="T2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 h="111">
                  <a:moveTo>
                    <a:pt x="56" y="110"/>
                  </a:moveTo>
                  <a:cubicBezTo>
                    <a:pt x="25" y="110"/>
                    <a:pt x="1" y="86"/>
                    <a:pt x="1" y="55"/>
                  </a:cubicBezTo>
                  <a:cubicBezTo>
                    <a:pt x="1" y="25"/>
                    <a:pt x="25" y="1"/>
                    <a:pt x="56" y="1"/>
                  </a:cubicBezTo>
                  <a:cubicBezTo>
                    <a:pt x="314" y="1"/>
                    <a:pt x="314" y="1"/>
                    <a:pt x="314" y="1"/>
                  </a:cubicBezTo>
                  <a:cubicBezTo>
                    <a:pt x="344" y="1"/>
                    <a:pt x="368" y="25"/>
                    <a:pt x="368" y="55"/>
                  </a:cubicBezTo>
                  <a:cubicBezTo>
                    <a:pt x="368" y="86"/>
                    <a:pt x="344" y="110"/>
                    <a:pt x="314" y="110"/>
                  </a:cubicBezTo>
                  <a:cubicBezTo>
                    <a:pt x="56" y="110"/>
                    <a:pt x="56" y="110"/>
                    <a:pt x="56" y="110"/>
                  </a:cubicBezTo>
                  <a:moveTo>
                    <a:pt x="314" y="0"/>
                  </a:moveTo>
                  <a:cubicBezTo>
                    <a:pt x="56" y="0"/>
                    <a:pt x="56" y="0"/>
                    <a:pt x="56" y="0"/>
                  </a:cubicBezTo>
                  <a:cubicBezTo>
                    <a:pt x="25" y="0"/>
                    <a:pt x="0" y="25"/>
                    <a:pt x="0" y="55"/>
                  </a:cubicBezTo>
                  <a:cubicBezTo>
                    <a:pt x="0" y="86"/>
                    <a:pt x="25" y="111"/>
                    <a:pt x="56" y="111"/>
                  </a:cubicBezTo>
                  <a:cubicBezTo>
                    <a:pt x="314" y="111"/>
                    <a:pt x="314" y="111"/>
                    <a:pt x="314" y="111"/>
                  </a:cubicBezTo>
                  <a:cubicBezTo>
                    <a:pt x="344" y="111"/>
                    <a:pt x="369" y="86"/>
                    <a:pt x="369" y="55"/>
                  </a:cubicBezTo>
                  <a:cubicBezTo>
                    <a:pt x="369" y="25"/>
                    <a:pt x="344" y="0"/>
                    <a:pt x="314" y="0"/>
                  </a:cubicBezTo>
                </a:path>
              </a:pathLst>
            </a:custGeom>
            <a:solidFill>
              <a:srgbClr val="D4D5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0"/>
            <p:cNvSpPr/>
            <p:nvPr/>
          </p:nvSpPr>
          <p:spPr>
            <a:xfrm>
              <a:off x="382588" y="1743075"/>
              <a:ext cx="1385887" cy="415925"/>
            </a:xfrm>
            <a:custGeom>
              <a:avLst/>
              <a:gdLst>
                <a:gd name="T0" fmla="*/ 55 w 367"/>
                <a:gd name="T1" fmla="*/ 109 h 109"/>
                <a:gd name="T2" fmla="*/ 0 w 367"/>
                <a:gd name="T3" fmla="*/ 54 h 109"/>
                <a:gd name="T4" fmla="*/ 55 w 367"/>
                <a:gd name="T5" fmla="*/ 0 h 109"/>
                <a:gd name="T6" fmla="*/ 313 w 367"/>
                <a:gd name="T7" fmla="*/ 0 h 109"/>
                <a:gd name="T8" fmla="*/ 367 w 367"/>
                <a:gd name="T9" fmla="*/ 54 h 109"/>
                <a:gd name="T10" fmla="*/ 313 w 367"/>
                <a:gd name="T11" fmla="*/ 109 h 109"/>
                <a:gd name="T12" fmla="*/ 55 w 367"/>
                <a:gd name="T13" fmla="*/ 109 h 109"/>
                <a:gd name="T14" fmla="*/ 313 w 367"/>
                <a:gd name="T15" fmla="*/ 0 h 109"/>
                <a:gd name="T16" fmla="*/ 55 w 367"/>
                <a:gd name="T17" fmla="*/ 0 h 109"/>
                <a:gd name="T18" fmla="*/ 0 w 367"/>
                <a:gd name="T19" fmla="*/ 54 h 109"/>
                <a:gd name="T20" fmla="*/ 55 w 367"/>
                <a:gd name="T21" fmla="*/ 109 h 109"/>
                <a:gd name="T22" fmla="*/ 313 w 367"/>
                <a:gd name="T23" fmla="*/ 109 h 109"/>
                <a:gd name="T24" fmla="*/ 367 w 367"/>
                <a:gd name="T25" fmla="*/ 54 h 109"/>
                <a:gd name="T26" fmla="*/ 313 w 367"/>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7" h="109">
                  <a:moveTo>
                    <a:pt x="55" y="109"/>
                  </a:moveTo>
                  <a:cubicBezTo>
                    <a:pt x="25" y="109"/>
                    <a:pt x="0" y="84"/>
                    <a:pt x="0" y="54"/>
                  </a:cubicBezTo>
                  <a:cubicBezTo>
                    <a:pt x="0" y="25"/>
                    <a:pt x="25" y="0"/>
                    <a:pt x="55" y="0"/>
                  </a:cubicBezTo>
                  <a:cubicBezTo>
                    <a:pt x="313" y="0"/>
                    <a:pt x="313" y="0"/>
                    <a:pt x="313" y="0"/>
                  </a:cubicBezTo>
                  <a:cubicBezTo>
                    <a:pt x="342" y="0"/>
                    <a:pt x="367" y="25"/>
                    <a:pt x="367" y="54"/>
                  </a:cubicBezTo>
                  <a:cubicBezTo>
                    <a:pt x="367" y="84"/>
                    <a:pt x="342" y="109"/>
                    <a:pt x="313" y="109"/>
                  </a:cubicBezTo>
                  <a:cubicBezTo>
                    <a:pt x="55" y="109"/>
                    <a:pt x="55" y="109"/>
                    <a:pt x="55" y="109"/>
                  </a:cubicBezTo>
                  <a:moveTo>
                    <a:pt x="313" y="0"/>
                  </a:moveTo>
                  <a:cubicBezTo>
                    <a:pt x="55" y="0"/>
                    <a:pt x="55" y="0"/>
                    <a:pt x="55" y="0"/>
                  </a:cubicBezTo>
                  <a:cubicBezTo>
                    <a:pt x="24" y="0"/>
                    <a:pt x="0" y="24"/>
                    <a:pt x="0" y="54"/>
                  </a:cubicBezTo>
                  <a:cubicBezTo>
                    <a:pt x="0" y="85"/>
                    <a:pt x="24" y="109"/>
                    <a:pt x="55" y="109"/>
                  </a:cubicBezTo>
                  <a:cubicBezTo>
                    <a:pt x="313" y="109"/>
                    <a:pt x="313" y="109"/>
                    <a:pt x="313" y="109"/>
                  </a:cubicBezTo>
                  <a:cubicBezTo>
                    <a:pt x="343" y="109"/>
                    <a:pt x="367" y="85"/>
                    <a:pt x="367" y="54"/>
                  </a:cubicBezTo>
                  <a:cubicBezTo>
                    <a:pt x="367" y="24"/>
                    <a:pt x="343" y="0"/>
                    <a:pt x="313" y="0"/>
                  </a:cubicBezTo>
                </a:path>
              </a:pathLst>
            </a:custGeom>
            <a:solidFill>
              <a:srgbClr val="D3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1"/>
            <p:cNvSpPr/>
            <p:nvPr/>
          </p:nvSpPr>
          <p:spPr>
            <a:xfrm>
              <a:off x="382588" y="1743075"/>
              <a:ext cx="1385887" cy="415925"/>
            </a:xfrm>
            <a:custGeom>
              <a:avLst/>
              <a:gdLst>
                <a:gd name="T0" fmla="*/ 55 w 367"/>
                <a:gd name="T1" fmla="*/ 108 h 109"/>
                <a:gd name="T2" fmla="*/ 1 w 367"/>
                <a:gd name="T3" fmla="*/ 54 h 109"/>
                <a:gd name="T4" fmla="*/ 55 w 367"/>
                <a:gd name="T5" fmla="*/ 1 h 109"/>
                <a:gd name="T6" fmla="*/ 313 w 367"/>
                <a:gd name="T7" fmla="*/ 1 h 109"/>
                <a:gd name="T8" fmla="*/ 366 w 367"/>
                <a:gd name="T9" fmla="*/ 54 h 109"/>
                <a:gd name="T10" fmla="*/ 313 w 367"/>
                <a:gd name="T11" fmla="*/ 108 h 109"/>
                <a:gd name="T12" fmla="*/ 55 w 367"/>
                <a:gd name="T13" fmla="*/ 108 h 109"/>
                <a:gd name="T14" fmla="*/ 313 w 367"/>
                <a:gd name="T15" fmla="*/ 0 h 109"/>
                <a:gd name="T16" fmla="*/ 55 w 367"/>
                <a:gd name="T17" fmla="*/ 0 h 109"/>
                <a:gd name="T18" fmla="*/ 0 w 367"/>
                <a:gd name="T19" fmla="*/ 54 h 109"/>
                <a:gd name="T20" fmla="*/ 55 w 367"/>
                <a:gd name="T21" fmla="*/ 109 h 109"/>
                <a:gd name="T22" fmla="*/ 313 w 367"/>
                <a:gd name="T23" fmla="*/ 109 h 109"/>
                <a:gd name="T24" fmla="*/ 367 w 367"/>
                <a:gd name="T25" fmla="*/ 54 h 109"/>
                <a:gd name="T26" fmla="*/ 313 w 367"/>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7" h="109">
                  <a:moveTo>
                    <a:pt x="55" y="108"/>
                  </a:moveTo>
                  <a:cubicBezTo>
                    <a:pt x="25" y="108"/>
                    <a:pt x="1" y="84"/>
                    <a:pt x="1" y="54"/>
                  </a:cubicBezTo>
                  <a:cubicBezTo>
                    <a:pt x="1" y="25"/>
                    <a:pt x="25" y="1"/>
                    <a:pt x="55" y="1"/>
                  </a:cubicBezTo>
                  <a:cubicBezTo>
                    <a:pt x="313" y="1"/>
                    <a:pt x="313" y="1"/>
                    <a:pt x="313" y="1"/>
                  </a:cubicBezTo>
                  <a:cubicBezTo>
                    <a:pt x="342" y="1"/>
                    <a:pt x="366" y="25"/>
                    <a:pt x="366" y="54"/>
                  </a:cubicBezTo>
                  <a:cubicBezTo>
                    <a:pt x="366" y="84"/>
                    <a:pt x="342" y="108"/>
                    <a:pt x="313" y="108"/>
                  </a:cubicBezTo>
                  <a:cubicBezTo>
                    <a:pt x="55" y="108"/>
                    <a:pt x="55" y="108"/>
                    <a:pt x="55" y="108"/>
                  </a:cubicBezTo>
                  <a:moveTo>
                    <a:pt x="313" y="0"/>
                  </a:moveTo>
                  <a:cubicBezTo>
                    <a:pt x="55" y="0"/>
                    <a:pt x="55" y="0"/>
                    <a:pt x="55" y="0"/>
                  </a:cubicBezTo>
                  <a:cubicBezTo>
                    <a:pt x="25" y="0"/>
                    <a:pt x="0" y="25"/>
                    <a:pt x="0" y="54"/>
                  </a:cubicBezTo>
                  <a:cubicBezTo>
                    <a:pt x="0" y="84"/>
                    <a:pt x="25" y="109"/>
                    <a:pt x="55" y="109"/>
                  </a:cubicBezTo>
                  <a:cubicBezTo>
                    <a:pt x="313" y="109"/>
                    <a:pt x="313" y="109"/>
                    <a:pt x="313" y="109"/>
                  </a:cubicBezTo>
                  <a:cubicBezTo>
                    <a:pt x="342" y="109"/>
                    <a:pt x="367" y="84"/>
                    <a:pt x="367" y="54"/>
                  </a:cubicBezTo>
                  <a:cubicBezTo>
                    <a:pt x="367" y="25"/>
                    <a:pt x="342" y="0"/>
                    <a:pt x="313" y="0"/>
                  </a:cubicBezTo>
                </a:path>
              </a:pathLst>
            </a:custGeom>
            <a:solidFill>
              <a:srgbClr val="D2D3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2"/>
            <p:cNvSpPr/>
            <p:nvPr/>
          </p:nvSpPr>
          <p:spPr>
            <a:xfrm>
              <a:off x="385763" y="1747838"/>
              <a:ext cx="1377950" cy="406400"/>
            </a:xfrm>
            <a:custGeom>
              <a:avLst/>
              <a:gdLst>
                <a:gd name="T0" fmla="*/ 54 w 365"/>
                <a:gd name="T1" fmla="*/ 106 h 107"/>
                <a:gd name="T2" fmla="*/ 1 w 365"/>
                <a:gd name="T3" fmla="*/ 53 h 107"/>
                <a:gd name="T4" fmla="*/ 54 w 365"/>
                <a:gd name="T5" fmla="*/ 0 h 107"/>
                <a:gd name="T6" fmla="*/ 312 w 365"/>
                <a:gd name="T7" fmla="*/ 0 h 107"/>
                <a:gd name="T8" fmla="*/ 365 w 365"/>
                <a:gd name="T9" fmla="*/ 53 h 107"/>
                <a:gd name="T10" fmla="*/ 312 w 365"/>
                <a:gd name="T11" fmla="*/ 106 h 107"/>
                <a:gd name="T12" fmla="*/ 54 w 365"/>
                <a:gd name="T13" fmla="*/ 106 h 107"/>
                <a:gd name="T14" fmla="*/ 312 w 365"/>
                <a:gd name="T15" fmla="*/ 0 h 107"/>
                <a:gd name="T16" fmla="*/ 54 w 365"/>
                <a:gd name="T17" fmla="*/ 0 h 107"/>
                <a:gd name="T18" fmla="*/ 0 w 365"/>
                <a:gd name="T19" fmla="*/ 53 h 107"/>
                <a:gd name="T20" fmla="*/ 54 w 365"/>
                <a:gd name="T21" fmla="*/ 107 h 107"/>
                <a:gd name="T22" fmla="*/ 312 w 365"/>
                <a:gd name="T23" fmla="*/ 107 h 107"/>
                <a:gd name="T24" fmla="*/ 365 w 365"/>
                <a:gd name="T25" fmla="*/ 53 h 107"/>
                <a:gd name="T26" fmla="*/ 312 w 365"/>
                <a:gd name="T2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107">
                  <a:moveTo>
                    <a:pt x="54" y="106"/>
                  </a:moveTo>
                  <a:cubicBezTo>
                    <a:pt x="24" y="106"/>
                    <a:pt x="1" y="83"/>
                    <a:pt x="1" y="53"/>
                  </a:cubicBezTo>
                  <a:cubicBezTo>
                    <a:pt x="1" y="24"/>
                    <a:pt x="24" y="0"/>
                    <a:pt x="54" y="0"/>
                  </a:cubicBezTo>
                  <a:cubicBezTo>
                    <a:pt x="312" y="0"/>
                    <a:pt x="312" y="0"/>
                    <a:pt x="312" y="0"/>
                  </a:cubicBezTo>
                  <a:cubicBezTo>
                    <a:pt x="341" y="0"/>
                    <a:pt x="365" y="24"/>
                    <a:pt x="365" y="53"/>
                  </a:cubicBezTo>
                  <a:cubicBezTo>
                    <a:pt x="365" y="83"/>
                    <a:pt x="341" y="106"/>
                    <a:pt x="312" y="106"/>
                  </a:cubicBezTo>
                  <a:cubicBezTo>
                    <a:pt x="54" y="106"/>
                    <a:pt x="54" y="106"/>
                    <a:pt x="54" y="106"/>
                  </a:cubicBezTo>
                  <a:moveTo>
                    <a:pt x="312" y="0"/>
                  </a:moveTo>
                  <a:cubicBezTo>
                    <a:pt x="54" y="0"/>
                    <a:pt x="54" y="0"/>
                    <a:pt x="54" y="0"/>
                  </a:cubicBezTo>
                  <a:cubicBezTo>
                    <a:pt x="24" y="0"/>
                    <a:pt x="0" y="24"/>
                    <a:pt x="0" y="53"/>
                  </a:cubicBezTo>
                  <a:cubicBezTo>
                    <a:pt x="0" y="83"/>
                    <a:pt x="24" y="107"/>
                    <a:pt x="54" y="107"/>
                  </a:cubicBezTo>
                  <a:cubicBezTo>
                    <a:pt x="312" y="107"/>
                    <a:pt x="312" y="107"/>
                    <a:pt x="312" y="107"/>
                  </a:cubicBezTo>
                  <a:cubicBezTo>
                    <a:pt x="341" y="107"/>
                    <a:pt x="365" y="83"/>
                    <a:pt x="365" y="53"/>
                  </a:cubicBezTo>
                  <a:cubicBezTo>
                    <a:pt x="365" y="24"/>
                    <a:pt x="341" y="0"/>
                    <a:pt x="312" y="0"/>
                  </a:cubicBezTo>
                </a:path>
              </a:pathLst>
            </a:custGeom>
            <a:solidFill>
              <a:srgbClr val="D1D2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3"/>
            <p:cNvSpPr/>
            <p:nvPr/>
          </p:nvSpPr>
          <p:spPr>
            <a:xfrm>
              <a:off x="390525" y="1747838"/>
              <a:ext cx="1373187" cy="403225"/>
            </a:xfrm>
            <a:custGeom>
              <a:avLst/>
              <a:gdLst>
                <a:gd name="T0" fmla="*/ 53 w 364"/>
                <a:gd name="T1" fmla="*/ 106 h 106"/>
                <a:gd name="T2" fmla="*/ 0 w 364"/>
                <a:gd name="T3" fmla="*/ 53 h 106"/>
                <a:gd name="T4" fmla="*/ 53 w 364"/>
                <a:gd name="T5" fmla="*/ 1 h 106"/>
                <a:gd name="T6" fmla="*/ 311 w 364"/>
                <a:gd name="T7" fmla="*/ 1 h 106"/>
                <a:gd name="T8" fmla="*/ 363 w 364"/>
                <a:gd name="T9" fmla="*/ 53 h 106"/>
                <a:gd name="T10" fmla="*/ 311 w 364"/>
                <a:gd name="T11" fmla="*/ 106 h 106"/>
                <a:gd name="T12" fmla="*/ 53 w 364"/>
                <a:gd name="T13" fmla="*/ 106 h 106"/>
                <a:gd name="T14" fmla="*/ 311 w 364"/>
                <a:gd name="T15" fmla="*/ 0 h 106"/>
                <a:gd name="T16" fmla="*/ 53 w 364"/>
                <a:gd name="T17" fmla="*/ 0 h 106"/>
                <a:gd name="T18" fmla="*/ 0 w 364"/>
                <a:gd name="T19" fmla="*/ 53 h 106"/>
                <a:gd name="T20" fmla="*/ 53 w 364"/>
                <a:gd name="T21" fmla="*/ 106 h 106"/>
                <a:gd name="T22" fmla="*/ 311 w 364"/>
                <a:gd name="T23" fmla="*/ 106 h 106"/>
                <a:gd name="T24" fmla="*/ 364 w 364"/>
                <a:gd name="T25" fmla="*/ 53 h 106"/>
                <a:gd name="T26" fmla="*/ 311 w 364"/>
                <a:gd name="T2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 h="106">
                  <a:moveTo>
                    <a:pt x="53" y="106"/>
                  </a:moveTo>
                  <a:cubicBezTo>
                    <a:pt x="24" y="106"/>
                    <a:pt x="0" y="82"/>
                    <a:pt x="0" y="53"/>
                  </a:cubicBezTo>
                  <a:cubicBezTo>
                    <a:pt x="0" y="25"/>
                    <a:pt x="24" y="1"/>
                    <a:pt x="53" y="1"/>
                  </a:cubicBezTo>
                  <a:cubicBezTo>
                    <a:pt x="311" y="1"/>
                    <a:pt x="311" y="1"/>
                    <a:pt x="311" y="1"/>
                  </a:cubicBezTo>
                  <a:cubicBezTo>
                    <a:pt x="339" y="1"/>
                    <a:pt x="363" y="25"/>
                    <a:pt x="363" y="53"/>
                  </a:cubicBezTo>
                  <a:cubicBezTo>
                    <a:pt x="363" y="82"/>
                    <a:pt x="339" y="106"/>
                    <a:pt x="311" y="106"/>
                  </a:cubicBezTo>
                  <a:cubicBezTo>
                    <a:pt x="53" y="106"/>
                    <a:pt x="53" y="106"/>
                    <a:pt x="53" y="106"/>
                  </a:cubicBezTo>
                  <a:moveTo>
                    <a:pt x="311" y="0"/>
                  </a:moveTo>
                  <a:cubicBezTo>
                    <a:pt x="53" y="0"/>
                    <a:pt x="53" y="0"/>
                    <a:pt x="53" y="0"/>
                  </a:cubicBezTo>
                  <a:cubicBezTo>
                    <a:pt x="23" y="0"/>
                    <a:pt x="0" y="24"/>
                    <a:pt x="0" y="53"/>
                  </a:cubicBezTo>
                  <a:cubicBezTo>
                    <a:pt x="0" y="83"/>
                    <a:pt x="23" y="106"/>
                    <a:pt x="53" y="106"/>
                  </a:cubicBezTo>
                  <a:cubicBezTo>
                    <a:pt x="311" y="106"/>
                    <a:pt x="311" y="106"/>
                    <a:pt x="311" y="106"/>
                  </a:cubicBezTo>
                  <a:cubicBezTo>
                    <a:pt x="340" y="106"/>
                    <a:pt x="364" y="83"/>
                    <a:pt x="364" y="53"/>
                  </a:cubicBezTo>
                  <a:cubicBezTo>
                    <a:pt x="364" y="24"/>
                    <a:pt x="340" y="0"/>
                    <a:pt x="311" y="0"/>
                  </a:cubicBezTo>
                </a:path>
              </a:pathLst>
            </a:custGeom>
            <a:solidFill>
              <a:srgbClr val="D0D1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54"/>
            <p:cNvSpPr/>
            <p:nvPr/>
          </p:nvSpPr>
          <p:spPr>
            <a:xfrm>
              <a:off x="390525" y="1751013"/>
              <a:ext cx="1370012" cy="400050"/>
            </a:xfrm>
            <a:custGeom>
              <a:avLst/>
              <a:gdLst>
                <a:gd name="T0" fmla="*/ 53 w 363"/>
                <a:gd name="T1" fmla="*/ 104 h 105"/>
                <a:gd name="T2" fmla="*/ 1 w 363"/>
                <a:gd name="T3" fmla="*/ 52 h 105"/>
                <a:gd name="T4" fmla="*/ 53 w 363"/>
                <a:gd name="T5" fmla="*/ 1 h 105"/>
                <a:gd name="T6" fmla="*/ 311 w 363"/>
                <a:gd name="T7" fmla="*/ 1 h 105"/>
                <a:gd name="T8" fmla="*/ 362 w 363"/>
                <a:gd name="T9" fmla="*/ 52 h 105"/>
                <a:gd name="T10" fmla="*/ 311 w 363"/>
                <a:gd name="T11" fmla="*/ 104 h 105"/>
                <a:gd name="T12" fmla="*/ 53 w 363"/>
                <a:gd name="T13" fmla="*/ 104 h 105"/>
                <a:gd name="T14" fmla="*/ 311 w 363"/>
                <a:gd name="T15" fmla="*/ 0 h 105"/>
                <a:gd name="T16" fmla="*/ 53 w 363"/>
                <a:gd name="T17" fmla="*/ 0 h 105"/>
                <a:gd name="T18" fmla="*/ 0 w 363"/>
                <a:gd name="T19" fmla="*/ 52 h 105"/>
                <a:gd name="T20" fmla="*/ 53 w 363"/>
                <a:gd name="T21" fmla="*/ 105 h 105"/>
                <a:gd name="T22" fmla="*/ 311 w 363"/>
                <a:gd name="T23" fmla="*/ 105 h 105"/>
                <a:gd name="T24" fmla="*/ 363 w 363"/>
                <a:gd name="T25" fmla="*/ 52 h 105"/>
                <a:gd name="T26" fmla="*/ 311 w 363"/>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3" h="105">
                  <a:moveTo>
                    <a:pt x="53" y="104"/>
                  </a:moveTo>
                  <a:cubicBezTo>
                    <a:pt x="24" y="104"/>
                    <a:pt x="1" y="81"/>
                    <a:pt x="1" y="52"/>
                  </a:cubicBezTo>
                  <a:cubicBezTo>
                    <a:pt x="1" y="24"/>
                    <a:pt x="24" y="1"/>
                    <a:pt x="53" y="1"/>
                  </a:cubicBezTo>
                  <a:cubicBezTo>
                    <a:pt x="311" y="1"/>
                    <a:pt x="311" y="1"/>
                    <a:pt x="311" y="1"/>
                  </a:cubicBezTo>
                  <a:cubicBezTo>
                    <a:pt x="339" y="1"/>
                    <a:pt x="362" y="24"/>
                    <a:pt x="362" y="52"/>
                  </a:cubicBezTo>
                  <a:cubicBezTo>
                    <a:pt x="362" y="81"/>
                    <a:pt x="339" y="104"/>
                    <a:pt x="311" y="104"/>
                  </a:cubicBezTo>
                  <a:cubicBezTo>
                    <a:pt x="53" y="104"/>
                    <a:pt x="53" y="104"/>
                    <a:pt x="53" y="104"/>
                  </a:cubicBezTo>
                  <a:moveTo>
                    <a:pt x="311" y="0"/>
                  </a:moveTo>
                  <a:cubicBezTo>
                    <a:pt x="53" y="0"/>
                    <a:pt x="53" y="0"/>
                    <a:pt x="53" y="0"/>
                  </a:cubicBezTo>
                  <a:cubicBezTo>
                    <a:pt x="24" y="0"/>
                    <a:pt x="0" y="24"/>
                    <a:pt x="0" y="52"/>
                  </a:cubicBezTo>
                  <a:cubicBezTo>
                    <a:pt x="0" y="81"/>
                    <a:pt x="24" y="105"/>
                    <a:pt x="53" y="105"/>
                  </a:cubicBezTo>
                  <a:cubicBezTo>
                    <a:pt x="311" y="105"/>
                    <a:pt x="311" y="105"/>
                    <a:pt x="311" y="105"/>
                  </a:cubicBezTo>
                  <a:cubicBezTo>
                    <a:pt x="339" y="105"/>
                    <a:pt x="363" y="81"/>
                    <a:pt x="363" y="52"/>
                  </a:cubicBezTo>
                  <a:cubicBezTo>
                    <a:pt x="363" y="24"/>
                    <a:pt x="339" y="0"/>
                    <a:pt x="311" y="0"/>
                  </a:cubicBezTo>
                </a:path>
              </a:pathLst>
            </a:custGeom>
            <a:solidFill>
              <a:srgbClr val="CFD0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55"/>
            <p:cNvSpPr/>
            <p:nvPr/>
          </p:nvSpPr>
          <p:spPr>
            <a:xfrm>
              <a:off x="393700" y="1754188"/>
              <a:ext cx="1363662" cy="393700"/>
            </a:xfrm>
            <a:custGeom>
              <a:avLst/>
              <a:gdLst>
                <a:gd name="T0" fmla="*/ 52 w 361"/>
                <a:gd name="T1" fmla="*/ 103 h 103"/>
                <a:gd name="T2" fmla="*/ 0 w 361"/>
                <a:gd name="T3" fmla="*/ 51 h 103"/>
                <a:gd name="T4" fmla="*/ 52 w 361"/>
                <a:gd name="T5" fmla="*/ 0 h 103"/>
                <a:gd name="T6" fmla="*/ 310 w 361"/>
                <a:gd name="T7" fmla="*/ 0 h 103"/>
                <a:gd name="T8" fmla="*/ 361 w 361"/>
                <a:gd name="T9" fmla="*/ 51 h 103"/>
                <a:gd name="T10" fmla="*/ 310 w 361"/>
                <a:gd name="T11" fmla="*/ 103 h 103"/>
                <a:gd name="T12" fmla="*/ 52 w 361"/>
                <a:gd name="T13" fmla="*/ 103 h 103"/>
                <a:gd name="T14" fmla="*/ 310 w 361"/>
                <a:gd name="T15" fmla="*/ 0 h 103"/>
                <a:gd name="T16" fmla="*/ 52 w 361"/>
                <a:gd name="T17" fmla="*/ 0 h 103"/>
                <a:gd name="T18" fmla="*/ 0 w 361"/>
                <a:gd name="T19" fmla="*/ 51 h 103"/>
                <a:gd name="T20" fmla="*/ 52 w 361"/>
                <a:gd name="T21" fmla="*/ 103 h 103"/>
                <a:gd name="T22" fmla="*/ 310 w 361"/>
                <a:gd name="T23" fmla="*/ 103 h 103"/>
                <a:gd name="T24" fmla="*/ 361 w 361"/>
                <a:gd name="T25" fmla="*/ 51 h 103"/>
                <a:gd name="T26" fmla="*/ 310 w 361"/>
                <a:gd name="T2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103">
                  <a:moveTo>
                    <a:pt x="52" y="103"/>
                  </a:moveTo>
                  <a:cubicBezTo>
                    <a:pt x="23" y="103"/>
                    <a:pt x="0" y="80"/>
                    <a:pt x="0" y="51"/>
                  </a:cubicBezTo>
                  <a:cubicBezTo>
                    <a:pt x="0" y="23"/>
                    <a:pt x="23" y="0"/>
                    <a:pt x="52" y="0"/>
                  </a:cubicBezTo>
                  <a:cubicBezTo>
                    <a:pt x="310" y="0"/>
                    <a:pt x="310" y="0"/>
                    <a:pt x="310" y="0"/>
                  </a:cubicBezTo>
                  <a:cubicBezTo>
                    <a:pt x="338" y="0"/>
                    <a:pt x="361" y="23"/>
                    <a:pt x="361" y="51"/>
                  </a:cubicBezTo>
                  <a:cubicBezTo>
                    <a:pt x="361" y="80"/>
                    <a:pt x="338" y="103"/>
                    <a:pt x="310" y="103"/>
                  </a:cubicBezTo>
                  <a:cubicBezTo>
                    <a:pt x="52" y="103"/>
                    <a:pt x="52" y="103"/>
                    <a:pt x="52" y="103"/>
                  </a:cubicBezTo>
                  <a:moveTo>
                    <a:pt x="310" y="0"/>
                  </a:moveTo>
                  <a:cubicBezTo>
                    <a:pt x="52" y="0"/>
                    <a:pt x="52" y="0"/>
                    <a:pt x="52" y="0"/>
                  </a:cubicBezTo>
                  <a:cubicBezTo>
                    <a:pt x="23" y="0"/>
                    <a:pt x="0" y="23"/>
                    <a:pt x="0" y="51"/>
                  </a:cubicBezTo>
                  <a:cubicBezTo>
                    <a:pt x="0" y="80"/>
                    <a:pt x="23" y="103"/>
                    <a:pt x="52" y="103"/>
                  </a:cubicBezTo>
                  <a:cubicBezTo>
                    <a:pt x="310" y="103"/>
                    <a:pt x="310" y="103"/>
                    <a:pt x="310" y="103"/>
                  </a:cubicBezTo>
                  <a:cubicBezTo>
                    <a:pt x="338" y="103"/>
                    <a:pt x="361" y="80"/>
                    <a:pt x="361" y="51"/>
                  </a:cubicBezTo>
                  <a:cubicBezTo>
                    <a:pt x="361" y="23"/>
                    <a:pt x="338" y="0"/>
                    <a:pt x="310" y="0"/>
                  </a:cubicBezTo>
                </a:path>
              </a:pathLst>
            </a:custGeom>
            <a:solidFill>
              <a:srgbClr val="CECF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56"/>
            <p:cNvSpPr/>
            <p:nvPr/>
          </p:nvSpPr>
          <p:spPr>
            <a:xfrm>
              <a:off x="393700" y="1754188"/>
              <a:ext cx="1363662" cy="393700"/>
            </a:xfrm>
            <a:custGeom>
              <a:avLst/>
              <a:gdLst>
                <a:gd name="T0" fmla="*/ 52 w 361"/>
                <a:gd name="T1" fmla="*/ 102 h 103"/>
                <a:gd name="T2" fmla="*/ 1 w 361"/>
                <a:gd name="T3" fmla="*/ 51 h 103"/>
                <a:gd name="T4" fmla="*/ 52 w 361"/>
                <a:gd name="T5" fmla="*/ 1 h 103"/>
                <a:gd name="T6" fmla="*/ 310 w 361"/>
                <a:gd name="T7" fmla="*/ 1 h 103"/>
                <a:gd name="T8" fmla="*/ 360 w 361"/>
                <a:gd name="T9" fmla="*/ 51 h 103"/>
                <a:gd name="T10" fmla="*/ 310 w 361"/>
                <a:gd name="T11" fmla="*/ 102 h 103"/>
                <a:gd name="T12" fmla="*/ 52 w 361"/>
                <a:gd name="T13" fmla="*/ 102 h 103"/>
                <a:gd name="T14" fmla="*/ 310 w 361"/>
                <a:gd name="T15" fmla="*/ 0 h 103"/>
                <a:gd name="T16" fmla="*/ 52 w 361"/>
                <a:gd name="T17" fmla="*/ 0 h 103"/>
                <a:gd name="T18" fmla="*/ 0 w 361"/>
                <a:gd name="T19" fmla="*/ 51 h 103"/>
                <a:gd name="T20" fmla="*/ 52 w 361"/>
                <a:gd name="T21" fmla="*/ 103 h 103"/>
                <a:gd name="T22" fmla="*/ 310 w 361"/>
                <a:gd name="T23" fmla="*/ 103 h 103"/>
                <a:gd name="T24" fmla="*/ 361 w 361"/>
                <a:gd name="T25" fmla="*/ 51 h 103"/>
                <a:gd name="T26" fmla="*/ 310 w 361"/>
                <a:gd name="T2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103">
                  <a:moveTo>
                    <a:pt x="52" y="102"/>
                  </a:moveTo>
                  <a:cubicBezTo>
                    <a:pt x="24" y="102"/>
                    <a:pt x="1" y="80"/>
                    <a:pt x="1" y="51"/>
                  </a:cubicBezTo>
                  <a:cubicBezTo>
                    <a:pt x="1" y="23"/>
                    <a:pt x="24" y="1"/>
                    <a:pt x="52" y="1"/>
                  </a:cubicBezTo>
                  <a:cubicBezTo>
                    <a:pt x="310" y="1"/>
                    <a:pt x="310" y="1"/>
                    <a:pt x="310" y="1"/>
                  </a:cubicBezTo>
                  <a:cubicBezTo>
                    <a:pt x="338" y="1"/>
                    <a:pt x="360" y="23"/>
                    <a:pt x="360" y="51"/>
                  </a:cubicBezTo>
                  <a:cubicBezTo>
                    <a:pt x="360" y="80"/>
                    <a:pt x="338" y="102"/>
                    <a:pt x="310" y="102"/>
                  </a:cubicBezTo>
                  <a:cubicBezTo>
                    <a:pt x="52" y="102"/>
                    <a:pt x="52" y="102"/>
                    <a:pt x="52" y="102"/>
                  </a:cubicBezTo>
                  <a:moveTo>
                    <a:pt x="310" y="0"/>
                  </a:moveTo>
                  <a:cubicBezTo>
                    <a:pt x="52" y="0"/>
                    <a:pt x="52" y="0"/>
                    <a:pt x="52" y="0"/>
                  </a:cubicBezTo>
                  <a:cubicBezTo>
                    <a:pt x="23" y="0"/>
                    <a:pt x="0" y="23"/>
                    <a:pt x="0" y="51"/>
                  </a:cubicBezTo>
                  <a:cubicBezTo>
                    <a:pt x="0" y="80"/>
                    <a:pt x="23" y="103"/>
                    <a:pt x="52" y="103"/>
                  </a:cubicBezTo>
                  <a:cubicBezTo>
                    <a:pt x="310" y="103"/>
                    <a:pt x="310" y="103"/>
                    <a:pt x="310" y="103"/>
                  </a:cubicBezTo>
                  <a:cubicBezTo>
                    <a:pt x="338" y="103"/>
                    <a:pt x="361" y="80"/>
                    <a:pt x="361" y="51"/>
                  </a:cubicBezTo>
                  <a:cubicBezTo>
                    <a:pt x="361" y="23"/>
                    <a:pt x="338" y="0"/>
                    <a:pt x="310" y="0"/>
                  </a:cubicBezTo>
                </a:path>
              </a:pathLst>
            </a:custGeom>
            <a:solidFill>
              <a:srgbClr val="CDCE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57"/>
            <p:cNvSpPr/>
            <p:nvPr/>
          </p:nvSpPr>
          <p:spPr>
            <a:xfrm>
              <a:off x="396875" y="1758950"/>
              <a:ext cx="1355725" cy="384175"/>
            </a:xfrm>
            <a:custGeom>
              <a:avLst/>
              <a:gdLst>
                <a:gd name="T0" fmla="*/ 51 w 359"/>
                <a:gd name="T1" fmla="*/ 101 h 101"/>
                <a:gd name="T2" fmla="*/ 0 w 359"/>
                <a:gd name="T3" fmla="*/ 50 h 101"/>
                <a:gd name="T4" fmla="*/ 51 w 359"/>
                <a:gd name="T5" fmla="*/ 0 h 101"/>
                <a:gd name="T6" fmla="*/ 309 w 359"/>
                <a:gd name="T7" fmla="*/ 0 h 101"/>
                <a:gd name="T8" fmla="*/ 359 w 359"/>
                <a:gd name="T9" fmla="*/ 50 h 101"/>
                <a:gd name="T10" fmla="*/ 309 w 359"/>
                <a:gd name="T11" fmla="*/ 101 h 101"/>
                <a:gd name="T12" fmla="*/ 51 w 359"/>
                <a:gd name="T13" fmla="*/ 101 h 101"/>
                <a:gd name="T14" fmla="*/ 309 w 359"/>
                <a:gd name="T15" fmla="*/ 0 h 101"/>
                <a:gd name="T16" fmla="*/ 51 w 359"/>
                <a:gd name="T17" fmla="*/ 0 h 101"/>
                <a:gd name="T18" fmla="*/ 0 w 359"/>
                <a:gd name="T19" fmla="*/ 50 h 101"/>
                <a:gd name="T20" fmla="*/ 51 w 359"/>
                <a:gd name="T21" fmla="*/ 101 h 101"/>
                <a:gd name="T22" fmla="*/ 309 w 359"/>
                <a:gd name="T23" fmla="*/ 101 h 101"/>
                <a:gd name="T24" fmla="*/ 359 w 359"/>
                <a:gd name="T25" fmla="*/ 50 h 101"/>
                <a:gd name="T26" fmla="*/ 309 w 359"/>
                <a:gd name="T2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9" h="101">
                  <a:moveTo>
                    <a:pt x="51" y="101"/>
                  </a:moveTo>
                  <a:cubicBezTo>
                    <a:pt x="23" y="101"/>
                    <a:pt x="0" y="78"/>
                    <a:pt x="0" y="50"/>
                  </a:cubicBezTo>
                  <a:cubicBezTo>
                    <a:pt x="0" y="23"/>
                    <a:pt x="23" y="0"/>
                    <a:pt x="51" y="0"/>
                  </a:cubicBezTo>
                  <a:cubicBezTo>
                    <a:pt x="309" y="0"/>
                    <a:pt x="309" y="0"/>
                    <a:pt x="309" y="0"/>
                  </a:cubicBezTo>
                  <a:cubicBezTo>
                    <a:pt x="336" y="0"/>
                    <a:pt x="359" y="23"/>
                    <a:pt x="359" y="50"/>
                  </a:cubicBezTo>
                  <a:cubicBezTo>
                    <a:pt x="359" y="78"/>
                    <a:pt x="336" y="101"/>
                    <a:pt x="309" y="101"/>
                  </a:cubicBezTo>
                  <a:cubicBezTo>
                    <a:pt x="51" y="101"/>
                    <a:pt x="51" y="101"/>
                    <a:pt x="51" y="101"/>
                  </a:cubicBezTo>
                  <a:moveTo>
                    <a:pt x="309" y="0"/>
                  </a:moveTo>
                  <a:cubicBezTo>
                    <a:pt x="51" y="0"/>
                    <a:pt x="51" y="0"/>
                    <a:pt x="51" y="0"/>
                  </a:cubicBezTo>
                  <a:cubicBezTo>
                    <a:pt x="23" y="0"/>
                    <a:pt x="0" y="22"/>
                    <a:pt x="0" y="50"/>
                  </a:cubicBezTo>
                  <a:cubicBezTo>
                    <a:pt x="0" y="79"/>
                    <a:pt x="23" y="101"/>
                    <a:pt x="51" y="101"/>
                  </a:cubicBezTo>
                  <a:cubicBezTo>
                    <a:pt x="309" y="101"/>
                    <a:pt x="309" y="101"/>
                    <a:pt x="309" y="101"/>
                  </a:cubicBezTo>
                  <a:cubicBezTo>
                    <a:pt x="337" y="101"/>
                    <a:pt x="359" y="79"/>
                    <a:pt x="359" y="50"/>
                  </a:cubicBezTo>
                  <a:cubicBezTo>
                    <a:pt x="359" y="22"/>
                    <a:pt x="337" y="0"/>
                    <a:pt x="309" y="0"/>
                  </a:cubicBezTo>
                </a:path>
              </a:pathLst>
            </a:custGeom>
            <a:solidFill>
              <a:srgbClr val="CCCD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8"/>
            <p:cNvSpPr/>
            <p:nvPr/>
          </p:nvSpPr>
          <p:spPr>
            <a:xfrm>
              <a:off x="396875" y="1758950"/>
              <a:ext cx="1355725" cy="384175"/>
            </a:xfrm>
            <a:custGeom>
              <a:avLst/>
              <a:gdLst>
                <a:gd name="T0" fmla="*/ 309 w 359"/>
                <a:gd name="T1" fmla="*/ 0 h 101"/>
                <a:gd name="T2" fmla="*/ 51 w 359"/>
                <a:gd name="T3" fmla="*/ 0 h 101"/>
                <a:gd name="T4" fmla="*/ 0 w 359"/>
                <a:gd name="T5" fmla="*/ 50 h 101"/>
                <a:gd name="T6" fmla="*/ 51 w 359"/>
                <a:gd name="T7" fmla="*/ 101 h 101"/>
                <a:gd name="T8" fmla="*/ 309 w 359"/>
                <a:gd name="T9" fmla="*/ 101 h 101"/>
                <a:gd name="T10" fmla="*/ 359 w 359"/>
                <a:gd name="T11" fmla="*/ 50 h 101"/>
                <a:gd name="T12" fmla="*/ 309 w 359"/>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359" h="101">
                  <a:moveTo>
                    <a:pt x="309" y="0"/>
                  </a:moveTo>
                  <a:cubicBezTo>
                    <a:pt x="51" y="0"/>
                    <a:pt x="51" y="0"/>
                    <a:pt x="51" y="0"/>
                  </a:cubicBezTo>
                  <a:cubicBezTo>
                    <a:pt x="23" y="0"/>
                    <a:pt x="0" y="23"/>
                    <a:pt x="0" y="50"/>
                  </a:cubicBezTo>
                  <a:cubicBezTo>
                    <a:pt x="0" y="78"/>
                    <a:pt x="23" y="101"/>
                    <a:pt x="51" y="101"/>
                  </a:cubicBezTo>
                  <a:cubicBezTo>
                    <a:pt x="309" y="101"/>
                    <a:pt x="309" y="101"/>
                    <a:pt x="309" y="101"/>
                  </a:cubicBezTo>
                  <a:cubicBezTo>
                    <a:pt x="336" y="101"/>
                    <a:pt x="359" y="78"/>
                    <a:pt x="359" y="50"/>
                  </a:cubicBezTo>
                  <a:cubicBezTo>
                    <a:pt x="359" y="23"/>
                    <a:pt x="336" y="0"/>
                    <a:pt x="309" y="0"/>
                  </a:cubicBezTo>
                </a:path>
              </a:pathLst>
            </a:custGeom>
            <a:solidFill>
              <a:srgbClr val="CBC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59"/>
            <p:cNvSpPr/>
            <p:nvPr/>
          </p:nvSpPr>
          <p:spPr>
            <a:xfrm>
              <a:off x="396875" y="1758950"/>
              <a:ext cx="1355725" cy="384175"/>
            </a:xfrm>
            <a:custGeom>
              <a:avLst/>
              <a:gdLst>
                <a:gd name="T0" fmla="*/ 309 w 359"/>
                <a:gd name="T1" fmla="*/ 101 h 101"/>
                <a:gd name="T2" fmla="*/ 51 w 359"/>
                <a:gd name="T3" fmla="*/ 101 h 101"/>
                <a:gd name="T4" fmla="*/ 0 w 359"/>
                <a:gd name="T5" fmla="*/ 50 h 101"/>
                <a:gd name="T6" fmla="*/ 51 w 359"/>
                <a:gd name="T7" fmla="*/ 0 h 101"/>
                <a:gd name="T8" fmla="*/ 309 w 359"/>
                <a:gd name="T9" fmla="*/ 0 h 101"/>
                <a:gd name="T10" fmla="*/ 359 w 359"/>
                <a:gd name="T11" fmla="*/ 50 h 101"/>
                <a:gd name="T12" fmla="*/ 309 w 359"/>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359" h="101">
                  <a:moveTo>
                    <a:pt x="309" y="101"/>
                  </a:moveTo>
                  <a:cubicBezTo>
                    <a:pt x="51" y="101"/>
                    <a:pt x="51" y="101"/>
                    <a:pt x="51" y="101"/>
                  </a:cubicBezTo>
                  <a:cubicBezTo>
                    <a:pt x="23" y="101"/>
                    <a:pt x="0" y="78"/>
                    <a:pt x="0" y="50"/>
                  </a:cubicBezTo>
                  <a:cubicBezTo>
                    <a:pt x="0" y="23"/>
                    <a:pt x="23" y="0"/>
                    <a:pt x="51" y="0"/>
                  </a:cubicBezTo>
                  <a:cubicBezTo>
                    <a:pt x="309" y="0"/>
                    <a:pt x="309" y="0"/>
                    <a:pt x="309" y="0"/>
                  </a:cubicBezTo>
                  <a:cubicBezTo>
                    <a:pt x="336" y="0"/>
                    <a:pt x="359" y="23"/>
                    <a:pt x="359" y="50"/>
                  </a:cubicBezTo>
                  <a:cubicBezTo>
                    <a:pt x="359" y="78"/>
                    <a:pt x="336" y="101"/>
                    <a:pt x="309" y="101"/>
                  </a:cubicBezTo>
                  <a:close/>
                </a:path>
              </a:pathLst>
            </a:custGeom>
            <a:solidFill>
              <a:srgbClr val="161C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r>
                <a:rPr lang="en-US" altLang="zh-CN">
                  <a:solidFill>
                    <a:schemeClr val="bg1"/>
                  </a:solidFill>
                </a:rPr>
                <a:t>4</a:t>
              </a:r>
              <a:endParaRPr lang="en-US" altLang="zh-CN">
                <a:solidFill>
                  <a:schemeClr val="bg1"/>
                </a:solidFill>
              </a:endParaRPr>
            </a:p>
          </p:txBody>
        </p:sp>
      </p:grpSp>
      <p:sp>
        <p:nvSpPr>
          <p:cNvPr id="69" name="Text Placeholder 4"/>
          <p:cNvSpPr txBox="1"/>
          <p:nvPr/>
        </p:nvSpPr>
        <p:spPr>
          <a:xfrm flipH="1">
            <a:off x="939082" y="3104049"/>
            <a:ext cx="4828672" cy="1107995"/>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1000"/>
              </a:spcBef>
              <a:spcAft>
                <a:spcPct val="0"/>
              </a:spcAft>
              <a:buClrTx/>
              <a:buSzTx/>
              <a:buFont typeface="Arial" panose="020B0604020202020204" pitchFamily="34" charset="0"/>
              <a:buNone/>
              <a:defRPr/>
            </a:pPr>
            <a:r>
              <a:rPr lang="en-US" sz="4400" dirty="0" err="1">
                <a:solidFill>
                  <a:schemeClr val="tx1">
                    <a:lumMod val="95000"/>
                    <a:lumOff val="5000"/>
                  </a:schemeClr>
                </a:solidFill>
                <a:latin typeface="Segoe UI Light" panose="020B0502040204020203" pitchFamily="34" charset="0"/>
                <a:cs typeface="Segoe UI Light" panose="020B0502040204020203" pitchFamily="34" charset="0"/>
              </a:rPr>
              <a:t>应用软件</a:t>
            </a:r>
            <a:endParaRPr lang="en-US" sz="4400" dirty="0">
              <a:solidFill>
                <a:schemeClr val="tx1">
                  <a:lumMod val="95000"/>
                  <a:lumOff val="5000"/>
                </a:schemeClr>
              </a:solidFill>
              <a:latin typeface="Segoe UI Light" panose="020B0502040204020203" pitchFamily="34" charset="0"/>
              <a:cs typeface="Segoe UI Light" panose="020B0502040204020203" pitchFamily="34" charset="0"/>
            </a:endParaRPr>
          </a:p>
        </p:txBody>
      </p:sp>
      <p:sp>
        <p:nvSpPr>
          <p:cNvPr id="70" name="Rectangle 17"/>
          <p:cNvSpPr/>
          <p:nvPr/>
        </p:nvSpPr>
        <p:spPr>
          <a:xfrm>
            <a:off x="886839" y="2150818"/>
            <a:ext cx="4699948" cy="1098377"/>
          </a:xfrm>
          <a:prstGeom prst="rect">
            <a:avLst/>
          </a:prstGeom>
        </p:spPr>
        <p:txBody>
          <a:bodyPr wrap="square">
            <a:spAutoFit/>
          </a:bodyPr>
          <a:lstStyle/>
          <a:p>
            <a:pPr lvl="0"/>
            <a:r>
              <a:rPr lang="en-US" sz="6600">
                <a:solidFill>
                  <a:srgbClr val="1E3595"/>
                </a:solidFill>
                <a:latin typeface="汉仪晓波折纸体简" panose="00020600040101010101" pitchFamily="18" charset="-122"/>
                <a:ea typeface="汉仪晓波折纸体简" panose="00020600040101010101" pitchFamily="18" charset="-122"/>
                <a:cs typeface="Segoe UI" panose="020B0502040204020203" pitchFamily="34" charset="0"/>
              </a:rPr>
              <a:t>PART 4</a:t>
            </a:r>
            <a:endParaRPr lang="en-US" sz="6600">
              <a:solidFill>
                <a:srgbClr val="1E3595"/>
              </a:solidFill>
              <a:latin typeface="汉仪晓波折纸体简" panose="00020600040101010101" pitchFamily="18" charset="-122"/>
              <a:ea typeface="汉仪晓波折纸体简" panose="00020600040101010101" pitchFamily="18" charset="-122"/>
              <a:cs typeface="Segoe UI" panose="020B0502040204020203"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1" nodeType="withEffect">
                                  <p:stCondLst>
                                    <p:cond delay="25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fill="hold"/>
                                        <p:tgtEl>
                                          <p:spTgt spid="69"/>
                                        </p:tgtEl>
                                        <p:attrNameLst>
                                          <p:attrName>ppt_x</p:attrName>
                                        </p:attrNameLst>
                                      </p:cBhvr>
                                      <p:tavLst>
                                        <p:tav tm="0">
                                          <p:val>
                                            <p:strVal val="0-#ppt_w/2"/>
                                          </p:val>
                                        </p:tav>
                                        <p:tav tm="100000">
                                          <p:val>
                                            <p:strVal val="#ppt_x"/>
                                          </p:val>
                                        </p:tav>
                                      </p:tavLst>
                                    </p:anim>
                                    <p:anim calcmode="lin" valueType="num">
                                      <p:cBhvr additive="base">
                                        <p:cTn id="12"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4" name="Oval 20"/>
          <p:cNvSpPr/>
          <p:nvPr/>
        </p:nvSpPr>
        <p:spPr>
          <a:xfrm>
            <a:off x="1247338" y="1845297"/>
            <a:ext cx="366823" cy="366823"/>
          </a:xfrm>
          <a:prstGeom prst="ellipse">
            <a:avLst/>
          </a:prstGeom>
          <a:solidFill>
            <a:srgbClr val="1E3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微软雅黑" panose="020B0503020204020204" pitchFamily="34" charset="-122"/>
                <a:ea typeface="微软雅黑" panose="020B0503020204020204" pitchFamily="34" charset="-122"/>
              </a:rPr>
              <a:t>1</a:t>
            </a:r>
            <a:endParaRPr lang="en-US" sz="2000">
              <a:solidFill>
                <a:schemeClr val="bg1"/>
              </a:solidFill>
              <a:latin typeface="微软雅黑" panose="020B0503020204020204" pitchFamily="34" charset="-122"/>
              <a:ea typeface="微软雅黑" panose="020B0503020204020204" pitchFamily="34" charset="-122"/>
            </a:endParaRPr>
          </a:p>
        </p:txBody>
      </p:sp>
      <p:sp>
        <p:nvSpPr>
          <p:cNvPr id="25" name="TextBox 22"/>
          <p:cNvSpPr txBox="1"/>
          <p:nvPr/>
        </p:nvSpPr>
        <p:spPr>
          <a:xfrm>
            <a:off x="1716952" y="1749965"/>
            <a:ext cx="9236939" cy="579699"/>
          </a:xfrm>
          <a:prstGeom prst="rect">
            <a:avLst/>
          </a:prstGeom>
          <a:noFill/>
        </p:spPr>
        <p:txBody>
          <a:bodyPr wrap="square" rtlCol="0" anchor="ctr">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应用软件（application software）是用户可以使用的各种程序设计语言，以及用各种程序设计语言编制的应用程序的集合，分为应用软件包和用户程序</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6" name="Oval 23"/>
          <p:cNvSpPr/>
          <p:nvPr/>
        </p:nvSpPr>
        <p:spPr>
          <a:xfrm>
            <a:off x="1247339" y="2861731"/>
            <a:ext cx="366823" cy="366823"/>
          </a:xfrm>
          <a:prstGeom prst="ellipse">
            <a:avLst/>
          </a:prstGeom>
          <a:solidFill>
            <a:srgbClr val="1E3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微软雅黑" panose="020B0503020204020204" pitchFamily="34" charset="-122"/>
                <a:ea typeface="微软雅黑" panose="020B0503020204020204" pitchFamily="34" charset="-122"/>
              </a:rPr>
              <a:t>2</a:t>
            </a:r>
            <a:endParaRPr lang="en-US" sz="2000">
              <a:solidFill>
                <a:schemeClr val="bg1"/>
              </a:solidFill>
              <a:latin typeface="微软雅黑" panose="020B0503020204020204" pitchFamily="34" charset="-122"/>
              <a:ea typeface="微软雅黑" panose="020B0503020204020204" pitchFamily="34" charset="-122"/>
            </a:endParaRPr>
          </a:p>
        </p:txBody>
      </p:sp>
      <p:sp>
        <p:nvSpPr>
          <p:cNvPr id="27" name="TextBox 24"/>
          <p:cNvSpPr txBox="1"/>
          <p:nvPr/>
        </p:nvSpPr>
        <p:spPr>
          <a:xfrm>
            <a:off x="1716953" y="2892723"/>
            <a:ext cx="9236936" cy="335615"/>
          </a:xfrm>
          <a:prstGeom prst="rect">
            <a:avLst/>
          </a:prstGeom>
          <a:noFill/>
        </p:spPr>
        <p:txBody>
          <a:bodyPr wrap="square" rtlCol="0" anchor="ctr">
            <a:spAutoFit/>
          </a:bodyPr>
          <a:lstStyle/>
          <a:p>
            <a:pPr lvl="0"/>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应用软件包是利用计算机解决某类问题而设计的程序的集合，供多用户使用</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8" name="Oval 23"/>
          <p:cNvSpPr/>
          <p:nvPr/>
        </p:nvSpPr>
        <p:spPr>
          <a:xfrm>
            <a:off x="1247339" y="3898193"/>
            <a:ext cx="366823" cy="366823"/>
          </a:xfrm>
          <a:prstGeom prst="ellipse">
            <a:avLst/>
          </a:prstGeom>
          <a:solidFill>
            <a:srgbClr val="1E3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微软雅黑" panose="020B0503020204020204" pitchFamily="34" charset="-122"/>
                <a:ea typeface="微软雅黑" panose="020B0503020204020204" pitchFamily="34" charset="-122"/>
              </a:rPr>
              <a:t>3</a:t>
            </a:r>
            <a:endParaRPr lang="en-US" sz="2000">
              <a:solidFill>
                <a:schemeClr val="bg1"/>
              </a:solidFill>
              <a:latin typeface="微软雅黑" panose="020B0503020204020204" pitchFamily="34" charset="-122"/>
              <a:ea typeface="微软雅黑" panose="020B0503020204020204" pitchFamily="34" charset="-122"/>
            </a:endParaRPr>
          </a:p>
        </p:txBody>
      </p:sp>
      <p:sp>
        <p:nvSpPr>
          <p:cNvPr id="29" name="TextBox 24"/>
          <p:cNvSpPr txBox="1"/>
          <p:nvPr/>
        </p:nvSpPr>
        <p:spPr>
          <a:xfrm>
            <a:off x="1716952" y="3929185"/>
            <a:ext cx="9236936" cy="335615"/>
          </a:xfrm>
          <a:prstGeom prst="rect">
            <a:avLst/>
          </a:prstGeom>
          <a:noFill/>
        </p:spPr>
        <p:txBody>
          <a:bodyPr wrap="square" rtlCol="0" anchor="ctr">
            <a:spAutoFit/>
          </a:bodyPr>
          <a:lstStyle/>
          <a:p>
            <a:pPr lvl="0"/>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应用软件是为满足用户不同领域、不同问题的应用需求而提供的那部分软件</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8" name="Oval 23"/>
          <p:cNvSpPr/>
          <p:nvPr/>
        </p:nvSpPr>
        <p:spPr>
          <a:xfrm>
            <a:off x="1247339" y="4913417"/>
            <a:ext cx="366823" cy="366823"/>
          </a:xfrm>
          <a:prstGeom prst="ellipse">
            <a:avLst/>
          </a:prstGeom>
          <a:solidFill>
            <a:srgbClr val="1E3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微软雅黑" panose="020B0503020204020204" pitchFamily="34" charset="-122"/>
                <a:ea typeface="微软雅黑" panose="020B0503020204020204" pitchFamily="34" charset="-122"/>
              </a:rPr>
              <a:t>4</a:t>
            </a:r>
            <a:endParaRPr lang="en-US" sz="2000">
              <a:solidFill>
                <a:schemeClr val="bg1"/>
              </a:solidFill>
              <a:latin typeface="微软雅黑" panose="020B0503020204020204" pitchFamily="34" charset="-122"/>
              <a:ea typeface="微软雅黑" panose="020B0503020204020204" pitchFamily="34" charset="-122"/>
            </a:endParaRPr>
          </a:p>
        </p:txBody>
      </p:sp>
      <p:sp>
        <p:nvSpPr>
          <p:cNvPr id="9" name="TextBox 24"/>
          <p:cNvSpPr txBox="1"/>
          <p:nvPr/>
        </p:nvSpPr>
        <p:spPr>
          <a:xfrm>
            <a:off x="1716952" y="4944409"/>
            <a:ext cx="9236936" cy="335615"/>
          </a:xfrm>
          <a:prstGeom prst="rect">
            <a:avLst/>
          </a:prstGeom>
          <a:noFill/>
        </p:spPr>
        <p:txBody>
          <a:bodyPr wrap="square" rtlCol="0" anchor="ctr">
            <a:spAutoFit/>
          </a:bodyPr>
          <a:lstStyle/>
          <a:p>
            <a:pPr lvl="0"/>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它可以拓宽计算机系统的应用领域，放大硬件的功能。（如Word、Excel、QQ等都属于应用软件）</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0" name="文本框 6"/>
          <p:cNvSpPr txBox="1"/>
          <p:nvPr/>
        </p:nvSpPr>
        <p:spPr>
          <a:xfrm>
            <a:off x="850889" y="426190"/>
            <a:ext cx="10490221" cy="518678"/>
          </a:xfrm>
          <a:prstGeom prst="rect">
            <a:avLst/>
          </a:prstGeom>
          <a:noFill/>
        </p:spPr>
        <p:txBody>
          <a:bodyPr wrap="square" rtlCol="0">
            <a:spAutoFit/>
          </a:bodyPr>
          <a:lstStyle/>
          <a:p>
            <a:pPr algn="ctr"/>
            <a:r>
              <a:rPr lang="en-US" altLang="zh-CN" sz="2800" b="1">
                <a:solidFill>
                  <a:schemeClr val="tx1">
                    <a:lumMod val="95000"/>
                    <a:lumOff val="5000"/>
                  </a:schemeClr>
                </a:solidFill>
                <a:cs typeface="+mn-ea"/>
                <a:sym typeface="+mn-lt"/>
              </a:rPr>
              <a:t>应用软件</a:t>
            </a:r>
            <a:endParaRPr lang="en-US" altLang="zh-CN" sz="2800" b="1">
              <a:solidFill>
                <a:schemeClr val="tx1">
                  <a:lumMod val="95000"/>
                  <a:lumOff val="5000"/>
                </a:schemeClr>
              </a:solidFill>
              <a:cs typeface="+mn-ea"/>
              <a:sym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50" fill="hold"/>
                                        <p:tgtEl>
                                          <p:spTgt spid="24"/>
                                        </p:tgtEl>
                                        <p:attrNameLst>
                                          <p:attrName>ppt_x</p:attrName>
                                        </p:attrNameLst>
                                      </p:cBhvr>
                                      <p:tavLst>
                                        <p:tav tm="0">
                                          <p:val>
                                            <p:strVal val="#ppt_x"/>
                                          </p:val>
                                        </p:tav>
                                        <p:tav tm="100000">
                                          <p:val>
                                            <p:strVal val="#ppt_x"/>
                                          </p:val>
                                        </p:tav>
                                      </p:tavLst>
                                    </p:anim>
                                    <p:anim calcmode="lin" valueType="num">
                                      <p:cBhvr additive="base">
                                        <p:cTn id="8" dur="25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1"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250" fill="hold"/>
                                        <p:tgtEl>
                                          <p:spTgt spid="25"/>
                                        </p:tgtEl>
                                        <p:attrNameLst>
                                          <p:attrName>ppt_x</p:attrName>
                                        </p:attrNameLst>
                                      </p:cBhvr>
                                      <p:tavLst>
                                        <p:tav tm="0">
                                          <p:val>
                                            <p:strVal val="#ppt_x"/>
                                          </p:val>
                                        </p:tav>
                                        <p:tav tm="100000">
                                          <p:val>
                                            <p:strVal val="#ppt_x"/>
                                          </p:val>
                                        </p:tav>
                                      </p:tavLst>
                                    </p:anim>
                                    <p:anim calcmode="lin" valueType="num">
                                      <p:cBhvr additive="base">
                                        <p:cTn id="13" dur="250" fill="hold"/>
                                        <p:tgtEl>
                                          <p:spTgt spid="2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2"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250" fill="hold"/>
                                        <p:tgtEl>
                                          <p:spTgt spid="26"/>
                                        </p:tgtEl>
                                        <p:attrNameLst>
                                          <p:attrName>ppt_x</p:attrName>
                                        </p:attrNameLst>
                                      </p:cBhvr>
                                      <p:tavLst>
                                        <p:tav tm="0">
                                          <p:val>
                                            <p:strVal val="#ppt_x"/>
                                          </p:val>
                                        </p:tav>
                                        <p:tav tm="100000">
                                          <p:val>
                                            <p:strVal val="#ppt_x"/>
                                          </p:val>
                                        </p:tav>
                                      </p:tavLst>
                                    </p:anim>
                                    <p:anim calcmode="lin" valueType="num">
                                      <p:cBhvr additive="base">
                                        <p:cTn id="18" dur="250" fill="hold"/>
                                        <p:tgtEl>
                                          <p:spTgt spid="2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3"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250" fill="hold"/>
                                        <p:tgtEl>
                                          <p:spTgt spid="27"/>
                                        </p:tgtEl>
                                        <p:attrNameLst>
                                          <p:attrName>ppt_x</p:attrName>
                                        </p:attrNameLst>
                                      </p:cBhvr>
                                      <p:tavLst>
                                        <p:tav tm="0">
                                          <p:val>
                                            <p:strVal val="#ppt_x"/>
                                          </p:val>
                                        </p:tav>
                                        <p:tav tm="100000">
                                          <p:val>
                                            <p:strVal val="#ppt_x"/>
                                          </p:val>
                                        </p:tav>
                                      </p:tavLst>
                                    </p:anim>
                                    <p:anim calcmode="lin" valueType="num">
                                      <p:cBhvr additive="base">
                                        <p:cTn id="23" dur="250" fill="hold"/>
                                        <p:tgtEl>
                                          <p:spTgt spid="2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4"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250" fill="hold"/>
                                        <p:tgtEl>
                                          <p:spTgt spid="28"/>
                                        </p:tgtEl>
                                        <p:attrNameLst>
                                          <p:attrName>ppt_x</p:attrName>
                                        </p:attrNameLst>
                                      </p:cBhvr>
                                      <p:tavLst>
                                        <p:tav tm="0">
                                          <p:val>
                                            <p:strVal val="#ppt_x"/>
                                          </p:val>
                                        </p:tav>
                                        <p:tav tm="100000">
                                          <p:val>
                                            <p:strVal val="#ppt_x"/>
                                          </p:val>
                                        </p:tav>
                                      </p:tavLst>
                                    </p:anim>
                                    <p:anim calcmode="lin" valueType="num">
                                      <p:cBhvr additive="base">
                                        <p:cTn id="28" dur="250" fill="hold"/>
                                        <p:tgtEl>
                                          <p:spTgt spid="2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5"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250" fill="hold"/>
                                        <p:tgtEl>
                                          <p:spTgt spid="29"/>
                                        </p:tgtEl>
                                        <p:attrNameLst>
                                          <p:attrName>ppt_x</p:attrName>
                                        </p:attrNameLst>
                                      </p:cBhvr>
                                      <p:tavLst>
                                        <p:tav tm="0">
                                          <p:val>
                                            <p:strVal val="#ppt_x"/>
                                          </p:val>
                                        </p:tav>
                                        <p:tav tm="100000">
                                          <p:val>
                                            <p:strVal val="#ppt_x"/>
                                          </p:val>
                                        </p:tav>
                                      </p:tavLst>
                                    </p:anim>
                                    <p:anim calcmode="lin" valueType="num">
                                      <p:cBhvr additive="base">
                                        <p:cTn id="33" dur="250" fill="hold"/>
                                        <p:tgtEl>
                                          <p:spTgt spid="2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6"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ppt_x"/>
                                          </p:val>
                                        </p:tav>
                                        <p:tav tm="100000">
                                          <p:val>
                                            <p:strVal val="#ppt_x"/>
                                          </p:val>
                                        </p:tav>
                                      </p:tavLst>
                                    </p:anim>
                                    <p:anim calcmode="lin" valueType="num">
                                      <p:cBhvr additive="base">
                                        <p:cTn id="38" dur="25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7"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250" fill="hold"/>
                                        <p:tgtEl>
                                          <p:spTgt spid="9"/>
                                        </p:tgtEl>
                                        <p:attrNameLst>
                                          <p:attrName>ppt_x</p:attrName>
                                        </p:attrNameLst>
                                      </p:cBhvr>
                                      <p:tavLst>
                                        <p:tav tm="0">
                                          <p:val>
                                            <p:strVal val="#ppt_x"/>
                                          </p:val>
                                        </p:tav>
                                        <p:tav tm="100000">
                                          <p:val>
                                            <p:strVal val="#ppt_x"/>
                                          </p:val>
                                        </p:tav>
                                      </p:tavLst>
                                    </p:anim>
                                    <p:anim calcmode="lin" valueType="num">
                                      <p:cBhvr additive="base">
                                        <p:cTn id="43" dur="2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1"/>
      <p:bldP spid="26" grpId="2" animBg="1"/>
      <p:bldP spid="27" grpId="3"/>
      <p:bldP spid="28" grpId="4" animBg="1"/>
      <p:bldP spid="29" grpId="5"/>
      <p:bldP spid="8" grpId="6" animBg="1"/>
      <p:bldP spid="9" grpId="7"/>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14" name="椭圆 294"/>
          <p:cNvSpPr/>
          <p:nvPr/>
        </p:nvSpPr>
        <p:spPr>
          <a:xfrm>
            <a:off x="1522413" y="2459038"/>
            <a:ext cx="1641475" cy="1641475"/>
          </a:xfrm>
          <a:prstGeom prst="ellipse">
            <a:avLst/>
          </a:prstGeom>
          <a:solidFill>
            <a:srgbClr val="1E3595"/>
          </a:solid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000" b="0" i="0" u="none" strike="noStrike" kern="0" cap="none" spc="0" normalizeH="0" baseline="0" noProof="0">
                <a:ln>
                  <a:noFill/>
                </a:ln>
                <a:solidFill>
                  <a:schemeClr val="bg1"/>
                </a:solidFill>
                <a:effectLst/>
                <a:uLnTx/>
                <a:uFillTx/>
                <a:latin typeface="Calibri" panose="020F0502020204030204" charset="0"/>
                <a:ea typeface="宋体" panose="02010600030101010101" pitchFamily="2" charset="-122"/>
              </a:rPr>
              <a:t>1</a:t>
            </a:r>
            <a:endParaRPr kumimoji="0" lang="zh-CN" altLang="en-US" sz="6000" b="0" i="0" u="none" strike="noStrike" kern="0" cap="none" spc="0" normalizeH="0" baseline="0" noProof="0">
              <a:ln>
                <a:noFill/>
              </a:ln>
              <a:solidFill>
                <a:schemeClr val="bg1"/>
              </a:solidFill>
              <a:effectLst/>
              <a:uLnTx/>
              <a:uFillTx/>
              <a:latin typeface="Calibri" panose="020F0502020204030204" charset="0"/>
              <a:ea typeface="宋体" panose="02010600030101010101" pitchFamily="2" charset="-122"/>
            </a:endParaRPr>
          </a:p>
        </p:txBody>
      </p:sp>
      <p:sp>
        <p:nvSpPr>
          <p:cNvPr id="18" name="椭圆 314"/>
          <p:cNvSpPr/>
          <p:nvPr/>
        </p:nvSpPr>
        <p:spPr>
          <a:xfrm>
            <a:off x="1435100" y="2373313"/>
            <a:ext cx="1814513" cy="1812925"/>
          </a:xfrm>
          <a:prstGeom prst="ellipse">
            <a:avLst/>
          </a:prstGeom>
          <a:noFill/>
          <a:ln w="28575" cmpd="sng">
            <a:solidFill>
              <a:srgbClr val="FFFFFF"/>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6000" b="0" i="0" u="none" strike="noStrike" kern="0" cap="none" spc="0" normalizeH="0" baseline="0" noProof="0">
              <a:ln>
                <a:noFill/>
              </a:ln>
              <a:solidFill>
                <a:schemeClr val="bg1"/>
              </a:solidFill>
              <a:effectLst/>
              <a:uLnTx/>
              <a:uFillTx/>
              <a:latin typeface="Calibri" panose="020F0502020204030204" charset="0"/>
              <a:ea typeface="宋体" panose="02010600030101010101" pitchFamily="2" charset="-122"/>
            </a:endParaRPr>
          </a:p>
        </p:txBody>
      </p:sp>
      <p:sp>
        <p:nvSpPr>
          <p:cNvPr id="19" name="文本框 343"/>
          <p:cNvSpPr txBox="1"/>
          <p:nvPr/>
        </p:nvSpPr>
        <p:spPr>
          <a:xfrm>
            <a:off x="1071881" y="4347518"/>
            <a:ext cx="2540951" cy="45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fontAlgn="base">
              <a:spcBef>
                <a:spcPct val="0"/>
              </a:spcBef>
              <a:spcAft>
                <a:spcPct val="0"/>
              </a:spcAft>
              <a:buFont typeface="Arial" panose="020B0604020202020204" pitchFamily="34" charset="0"/>
              <a:buNone/>
              <a:defRPr/>
            </a:pPr>
            <a:r>
              <a:rPr lang="en-US" altLang="zh-CN" sz="2400" b="1">
                <a:solidFill>
                  <a:schemeClr val="tx1">
                    <a:lumMod val="85000"/>
                    <a:lumOff val="15000"/>
                  </a:schemeClr>
                </a:solidFill>
                <a:latin typeface="微软雅黑" panose="020B0503020204020204" pitchFamily="34" charset="-122"/>
                <a:ea typeface="思源黑体 CN Normal" panose="020B0400000000000000" pitchFamily="34" charset="-122"/>
              </a:rPr>
              <a:t>硬件组成部分</a:t>
            </a:r>
            <a:endParaRPr lang="en-US" altLang="zh-CN" sz="2400" b="1">
              <a:solidFill>
                <a:schemeClr val="tx1">
                  <a:lumMod val="85000"/>
                  <a:lumOff val="15000"/>
                </a:schemeClr>
              </a:solidFill>
              <a:latin typeface="微软雅黑" panose="020B0503020204020204" pitchFamily="34" charset="-122"/>
              <a:ea typeface="思源黑体 CN Normal" panose="020B0400000000000000" pitchFamily="34" charset="-122"/>
            </a:endParaRPr>
          </a:p>
        </p:txBody>
      </p:sp>
      <p:sp>
        <p:nvSpPr>
          <p:cNvPr id="21" name="椭圆 1"/>
          <p:cNvSpPr/>
          <p:nvPr/>
        </p:nvSpPr>
        <p:spPr>
          <a:xfrm>
            <a:off x="4024313" y="2459038"/>
            <a:ext cx="1641475" cy="1641475"/>
          </a:xfrm>
          <a:prstGeom prst="ellipse">
            <a:avLst/>
          </a:prstGeom>
          <a:solidFill>
            <a:srgbClr val="1E3595"/>
          </a:solid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000" b="0" i="0" u="none" strike="noStrike" kern="0" cap="none" spc="0" normalizeH="0" baseline="0" noProof="0">
                <a:ln>
                  <a:noFill/>
                </a:ln>
                <a:solidFill>
                  <a:schemeClr val="bg1"/>
                </a:solidFill>
                <a:effectLst/>
                <a:uLnTx/>
                <a:uFillTx/>
                <a:latin typeface="Calibri" panose="020F0502020204030204" charset="0"/>
                <a:ea typeface="宋体" panose="02010600030101010101" pitchFamily="2" charset="-122"/>
              </a:rPr>
              <a:t>2</a:t>
            </a:r>
            <a:endParaRPr kumimoji="0" lang="zh-CN" altLang="en-US" sz="6000" b="0" i="0" u="none" strike="noStrike" kern="0" cap="none" spc="0" normalizeH="0" baseline="0" noProof="0">
              <a:ln>
                <a:noFill/>
              </a:ln>
              <a:solidFill>
                <a:schemeClr val="bg1"/>
              </a:solidFill>
              <a:effectLst/>
              <a:uLnTx/>
              <a:uFillTx/>
              <a:latin typeface="Calibri" panose="020F0502020204030204" charset="0"/>
              <a:ea typeface="宋体" panose="02010600030101010101" pitchFamily="2" charset="-122"/>
            </a:endParaRPr>
          </a:p>
        </p:txBody>
      </p:sp>
      <p:sp>
        <p:nvSpPr>
          <p:cNvPr id="23" name="椭圆 309"/>
          <p:cNvSpPr/>
          <p:nvPr/>
        </p:nvSpPr>
        <p:spPr>
          <a:xfrm>
            <a:off x="3938588" y="2373313"/>
            <a:ext cx="1812925" cy="1812925"/>
          </a:xfrm>
          <a:prstGeom prst="ellipse">
            <a:avLst/>
          </a:prstGeom>
          <a:noFill/>
          <a:ln w="28575" cmpd="sng">
            <a:solidFill>
              <a:srgbClr val="FFFFFF"/>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6000" b="0" i="0" u="none" strike="noStrike" kern="0" cap="none" spc="0" normalizeH="0" baseline="0" noProof="0">
              <a:ln>
                <a:noFill/>
              </a:ln>
              <a:solidFill>
                <a:schemeClr val="bg1"/>
              </a:solidFill>
              <a:effectLst/>
              <a:uLnTx/>
              <a:uFillTx/>
              <a:latin typeface="Calibri" panose="020F0502020204030204" charset="0"/>
              <a:ea typeface="宋体" panose="02010600030101010101" pitchFamily="2" charset="-122"/>
            </a:endParaRPr>
          </a:p>
        </p:txBody>
      </p:sp>
      <p:sp>
        <p:nvSpPr>
          <p:cNvPr id="24" name="文本框 346"/>
          <p:cNvSpPr txBox="1"/>
          <p:nvPr/>
        </p:nvSpPr>
        <p:spPr>
          <a:xfrm>
            <a:off x="3573780" y="4347518"/>
            <a:ext cx="2542540" cy="45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fontAlgn="base">
              <a:spcBef>
                <a:spcPct val="0"/>
              </a:spcBef>
              <a:spcAft>
                <a:spcPct val="0"/>
              </a:spcAft>
              <a:buFont typeface="Arial" panose="020B0604020202020204" pitchFamily="34" charset="0"/>
              <a:buNone/>
              <a:defRPr/>
            </a:pPr>
            <a:r>
              <a:rPr lang="en-US" altLang="zh-CN" sz="2400" b="1">
                <a:solidFill>
                  <a:schemeClr val="tx1">
                    <a:lumMod val="85000"/>
                    <a:lumOff val="15000"/>
                  </a:schemeClr>
                </a:solidFill>
                <a:latin typeface="微软雅黑" panose="020B0503020204020204" pitchFamily="34" charset="-122"/>
                <a:ea typeface="思源黑体 CN Normal" panose="020B0400000000000000" pitchFamily="34" charset="-122"/>
              </a:rPr>
              <a:t>软件概述</a:t>
            </a:r>
            <a:endParaRPr lang="en-US" altLang="zh-CN" sz="2400" b="1">
              <a:solidFill>
                <a:schemeClr val="tx1">
                  <a:lumMod val="85000"/>
                  <a:lumOff val="15000"/>
                </a:schemeClr>
              </a:solidFill>
              <a:latin typeface="微软雅黑" panose="020B0503020204020204" pitchFamily="34" charset="-122"/>
              <a:ea typeface="思源黑体 CN Normal" panose="020B0400000000000000" pitchFamily="34" charset="-122"/>
            </a:endParaRPr>
          </a:p>
        </p:txBody>
      </p:sp>
      <p:sp>
        <p:nvSpPr>
          <p:cNvPr id="26" name="椭圆 318"/>
          <p:cNvSpPr/>
          <p:nvPr/>
        </p:nvSpPr>
        <p:spPr>
          <a:xfrm>
            <a:off x="6440488" y="2373313"/>
            <a:ext cx="1812925" cy="1812925"/>
          </a:xfrm>
          <a:prstGeom prst="ellipse">
            <a:avLst/>
          </a:prstGeom>
          <a:solidFill>
            <a:srgbClr val="1E3595"/>
          </a:solidFill>
          <a:ln w="28575" cmpd="sng">
            <a:solidFill>
              <a:srgbClr val="FFFFFF"/>
            </a:solidFill>
            <a:round/>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000" b="0" i="0" u="none" strike="noStrike" kern="0" cap="none" spc="0" normalizeH="0" baseline="0" noProof="0">
                <a:ln>
                  <a:noFill/>
                </a:ln>
                <a:solidFill>
                  <a:schemeClr val="bg1"/>
                </a:solidFill>
                <a:effectLst/>
                <a:uLnTx/>
                <a:uFillTx/>
                <a:latin typeface="Calibri" panose="020F0502020204030204" charset="0"/>
                <a:ea typeface="宋体" panose="02010600030101010101" pitchFamily="2" charset="-122"/>
              </a:rPr>
              <a:t>3</a:t>
            </a:r>
            <a:endParaRPr kumimoji="0" lang="zh-CN" altLang="en-US" sz="6000" b="0" i="0" u="none" strike="noStrike" kern="0" cap="none" spc="0" normalizeH="0" baseline="0" noProof="0">
              <a:ln>
                <a:noFill/>
              </a:ln>
              <a:solidFill>
                <a:schemeClr val="bg1"/>
              </a:solidFill>
              <a:effectLst/>
              <a:uLnTx/>
              <a:uFillTx/>
              <a:latin typeface="Calibri" panose="020F0502020204030204" charset="0"/>
              <a:ea typeface="宋体" panose="02010600030101010101" pitchFamily="2" charset="-122"/>
            </a:endParaRPr>
          </a:p>
        </p:txBody>
      </p:sp>
      <p:sp>
        <p:nvSpPr>
          <p:cNvPr id="27" name="文本框 349"/>
          <p:cNvSpPr txBox="1"/>
          <p:nvPr/>
        </p:nvSpPr>
        <p:spPr>
          <a:xfrm>
            <a:off x="6075678" y="4347518"/>
            <a:ext cx="2542540" cy="45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fontAlgn="base">
              <a:spcBef>
                <a:spcPct val="0"/>
              </a:spcBef>
              <a:spcAft>
                <a:spcPct val="0"/>
              </a:spcAft>
              <a:buFont typeface="Arial" panose="020B0604020202020204" pitchFamily="34" charset="0"/>
              <a:buNone/>
              <a:defRPr/>
            </a:pPr>
            <a:r>
              <a:rPr lang="en-US" altLang="zh-CN" sz="2400" b="1">
                <a:solidFill>
                  <a:schemeClr val="tx1">
                    <a:lumMod val="85000"/>
                    <a:lumOff val="15000"/>
                  </a:schemeClr>
                </a:solidFill>
                <a:latin typeface="微软雅黑" panose="020B0503020204020204" pitchFamily="34" charset="-122"/>
                <a:ea typeface="思源黑体 CN Normal" panose="020B0400000000000000" pitchFamily="34" charset="-122"/>
              </a:rPr>
              <a:t>系统软件</a:t>
            </a:r>
            <a:endParaRPr lang="en-US" altLang="zh-CN" sz="2400" b="1">
              <a:solidFill>
                <a:schemeClr val="tx1">
                  <a:lumMod val="85000"/>
                  <a:lumOff val="15000"/>
                </a:schemeClr>
              </a:solidFill>
              <a:latin typeface="微软雅黑" panose="020B0503020204020204" pitchFamily="34" charset="-122"/>
              <a:ea typeface="思源黑体 CN Normal" panose="020B0400000000000000" pitchFamily="34" charset="-122"/>
            </a:endParaRPr>
          </a:p>
        </p:txBody>
      </p:sp>
      <p:sp>
        <p:nvSpPr>
          <p:cNvPr id="29" name="椭圆 303"/>
          <p:cNvSpPr/>
          <p:nvPr/>
        </p:nvSpPr>
        <p:spPr>
          <a:xfrm>
            <a:off x="9028113" y="2459038"/>
            <a:ext cx="1641475" cy="1641475"/>
          </a:xfrm>
          <a:prstGeom prst="ellipse">
            <a:avLst/>
          </a:prstGeom>
          <a:solidFill>
            <a:srgbClr val="1E3595"/>
          </a:solid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000" b="0" i="0" u="none" strike="noStrike" kern="0" cap="none" spc="0" normalizeH="0" baseline="0" noProof="0">
                <a:ln>
                  <a:noFill/>
                </a:ln>
                <a:solidFill>
                  <a:schemeClr val="bg1"/>
                </a:solidFill>
                <a:effectLst/>
                <a:uLnTx/>
                <a:uFillTx/>
                <a:latin typeface="Calibri" panose="020F0502020204030204" charset="0"/>
                <a:ea typeface="宋体" panose="02010600030101010101" pitchFamily="2" charset="-122"/>
              </a:rPr>
              <a:t>4</a:t>
            </a:r>
            <a:endParaRPr kumimoji="0" lang="zh-CN" altLang="en-US" sz="6000" b="0" i="0" u="none" strike="noStrike" kern="0" cap="none" spc="0" normalizeH="0" baseline="0" noProof="0">
              <a:ln>
                <a:noFill/>
              </a:ln>
              <a:solidFill>
                <a:schemeClr val="bg1"/>
              </a:solidFill>
              <a:effectLst/>
              <a:uLnTx/>
              <a:uFillTx/>
              <a:latin typeface="Calibri" panose="020F0502020204030204" charset="0"/>
              <a:ea typeface="宋体" panose="02010600030101010101" pitchFamily="2" charset="-122"/>
            </a:endParaRPr>
          </a:p>
        </p:txBody>
      </p:sp>
      <p:sp>
        <p:nvSpPr>
          <p:cNvPr id="31" name="椭圆 313"/>
          <p:cNvSpPr/>
          <p:nvPr/>
        </p:nvSpPr>
        <p:spPr>
          <a:xfrm>
            <a:off x="8942388" y="2373313"/>
            <a:ext cx="1814512" cy="1812925"/>
          </a:xfrm>
          <a:prstGeom prst="ellipse">
            <a:avLst/>
          </a:prstGeom>
          <a:noFill/>
          <a:ln w="28575" cmpd="sng">
            <a:solidFill>
              <a:srgbClr val="FFFFFF"/>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6000" b="0" i="0" u="none" strike="noStrike" kern="0" cap="none" spc="0" normalizeH="0" baseline="0" noProof="0">
              <a:ln>
                <a:noFill/>
              </a:ln>
              <a:solidFill>
                <a:schemeClr val="bg1"/>
              </a:solidFill>
              <a:effectLst/>
              <a:uLnTx/>
              <a:uFillTx/>
              <a:latin typeface="Calibri" panose="020F0502020204030204" charset="0"/>
              <a:ea typeface="宋体" panose="02010600030101010101" pitchFamily="2" charset="-122"/>
            </a:endParaRPr>
          </a:p>
        </p:txBody>
      </p:sp>
      <p:sp>
        <p:nvSpPr>
          <p:cNvPr id="32" name="文本框 352"/>
          <p:cNvSpPr txBox="1"/>
          <p:nvPr/>
        </p:nvSpPr>
        <p:spPr>
          <a:xfrm>
            <a:off x="8579171" y="4347518"/>
            <a:ext cx="2540950" cy="45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fontAlgn="base">
              <a:spcBef>
                <a:spcPct val="0"/>
              </a:spcBef>
              <a:spcAft>
                <a:spcPct val="0"/>
              </a:spcAft>
              <a:buFont typeface="Arial" panose="020B0604020202020204" pitchFamily="34" charset="0"/>
              <a:buNone/>
              <a:defRPr/>
            </a:pPr>
            <a:r>
              <a:rPr lang="en-US" altLang="zh-CN" sz="2400" b="1">
                <a:solidFill>
                  <a:schemeClr val="tx1">
                    <a:lumMod val="85000"/>
                    <a:lumOff val="15000"/>
                  </a:schemeClr>
                </a:solidFill>
                <a:latin typeface="微软雅黑" panose="020B0503020204020204" pitchFamily="34" charset="-122"/>
                <a:ea typeface="思源黑体 CN Normal" panose="020B0400000000000000" pitchFamily="34" charset="-122"/>
              </a:rPr>
              <a:t>应用软件</a:t>
            </a:r>
            <a:endParaRPr lang="en-US" altLang="zh-CN" sz="2400" b="1">
              <a:solidFill>
                <a:schemeClr val="tx1">
                  <a:lumMod val="85000"/>
                  <a:lumOff val="15000"/>
                </a:schemeClr>
              </a:solidFill>
              <a:latin typeface="微软雅黑" panose="020B0503020204020204" pitchFamily="34" charset="-122"/>
              <a:ea typeface="思源黑体 CN Normal" panose="020B0400000000000000" pitchFamily="34" charset="-122"/>
            </a:endParaRPr>
          </a:p>
        </p:txBody>
      </p:sp>
      <p:grpSp>
        <p:nvGrpSpPr>
          <p:cNvPr id="34" name="组合 6"/>
          <p:cNvGrpSpPr/>
          <p:nvPr/>
        </p:nvGrpSpPr>
        <p:grpSpPr>
          <a:xfrm>
            <a:off x="4759325" y="587375"/>
            <a:ext cx="2365375" cy="1292225"/>
            <a:chOff x="0" y="0"/>
            <a:chExt cx="2366148" cy="1292697"/>
          </a:xfrm>
        </p:grpSpPr>
        <p:sp>
          <p:nvSpPr>
            <p:cNvPr id="35" name="文本框 42"/>
            <p:cNvSpPr txBox="1"/>
            <p:nvPr/>
          </p:nvSpPr>
          <p:spPr>
            <a:xfrm>
              <a:off x="0" y="861810"/>
              <a:ext cx="236614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fontAlgn="base">
                <a:spcBef>
                  <a:spcPct val="0"/>
                </a:spcBef>
                <a:spcAft>
                  <a:spcPct val="0"/>
                </a:spcAft>
                <a:buFont typeface="Arial" panose="020B0604020202020204" pitchFamily="34" charset="0"/>
                <a:buNone/>
                <a:defRPr/>
              </a:pPr>
              <a:r>
                <a:rPr lang="en-US" altLang="zh-CN" sz="2200" b="1">
                  <a:solidFill>
                    <a:schemeClr val="bg1">
                      <a:lumMod val="50000"/>
                    </a:schemeClr>
                  </a:solidFill>
                  <a:latin typeface="微软雅黑" panose="020B0503020204020204" pitchFamily="34" charset="-122"/>
                  <a:ea typeface="微软雅黑" panose="020B0503020204020204" pitchFamily="34" charset="-122"/>
                </a:rPr>
                <a:t>CONTENTS</a:t>
              </a:r>
              <a:endParaRPr lang="zh-CN" altLang="en-US" sz="2200" b="1">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文本框 43"/>
            <p:cNvSpPr txBox="1"/>
            <p:nvPr/>
          </p:nvSpPr>
          <p:spPr>
            <a:xfrm>
              <a:off x="330200" y="0"/>
              <a:ext cx="170574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fontAlgn="base">
                <a:spcBef>
                  <a:spcPct val="0"/>
                </a:spcBef>
                <a:spcAft>
                  <a:spcPct val="0"/>
                </a:spcAft>
                <a:buFont typeface="Arial" panose="020B0604020202020204" pitchFamily="34" charset="0"/>
                <a:buNone/>
                <a:defRPr/>
              </a:pPr>
              <a:r>
                <a:rPr lang="zh-CN" altLang="en-US" sz="5400" b="1">
                  <a:solidFill>
                    <a:schemeClr val="bg1">
                      <a:lumMod val="50000"/>
                    </a:schemeClr>
                  </a:solidFill>
                  <a:latin typeface="微软雅黑" panose="020B0503020204020204" pitchFamily="34" charset="-122"/>
                  <a:ea typeface="微软雅黑" panose="020B0503020204020204" pitchFamily="34" charset="-122"/>
                </a:rPr>
                <a:t>目录</a:t>
              </a:r>
              <a:endParaRPr lang="zh-CN" altLang="en-US" b="1">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rLst="">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100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2" presetClass="entr" presetSubtype="4" fill="hold" grpId="1" nodeType="withEffect">
                                  <p:stCondLst>
                                    <p:cond delay="100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par>
                                <p:cTn id="18" presetID="2" presetClass="entr" presetSubtype="4" fill="hold" grpId="2" nodeType="withEffect">
                                  <p:stCondLst>
                                    <p:cond delay="100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grpId="3" nodeType="withEffect">
                                  <p:stCondLst>
                                    <p:cond delay="10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par>
                                <p:cTn id="26" presetID="2" presetClass="entr" presetSubtype="4" fill="hold" grpId="4" nodeType="withEffect">
                                  <p:stCondLst>
                                    <p:cond delay="100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2" presetClass="entr" presetSubtype="4" fill="hold" grpId="5" nodeType="withEffect">
                                  <p:stCondLst>
                                    <p:cond delay="100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par>
                                <p:cTn id="34" presetID="2" presetClass="entr" presetSubtype="4" fill="hold" grpId="6" nodeType="withEffect">
                                  <p:stCondLst>
                                    <p:cond delay="100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par>
                                <p:cTn id="38" presetID="2" presetClass="entr" presetSubtype="4" fill="hold" grpId="7" nodeType="withEffect">
                                  <p:stCondLst>
                                    <p:cond delay="100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par>
                                <p:cTn id="42" presetID="2" presetClass="entr" presetSubtype="4" fill="hold" grpId="8" nodeType="withEffect">
                                  <p:stCondLst>
                                    <p:cond delay="100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1+#ppt_h/2"/>
                                          </p:val>
                                        </p:tav>
                                        <p:tav tm="100000">
                                          <p:val>
                                            <p:strVal val="#ppt_y"/>
                                          </p:val>
                                        </p:tav>
                                      </p:tavLst>
                                    </p:anim>
                                  </p:childTnLst>
                                </p:cTn>
                              </p:par>
                              <p:par>
                                <p:cTn id="46" presetID="2" presetClass="entr" presetSubtype="4" fill="hold" grpId="9" nodeType="withEffect">
                                  <p:stCondLst>
                                    <p:cond delay="100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fill="hold"/>
                                        <p:tgtEl>
                                          <p:spTgt spid="31"/>
                                        </p:tgtEl>
                                        <p:attrNameLst>
                                          <p:attrName>ppt_x</p:attrName>
                                        </p:attrNameLst>
                                      </p:cBhvr>
                                      <p:tavLst>
                                        <p:tav tm="0">
                                          <p:val>
                                            <p:strVal val="#ppt_x"/>
                                          </p:val>
                                        </p:tav>
                                        <p:tav tm="100000">
                                          <p:val>
                                            <p:strVal val="#ppt_x"/>
                                          </p:val>
                                        </p:tav>
                                      </p:tavLst>
                                    </p:anim>
                                    <p:anim calcmode="lin" valueType="num">
                                      <p:cBhvr additive="base">
                                        <p:cTn id="49" dur="500" fill="hold"/>
                                        <p:tgtEl>
                                          <p:spTgt spid="31"/>
                                        </p:tgtEl>
                                        <p:attrNameLst>
                                          <p:attrName>ppt_y</p:attrName>
                                        </p:attrNameLst>
                                      </p:cBhvr>
                                      <p:tavLst>
                                        <p:tav tm="0">
                                          <p:val>
                                            <p:strVal val="1+#ppt_h/2"/>
                                          </p:val>
                                        </p:tav>
                                        <p:tav tm="100000">
                                          <p:val>
                                            <p:strVal val="#ppt_y"/>
                                          </p:val>
                                        </p:tav>
                                      </p:tavLst>
                                    </p:anim>
                                  </p:childTnLst>
                                </p:cTn>
                              </p:par>
                              <p:par>
                                <p:cTn id="50" presetID="2" presetClass="entr" presetSubtype="4" fill="hold" grpId="10" nodeType="withEffect">
                                  <p:stCondLst>
                                    <p:cond delay="100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ppt_x"/>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1" animBg="1"/>
      <p:bldP spid="19" grpId="2"/>
      <p:bldP spid="21" grpId="3" animBg="1"/>
      <p:bldP spid="23" grpId="4" animBg="1"/>
      <p:bldP spid="24" grpId="5"/>
      <p:bldP spid="26" grpId="6" animBg="1"/>
      <p:bldP spid="27" grpId="7"/>
      <p:bldP spid="29" grpId="8" animBg="1"/>
      <p:bldP spid="31" grpId="9" animBg="1"/>
      <p:bldP spid="32" grpId="1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4" name="文本框 58"/>
          <p:cNvSpPr txBox="1"/>
          <p:nvPr/>
        </p:nvSpPr>
        <p:spPr>
          <a:xfrm>
            <a:off x="3045950"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rPr>
              <a:t>T</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endParaRPr>
          </a:p>
        </p:txBody>
      </p:sp>
      <p:sp>
        <p:nvSpPr>
          <p:cNvPr id="5" name="文本框 58"/>
          <p:cNvSpPr txBox="1"/>
          <p:nvPr/>
        </p:nvSpPr>
        <p:spPr>
          <a:xfrm>
            <a:off x="3868817"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rPr>
              <a:t>H</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endParaRPr>
          </a:p>
        </p:txBody>
      </p:sp>
      <p:sp>
        <p:nvSpPr>
          <p:cNvPr id="6" name="文本框 58"/>
          <p:cNvSpPr txBox="1"/>
          <p:nvPr/>
        </p:nvSpPr>
        <p:spPr>
          <a:xfrm>
            <a:off x="4691684"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rPr>
              <a:t>A</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endParaRPr>
          </a:p>
        </p:txBody>
      </p:sp>
      <p:sp>
        <p:nvSpPr>
          <p:cNvPr id="7" name="文本框 58"/>
          <p:cNvSpPr txBox="1"/>
          <p:nvPr/>
        </p:nvSpPr>
        <p:spPr>
          <a:xfrm>
            <a:off x="5514551"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rPr>
              <a:t>N</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endParaRPr>
          </a:p>
        </p:txBody>
      </p:sp>
      <p:sp>
        <p:nvSpPr>
          <p:cNvPr id="8" name="文本框 58"/>
          <p:cNvSpPr txBox="1"/>
          <p:nvPr/>
        </p:nvSpPr>
        <p:spPr>
          <a:xfrm>
            <a:off x="6337418"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rPr>
              <a:t>K</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endParaRPr>
          </a:p>
        </p:txBody>
      </p:sp>
      <p:sp>
        <p:nvSpPr>
          <p:cNvPr id="9" name="文本框 58"/>
          <p:cNvSpPr txBox="1"/>
          <p:nvPr/>
        </p:nvSpPr>
        <p:spPr>
          <a:xfrm>
            <a:off x="7160284"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rPr>
              <a:t>S</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endParaRPr>
          </a:p>
        </p:txBody>
      </p:sp>
      <p:grpSp>
        <p:nvGrpSpPr>
          <p:cNvPr id="10" name="组合 9"/>
          <p:cNvGrpSpPr/>
          <p:nvPr/>
        </p:nvGrpSpPr>
        <p:grpSpPr>
          <a:xfrm>
            <a:off x="3547745" y="4068835"/>
            <a:ext cx="4915202" cy="953378"/>
            <a:chOff x="3629025" y="3688851"/>
            <a:chExt cx="4915202" cy="953378"/>
          </a:xfrm>
        </p:grpSpPr>
        <p:cxnSp>
          <p:nvCxnSpPr>
            <p:cNvPr id="11" name="直接连接符 10"/>
            <p:cNvCxnSpPr/>
            <p:nvPr/>
          </p:nvCxnSpPr>
          <p:spPr>
            <a:xfrm>
              <a:off x="3752849" y="4456681"/>
              <a:ext cx="1600201"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1"/>
            <p:cNvCxnSpPr/>
            <p:nvPr/>
          </p:nvCxnSpPr>
          <p:spPr>
            <a:xfrm>
              <a:off x="6832672" y="4456681"/>
              <a:ext cx="1678868"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圆角矩形 24"/>
            <p:cNvSpPr/>
            <p:nvPr/>
          </p:nvSpPr>
          <p:spPr>
            <a:xfrm>
              <a:off x="4591050" y="4271133"/>
              <a:ext cx="3079408" cy="371096"/>
            </a:xfrm>
            <a:prstGeom prst="roundRect">
              <a:avLst>
                <a:gd name="adj" fmla="val 5000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pc="300">
                  <a:solidFill>
                    <a:schemeClr val="tx1">
                      <a:lumMod val="95000"/>
                      <a:lumOff val="5000"/>
                    </a:schemeClr>
                  </a:solidFill>
                </a:rPr>
                <a:t>2022年XX月</a:t>
              </a:r>
              <a:endParaRPr lang="en-US" altLang="zh-CN" sz="1400" spc="300">
                <a:solidFill>
                  <a:schemeClr val="tx1">
                    <a:lumMod val="95000"/>
                    <a:lumOff val="5000"/>
                  </a:schemeClr>
                </a:solidFill>
              </a:endParaRPr>
            </a:p>
          </p:txBody>
        </p:sp>
        <p:sp>
          <p:nvSpPr>
            <p:cNvPr id="14" name="矩形: 圆角 13"/>
            <p:cNvSpPr/>
            <p:nvPr/>
          </p:nvSpPr>
          <p:spPr>
            <a:xfrm>
              <a:off x="3629025" y="3688851"/>
              <a:ext cx="4915202" cy="466725"/>
            </a:xfrm>
            <a:prstGeom prst="roundRect">
              <a:avLst>
                <a:gd name="adj" fmla="val 50000"/>
              </a:avLst>
            </a:prstGeom>
            <a:solidFill>
              <a:srgbClr val="1E3595"/>
            </a:solidFill>
            <a:ln w="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fontScale="92500" lnSpcReduction="10000"/>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15" name="文本框 59"/>
            <p:cNvSpPr txBox="1"/>
            <p:nvPr/>
          </p:nvSpPr>
          <p:spPr>
            <a:xfrm>
              <a:off x="3867150" y="3752937"/>
              <a:ext cx="45373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zh-CN" altLang="en-US" sz="1600" spc="600">
                  <a:solidFill>
                    <a:schemeClr val="bg1"/>
                  </a:solidFill>
                  <a:latin typeface="微软雅黑 Light" panose="020B0502040204020203" pitchFamily="34" charset="-122"/>
                  <a:ea typeface="微软雅黑 Light" panose="020B0502040204020203" pitchFamily="34" charset="-122"/>
                </a:rPr>
                <a:t>感谢观看</a:t>
              </a:r>
              <a:endParaRPr lang="zh-CN" altLang="en-US" sz="1600" spc="600">
                <a:solidFill>
                  <a:schemeClr val="bg1"/>
                </a:solidFill>
                <a:latin typeface="微软雅黑 Light" panose="020B0502040204020203" pitchFamily="34" charset="-122"/>
                <a:ea typeface="微软雅黑 Light" panose="020B0502040204020203" pitchFamily="34" charset="-122"/>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rLst="">
                                      <p:cBhvr>
                                        <p:cTn id="7" dur="750"/>
                                        <p:tgtEl>
                                          <p:spTgt spid="4"/>
                                        </p:tgtEl>
                                      </p:cBhvr>
                                    </p:animEffect>
                                  </p:childTnLst>
                                </p:cTn>
                              </p:par>
                              <p:par>
                                <p:cTn id="8" presetID="22" presetClass="entr" presetSubtype="8"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rLst="">
                                      <p:cBhvr>
                                        <p:cTn id="10" dur="750"/>
                                        <p:tgtEl>
                                          <p:spTgt spid="5"/>
                                        </p:tgtEl>
                                      </p:cBhvr>
                                    </p:animEffect>
                                  </p:childTnLst>
                                </p:cTn>
                              </p:par>
                              <p:par>
                                <p:cTn id="11" presetID="22" presetClass="entr" presetSubtype="8" fill="hold" grpId="2"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rLst="">
                                      <p:cBhvr>
                                        <p:cTn id="13" dur="750"/>
                                        <p:tgtEl>
                                          <p:spTgt spid="6"/>
                                        </p:tgtEl>
                                      </p:cBhvr>
                                    </p:animEffect>
                                  </p:childTnLst>
                                </p:cTn>
                              </p:par>
                              <p:par>
                                <p:cTn id="14" presetID="22" presetClass="entr" presetSubtype="8" fill="hold" grpId="3"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rLst="">
                                      <p:cBhvr>
                                        <p:cTn id="16" dur="750"/>
                                        <p:tgtEl>
                                          <p:spTgt spid="7"/>
                                        </p:tgtEl>
                                      </p:cBhvr>
                                    </p:animEffect>
                                  </p:childTnLst>
                                </p:cTn>
                              </p:par>
                              <p:par>
                                <p:cTn id="17" presetID="22" presetClass="entr" presetSubtype="8" fill="hold" grpId="4"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rLst="">
                                      <p:cBhvr>
                                        <p:cTn id="19" dur="750"/>
                                        <p:tgtEl>
                                          <p:spTgt spid="8"/>
                                        </p:tgtEl>
                                      </p:cBhvr>
                                    </p:animEffect>
                                  </p:childTnLst>
                                </p:cTn>
                              </p:par>
                              <p:par>
                                <p:cTn id="20" presetID="22" presetClass="entr" presetSubtype="8" fill="hold" grpId="5"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rLst="">
                                      <p:cBhvr>
                                        <p:cTn id="22" dur="750"/>
                                        <p:tgtEl>
                                          <p:spTgt spid="9"/>
                                        </p:tgtEl>
                                      </p:cBhvr>
                                    </p:animEffect>
                                  </p:childTnLst>
                                </p:cTn>
                              </p:par>
                            </p:childTnLst>
                          </p:cTn>
                        </p:par>
                        <p:par>
                          <p:cTn id="23" fill="hold">
                            <p:stCondLst>
                              <p:cond delay="1000"/>
                            </p:stCondLst>
                            <p:childTnLst>
                              <p:par>
                                <p:cTn id="24" presetID="16" presetClass="entr" presetSubtype="37"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outVertical)" prLs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p:bldP spid="6" grpId="2"/>
      <p:bldP spid="7" grpId="3"/>
      <p:bldP spid="8" grpId="4"/>
      <p:bldP spid="9" grpId="5"/>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1080471" y="2357357"/>
            <a:ext cx="798285" cy="798285"/>
            <a:chOff x="2959100" y="1866900"/>
            <a:chExt cx="1536700" cy="1536700"/>
          </a:xfrm>
        </p:grpSpPr>
        <p:sp>
          <p:nvSpPr>
            <p:cNvPr id="18" name="椭圆 17"/>
            <p:cNvSpPr/>
            <p:nvPr/>
          </p:nvSpPr>
          <p:spPr>
            <a:xfrm>
              <a:off x="2959100" y="1866900"/>
              <a:ext cx="1536700" cy="1536700"/>
            </a:xfrm>
            <a:prstGeom prst="ellipse">
              <a:avLst/>
            </a:prstGeom>
            <a:solidFill>
              <a:srgbClr val="1E35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19" name="椭圆 2"/>
            <p:cNvSpPr/>
            <p:nvPr/>
          </p:nvSpPr>
          <p:spPr>
            <a:xfrm>
              <a:off x="3420804" y="2269390"/>
              <a:ext cx="613291" cy="731720"/>
            </a:xfrm>
            <a:custGeom>
              <a:avLst/>
              <a:gdLst>
                <a:gd name="connsiteX0" fmla="*/ 105284 w 507577"/>
                <a:gd name="connsiteY0" fmla="*/ 315145 h 605592"/>
                <a:gd name="connsiteX1" fmla="*/ 328130 w 507577"/>
                <a:gd name="connsiteY1" fmla="*/ 315145 h 605592"/>
                <a:gd name="connsiteX2" fmla="*/ 328130 w 507577"/>
                <a:gd name="connsiteY2" fmla="*/ 339913 h 605592"/>
                <a:gd name="connsiteX3" fmla="*/ 105284 w 507577"/>
                <a:gd name="connsiteY3" fmla="*/ 339913 h 605592"/>
                <a:gd name="connsiteX4" fmla="*/ 445650 w 507577"/>
                <a:gd name="connsiteY4" fmla="*/ 296632 h 605592"/>
                <a:gd name="connsiteX5" fmla="*/ 445650 w 507577"/>
                <a:gd name="connsiteY5" fmla="*/ 346039 h 605592"/>
                <a:gd name="connsiteX6" fmla="*/ 482788 w 507577"/>
                <a:gd name="connsiteY6" fmla="*/ 346039 h 605592"/>
                <a:gd name="connsiteX7" fmla="*/ 482788 w 507577"/>
                <a:gd name="connsiteY7" fmla="*/ 296632 h 605592"/>
                <a:gd name="connsiteX8" fmla="*/ 105284 w 507577"/>
                <a:gd name="connsiteY8" fmla="*/ 265749 h 605592"/>
                <a:gd name="connsiteX9" fmla="*/ 198148 w 507577"/>
                <a:gd name="connsiteY9" fmla="*/ 265749 h 605592"/>
                <a:gd name="connsiteX10" fmla="*/ 198148 w 507577"/>
                <a:gd name="connsiteY10" fmla="*/ 290447 h 605592"/>
                <a:gd name="connsiteX11" fmla="*/ 105284 w 507577"/>
                <a:gd name="connsiteY11" fmla="*/ 290447 h 605592"/>
                <a:gd name="connsiteX12" fmla="*/ 451901 w 507577"/>
                <a:gd name="connsiteY12" fmla="*/ 234771 h 605592"/>
                <a:gd name="connsiteX13" fmla="*/ 476669 w 507577"/>
                <a:gd name="connsiteY13" fmla="*/ 234771 h 605592"/>
                <a:gd name="connsiteX14" fmla="*/ 476669 w 507577"/>
                <a:gd name="connsiteY14" fmla="*/ 259539 h 605592"/>
                <a:gd name="connsiteX15" fmla="*/ 451901 w 507577"/>
                <a:gd name="connsiteY15" fmla="*/ 259539 h 605592"/>
                <a:gd name="connsiteX16" fmla="*/ 445650 w 507577"/>
                <a:gd name="connsiteY16" fmla="*/ 222474 h 605592"/>
                <a:gd name="connsiteX17" fmla="*/ 445650 w 507577"/>
                <a:gd name="connsiteY17" fmla="*/ 271881 h 605592"/>
                <a:gd name="connsiteX18" fmla="*/ 482788 w 507577"/>
                <a:gd name="connsiteY18" fmla="*/ 271881 h 605592"/>
                <a:gd name="connsiteX19" fmla="*/ 482788 w 507577"/>
                <a:gd name="connsiteY19" fmla="*/ 222474 h 605592"/>
                <a:gd name="connsiteX20" fmla="*/ 445650 w 507577"/>
                <a:gd name="connsiteY20" fmla="*/ 148316 h 605592"/>
                <a:gd name="connsiteX21" fmla="*/ 445650 w 507577"/>
                <a:gd name="connsiteY21" fmla="*/ 197724 h 605592"/>
                <a:gd name="connsiteX22" fmla="*/ 482788 w 507577"/>
                <a:gd name="connsiteY22" fmla="*/ 197724 h 605592"/>
                <a:gd name="connsiteX23" fmla="*/ 482788 w 507577"/>
                <a:gd name="connsiteY23" fmla="*/ 148316 h 605592"/>
                <a:gd name="connsiteX24" fmla="*/ 451901 w 507577"/>
                <a:gd name="connsiteY24" fmla="*/ 86513 h 605592"/>
                <a:gd name="connsiteX25" fmla="*/ 476669 w 507577"/>
                <a:gd name="connsiteY25" fmla="*/ 86513 h 605592"/>
                <a:gd name="connsiteX26" fmla="*/ 476669 w 507577"/>
                <a:gd name="connsiteY26" fmla="*/ 111211 h 605592"/>
                <a:gd name="connsiteX27" fmla="*/ 451901 w 507577"/>
                <a:gd name="connsiteY27" fmla="*/ 111211 h 605592"/>
                <a:gd name="connsiteX28" fmla="*/ 129981 w 507577"/>
                <a:gd name="connsiteY28" fmla="*/ 80361 h 605592"/>
                <a:gd name="connsiteX29" fmla="*/ 129981 w 507577"/>
                <a:gd name="connsiteY29" fmla="*/ 160651 h 605592"/>
                <a:gd name="connsiteX30" fmla="*/ 346680 w 507577"/>
                <a:gd name="connsiteY30" fmla="*/ 160651 h 605592"/>
                <a:gd name="connsiteX31" fmla="*/ 346680 w 507577"/>
                <a:gd name="connsiteY31" fmla="*/ 185406 h 605592"/>
                <a:gd name="connsiteX32" fmla="*/ 129981 w 507577"/>
                <a:gd name="connsiteY32" fmla="*/ 185406 h 605592"/>
                <a:gd name="connsiteX33" fmla="*/ 129981 w 507577"/>
                <a:gd name="connsiteY33" fmla="*/ 203948 h 605592"/>
                <a:gd name="connsiteX34" fmla="*/ 365248 w 507577"/>
                <a:gd name="connsiteY34" fmla="*/ 203948 h 605592"/>
                <a:gd name="connsiteX35" fmla="*/ 365248 w 507577"/>
                <a:gd name="connsiteY35" fmla="*/ 80361 h 605592"/>
                <a:gd name="connsiteX36" fmla="*/ 445650 w 507577"/>
                <a:gd name="connsiteY36" fmla="*/ 74158 h 605592"/>
                <a:gd name="connsiteX37" fmla="*/ 445650 w 507577"/>
                <a:gd name="connsiteY37" fmla="*/ 123566 h 605592"/>
                <a:gd name="connsiteX38" fmla="*/ 482788 w 507577"/>
                <a:gd name="connsiteY38" fmla="*/ 123566 h 605592"/>
                <a:gd name="connsiteX39" fmla="*/ 482788 w 507577"/>
                <a:gd name="connsiteY39" fmla="*/ 74158 h 605592"/>
                <a:gd name="connsiteX40" fmla="*/ 117632 w 507577"/>
                <a:gd name="connsiteY40" fmla="*/ 55606 h 605592"/>
                <a:gd name="connsiteX41" fmla="*/ 377597 w 507577"/>
                <a:gd name="connsiteY41" fmla="*/ 55606 h 605592"/>
                <a:gd name="connsiteX42" fmla="*/ 389945 w 507577"/>
                <a:gd name="connsiteY42" fmla="*/ 67937 h 605592"/>
                <a:gd name="connsiteX43" fmla="*/ 389945 w 507577"/>
                <a:gd name="connsiteY43" fmla="*/ 216279 h 605592"/>
                <a:gd name="connsiteX44" fmla="*/ 377597 w 507577"/>
                <a:gd name="connsiteY44" fmla="*/ 228703 h 605592"/>
                <a:gd name="connsiteX45" fmla="*/ 117632 w 507577"/>
                <a:gd name="connsiteY45" fmla="*/ 228703 h 605592"/>
                <a:gd name="connsiteX46" fmla="*/ 105284 w 507577"/>
                <a:gd name="connsiteY46" fmla="*/ 216279 h 605592"/>
                <a:gd name="connsiteX47" fmla="*/ 105284 w 507577"/>
                <a:gd name="connsiteY47" fmla="*/ 67937 h 605592"/>
                <a:gd name="connsiteX48" fmla="*/ 117632 w 507577"/>
                <a:gd name="connsiteY48" fmla="*/ 55606 h 605592"/>
                <a:gd name="connsiteX49" fmla="*/ 24789 w 507577"/>
                <a:gd name="connsiteY49" fmla="*/ 24750 h 605592"/>
                <a:gd name="connsiteX50" fmla="*/ 24789 w 507577"/>
                <a:gd name="connsiteY50" fmla="*/ 580935 h 605592"/>
                <a:gd name="connsiteX51" fmla="*/ 408513 w 507577"/>
                <a:gd name="connsiteY51" fmla="*/ 580935 h 605592"/>
                <a:gd name="connsiteX52" fmla="*/ 420954 w 507577"/>
                <a:gd name="connsiteY52" fmla="*/ 568513 h 605592"/>
                <a:gd name="connsiteX53" fmla="*/ 420954 w 507577"/>
                <a:gd name="connsiteY53" fmla="*/ 37079 h 605592"/>
                <a:gd name="connsiteX54" fmla="*/ 408513 w 507577"/>
                <a:gd name="connsiteY54" fmla="*/ 24750 h 605592"/>
                <a:gd name="connsiteX55" fmla="*/ 74275 w 507577"/>
                <a:gd name="connsiteY55" fmla="*/ 24750 h 605592"/>
                <a:gd name="connsiteX56" fmla="*/ 74275 w 507577"/>
                <a:gd name="connsiteY56" fmla="*/ 531434 h 605592"/>
                <a:gd name="connsiteX57" fmla="*/ 49579 w 507577"/>
                <a:gd name="connsiteY57" fmla="*/ 531434 h 605592"/>
                <a:gd name="connsiteX58" fmla="*/ 49579 w 507577"/>
                <a:gd name="connsiteY58" fmla="*/ 24750 h 605592"/>
                <a:gd name="connsiteX59" fmla="*/ 12441 w 507577"/>
                <a:gd name="connsiteY59" fmla="*/ 0 h 605592"/>
                <a:gd name="connsiteX60" fmla="*/ 408513 w 507577"/>
                <a:gd name="connsiteY60" fmla="*/ 0 h 605592"/>
                <a:gd name="connsiteX61" fmla="*/ 445650 w 507577"/>
                <a:gd name="connsiteY61" fmla="*/ 37079 h 605592"/>
                <a:gd name="connsiteX62" fmla="*/ 445650 w 507577"/>
                <a:gd name="connsiteY62" fmla="*/ 49408 h 605592"/>
                <a:gd name="connsiteX63" fmla="*/ 495229 w 507577"/>
                <a:gd name="connsiteY63" fmla="*/ 49408 h 605592"/>
                <a:gd name="connsiteX64" fmla="*/ 507577 w 507577"/>
                <a:gd name="connsiteY64" fmla="*/ 61829 h 605592"/>
                <a:gd name="connsiteX65" fmla="*/ 507577 w 507577"/>
                <a:gd name="connsiteY65" fmla="*/ 358461 h 605592"/>
                <a:gd name="connsiteX66" fmla="*/ 495229 w 507577"/>
                <a:gd name="connsiteY66" fmla="*/ 370790 h 605592"/>
                <a:gd name="connsiteX67" fmla="*/ 445650 w 507577"/>
                <a:gd name="connsiteY67" fmla="*/ 370790 h 605592"/>
                <a:gd name="connsiteX68" fmla="*/ 445650 w 507577"/>
                <a:gd name="connsiteY68" fmla="*/ 568513 h 605592"/>
                <a:gd name="connsiteX69" fmla="*/ 408513 w 507577"/>
                <a:gd name="connsiteY69" fmla="*/ 605592 h 605592"/>
                <a:gd name="connsiteX70" fmla="*/ 12441 w 507577"/>
                <a:gd name="connsiteY70" fmla="*/ 605592 h 605592"/>
                <a:gd name="connsiteX71" fmla="*/ 0 w 507577"/>
                <a:gd name="connsiteY71" fmla="*/ 593263 h 605592"/>
                <a:gd name="connsiteX72" fmla="*/ 0 w 507577"/>
                <a:gd name="connsiteY72" fmla="*/ 12329 h 605592"/>
                <a:gd name="connsiteX73" fmla="*/ 12441 w 507577"/>
                <a:gd name="connsiteY73"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07577" h="605592">
                  <a:moveTo>
                    <a:pt x="105284" y="315145"/>
                  </a:moveTo>
                  <a:lnTo>
                    <a:pt x="328130" y="315145"/>
                  </a:lnTo>
                  <a:lnTo>
                    <a:pt x="328130" y="339913"/>
                  </a:lnTo>
                  <a:lnTo>
                    <a:pt x="105284" y="339913"/>
                  </a:lnTo>
                  <a:close/>
                  <a:moveTo>
                    <a:pt x="445650" y="296632"/>
                  </a:moveTo>
                  <a:lnTo>
                    <a:pt x="445650" y="346039"/>
                  </a:lnTo>
                  <a:lnTo>
                    <a:pt x="482788" y="346039"/>
                  </a:lnTo>
                  <a:lnTo>
                    <a:pt x="482788" y="296632"/>
                  </a:lnTo>
                  <a:close/>
                  <a:moveTo>
                    <a:pt x="105284" y="265749"/>
                  </a:moveTo>
                  <a:lnTo>
                    <a:pt x="198148" y="265749"/>
                  </a:lnTo>
                  <a:lnTo>
                    <a:pt x="198148" y="290447"/>
                  </a:lnTo>
                  <a:lnTo>
                    <a:pt x="105284" y="290447"/>
                  </a:lnTo>
                  <a:close/>
                  <a:moveTo>
                    <a:pt x="451901" y="234771"/>
                  </a:moveTo>
                  <a:lnTo>
                    <a:pt x="476669" y="234771"/>
                  </a:lnTo>
                  <a:lnTo>
                    <a:pt x="476669" y="259539"/>
                  </a:lnTo>
                  <a:lnTo>
                    <a:pt x="451901" y="259539"/>
                  </a:lnTo>
                  <a:close/>
                  <a:moveTo>
                    <a:pt x="445650" y="222474"/>
                  </a:moveTo>
                  <a:lnTo>
                    <a:pt x="445650" y="271881"/>
                  </a:lnTo>
                  <a:lnTo>
                    <a:pt x="482788" y="271881"/>
                  </a:lnTo>
                  <a:lnTo>
                    <a:pt x="482788" y="222474"/>
                  </a:lnTo>
                  <a:close/>
                  <a:moveTo>
                    <a:pt x="445650" y="148316"/>
                  </a:moveTo>
                  <a:lnTo>
                    <a:pt x="445650" y="197724"/>
                  </a:lnTo>
                  <a:lnTo>
                    <a:pt x="482788" y="197724"/>
                  </a:lnTo>
                  <a:lnTo>
                    <a:pt x="482788" y="148316"/>
                  </a:lnTo>
                  <a:close/>
                  <a:moveTo>
                    <a:pt x="451901" y="86513"/>
                  </a:moveTo>
                  <a:lnTo>
                    <a:pt x="476669" y="86513"/>
                  </a:lnTo>
                  <a:lnTo>
                    <a:pt x="476669" y="111211"/>
                  </a:lnTo>
                  <a:lnTo>
                    <a:pt x="451901" y="111211"/>
                  </a:lnTo>
                  <a:close/>
                  <a:moveTo>
                    <a:pt x="129981" y="80361"/>
                  </a:moveTo>
                  <a:lnTo>
                    <a:pt x="129981" y="160651"/>
                  </a:lnTo>
                  <a:lnTo>
                    <a:pt x="346680" y="160651"/>
                  </a:lnTo>
                  <a:lnTo>
                    <a:pt x="346680" y="185406"/>
                  </a:lnTo>
                  <a:lnTo>
                    <a:pt x="129981" y="185406"/>
                  </a:lnTo>
                  <a:lnTo>
                    <a:pt x="129981" y="203948"/>
                  </a:lnTo>
                  <a:lnTo>
                    <a:pt x="365248" y="203948"/>
                  </a:lnTo>
                  <a:lnTo>
                    <a:pt x="365248" y="80361"/>
                  </a:lnTo>
                  <a:close/>
                  <a:moveTo>
                    <a:pt x="445650" y="74158"/>
                  </a:moveTo>
                  <a:lnTo>
                    <a:pt x="445650" y="123566"/>
                  </a:lnTo>
                  <a:lnTo>
                    <a:pt x="482788" y="123566"/>
                  </a:lnTo>
                  <a:lnTo>
                    <a:pt x="482788" y="74158"/>
                  </a:lnTo>
                  <a:close/>
                  <a:moveTo>
                    <a:pt x="117632" y="55606"/>
                  </a:moveTo>
                  <a:lnTo>
                    <a:pt x="377597" y="55606"/>
                  </a:lnTo>
                  <a:cubicBezTo>
                    <a:pt x="384467" y="55606"/>
                    <a:pt x="389945" y="61169"/>
                    <a:pt x="389945" y="67937"/>
                  </a:cubicBezTo>
                  <a:lnTo>
                    <a:pt x="389945" y="216279"/>
                  </a:lnTo>
                  <a:cubicBezTo>
                    <a:pt x="389945" y="223140"/>
                    <a:pt x="384467" y="228703"/>
                    <a:pt x="377597" y="228703"/>
                  </a:cubicBezTo>
                  <a:lnTo>
                    <a:pt x="117632" y="228703"/>
                  </a:lnTo>
                  <a:cubicBezTo>
                    <a:pt x="110762" y="228703"/>
                    <a:pt x="105284" y="223140"/>
                    <a:pt x="105284" y="216279"/>
                  </a:cubicBezTo>
                  <a:lnTo>
                    <a:pt x="105284" y="67937"/>
                  </a:lnTo>
                  <a:cubicBezTo>
                    <a:pt x="105284" y="61169"/>
                    <a:pt x="110762" y="55606"/>
                    <a:pt x="117632" y="55606"/>
                  </a:cubicBezTo>
                  <a:close/>
                  <a:moveTo>
                    <a:pt x="24789" y="24750"/>
                  </a:moveTo>
                  <a:lnTo>
                    <a:pt x="24789" y="580935"/>
                  </a:lnTo>
                  <a:lnTo>
                    <a:pt x="408513" y="580935"/>
                  </a:lnTo>
                  <a:cubicBezTo>
                    <a:pt x="415383" y="580935"/>
                    <a:pt x="420954" y="575373"/>
                    <a:pt x="420954" y="568513"/>
                  </a:cubicBezTo>
                  <a:lnTo>
                    <a:pt x="420954" y="37079"/>
                  </a:lnTo>
                  <a:cubicBezTo>
                    <a:pt x="420954" y="30219"/>
                    <a:pt x="415383" y="24750"/>
                    <a:pt x="408513" y="24750"/>
                  </a:cubicBezTo>
                  <a:lnTo>
                    <a:pt x="74275" y="24750"/>
                  </a:lnTo>
                  <a:lnTo>
                    <a:pt x="74275" y="531434"/>
                  </a:lnTo>
                  <a:lnTo>
                    <a:pt x="49579" y="531434"/>
                  </a:lnTo>
                  <a:lnTo>
                    <a:pt x="49579" y="24750"/>
                  </a:lnTo>
                  <a:close/>
                  <a:moveTo>
                    <a:pt x="12441" y="0"/>
                  </a:moveTo>
                  <a:lnTo>
                    <a:pt x="408513" y="0"/>
                  </a:lnTo>
                  <a:cubicBezTo>
                    <a:pt x="429031" y="0"/>
                    <a:pt x="445650" y="16593"/>
                    <a:pt x="445650" y="37079"/>
                  </a:cubicBezTo>
                  <a:lnTo>
                    <a:pt x="445650" y="49408"/>
                  </a:lnTo>
                  <a:lnTo>
                    <a:pt x="495229" y="49408"/>
                  </a:lnTo>
                  <a:cubicBezTo>
                    <a:pt x="502006" y="49408"/>
                    <a:pt x="507577" y="54970"/>
                    <a:pt x="507577" y="61829"/>
                  </a:cubicBezTo>
                  <a:lnTo>
                    <a:pt x="507577" y="358461"/>
                  </a:lnTo>
                  <a:cubicBezTo>
                    <a:pt x="507577" y="365228"/>
                    <a:pt x="502006" y="370790"/>
                    <a:pt x="495229" y="370790"/>
                  </a:cubicBezTo>
                  <a:lnTo>
                    <a:pt x="445650" y="370790"/>
                  </a:lnTo>
                  <a:lnTo>
                    <a:pt x="445650" y="568513"/>
                  </a:lnTo>
                  <a:cubicBezTo>
                    <a:pt x="445650" y="588999"/>
                    <a:pt x="429031" y="605592"/>
                    <a:pt x="408513" y="605592"/>
                  </a:cubicBezTo>
                  <a:lnTo>
                    <a:pt x="12441" y="605592"/>
                  </a:lnTo>
                  <a:cubicBezTo>
                    <a:pt x="5571" y="605592"/>
                    <a:pt x="0" y="600123"/>
                    <a:pt x="0" y="593263"/>
                  </a:cubicBezTo>
                  <a:lnTo>
                    <a:pt x="0" y="12329"/>
                  </a:lnTo>
                  <a:cubicBezTo>
                    <a:pt x="0" y="5562"/>
                    <a:pt x="5571" y="0"/>
                    <a:pt x="12441" y="0"/>
                  </a:cubicBezTo>
                  <a:close/>
                </a:path>
              </a:pathLst>
            </a:custGeom>
            <a:solidFill>
              <a:schemeClr val="bg1"/>
            </a:solidFill>
            <a:ln>
              <a:noFill/>
            </a:ln>
            <a:effectLst>
              <a:outerShdw blurRad="6731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nvGrpSpPr>
          <p:cNvPr id="21" name="组合 20"/>
          <p:cNvGrpSpPr/>
          <p:nvPr/>
        </p:nvGrpSpPr>
        <p:grpSpPr>
          <a:xfrm>
            <a:off x="1080471" y="4488397"/>
            <a:ext cx="798285" cy="798285"/>
            <a:chOff x="2959100" y="1866900"/>
            <a:chExt cx="1536700" cy="1536700"/>
          </a:xfrm>
        </p:grpSpPr>
        <p:sp>
          <p:nvSpPr>
            <p:cNvPr id="25" name="椭圆 24"/>
            <p:cNvSpPr/>
            <p:nvPr/>
          </p:nvSpPr>
          <p:spPr>
            <a:xfrm>
              <a:off x="2959100" y="1866900"/>
              <a:ext cx="1536700" cy="1536700"/>
            </a:xfrm>
            <a:prstGeom prst="ellipse">
              <a:avLst/>
            </a:prstGeom>
            <a:solidFill>
              <a:srgbClr val="1E35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26" name="椭圆 2"/>
            <p:cNvSpPr/>
            <p:nvPr/>
          </p:nvSpPr>
          <p:spPr>
            <a:xfrm>
              <a:off x="3361590" y="2269986"/>
              <a:ext cx="731720" cy="730528"/>
            </a:xfrm>
            <a:custGeom>
              <a:avLst/>
              <a:gdLst>
                <a:gd name="connsiteX0" fmla="*/ 521716 w 606580"/>
                <a:gd name="connsiteY0" fmla="*/ 473869 h 605592"/>
                <a:gd name="connsiteX1" fmla="*/ 474642 w 606580"/>
                <a:gd name="connsiteY1" fmla="*/ 520867 h 605592"/>
                <a:gd name="connsiteX2" fmla="*/ 521716 w 606580"/>
                <a:gd name="connsiteY2" fmla="*/ 567772 h 605592"/>
                <a:gd name="connsiteX3" fmla="*/ 568698 w 606580"/>
                <a:gd name="connsiteY3" fmla="*/ 520867 h 605592"/>
                <a:gd name="connsiteX4" fmla="*/ 521716 w 606580"/>
                <a:gd name="connsiteY4" fmla="*/ 473869 h 605592"/>
                <a:gd name="connsiteX5" fmla="*/ 60630 w 606580"/>
                <a:gd name="connsiteY5" fmla="*/ 401194 h 605592"/>
                <a:gd name="connsiteX6" fmla="*/ 37882 w 606580"/>
                <a:gd name="connsiteY6" fmla="*/ 423905 h 605592"/>
                <a:gd name="connsiteX7" fmla="*/ 60630 w 606580"/>
                <a:gd name="connsiteY7" fmla="*/ 446616 h 605592"/>
                <a:gd name="connsiteX8" fmla="*/ 83378 w 606580"/>
                <a:gd name="connsiteY8" fmla="*/ 423905 h 605592"/>
                <a:gd name="connsiteX9" fmla="*/ 60630 w 606580"/>
                <a:gd name="connsiteY9" fmla="*/ 401194 h 605592"/>
                <a:gd name="connsiteX10" fmla="*/ 242639 w 606580"/>
                <a:gd name="connsiteY10" fmla="*/ 218047 h 605592"/>
                <a:gd name="connsiteX11" fmla="*/ 291153 w 606580"/>
                <a:gd name="connsiteY11" fmla="*/ 266490 h 605592"/>
                <a:gd name="connsiteX12" fmla="*/ 242639 w 606580"/>
                <a:gd name="connsiteY12" fmla="*/ 314933 h 605592"/>
                <a:gd name="connsiteX13" fmla="*/ 194125 w 606580"/>
                <a:gd name="connsiteY13" fmla="*/ 266490 h 605592"/>
                <a:gd name="connsiteX14" fmla="*/ 242639 w 606580"/>
                <a:gd name="connsiteY14" fmla="*/ 218047 h 605592"/>
                <a:gd name="connsiteX15" fmla="*/ 242613 w 606580"/>
                <a:gd name="connsiteY15" fmla="*/ 183170 h 605592"/>
                <a:gd name="connsiteX16" fmla="*/ 159235 w 606580"/>
                <a:gd name="connsiteY16" fmla="*/ 266505 h 605592"/>
                <a:gd name="connsiteX17" fmla="*/ 242613 w 606580"/>
                <a:gd name="connsiteY17" fmla="*/ 349747 h 605592"/>
                <a:gd name="connsiteX18" fmla="*/ 326084 w 606580"/>
                <a:gd name="connsiteY18" fmla="*/ 266505 h 605592"/>
                <a:gd name="connsiteX19" fmla="*/ 242613 w 606580"/>
                <a:gd name="connsiteY19" fmla="*/ 183170 h 605592"/>
                <a:gd name="connsiteX20" fmla="*/ 448923 w 606580"/>
                <a:gd name="connsiteY20" fmla="*/ 37821 h 605592"/>
                <a:gd name="connsiteX21" fmla="*/ 426175 w 606580"/>
                <a:gd name="connsiteY21" fmla="*/ 60532 h 605592"/>
                <a:gd name="connsiteX22" fmla="*/ 448923 w 606580"/>
                <a:gd name="connsiteY22" fmla="*/ 83242 h 605592"/>
                <a:gd name="connsiteX23" fmla="*/ 471671 w 606580"/>
                <a:gd name="connsiteY23" fmla="*/ 60532 h 605592"/>
                <a:gd name="connsiteX24" fmla="*/ 448923 w 606580"/>
                <a:gd name="connsiteY24" fmla="*/ 37821 h 605592"/>
                <a:gd name="connsiteX25" fmla="*/ 448923 w 606580"/>
                <a:gd name="connsiteY25" fmla="*/ 0 h 605592"/>
                <a:gd name="connsiteX26" fmla="*/ 509553 w 606580"/>
                <a:gd name="connsiteY26" fmla="*/ 60532 h 605592"/>
                <a:gd name="connsiteX27" fmla="*/ 448923 w 606580"/>
                <a:gd name="connsiteY27" fmla="*/ 121156 h 605592"/>
                <a:gd name="connsiteX28" fmla="*/ 424132 w 606580"/>
                <a:gd name="connsiteY28" fmla="*/ 115779 h 605592"/>
                <a:gd name="connsiteX29" fmla="*/ 338340 w 606580"/>
                <a:gd name="connsiteY29" fmla="*/ 192255 h 605592"/>
                <a:gd name="connsiteX30" fmla="*/ 363967 w 606580"/>
                <a:gd name="connsiteY30" fmla="*/ 266505 h 605592"/>
                <a:gd name="connsiteX31" fmla="*/ 340662 w 606580"/>
                <a:gd name="connsiteY31" fmla="*/ 337604 h 605592"/>
                <a:gd name="connsiteX32" fmla="*/ 463036 w 606580"/>
                <a:gd name="connsiteY32" fmla="*/ 459779 h 605592"/>
                <a:gd name="connsiteX33" fmla="*/ 521716 w 606580"/>
                <a:gd name="connsiteY33" fmla="*/ 436049 h 605592"/>
                <a:gd name="connsiteX34" fmla="*/ 606580 w 606580"/>
                <a:gd name="connsiteY34" fmla="*/ 520867 h 605592"/>
                <a:gd name="connsiteX35" fmla="*/ 521624 w 606580"/>
                <a:gd name="connsiteY35" fmla="*/ 605592 h 605592"/>
                <a:gd name="connsiteX36" fmla="*/ 436760 w 606580"/>
                <a:gd name="connsiteY36" fmla="*/ 520867 h 605592"/>
                <a:gd name="connsiteX37" fmla="*/ 442052 w 606580"/>
                <a:gd name="connsiteY37" fmla="*/ 492316 h 605592"/>
                <a:gd name="connsiteX38" fmla="*/ 313921 w 606580"/>
                <a:gd name="connsiteY38" fmla="*/ 364394 h 605592"/>
                <a:gd name="connsiteX39" fmla="*/ 242613 w 606580"/>
                <a:gd name="connsiteY39" fmla="*/ 387568 h 605592"/>
                <a:gd name="connsiteX40" fmla="*/ 162764 w 606580"/>
                <a:gd name="connsiteY40" fmla="*/ 357534 h 605592"/>
                <a:gd name="connsiteX41" fmla="*/ 114947 w 606580"/>
                <a:gd name="connsiteY41" fmla="*/ 397394 h 605592"/>
                <a:gd name="connsiteX42" fmla="*/ 121353 w 606580"/>
                <a:gd name="connsiteY42" fmla="*/ 423905 h 605592"/>
                <a:gd name="connsiteX43" fmla="*/ 60630 w 606580"/>
                <a:gd name="connsiteY43" fmla="*/ 484529 h 605592"/>
                <a:gd name="connsiteX44" fmla="*/ 0 w 606580"/>
                <a:gd name="connsiteY44" fmla="*/ 423905 h 605592"/>
                <a:gd name="connsiteX45" fmla="*/ 60630 w 606580"/>
                <a:gd name="connsiteY45" fmla="*/ 363374 h 605592"/>
                <a:gd name="connsiteX46" fmla="*/ 88299 w 606580"/>
                <a:gd name="connsiteY46" fmla="*/ 370326 h 605592"/>
                <a:gd name="connsiteX47" fmla="*/ 138530 w 606580"/>
                <a:gd name="connsiteY47" fmla="*/ 328427 h 605592"/>
                <a:gd name="connsiteX48" fmla="*/ 121353 w 606580"/>
                <a:gd name="connsiteY48" fmla="*/ 266505 h 605592"/>
                <a:gd name="connsiteX49" fmla="*/ 151715 w 606580"/>
                <a:gd name="connsiteY49" fmla="*/ 186507 h 605592"/>
                <a:gd name="connsiteX50" fmla="*/ 90620 w 606580"/>
                <a:gd name="connsiteY50" fmla="*/ 127830 h 605592"/>
                <a:gd name="connsiteX51" fmla="*/ 81057 w 606580"/>
                <a:gd name="connsiteY51" fmla="*/ 129313 h 605592"/>
                <a:gd name="connsiteX52" fmla="*/ 44660 w 606580"/>
                <a:gd name="connsiteY52" fmla="*/ 92976 h 605592"/>
                <a:gd name="connsiteX53" fmla="*/ 81057 w 606580"/>
                <a:gd name="connsiteY53" fmla="*/ 56638 h 605592"/>
                <a:gd name="connsiteX54" fmla="*/ 117454 w 606580"/>
                <a:gd name="connsiteY54" fmla="*/ 92976 h 605592"/>
                <a:gd name="connsiteX55" fmla="*/ 116618 w 606580"/>
                <a:gd name="connsiteY55" fmla="*/ 100299 h 605592"/>
                <a:gd name="connsiteX56" fmla="*/ 181148 w 606580"/>
                <a:gd name="connsiteY56" fmla="*/ 162221 h 605592"/>
                <a:gd name="connsiteX57" fmla="*/ 242613 w 606580"/>
                <a:gd name="connsiteY57" fmla="*/ 145350 h 605592"/>
                <a:gd name="connsiteX58" fmla="*/ 310579 w 606580"/>
                <a:gd name="connsiteY58" fmla="*/ 166114 h 605592"/>
                <a:gd name="connsiteX59" fmla="*/ 396092 w 606580"/>
                <a:gd name="connsiteY59" fmla="*/ 89917 h 605592"/>
                <a:gd name="connsiteX60" fmla="*/ 388200 w 606580"/>
                <a:gd name="connsiteY60" fmla="*/ 60532 h 605592"/>
                <a:gd name="connsiteX61" fmla="*/ 448923 w 606580"/>
                <a:gd name="connsiteY6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06580" h="605592">
                  <a:moveTo>
                    <a:pt x="521716" y="473869"/>
                  </a:moveTo>
                  <a:cubicBezTo>
                    <a:pt x="495812" y="473869"/>
                    <a:pt x="474642" y="494911"/>
                    <a:pt x="474642" y="520867"/>
                  </a:cubicBezTo>
                  <a:cubicBezTo>
                    <a:pt x="474642" y="546729"/>
                    <a:pt x="495812" y="567772"/>
                    <a:pt x="521716" y="567772"/>
                  </a:cubicBezTo>
                  <a:cubicBezTo>
                    <a:pt x="547621" y="567772"/>
                    <a:pt x="568698" y="546729"/>
                    <a:pt x="568698" y="520867"/>
                  </a:cubicBezTo>
                  <a:cubicBezTo>
                    <a:pt x="568698" y="495004"/>
                    <a:pt x="547621" y="473869"/>
                    <a:pt x="521716" y="473869"/>
                  </a:cubicBezTo>
                  <a:close/>
                  <a:moveTo>
                    <a:pt x="60630" y="401194"/>
                  </a:moveTo>
                  <a:cubicBezTo>
                    <a:pt x="48096" y="401194"/>
                    <a:pt x="37882" y="411391"/>
                    <a:pt x="37882" y="423905"/>
                  </a:cubicBezTo>
                  <a:cubicBezTo>
                    <a:pt x="37882" y="436512"/>
                    <a:pt x="48096" y="446616"/>
                    <a:pt x="60630" y="446616"/>
                  </a:cubicBezTo>
                  <a:cubicBezTo>
                    <a:pt x="73165" y="446616"/>
                    <a:pt x="83378" y="436512"/>
                    <a:pt x="83378" y="423905"/>
                  </a:cubicBezTo>
                  <a:cubicBezTo>
                    <a:pt x="83378" y="411391"/>
                    <a:pt x="73165" y="401194"/>
                    <a:pt x="60630" y="401194"/>
                  </a:cubicBezTo>
                  <a:close/>
                  <a:moveTo>
                    <a:pt x="242639" y="218047"/>
                  </a:moveTo>
                  <a:cubicBezTo>
                    <a:pt x="269433" y="218047"/>
                    <a:pt x="291153" y="239736"/>
                    <a:pt x="291153" y="266490"/>
                  </a:cubicBezTo>
                  <a:cubicBezTo>
                    <a:pt x="291153" y="293244"/>
                    <a:pt x="269433" y="314933"/>
                    <a:pt x="242639" y="314933"/>
                  </a:cubicBezTo>
                  <a:cubicBezTo>
                    <a:pt x="215845" y="314933"/>
                    <a:pt x="194125" y="293244"/>
                    <a:pt x="194125" y="266490"/>
                  </a:cubicBezTo>
                  <a:cubicBezTo>
                    <a:pt x="194125" y="239736"/>
                    <a:pt x="215845" y="218047"/>
                    <a:pt x="242639" y="218047"/>
                  </a:cubicBezTo>
                  <a:close/>
                  <a:moveTo>
                    <a:pt x="242613" y="183170"/>
                  </a:moveTo>
                  <a:cubicBezTo>
                    <a:pt x="196653" y="183170"/>
                    <a:pt x="159235" y="220527"/>
                    <a:pt x="159235" y="266505"/>
                  </a:cubicBezTo>
                  <a:cubicBezTo>
                    <a:pt x="159235" y="312390"/>
                    <a:pt x="196653" y="349747"/>
                    <a:pt x="242613" y="349747"/>
                  </a:cubicBezTo>
                  <a:cubicBezTo>
                    <a:pt x="288666" y="349747"/>
                    <a:pt x="326084" y="312390"/>
                    <a:pt x="326084" y="266505"/>
                  </a:cubicBezTo>
                  <a:cubicBezTo>
                    <a:pt x="326084" y="220527"/>
                    <a:pt x="288666" y="183170"/>
                    <a:pt x="242613" y="183170"/>
                  </a:cubicBezTo>
                  <a:close/>
                  <a:moveTo>
                    <a:pt x="448923" y="37821"/>
                  </a:moveTo>
                  <a:cubicBezTo>
                    <a:pt x="436389" y="37821"/>
                    <a:pt x="426175" y="48017"/>
                    <a:pt x="426175" y="60532"/>
                  </a:cubicBezTo>
                  <a:cubicBezTo>
                    <a:pt x="426175" y="73138"/>
                    <a:pt x="436389" y="83242"/>
                    <a:pt x="448923" y="83242"/>
                  </a:cubicBezTo>
                  <a:cubicBezTo>
                    <a:pt x="461458" y="83242"/>
                    <a:pt x="471671" y="73138"/>
                    <a:pt x="471671" y="60532"/>
                  </a:cubicBezTo>
                  <a:cubicBezTo>
                    <a:pt x="471671" y="48017"/>
                    <a:pt x="461458" y="37821"/>
                    <a:pt x="448923" y="37821"/>
                  </a:cubicBezTo>
                  <a:close/>
                  <a:moveTo>
                    <a:pt x="448923" y="0"/>
                  </a:moveTo>
                  <a:cubicBezTo>
                    <a:pt x="482349" y="0"/>
                    <a:pt x="509553" y="27160"/>
                    <a:pt x="509553" y="60532"/>
                  </a:cubicBezTo>
                  <a:cubicBezTo>
                    <a:pt x="509553" y="93995"/>
                    <a:pt x="482441" y="121156"/>
                    <a:pt x="448923" y="121156"/>
                  </a:cubicBezTo>
                  <a:cubicBezTo>
                    <a:pt x="440102" y="121156"/>
                    <a:pt x="431653" y="119116"/>
                    <a:pt x="424132" y="115779"/>
                  </a:cubicBezTo>
                  <a:lnTo>
                    <a:pt x="338340" y="192255"/>
                  </a:lnTo>
                  <a:cubicBezTo>
                    <a:pt x="354310" y="212741"/>
                    <a:pt x="363967" y="238510"/>
                    <a:pt x="363967" y="266505"/>
                  </a:cubicBezTo>
                  <a:cubicBezTo>
                    <a:pt x="363967" y="293109"/>
                    <a:pt x="355239" y="317674"/>
                    <a:pt x="340662" y="337604"/>
                  </a:cubicBezTo>
                  <a:lnTo>
                    <a:pt x="463036" y="459779"/>
                  </a:lnTo>
                  <a:cubicBezTo>
                    <a:pt x="478263" y="445133"/>
                    <a:pt x="498876" y="436049"/>
                    <a:pt x="521716" y="436049"/>
                  </a:cubicBezTo>
                  <a:cubicBezTo>
                    <a:pt x="568605" y="436049"/>
                    <a:pt x="606580" y="474055"/>
                    <a:pt x="606580" y="520867"/>
                  </a:cubicBezTo>
                  <a:cubicBezTo>
                    <a:pt x="606580" y="567679"/>
                    <a:pt x="568605" y="605592"/>
                    <a:pt x="521624" y="605592"/>
                  </a:cubicBezTo>
                  <a:cubicBezTo>
                    <a:pt x="474735" y="605592"/>
                    <a:pt x="436760" y="567679"/>
                    <a:pt x="436760" y="520867"/>
                  </a:cubicBezTo>
                  <a:cubicBezTo>
                    <a:pt x="436760" y="510763"/>
                    <a:pt x="438803" y="501215"/>
                    <a:pt x="442052" y="492316"/>
                  </a:cubicBezTo>
                  <a:lnTo>
                    <a:pt x="313921" y="364394"/>
                  </a:lnTo>
                  <a:cubicBezTo>
                    <a:pt x="293866" y="378947"/>
                    <a:pt x="269261" y="387568"/>
                    <a:pt x="242613" y="387568"/>
                  </a:cubicBezTo>
                  <a:cubicBezTo>
                    <a:pt x="211973" y="387568"/>
                    <a:pt x="184119" y="376166"/>
                    <a:pt x="162764" y="357534"/>
                  </a:cubicBezTo>
                  <a:lnTo>
                    <a:pt x="114947" y="397394"/>
                  </a:lnTo>
                  <a:cubicBezTo>
                    <a:pt x="118939" y="405458"/>
                    <a:pt x="121353" y="414357"/>
                    <a:pt x="121353" y="423905"/>
                  </a:cubicBezTo>
                  <a:cubicBezTo>
                    <a:pt x="121353" y="457369"/>
                    <a:pt x="94149" y="484529"/>
                    <a:pt x="60630" y="484529"/>
                  </a:cubicBezTo>
                  <a:cubicBezTo>
                    <a:pt x="27205" y="484529"/>
                    <a:pt x="0" y="457369"/>
                    <a:pt x="0" y="423905"/>
                  </a:cubicBezTo>
                  <a:cubicBezTo>
                    <a:pt x="0" y="390534"/>
                    <a:pt x="27205" y="363374"/>
                    <a:pt x="60630" y="363374"/>
                  </a:cubicBezTo>
                  <a:cubicBezTo>
                    <a:pt x="70658" y="363374"/>
                    <a:pt x="79943" y="366062"/>
                    <a:pt x="88299" y="370326"/>
                  </a:cubicBezTo>
                  <a:lnTo>
                    <a:pt x="138530" y="328427"/>
                  </a:lnTo>
                  <a:cubicBezTo>
                    <a:pt x="127667" y="310258"/>
                    <a:pt x="121353" y="289123"/>
                    <a:pt x="121353" y="266505"/>
                  </a:cubicBezTo>
                  <a:cubicBezTo>
                    <a:pt x="121353" y="235822"/>
                    <a:pt x="132866" y="207828"/>
                    <a:pt x="151715" y="186507"/>
                  </a:cubicBezTo>
                  <a:lnTo>
                    <a:pt x="90620" y="127830"/>
                  </a:lnTo>
                  <a:cubicBezTo>
                    <a:pt x="87556" y="128757"/>
                    <a:pt x="84399" y="129313"/>
                    <a:pt x="81057" y="129313"/>
                  </a:cubicBezTo>
                  <a:cubicBezTo>
                    <a:pt x="60909" y="129313"/>
                    <a:pt x="44660" y="113091"/>
                    <a:pt x="44660" y="92976"/>
                  </a:cubicBezTo>
                  <a:cubicBezTo>
                    <a:pt x="44660" y="72953"/>
                    <a:pt x="60909" y="56638"/>
                    <a:pt x="81057" y="56638"/>
                  </a:cubicBezTo>
                  <a:cubicBezTo>
                    <a:pt x="101112" y="56638"/>
                    <a:pt x="117454" y="72953"/>
                    <a:pt x="117454" y="92976"/>
                  </a:cubicBezTo>
                  <a:cubicBezTo>
                    <a:pt x="117454" y="95478"/>
                    <a:pt x="117175" y="97981"/>
                    <a:pt x="116618" y="100299"/>
                  </a:cubicBezTo>
                  <a:lnTo>
                    <a:pt x="181148" y="162221"/>
                  </a:lnTo>
                  <a:cubicBezTo>
                    <a:pt x="199160" y="151560"/>
                    <a:pt x="220144" y="145350"/>
                    <a:pt x="242613" y="145350"/>
                  </a:cubicBezTo>
                  <a:cubicBezTo>
                    <a:pt x="267868" y="145350"/>
                    <a:pt x="291266" y="153044"/>
                    <a:pt x="310579" y="166114"/>
                  </a:cubicBezTo>
                  <a:lnTo>
                    <a:pt x="396092" y="89917"/>
                  </a:lnTo>
                  <a:cubicBezTo>
                    <a:pt x="391264" y="81203"/>
                    <a:pt x="388200" y="71284"/>
                    <a:pt x="388200" y="60532"/>
                  </a:cubicBezTo>
                  <a:cubicBezTo>
                    <a:pt x="388200" y="27160"/>
                    <a:pt x="415405" y="0"/>
                    <a:pt x="448923" y="0"/>
                  </a:cubicBezTo>
                  <a:close/>
                </a:path>
              </a:pathLst>
            </a:custGeom>
            <a:solidFill>
              <a:schemeClr val="bg1"/>
            </a:solidFill>
            <a:ln>
              <a:noFill/>
            </a:ln>
            <a:effectLst>
              <a:outerShdw blurRad="6731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cxnSp>
        <p:nvCxnSpPr>
          <p:cNvPr id="27" name="直接连接符 26"/>
          <p:cNvCxnSpPr/>
          <p:nvPr/>
        </p:nvCxnSpPr>
        <p:spPr>
          <a:xfrm>
            <a:off x="992934" y="3771075"/>
            <a:ext cx="5218113"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1976876" y="2195870"/>
            <a:ext cx="4458858" cy="1121260"/>
          </a:xfrm>
          <a:prstGeom prst="rect">
            <a:avLst/>
          </a:prstGeom>
        </p:spPr>
        <p:txBody>
          <a:bodyPr wrap="square" anchor="ctr">
            <a:spAutoFit/>
            <a:scene3d>
              <a:camera prst="orthographicFront"/>
              <a:lightRig rig="threePt" dir="t"/>
            </a:scene3d>
            <a:sp3d contourW="12700"/>
          </a:bodyPr>
          <a:lstStyle/>
          <a:p>
            <a:pPr>
              <a:lnSpc>
                <a:spcPct val="125000"/>
              </a:lnSpc>
            </a:pPr>
            <a:r>
              <a:rPr lang="en-US" altLang="zh-CN" dirty="0" err="1">
                <a:solidFill>
                  <a:schemeClr val="tx1">
                    <a:lumMod val="65000"/>
                    <a:lumOff val="35000"/>
                  </a:schemeClr>
                </a:solidFill>
                <a:latin typeface="微软雅黑" panose="020B0503020204020204" pitchFamily="34" charset="-122"/>
                <a:ea typeface="微软雅黑" panose="020B0503020204020204" pitchFamily="34" charset="-122"/>
              </a:rPr>
              <a:t>计算机是由硬件系统（hardwaresystem）和软件系统（softwaresystem）两部分组成的</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1976876" y="4326910"/>
            <a:ext cx="4458858" cy="1121260"/>
          </a:xfrm>
          <a:prstGeom prst="rect">
            <a:avLst/>
          </a:prstGeom>
        </p:spPr>
        <p:txBody>
          <a:bodyPr wrap="square" anchor="ctr">
            <a:spAutoFit/>
            <a:scene3d>
              <a:camera prst="orthographicFront"/>
              <a:lightRig rig="threePt" dir="t"/>
            </a:scene3d>
            <a:sp3d contourW="12700"/>
          </a:bodyPr>
          <a:lstStyle/>
          <a:p>
            <a:pPr>
              <a:lnSpc>
                <a:spcPct val="125000"/>
              </a:lnSpc>
            </a:pPr>
            <a:r>
              <a:rPr lang="en-US" altLang="zh-CN">
                <a:solidFill>
                  <a:schemeClr val="tx1">
                    <a:lumMod val="65000"/>
                    <a:lumOff val="35000"/>
                  </a:schemeClr>
                </a:solidFill>
                <a:latin typeface="微软雅黑" panose="020B0503020204020204" pitchFamily="34" charset="-122"/>
                <a:ea typeface="微软雅黑" panose="020B0503020204020204" pitchFamily="34" charset="-122"/>
              </a:rPr>
              <a:t>计算机硬件是计算机的重要组成部分，其中包含了5个重要的组成部分：运算器、控制器、存储器、输入设备、输出设备</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文本框 6"/>
          <p:cNvSpPr txBox="1"/>
          <p:nvPr/>
        </p:nvSpPr>
        <p:spPr>
          <a:xfrm>
            <a:off x="850889" y="426190"/>
            <a:ext cx="10490221" cy="518678"/>
          </a:xfrm>
          <a:prstGeom prst="rect">
            <a:avLst/>
          </a:prstGeom>
          <a:noFill/>
        </p:spPr>
        <p:txBody>
          <a:bodyPr wrap="square" rtlCol="0">
            <a:spAutoFit/>
          </a:bodyPr>
          <a:lstStyle/>
          <a:p>
            <a:pPr algn="ctr"/>
            <a:r>
              <a:rPr lang="en-US" altLang="zh-CN" sz="2800" b="1">
                <a:solidFill>
                  <a:schemeClr val="tx1">
                    <a:lumMod val="95000"/>
                    <a:lumOff val="5000"/>
                  </a:schemeClr>
                </a:solidFill>
                <a:cs typeface="+mn-ea"/>
                <a:sym typeface="+mn-lt"/>
              </a:rPr>
              <a:t>计算机是如何组成的</a:t>
            </a:r>
            <a:endParaRPr lang="en-US" altLang="zh-CN" sz="2800" b="1">
              <a:solidFill>
                <a:schemeClr val="tx1">
                  <a:lumMod val="95000"/>
                  <a:lumOff val="5000"/>
                </a:schemeClr>
              </a:solidFill>
              <a:cs typeface="+mn-ea"/>
              <a:sym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8056" y="1801439"/>
            <a:ext cx="4134387" cy="3838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rLs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930233" y="2252407"/>
            <a:ext cx="10331533" cy="2807865"/>
          </a:xfrm>
          <a:prstGeom prst="rect">
            <a:avLst/>
          </a:prstGeom>
          <a:solidFill>
            <a:srgbClr val="F2F2F2">
              <a:alpha val="80000"/>
            </a:srgb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7"/>
          <p:cNvSpPr txBox="1"/>
          <p:nvPr/>
        </p:nvSpPr>
        <p:spPr>
          <a:xfrm>
            <a:off x="1308848" y="2658456"/>
            <a:ext cx="9760789" cy="1422697"/>
          </a:xfrm>
          <a:prstGeom prst="rect">
            <a:avLst/>
          </a:prstGeom>
          <a:noFill/>
        </p:spPr>
        <p:txBody>
          <a:bodyPr wrap="square" rtlCol="0">
            <a:spAutoFit/>
          </a:bodyPr>
          <a:lstStyle/>
          <a:p>
            <a:pPr>
              <a:lnSpc>
                <a:spcPct val="150000"/>
              </a:lnSpc>
            </a:pPr>
            <a:r>
              <a:rPr lang="en-US" altLang="zh-CN" sz="2000" spc="300" dirty="0" err="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系统软件一般包括操作系统、语言处理程序、数据库系统和网络管理系统</a:t>
            </a:r>
            <a:r>
              <a:rPr lang="en-US" altLang="zh-CN" sz="2000" spc="3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t>
            </a:r>
            <a:r>
              <a:rPr lang="en-US" altLang="zh-CN" sz="2000" spc="300" dirty="0" err="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应用软件一般分为两类，一类是为特定需要开发的实用型软件，另一类是为了方便用户使用计算机而提供的一种工具软件</a:t>
            </a:r>
            <a:endParaRPr lang="en-US" altLang="zh-CN" sz="2000" spc="3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0" name="圆角矩形 32"/>
          <p:cNvSpPr/>
          <p:nvPr/>
        </p:nvSpPr>
        <p:spPr>
          <a:xfrm>
            <a:off x="2062503" y="1861544"/>
            <a:ext cx="8066993" cy="650206"/>
          </a:xfrm>
          <a:prstGeom prst="roundRect">
            <a:avLst/>
          </a:prstGeom>
          <a:solidFill>
            <a:srgbClr val="1E3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微软雅黑" panose="020B0503020204020204" pitchFamily="34" charset="-122"/>
                <a:ea typeface="微软雅黑" panose="020B0503020204020204" pitchFamily="34" charset="-122"/>
              </a:rPr>
              <a:t>计算机软件系统通常被分为系统软件和应用软件两大类</a:t>
            </a:r>
            <a:endParaRPr lang="en-US" altLang="zh-CN" sz="2400">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2"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rLst="">
                                      <p:cBhvr>
                                        <p:cTn id="7" dur="500"/>
                                        <p:tgtEl>
                                          <p:spTgt spid="10"/>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rLst="">
                                      <p:cBhvr>
                                        <p:cTn id="11" dur="750"/>
                                        <p:tgtEl>
                                          <p:spTgt spid="8"/>
                                        </p:tgtEl>
                                      </p:cBhvr>
                                    </p:animEffect>
                                  </p:childTnLst>
                                </p:cTn>
                              </p:par>
                            </p:childTnLst>
                          </p:cTn>
                        </p:par>
                        <p:par>
                          <p:cTn id="12" fill="hold">
                            <p:stCondLst>
                              <p:cond delay="1500"/>
                            </p:stCondLst>
                            <p:childTnLst>
                              <p:par>
                                <p:cTn id="13" presetID="41" presetClass="entr" presetSubtype="0" fill="hold" grpId="1"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9"/>
                                        </p:tgtEl>
                                        <p:attrNameLst>
                                          <p:attrName>ppt_y</p:attrName>
                                        </p:attrNameLst>
                                      </p:cBhvr>
                                      <p:tavLst>
                                        <p:tav tm="0">
                                          <p:val>
                                            <p:strVal val="#ppt_y"/>
                                          </p:val>
                                        </p:tav>
                                        <p:tav tm="100000">
                                          <p:val>
                                            <p:strVal val="#ppt_y"/>
                                          </p:val>
                                        </p:tav>
                                      </p:tavLst>
                                    </p:anim>
                                    <p:anim calcmode="lin" valueType="num">
                                      <p:cBhvr>
                                        <p:cTn id="17"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rLst="">
                                      <p:cBhvr>
                                        <p:cTn id="19" dur="25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1"/>
      <p:bldP spid="10"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矩形: 圆角 8"/>
          <p:cNvSpPr/>
          <p:nvPr/>
        </p:nvSpPr>
        <p:spPr>
          <a:xfrm>
            <a:off x="202698" y="215231"/>
            <a:ext cx="11749182" cy="6402137"/>
          </a:xfrm>
          <a:prstGeom prst="roundRect">
            <a:avLst>
              <a:gd name="adj" fmla="val 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p:nvPr/>
        </p:nvPicPr>
        <p:blipFill>
          <a:blip r:embed="rId1"/>
          <a:srcRect/>
          <a:stretch>
            <a:fillRect/>
          </a:stretch>
        </p:blipFill>
        <p:spPr>
          <a:xfrm>
            <a:off x="5582092" y="893814"/>
            <a:ext cx="6982047" cy="6315061"/>
          </a:xfrm>
          <a:prstGeom prst="rect">
            <a:avLst/>
          </a:prstGeom>
        </p:spPr>
      </p:pic>
      <p:sp>
        <p:nvSpPr>
          <p:cNvPr id="11" name="圆角矩形 2"/>
          <p:cNvSpPr/>
          <p:nvPr/>
        </p:nvSpPr>
        <p:spPr>
          <a:xfrm>
            <a:off x="399607" y="-669852"/>
            <a:ext cx="552893" cy="1339703"/>
          </a:xfrm>
          <a:prstGeom prst="roundRect">
            <a:avLst>
              <a:gd name="adj" fmla="val 50000"/>
            </a:avLst>
          </a:prstGeom>
          <a:solidFill>
            <a:srgbClr val="1E3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952499" y="4372598"/>
            <a:ext cx="1585912" cy="612775"/>
            <a:chOff x="284163" y="1644650"/>
            <a:chExt cx="1585912" cy="612775"/>
          </a:xfrm>
        </p:grpSpPr>
        <p:sp>
          <p:nvSpPr>
            <p:cNvPr id="13" name="AutoShape 3"/>
            <p:cNvSpPr/>
            <p:nvPr/>
          </p:nvSpPr>
          <p:spPr>
            <a:xfrm>
              <a:off x="284163" y="1647825"/>
              <a:ext cx="158591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Freeform 5"/>
            <p:cNvSpPr/>
            <p:nvPr/>
          </p:nvSpPr>
          <p:spPr>
            <a:xfrm>
              <a:off x="284163" y="1644650"/>
              <a:ext cx="1582737" cy="612775"/>
            </a:xfrm>
            <a:custGeom>
              <a:avLst/>
              <a:gdLst>
                <a:gd name="T0" fmla="*/ 81 w 419"/>
                <a:gd name="T1" fmla="*/ 160 h 161"/>
                <a:gd name="T2" fmla="*/ 1 w 419"/>
                <a:gd name="T3" fmla="*/ 80 h 161"/>
                <a:gd name="T4" fmla="*/ 81 w 419"/>
                <a:gd name="T5" fmla="*/ 1 h 161"/>
                <a:gd name="T6" fmla="*/ 339 w 419"/>
                <a:gd name="T7" fmla="*/ 1 h 161"/>
                <a:gd name="T8" fmla="*/ 418 w 419"/>
                <a:gd name="T9" fmla="*/ 80 h 161"/>
                <a:gd name="T10" fmla="*/ 339 w 419"/>
                <a:gd name="T11" fmla="*/ 160 h 161"/>
                <a:gd name="T12" fmla="*/ 81 w 419"/>
                <a:gd name="T13" fmla="*/ 160 h 161"/>
                <a:gd name="T14" fmla="*/ 339 w 419"/>
                <a:gd name="T15" fmla="*/ 0 h 161"/>
                <a:gd name="T16" fmla="*/ 81 w 419"/>
                <a:gd name="T17" fmla="*/ 0 h 161"/>
                <a:gd name="T18" fmla="*/ 0 w 419"/>
                <a:gd name="T19" fmla="*/ 80 h 161"/>
                <a:gd name="T20" fmla="*/ 81 w 419"/>
                <a:gd name="T21" fmla="*/ 161 h 161"/>
                <a:gd name="T22" fmla="*/ 339 w 419"/>
                <a:gd name="T23" fmla="*/ 161 h 161"/>
                <a:gd name="T24" fmla="*/ 419 w 419"/>
                <a:gd name="T25" fmla="*/ 80 h 161"/>
                <a:gd name="T26" fmla="*/ 339 w 419"/>
                <a:gd name="T2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9" h="161">
                  <a:moveTo>
                    <a:pt x="81" y="160"/>
                  </a:moveTo>
                  <a:cubicBezTo>
                    <a:pt x="37" y="160"/>
                    <a:pt x="1" y="124"/>
                    <a:pt x="1" y="80"/>
                  </a:cubicBezTo>
                  <a:cubicBezTo>
                    <a:pt x="1" y="37"/>
                    <a:pt x="37" y="1"/>
                    <a:pt x="81" y="1"/>
                  </a:cubicBezTo>
                  <a:cubicBezTo>
                    <a:pt x="339" y="1"/>
                    <a:pt x="339" y="1"/>
                    <a:pt x="339" y="1"/>
                  </a:cubicBezTo>
                  <a:cubicBezTo>
                    <a:pt x="382" y="1"/>
                    <a:pt x="418" y="37"/>
                    <a:pt x="418" y="80"/>
                  </a:cubicBezTo>
                  <a:cubicBezTo>
                    <a:pt x="418" y="124"/>
                    <a:pt x="382" y="160"/>
                    <a:pt x="339" y="160"/>
                  </a:cubicBezTo>
                  <a:cubicBezTo>
                    <a:pt x="81" y="160"/>
                    <a:pt x="81" y="160"/>
                    <a:pt x="81" y="160"/>
                  </a:cubicBezTo>
                  <a:moveTo>
                    <a:pt x="339" y="0"/>
                  </a:moveTo>
                  <a:cubicBezTo>
                    <a:pt x="81" y="0"/>
                    <a:pt x="81" y="0"/>
                    <a:pt x="81" y="0"/>
                  </a:cubicBezTo>
                  <a:cubicBezTo>
                    <a:pt x="36" y="0"/>
                    <a:pt x="0" y="36"/>
                    <a:pt x="0" y="80"/>
                  </a:cubicBezTo>
                  <a:cubicBezTo>
                    <a:pt x="0" y="125"/>
                    <a:pt x="36" y="161"/>
                    <a:pt x="81" y="161"/>
                  </a:cubicBezTo>
                  <a:cubicBezTo>
                    <a:pt x="339" y="161"/>
                    <a:pt x="339" y="161"/>
                    <a:pt x="339" y="161"/>
                  </a:cubicBezTo>
                  <a:cubicBezTo>
                    <a:pt x="383" y="161"/>
                    <a:pt x="419" y="125"/>
                    <a:pt x="419" y="80"/>
                  </a:cubicBezTo>
                  <a:cubicBezTo>
                    <a:pt x="419" y="36"/>
                    <a:pt x="383" y="0"/>
                    <a:pt x="33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
            <p:cNvSpPr/>
            <p:nvPr/>
          </p:nvSpPr>
          <p:spPr>
            <a:xfrm>
              <a:off x="287338" y="1647825"/>
              <a:ext cx="1574800" cy="606425"/>
            </a:xfrm>
            <a:custGeom>
              <a:avLst/>
              <a:gdLst>
                <a:gd name="T0" fmla="*/ 80 w 417"/>
                <a:gd name="T1" fmla="*/ 159 h 159"/>
                <a:gd name="T2" fmla="*/ 0 w 417"/>
                <a:gd name="T3" fmla="*/ 79 h 159"/>
                <a:gd name="T4" fmla="*/ 80 w 417"/>
                <a:gd name="T5" fmla="*/ 0 h 159"/>
                <a:gd name="T6" fmla="*/ 338 w 417"/>
                <a:gd name="T7" fmla="*/ 0 h 159"/>
                <a:gd name="T8" fmla="*/ 417 w 417"/>
                <a:gd name="T9" fmla="*/ 79 h 159"/>
                <a:gd name="T10" fmla="*/ 338 w 417"/>
                <a:gd name="T11" fmla="*/ 159 h 159"/>
                <a:gd name="T12" fmla="*/ 80 w 417"/>
                <a:gd name="T13" fmla="*/ 159 h 159"/>
                <a:gd name="T14" fmla="*/ 338 w 417"/>
                <a:gd name="T15" fmla="*/ 0 h 159"/>
                <a:gd name="T16" fmla="*/ 80 w 417"/>
                <a:gd name="T17" fmla="*/ 0 h 159"/>
                <a:gd name="T18" fmla="*/ 0 w 417"/>
                <a:gd name="T19" fmla="*/ 79 h 159"/>
                <a:gd name="T20" fmla="*/ 80 w 417"/>
                <a:gd name="T21" fmla="*/ 159 h 159"/>
                <a:gd name="T22" fmla="*/ 338 w 417"/>
                <a:gd name="T23" fmla="*/ 159 h 159"/>
                <a:gd name="T24" fmla="*/ 417 w 417"/>
                <a:gd name="T25" fmla="*/ 79 h 159"/>
                <a:gd name="T26" fmla="*/ 338 w 417"/>
                <a:gd name="T2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159">
                  <a:moveTo>
                    <a:pt x="80" y="159"/>
                  </a:moveTo>
                  <a:cubicBezTo>
                    <a:pt x="36" y="159"/>
                    <a:pt x="0" y="123"/>
                    <a:pt x="0" y="79"/>
                  </a:cubicBezTo>
                  <a:cubicBezTo>
                    <a:pt x="0" y="36"/>
                    <a:pt x="36" y="0"/>
                    <a:pt x="80" y="0"/>
                  </a:cubicBezTo>
                  <a:cubicBezTo>
                    <a:pt x="338" y="0"/>
                    <a:pt x="338" y="0"/>
                    <a:pt x="338" y="0"/>
                  </a:cubicBezTo>
                  <a:cubicBezTo>
                    <a:pt x="381" y="0"/>
                    <a:pt x="417" y="36"/>
                    <a:pt x="417" y="79"/>
                  </a:cubicBezTo>
                  <a:cubicBezTo>
                    <a:pt x="417" y="123"/>
                    <a:pt x="381" y="159"/>
                    <a:pt x="338" y="159"/>
                  </a:cubicBezTo>
                  <a:cubicBezTo>
                    <a:pt x="80" y="159"/>
                    <a:pt x="80" y="159"/>
                    <a:pt x="80" y="159"/>
                  </a:cubicBezTo>
                  <a:moveTo>
                    <a:pt x="338" y="0"/>
                  </a:moveTo>
                  <a:cubicBezTo>
                    <a:pt x="80" y="0"/>
                    <a:pt x="80" y="0"/>
                    <a:pt x="80" y="0"/>
                  </a:cubicBezTo>
                  <a:cubicBezTo>
                    <a:pt x="36" y="0"/>
                    <a:pt x="0" y="36"/>
                    <a:pt x="0" y="79"/>
                  </a:cubicBezTo>
                  <a:cubicBezTo>
                    <a:pt x="0" y="123"/>
                    <a:pt x="36" y="159"/>
                    <a:pt x="80" y="159"/>
                  </a:cubicBezTo>
                  <a:cubicBezTo>
                    <a:pt x="338" y="159"/>
                    <a:pt x="338" y="159"/>
                    <a:pt x="338" y="159"/>
                  </a:cubicBezTo>
                  <a:cubicBezTo>
                    <a:pt x="381" y="159"/>
                    <a:pt x="417" y="123"/>
                    <a:pt x="417" y="79"/>
                  </a:cubicBezTo>
                  <a:cubicBezTo>
                    <a:pt x="417" y="36"/>
                    <a:pt x="381" y="0"/>
                    <a:pt x="338"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
            <p:cNvSpPr/>
            <p:nvPr/>
          </p:nvSpPr>
          <p:spPr>
            <a:xfrm>
              <a:off x="287338" y="1647825"/>
              <a:ext cx="1574800" cy="606425"/>
            </a:xfrm>
            <a:custGeom>
              <a:avLst/>
              <a:gdLst>
                <a:gd name="T0" fmla="*/ 80 w 417"/>
                <a:gd name="T1" fmla="*/ 158 h 159"/>
                <a:gd name="T2" fmla="*/ 1 w 417"/>
                <a:gd name="T3" fmla="*/ 79 h 159"/>
                <a:gd name="T4" fmla="*/ 80 w 417"/>
                <a:gd name="T5" fmla="*/ 1 h 159"/>
                <a:gd name="T6" fmla="*/ 338 w 417"/>
                <a:gd name="T7" fmla="*/ 1 h 159"/>
                <a:gd name="T8" fmla="*/ 416 w 417"/>
                <a:gd name="T9" fmla="*/ 79 h 159"/>
                <a:gd name="T10" fmla="*/ 338 w 417"/>
                <a:gd name="T11" fmla="*/ 158 h 159"/>
                <a:gd name="T12" fmla="*/ 80 w 417"/>
                <a:gd name="T13" fmla="*/ 158 h 159"/>
                <a:gd name="T14" fmla="*/ 338 w 417"/>
                <a:gd name="T15" fmla="*/ 0 h 159"/>
                <a:gd name="T16" fmla="*/ 80 w 417"/>
                <a:gd name="T17" fmla="*/ 0 h 159"/>
                <a:gd name="T18" fmla="*/ 0 w 417"/>
                <a:gd name="T19" fmla="*/ 79 h 159"/>
                <a:gd name="T20" fmla="*/ 80 w 417"/>
                <a:gd name="T21" fmla="*/ 159 h 159"/>
                <a:gd name="T22" fmla="*/ 338 w 417"/>
                <a:gd name="T23" fmla="*/ 159 h 159"/>
                <a:gd name="T24" fmla="*/ 417 w 417"/>
                <a:gd name="T25" fmla="*/ 79 h 159"/>
                <a:gd name="T26" fmla="*/ 338 w 417"/>
                <a:gd name="T2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159">
                  <a:moveTo>
                    <a:pt x="80" y="158"/>
                  </a:moveTo>
                  <a:cubicBezTo>
                    <a:pt x="36" y="158"/>
                    <a:pt x="1" y="123"/>
                    <a:pt x="1" y="79"/>
                  </a:cubicBezTo>
                  <a:cubicBezTo>
                    <a:pt x="1" y="36"/>
                    <a:pt x="36" y="1"/>
                    <a:pt x="80" y="1"/>
                  </a:cubicBezTo>
                  <a:cubicBezTo>
                    <a:pt x="338" y="1"/>
                    <a:pt x="338" y="1"/>
                    <a:pt x="338" y="1"/>
                  </a:cubicBezTo>
                  <a:cubicBezTo>
                    <a:pt x="381" y="1"/>
                    <a:pt x="416" y="36"/>
                    <a:pt x="416" y="79"/>
                  </a:cubicBezTo>
                  <a:cubicBezTo>
                    <a:pt x="416" y="123"/>
                    <a:pt x="381" y="158"/>
                    <a:pt x="338" y="158"/>
                  </a:cubicBezTo>
                  <a:cubicBezTo>
                    <a:pt x="80" y="158"/>
                    <a:pt x="80" y="158"/>
                    <a:pt x="80" y="158"/>
                  </a:cubicBezTo>
                  <a:moveTo>
                    <a:pt x="338" y="0"/>
                  </a:moveTo>
                  <a:cubicBezTo>
                    <a:pt x="80" y="0"/>
                    <a:pt x="80" y="0"/>
                    <a:pt x="80" y="0"/>
                  </a:cubicBezTo>
                  <a:cubicBezTo>
                    <a:pt x="36" y="0"/>
                    <a:pt x="0" y="36"/>
                    <a:pt x="0" y="79"/>
                  </a:cubicBezTo>
                  <a:cubicBezTo>
                    <a:pt x="0" y="123"/>
                    <a:pt x="36" y="159"/>
                    <a:pt x="80" y="159"/>
                  </a:cubicBezTo>
                  <a:cubicBezTo>
                    <a:pt x="338" y="159"/>
                    <a:pt x="338" y="159"/>
                    <a:pt x="338" y="159"/>
                  </a:cubicBezTo>
                  <a:cubicBezTo>
                    <a:pt x="381" y="159"/>
                    <a:pt x="417" y="123"/>
                    <a:pt x="417" y="79"/>
                  </a:cubicBezTo>
                  <a:cubicBezTo>
                    <a:pt x="417" y="36"/>
                    <a:pt x="381" y="0"/>
                    <a:pt x="338" y="0"/>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
            <p:cNvSpPr/>
            <p:nvPr/>
          </p:nvSpPr>
          <p:spPr>
            <a:xfrm>
              <a:off x="292100" y="1651000"/>
              <a:ext cx="1566862" cy="598488"/>
            </a:xfrm>
            <a:custGeom>
              <a:avLst/>
              <a:gdLst>
                <a:gd name="T0" fmla="*/ 79 w 415"/>
                <a:gd name="T1" fmla="*/ 156 h 157"/>
                <a:gd name="T2" fmla="*/ 1 w 415"/>
                <a:gd name="T3" fmla="*/ 78 h 157"/>
                <a:gd name="T4" fmla="*/ 79 w 415"/>
                <a:gd name="T5" fmla="*/ 0 h 157"/>
                <a:gd name="T6" fmla="*/ 337 w 415"/>
                <a:gd name="T7" fmla="*/ 0 h 157"/>
                <a:gd name="T8" fmla="*/ 415 w 415"/>
                <a:gd name="T9" fmla="*/ 78 h 157"/>
                <a:gd name="T10" fmla="*/ 337 w 415"/>
                <a:gd name="T11" fmla="*/ 156 h 157"/>
                <a:gd name="T12" fmla="*/ 79 w 415"/>
                <a:gd name="T13" fmla="*/ 156 h 157"/>
                <a:gd name="T14" fmla="*/ 337 w 415"/>
                <a:gd name="T15" fmla="*/ 0 h 157"/>
                <a:gd name="T16" fmla="*/ 79 w 415"/>
                <a:gd name="T17" fmla="*/ 0 h 157"/>
                <a:gd name="T18" fmla="*/ 0 w 415"/>
                <a:gd name="T19" fmla="*/ 78 h 157"/>
                <a:gd name="T20" fmla="*/ 79 w 415"/>
                <a:gd name="T21" fmla="*/ 157 h 157"/>
                <a:gd name="T22" fmla="*/ 337 w 415"/>
                <a:gd name="T23" fmla="*/ 157 h 157"/>
                <a:gd name="T24" fmla="*/ 415 w 415"/>
                <a:gd name="T25" fmla="*/ 78 h 157"/>
                <a:gd name="T26" fmla="*/ 337 w 415"/>
                <a:gd name="T2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5" h="157">
                  <a:moveTo>
                    <a:pt x="79" y="156"/>
                  </a:moveTo>
                  <a:cubicBezTo>
                    <a:pt x="36" y="156"/>
                    <a:pt x="1" y="122"/>
                    <a:pt x="1" y="78"/>
                  </a:cubicBezTo>
                  <a:cubicBezTo>
                    <a:pt x="1" y="35"/>
                    <a:pt x="36" y="0"/>
                    <a:pt x="79" y="0"/>
                  </a:cubicBezTo>
                  <a:cubicBezTo>
                    <a:pt x="337" y="0"/>
                    <a:pt x="337" y="0"/>
                    <a:pt x="337" y="0"/>
                  </a:cubicBezTo>
                  <a:cubicBezTo>
                    <a:pt x="380" y="0"/>
                    <a:pt x="415" y="35"/>
                    <a:pt x="415" y="78"/>
                  </a:cubicBezTo>
                  <a:cubicBezTo>
                    <a:pt x="415" y="122"/>
                    <a:pt x="380" y="156"/>
                    <a:pt x="337" y="156"/>
                  </a:cubicBezTo>
                  <a:cubicBezTo>
                    <a:pt x="79" y="156"/>
                    <a:pt x="79" y="156"/>
                    <a:pt x="79" y="156"/>
                  </a:cubicBezTo>
                  <a:moveTo>
                    <a:pt x="337" y="0"/>
                  </a:moveTo>
                  <a:cubicBezTo>
                    <a:pt x="79" y="0"/>
                    <a:pt x="79" y="0"/>
                    <a:pt x="79" y="0"/>
                  </a:cubicBezTo>
                  <a:cubicBezTo>
                    <a:pt x="35" y="0"/>
                    <a:pt x="0" y="35"/>
                    <a:pt x="0" y="78"/>
                  </a:cubicBezTo>
                  <a:cubicBezTo>
                    <a:pt x="0" y="122"/>
                    <a:pt x="35" y="157"/>
                    <a:pt x="79" y="157"/>
                  </a:cubicBezTo>
                  <a:cubicBezTo>
                    <a:pt x="337" y="157"/>
                    <a:pt x="337" y="157"/>
                    <a:pt x="337" y="157"/>
                  </a:cubicBezTo>
                  <a:cubicBezTo>
                    <a:pt x="380" y="157"/>
                    <a:pt x="415" y="122"/>
                    <a:pt x="415" y="78"/>
                  </a:cubicBezTo>
                  <a:cubicBezTo>
                    <a:pt x="415" y="35"/>
                    <a:pt x="380" y="0"/>
                    <a:pt x="337" y="0"/>
                  </a:cubicBezTo>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p:nvPr/>
          </p:nvSpPr>
          <p:spPr>
            <a:xfrm>
              <a:off x="295275" y="1651000"/>
              <a:ext cx="1563687" cy="595313"/>
            </a:xfrm>
            <a:custGeom>
              <a:avLst/>
              <a:gdLst>
                <a:gd name="T0" fmla="*/ 78 w 414"/>
                <a:gd name="T1" fmla="*/ 156 h 156"/>
                <a:gd name="T2" fmla="*/ 0 w 414"/>
                <a:gd name="T3" fmla="*/ 78 h 156"/>
                <a:gd name="T4" fmla="*/ 78 w 414"/>
                <a:gd name="T5" fmla="*/ 1 h 156"/>
                <a:gd name="T6" fmla="*/ 336 w 414"/>
                <a:gd name="T7" fmla="*/ 1 h 156"/>
                <a:gd name="T8" fmla="*/ 413 w 414"/>
                <a:gd name="T9" fmla="*/ 78 h 156"/>
                <a:gd name="T10" fmla="*/ 336 w 414"/>
                <a:gd name="T11" fmla="*/ 156 h 156"/>
                <a:gd name="T12" fmla="*/ 78 w 414"/>
                <a:gd name="T13" fmla="*/ 156 h 156"/>
                <a:gd name="T14" fmla="*/ 336 w 414"/>
                <a:gd name="T15" fmla="*/ 0 h 156"/>
                <a:gd name="T16" fmla="*/ 78 w 414"/>
                <a:gd name="T17" fmla="*/ 0 h 156"/>
                <a:gd name="T18" fmla="*/ 0 w 414"/>
                <a:gd name="T19" fmla="*/ 78 h 156"/>
                <a:gd name="T20" fmla="*/ 78 w 414"/>
                <a:gd name="T21" fmla="*/ 156 h 156"/>
                <a:gd name="T22" fmla="*/ 336 w 414"/>
                <a:gd name="T23" fmla="*/ 156 h 156"/>
                <a:gd name="T24" fmla="*/ 414 w 414"/>
                <a:gd name="T25" fmla="*/ 78 h 156"/>
                <a:gd name="T26" fmla="*/ 336 w 414"/>
                <a:gd name="T2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4" h="156">
                  <a:moveTo>
                    <a:pt x="78" y="156"/>
                  </a:moveTo>
                  <a:cubicBezTo>
                    <a:pt x="35" y="156"/>
                    <a:pt x="0" y="121"/>
                    <a:pt x="0" y="78"/>
                  </a:cubicBezTo>
                  <a:cubicBezTo>
                    <a:pt x="0" y="36"/>
                    <a:pt x="35" y="1"/>
                    <a:pt x="78" y="1"/>
                  </a:cubicBezTo>
                  <a:cubicBezTo>
                    <a:pt x="336" y="1"/>
                    <a:pt x="336" y="1"/>
                    <a:pt x="336" y="1"/>
                  </a:cubicBezTo>
                  <a:cubicBezTo>
                    <a:pt x="378" y="1"/>
                    <a:pt x="413" y="36"/>
                    <a:pt x="413" y="78"/>
                  </a:cubicBezTo>
                  <a:cubicBezTo>
                    <a:pt x="413" y="121"/>
                    <a:pt x="378" y="156"/>
                    <a:pt x="336" y="156"/>
                  </a:cubicBezTo>
                  <a:cubicBezTo>
                    <a:pt x="78" y="156"/>
                    <a:pt x="78" y="156"/>
                    <a:pt x="78" y="156"/>
                  </a:cubicBezTo>
                  <a:moveTo>
                    <a:pt x="336" y="0"/>
                  </a:moveTo>
                  <a:cubicBezTo>
                    <a:pt x="78" y="0"/>
                    <a:pt x="78" y="0"/>
                    <a:pt x="78" y="0"/>
                  </a:cubicBezTo>
                  <a:cubicBezTo>
                    <a:pt x="35" y="0"/>
                    <a:pt x="0" y="35"/>
                    <a:pt x="0" y="78"/>
                  </a:cubicBezTo>
                  <a:cubicBezTo>
                    <a:pt x="0" y="122"/>
                    <a:pt x="35" y="156"/>
                    <a:pt x="78" y="156"/>
                  </a:cubicBezTo>
                  <a:cubicBezTo>
                    <a:pt x="336" y="156"/>
                    <a:pt x="336" y="156"/>
                    <a:pt x="336" y="156"/>
                  </a:cubicBezTo>
                  <a:cubicBezTo>
                    <a:pt x="379" y="156"/>
                    <a:pt x="414" y="122"/>
                    <a:pt x="414" y="78"/>
                  </a:cubicBezTo>
                  <a:cubicBezTo>
                    <a:pt x="414" y="35"/>
                    <a:pt x="379" y="0"/>
                    <a:pt x="336" y="0"/>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0"/>
            <p:cNvSpPr/>
            <p:nvPr/>
          </p:nvSpPr>
          <p:spPr>
            <a:xfrm>
              <a:off x="295275" y="1655763"/>
              <a:ext cx="1560512" cy="590550"/>
            </a:xfrm>
            <a:custGeom>
              <a:avLst/>
              <a:gdLst>
                <a:gd name="T0" fmla="*/ 78 w 413"/>
                <a:gd name="T1" fmla="*/ 154 h 155"/>
                <a:gd name="T2" fmla="*/ 1 w 413"/>
                <a:gd name="T3" fmla="*/ 77 h 155"/>
                <a:gd name="T4" fmla="*/ 78 w 413"/>
                <a:gd name="T5" fmla="*/ 1 h 155"/>
                <a:gd name="T6" fmla="*/ 336 w 413"/>
                <a:gd name="T7" fmla="*/ 1 h 155"/>
                <a:gd name="T8" fmla="*/ 412 w 413"/>
                <a:gd name="T9" fmla="*/ 77 h 155"/>
                <a:gd name="T10" fmla="*/ 336 w 413"/>
                <a:gd name="T11" fmla="*/ 154 h 155"/>
                <a:gd name="T12" fmla="*/ 78 w 413"/>
                <a:gd name="T13" fmla="*/ 154 h 155"/>
                <a:gd name="T14" fmla="*/ 336 w 413"/>
                <a:gd name="T15" fmla="*/ 0 h 155"/>
                <a:gd name="T16" fmla="*/ 78 w 413"/>
                <a:gd name="T17" fmla="*/ 0 h 155"/>
                <a:gd name="T18" fmla="*/ 0 w 413"/>
                <a:gd name="T19" fmla="*/ 77 h 155"/>
                <a:gd name="T20" fmla="*/ 78 w 413"/>
                <a:gd name="T21" fmla="*/ 155 h 155"/>
                <a:gd name="T22" fmla="*/ 336 w 413"/>
                <a:gd name="T23" fmla="*/ 155 h 155"/>
                <a:gd name="T24" fmla="*/ 413 w 413"/>
                <a:gd name="T25" fmla="*/ 77 h 155"/>
                <a:gd name="T26" fmla="*/ 336 w 413"/>
                <a:gd name="T2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3" h="155">
                  <a:moveTo>
                    <a:pt x="78" y="154"/>
                  </a:moveTo>
                  <a:cubicBezTo>
                    <a:pt x="35" y="154"/>
                    <a:pt x="1" y="120"/>
                    <a:pt x="1" y="77"/>
                  </a:cubicBezTo>
                  <a:cubicBezTo>
                    <a:pt x="1" y="35"/>
                    <a:pt x="35" y="1"/>
                    <a:pt x="78" y="1"/>
                  </a:cubicBezTo>
                  <a:cubicBezTo>
                    <a:pt x="336" y="1"/>
                    <a:pt x="336" y="1"/>
                    <a:pt x="336" y="1"/>
                  </a:cubicBezTo>
                  <a:cubicBezTo>
                    <a:pt x="378" y="1"/>
                    <a:pt x="412" y="35"/>
                    <a:pt x="412" y="77"/>
                  </a:cubicBezTo>
                  <a:cubicBezTo>
                    <a:pt x="412" y="120"/>
                    <a:pt x="378" y="154"/>
                    <a:pt x="336" y="154"/>
                  </a:cubicBezTo>
                  <a:cubicBezTo>
                    <a:pt x="78" y="154"/>
                    <a:pt x="78" y="154"/>
                    <a:pt x="78" y="154"/>
                  </a:cubicBezTo>
                  <a:moveTo>
                    <a:pt x="336" y="0"/>
                  </a:moveTo>
                  <a:cubicBezTo>
                    <a:pt x="78" y="0"/>
                    <a:pt x="78" y="0"/>
                    <a:pt x="78" y="0"/>
                  </a:cubicBezTo>
                  <a:cubicBezTo>
                    <a:pt x="35" y="0"/>
                    <a:pt x="0" y="35"/>
                    <a:pt x="0" y="77"/>
                  </a:cubicBezTo>
                  <a:cubicBezTo>
                    <a:pt x="0" y="120"/>
                    <a:pt x="35" y="155"/>
                    <a:pt x="78" y="155"/>
                  </a:cubicBezTo>
                  <a:cubicBezTo>
                    <a:pt x="336" y="155"/>
                    <a:pt x="336" y="155"/>
                    <a:pt x="336" y="155"/>
                  </a:cubicBezTo>
                  <a:cubicBezTo>
                    <a:pt x="378" y="155"/>
                    <a:pt x="413" y="120"/>
                    <a:pt x="413" y="77"/>
                  </a:cubicBezTo>
                  <a:cubicBezTo>
                    <a:pt x="413" y="35"/>
                    <a:pt x="378" y="0"/>
                    <a:pt x="336" y="0"/>
                  </a:cubicBezTo>
                </a:path>
              </a:pathLst>
            </a:custGeom>
            <a:solidFill>
              <a:srgbClr val="FAF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1"/>
            <p:cNvSpPr/>
            <p:nvPr/>
          </p:nvSpPr>
          <p:spPr>
            <a:xfrm>
              <a:off x="300038" y="1658938"/>
              <a:ext cx="1550987" cy="584200"/>
            </a:xfrm>
            <a:custGeom>
              <a:avLst/>
              <a:gdLst>
                <a:gd name="T0" fmla="*/ 77 w 411"/>
                <a:gd name="T1" fmla="*/ 153 h 153"/>
                <a:gd name="T2" fmla="*/ 0 w 411"/>
                <a:gd name="T3" fmla="*/ 76 h 153"/>
                <a:gd name="T4" fmla="*/ 77 w 411"/>
                <a:gd name="T5" fmla="*/ 0 h 153"/>
                <a:gd name="T6" fmla="*/ 335 w 411"/>
                <a:gd name="T7" fmla="*/ 0 h 153"/>
                <a:gd name="T8" fmla="*/ 411 w 411"/>
                <a:gd name="T9" fmla="*/ 76 h 153"/>
                <a:gd name="T10" fmla="*/ 335 w 411"/>
                <a:gd name="T11" fmla="*/ 153 h 153"/>
                <a:gd name="T12" fmla="*/ 77 w 411"/>
                <a:gd name="T13" fmla="*/ 153 h 153"/>
                <a:gd name="T14" fmla="*/ 335 w 411"/>
                <a:gd name="T15" fmla="*/ 0 h 153"/>
                <a:gd name="T16" fmla="*/ 77 w 411"/>
                <a:gd name="T17" fmla="*/ 0 h 153"/>
                <a:gd name="T18" fmla="*/ 0 w 411"/>
                <a:gd name="T19" fmla="*/ 76 h 153"/>
                <a:gd name="T20" fmla="*/ 77 w 411"/>
                <a:gd name="T21" fmla="*/ 153 h 153"/>
                <a:gd name="T22" fmla="*/ 335 w 411"/>
                <a:gd name="T23" fmla="*/ 153 h 153"/>
                <a:gd name="T24" fmla="*/ 411 w 411"/>
                <a:gd name="T25" fmla="*/ 76 h 153"/>
                <a:gd name="T26" fmla="*/ 335 w 411"/>
                <a:gd name="T2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1" h="153">
                  <a:moveTo>
                    <a:pt x="77" y="153"/>
                  </a:moveTo>
                  <a:cubicBezTo>
                    <a:pt x="34" y="153"/>
                    <a:pt x="0" y="119"/>
                    <a:pt x="0" y="76"/>
                  </a:cubicBezTo>
                  <a:cubicBezTo>
                    <a:pt x="0" y="34"/>
                    <a:pt x="34" y="0"/>
                    <a:pt x="77" y="0"/>
                  </a:cubicBezTo>
                  <a:cubicBezTo>
                    <a:pt x="335" y="0"/>
                    <a:pt x="335" y="0"/>
                    <a:pt x="335" y="0"/>
                  </a:cubicBezTo>
                  <a:cubicBezTo>
                    <a:pt x="377" y="0"/>
                    <a:pt x="411" y="34"/>
                    <a:pt x="411" y="76"/>
                  </a:cubicBezTo>
                  <a:cubicBezTo>
                    <a:pt x="411" y="119"/>
                    <a:pt x="377" y="153"/>
                    <a:pt x="335" y="153"/>
                  </a:cubicBezTo>
                  <a:cubicBezTo>
                    <a:pt x="77" y="153"/>
                    <a:pt x="77" y="153"/>
                    <a:pt x="77" y="153"/>
                  </a:cubicBezTo>
                  <a:moveTo>
                    <a:pt x="335" y="0"/>
                  </a:moveTo>
                  <a:cubicBezTo>
                    <a:pt x="77" y="0"/>
                    <a:pt x="77" y="0"/>
                    <a:pt x="77" y="0"/>
                  </a:cubicBezTo>
                  <a:cubicBezTo>
                    <a:pt x="34" y="0"/>
                    <a:pt x="0" y="34"/>
                    <a:pt x="0" y="76"/>
                  </a:cubicBezTo>
                  <a:cubicBezTo>
                    <a:pt x="0" y="119"/>
                    <a:pt x="34" y="153"/>
                    <a:pt x="77" y="153"/>
                  </a:cubicBezTo>
                  <a:cubicBezTo>
                    <a:pt x="335" y="153"/>
                    <a:pt x="335" y="153"/>
                    <a:pt x="335" y="153"/>
                  </a:cubicBezTo>
                  <a:cubicBezTo>
                    <a:pt x="377" y="153"/>
                    <a:pt x="411" y="119"/>
                    <a:pt x="411" y="76"/>
                  </a:cubicBezTo>
                  <a:cubicBezTo>
                    <a:pt x="411" y="34"/>
                    <a:pt x="377" y="0"/>
                    <a:pt x="335" y="0"/>
                  </a:cubicBezTo>
                </a:path>
              </a:pathLst>
            </a:custGeom>
            <a:solidFill>
              <a:srgbClr val="F9F9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2"/>
            <p:cNvSpPr/>
            <p:nvPr/>
          </p:nvSpPr>
          <p:spPr>
            <a:xfrm>
              <a:off x="300038" y="1658938"/>
              <a:ext cx="1550987" cy="584200"/>
            </a:xfrm>
            <a:custGeom>
              <a:avLst/>
              <a:gdLst>
                <a:gd name="T0" fmla="*/ 77 w 411"/>
                <a:gd name="T1" fmla="*/ 152 h 153"/>
                <a:gd name="T2" fmla="*/ 1 w 411"/>
                <a:gd name="T3" fmla="*/ 76 h 153"/>
                <a:gd name="T4" fmla="*/ 77 w 411"/>
                <a:gd name="T5" fmla="*/ 1 h 153"/>
                <a:gd name="T6" fmla="*/ 335 w 411"/>
                <a:gd name="T7" fmla="*/ 1 h 153"/>
                <a:gd name="T8" fmla="*/ 410 w 411"/>
                <a:gd name="T9" fmla="*/ 76 h 153"/>
                <a:gd name="T10" fmla="*/ 335 w 411"/>
                <a:gd name="T11" fmla="*/ 152 h 153"/>
                <a:gd name="T12" fmla="*/ 77 w 411"/>
                <a:gd name="T13" fmla="*/ 152 h 153"/>
                <a:gd name="T14" fmla="*/ 335 w 411"/>
                <a:gd name="T15" fmla="*/ 0 h 153"/>
                <a:gd name="T16" fmla="*/ 77 w 411"/>
                <a:gd name="T17" fmla="*/ 0 h 153"/>
                <a:gd name="T18" fmla="*/ 0 w 411"/>
                <a:gd name="T19" fmla="*/ 76 h 153"/>
                <a:gd name="T20" fmla="*/ 77 w 411"/>
                <a:gd name="T21" fmla="*/ 153 h 153"/>
                <a:gd name="T22" fmla="*/ 335 w 411"/>
                <a:gd name="T23" fmla="*/ 153 h 153"/>
                <a:gd name="T24" fmla="*/ 411 w 411"/>
                <a:gd name="T25" fmla="*/ 76 h 153"/>
                <a:gd name="T26" fmla="*/ 335 w 411"/>
                <a:gd name="T2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1" h="153">
                  <a:moveTo>
                    <a:pt x="77" y="152"/>
                  </a:moveTo>
                  <a:cubicBezTo>
                    <a:pt x="35" y="152"/>
                    <a:pt x="1" y="118"/>
                    <a:pt x="1" y="76"/>
                  </a:cubicBezTo>
                  <a:cubicBezTo>
                    <a:pt x="1" y="35"/>
                    <a:pt x="35" y="1"/>
                    <a:pt x="77" y="1"/>
                  </a:cubicBezTo>
                  <a:cubicBezTo>
                    <a:pt x="335" y="1"/>
                    <a:pt x="335" y="1"/>
                    <a:pt x="335" y="1"/>
                  </a:cubicBezTo>
                  <a:cubicBezTo>
                    <a:pt x="376" y="1"/>
                    <a:pt x="410" y="35"/>
                    <a:pt x="410" y="76"/>
                  </a:cubicBezTo>
                  <a:cubicBezTo>
                    <a:pt x="410" y="118"/>
                    <a:pt x="376" y="152"/>
                    <a:pt x="335" y="152"/>
                  </a:cubicBezTo>
                  <a:cubicBezTo>
                    <a:pt x="77" y="152"/>
                    <a:pt x="77" y="152"/>
                    <a:pt x="77" y="152"/>
                  </a:cubicBezTo>
                  <a:moveTo>
                    <a:pt x="335" y="0"/>
                  </a:moveTo>
                  <a:cubicBezTo>
                    <a:pt x="77" y="0"/>
                    <a:pt x="77" y="0"/>
                    <a:pt x="77" y="0"/>
                  </a:cubicBezTo>
                  <a:cubicBezTo>
                    <a:pt x="34" y="0"/>
                    <a:pt x="0" y="34"/>
                    <a:pt x="0" y="76"/>
                  </a:cubicBezTo>
                  <a:cubicBezTo>
                    <a:pt x="0" y="119"/>
                    <a:pt x="34" y="153"/>
                    <a:pt x="77" y="153"/>
                  </a:cubicBezTo>
                  <a:cubicBezTo>
                    <a:pt x="335" y="153"/>
                    <a:pt x="335" y="153"/>
                    <a:pt x="335" y="153"/>
                  </a:cubicBezTo>
                  <a:cubicBezTo>
                    <a:pt x="377" y="153"/>
                    <a:pt x="411" y="119"/>
                    <a:pt x="411" y="76"/>
                  </a:cubicBezTo>
                  <a:cubicBezTo>
                    <a:pt x="411" y="34"/>
                    <a:pt x="377" y="0"/>
                    <a:pt x="335" y="0"/>
                  </a:cubicBezTo>
                </a:path>
              </a:pathLst>
            </a:custGeom>
            <a:solidFill>
              <a:srgbClr val="F8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3"/>
            <p:cNvSpPr/>
            <p:nvPr/>
          </p:nvSpPr>
          <p:spPr>
            <a:xfrm>
              <a:off x="303213" y="1663700"/>
              <a:ext cx="1544637" cy="574675"/>
            </a:xfrm>
            <a:custGeom>
              <a:avLst/>
              <a:gdLst>
                <a:gd name="T0" fmla="*/ 76 w 409"/>
                <a:gd name="T1" fmla="*/ 151 h 151"/>
                <a:gd name="T2" fmla="*/ 0 w 409"/>
                <a:gd name="T3" fmla="*/ 75 h 151"/>
                <a:gd name="T4" fmla="*/ 76 w 409"/>
                <a:gd name="T5" fmla="*/ 0 h 151"/>
                <a:gd name="T6" fmla="*/ 334 w 409"/>
                <a:gd name="T7" fmla="*/ 0 h 151"/>
                <a:gd name="T8" fmla="*/ 409 w 409"/>
                <a:gd name="T9" fmla="*/ 75 h 151"/>
                <a:gd name="T10" fmla="*/ 334 w 409"/>
                <a:gd name="T11" fmla="*/ 151 h 151"/>
                <a:gd name="T12" fmla="*/ 76 w 409"/>
                <a:gd name="T13" fmla="*/ 151 h 151"/>
                <a:gd name="T14" fmla="*/ 334 w 409"/>
                <a:gd name="T15" fmla="*/ 0 h 151"/>
                <a:gd name="T16" fmla="*/ 76 w 409"/>
                <a:gd name="T17" fmla="*/ 0 h 151"/>
                <a:gd name="T18" fmla="*/ 0 w 409"/>
                <a:gd name="T19" fmla="*/ 75 h 151"/>
                <a:gd name="T20" fmla="*/ 76 w 409"/>
                <a:gd name="T21" fmla="*/ 151 h 151"/>
                <a:gd name="T22" fmla="*/ 334 w 409"/>
                <a:gd name="T23" fmla="*/ 151 h 151"/>
                <a:gd name="T24" fmla="*/ 409 w 409"/>
                <a:gd name="T25" fmla="*/ 75 h 151"/>
                <a:gd name="T26" fmla="*/ 334 w 409"/>
                <a:gd name="T2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9" h="151">
                  <a:moveTo>
                    <a:pt x="76" y="151"/>
                  </a:moveTo>
                  <a:cubicBezTo>
                    <a:pt x="34" y="151"/>
                    <a:pt x="0" y="117"/>
                    <a:pt x="0" y="75"/>
                  </a:cubicBezTo>
                  <a:cubicBezTo>
                    <a:pt x="0" y="34"/>
                    <a:pt x="34" y="0"/>
                    <a:pt x="76" y="0"/>
                  </a:cubicBezTo>
                  <a:cubicBezTo>
                    <a:pt x="334" y="0"/>
                    <a:pt x="334" y="0"/>
                    <a:pt x="334" y="0"/>
                  </a:cubicBezTo>
                  <a:cubicBezTo>
                    <a:pt x="375" y="0"/>
                    <a:pt x="409" y="34"/>
                    <a:pt x="409" y="75"/>
                  </a:cubicBezTo>
                  <a:cubicBezTo>
                    <a:pt x="409" y="117"/>
                    <a:pt x="375" y="151"/>
                    <a:pt x="334" y="151"/>
                  </a:cubicBezTo>
                  <a:cubicBezTo>
                    <a:pt x="76" y="151"/>
                    <a:pt x="76" y="151"/>
                    <a:pt x="76" y="151"/>
                  </a:cubicBezTo>
                  <a:moveTo>
                    <a:pt x="334" y="0"/>
                  </a:moveTo>
                  <a:cubicBezTo>
                    <a:pt x="76" y="0"/>
                    <a:pt x="76" y="0"/>
                    <a:pt x="76" y="0"/>
                  </a:cubicBezTo>
                  <a:cubicBezTo>
                    <a:pt x="34" y="0"/>
                    <a:pt x="0" y="34"/>
                    <a:pt x="0" y="75"/>
                  </a:cubicBezTo>
                  <a:cubicBezTo>
                    <a:pt x="0" y="117"/>
                    <a:pt x="34" y="151"/>
                    <a:pt x="76" y="151"/>
                  </a:cubicBezTo>
                  <a:cubicBezTo>
                    <a:pt x="334" y="151"/>
                    <a:pt x="334" y="151"/>
                    <a:pt x="334" y="151"/>
                  </a:cubicBezTo>
                  <a:cubicBezTo>
                    <a:pt x="375" y="151"/>
                    <a:pt x="409" y="117"/>
                    <a:pt x="409" y="75"/>
                  </a:cubicBezTo>
                  <a:cubicBezTo>
                    <a:pt x="409" y="34"/>
                    <a:pt x="375" y="0"/>
                    <a:pt x="334" y="0"/>
                  </a:cubicBezTo>
                </a:path>
              </a:pathLst>
            </a:custGeom>
            <a:solidFill>
              <a:srgbClr val="F7F7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4"/>
            <p:cNvSpPr/>
            <p:nvPr/>
          </p:nvSpPr>
          <p:spPr>
            <a:xfrm>
              <a:off x="303213" y="1663700"/>
              <a:ext cx="1544637" cy="574675"/>
            </a:xfrm>
            <a:custGeom>
              <a:avLst/>
              <a:gdLst>
                <a:gd name="T0" fmla="*/ 76 w 409"/>
                <a:gd name="T1" fmla="*/ 150 h 151"/>
                <a:gd name="T2" fmla="*/ 1 w 409"/>
                <a:gd name="T3" fmla="*/ 75 h 151"/>
                <a:gd name="T4" fmla="*/ 76 w 409"/>
                <a:gd name="T5" fmla="*/ 1 h 151"/>
                <a:gd name="T6" fmla="*/ 334 w 409"/>
                <a:gd name="T7" fmla="*/ 1 h 151"/>
                <a:gd name="T8" fmla="*/ 408 w 409"/>
                <a:gd name="T9" fmla="*/ 75 h 151"/>
                <a:gd name="T10" fmla="*/ 334 w 409"/>
                <a:gd name="T11" fmla="*/ 150 h 151"/>
                <a:gd name="T12" fmla="*/ 76 w 409"/>
                <a:gd name="T13" fmla="*/ 150 h 151"/>
                <a:gd name="T14" fmla="*/ 334 w 409"/>
                <a:gd name="T15" fmla="*/ 0 h 151"/>
                <a:gd name="T16" fmla="*/ 76 w 409"/>
                <a:gd name="T17" fmla="*/ 0 h 151"/>
                <a:gd name="T18" fmla="*/ 0 w 409"/>
                <a:gd name="T19" fmla="*/ 75 h 151"/>
                <a:gd name="T20" fmla="*/ 76 w 409"/>
                <a:gd name="T21" fmla="*/ 151 h 151"/>
                <a:gd name="T22" fmla="*/ 334 w 409"/>
                <a:gd name="T23" fmla="*/ 151 h 151"/>
                <a:gd name="T24" fmla="*/ 409 w 409"/>
                <a:gd name="T25" fmla="*/ 75 h 151"/>
                <a:gd name="T26" fmla="*/ 334 w 409"/>
                <a:gd name="T2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9" h="151">
                  <a:moveTo>
                    <a:pt x="76" y="150"/>
                  </a:moveTo>
                  <a:cubicBezTo>
                    <a:pt x="34" y="150"/>
                    <a:pt x="1" y="117"/>
                    <a:pt x="1" y="75"/>
                  </a:cubicBezTo>
                  <a:cubicBezTo>
                    <a:pt x="1" y="34"/>
                    <a:pt x="34" y="1"/>
                    <a:pt x="76" y="1"/>
                  </a:cubicBezTo>
                  <a:cubicBezTo>
                    <a:pt x="334" y="1"/>
                    <a:pt x="334" y="1"/>
                    <a:pt x="334" y="1"/>
                  </a:cubicBezTo>
                  <a:cubicBezTo>
                    <a:pt x="375" y="1"/>
                    <a:pt x="408" y="34"/>
                    <a:pt x="408" y="75"/>
                  </a:cubicBezTo>
                  <a:cubicBezTo>
                    <a:pt x="408" y="117"/>
                    <a:pt x="375" y="150"/>
                    <a:pt x="334" y="150"/>
                  </a:cubicBezTo>
                  <a:cubicBezTo>
                    <a:pt x="76" y="150"/>
                    <a:pt x="76" y="150"/>
                    <a:pt x="76" y="150"/>
                  </a:cubicBezTo>
                  <a:moveTo>
                    <a:pt x="334" y="0"/>
                  </a:moveTo>
                  <a:cubicBezTo>
                    <a:pt x="76" y="0"/>
                    <a:pt x="76" y="0"/>
                    <a:pt x="76" y="0"/>
                  </a:cubicBezTo>
                  <a:cubicBezTo>
                    <a:pt x="34" y="0"/>
                    <a:pt x="0" y="34"/>
                    <a:pt x="0" y="75"/>
                  </a:cubicBezTo>
                  <a:cubicBezTo>
                    <a:pt x="0" y="117"/>
                    <a:pt x="34" y="151"/>
                    <a:pt x="76" y="151"/>
                  </a:cubicBezTo>
                  <a:cubicBezTo>
                    <a:pt x="334" y="151"/>
                    <a:pt x="334" y="151"/>
                    <a:pt x="334" y="151"/>
                  </a:cubicBezTo>
                  <a:cubicBezTo>
                    <a:pt x="375" y="151"/>
                    <a:pt x="409" y="117"/>
                    <a:pt x="409" y="75"/>
                  </a:cubicBezTo>
                  <a:cubicBezTo>
                    <a:pt x="409" y="34"/>
                    <a:pt x="375" y="0"/>
                    <a:pt x="334" y="0"/>
                  </a:cubicBezTo>
                </a:path>
              </a:pathLst>
            </a:custGeom>
            <a:solidFill>
              <a:srgbClr val="F6F6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5"/>
            <p:cNvSpPr/>
            <p:nvPr/>
          </p:nvSpPr>
          <p:spPr>
            <a:xfrm>
              <a:off x="306388" y="1666875"/>
              <a:ext cx="1536700" cy="568325"/>
            </a:xfrm>
            <a:custGeom>
              <a:avLst/>
              <a:gdLst>
                <a:gd name="T0" fmla="*/ 75 w 407"/>
                <a:gd name="T1" fmla="*/ 149 h 149"/>
                <a:gd name="T2" fmla="*/ 1 w 407"/>
                <a:gd name="T3" fmla="*/ 74 h 149"/>
                <a:gd name="T4" fmla="*/ 75 w 407"/>
                <a:gd name="T5" fmla="*/ 0 h 149"/>
                <a:gd name="T6" fmla="*/ 333 w 407"/>
                <a:gd name="T7" fmla="*/ 0 h 149"/>
                <a:gd name="T8" fmla="*/ 407 w 407"/>
                <a:gd name="T9" fmla="*/ 74 h 149"/>
                <a:gd name="T10" fmla="*/ 333 w 407"/>
                <a:gd name="T11" fmla="*/ 149 h 149"/>
                <a:gd name="T12" fmla="*/ 75 w 407"/>
                <a:gd name="T13" fmla="*/ 149 h 149"/>
                <a:gd name="T14" fmla="*/ 333 w 407"/>
                <a:gd name="T15" fmla="*/ 0 h 149"/>
                <a:gd name="T16" fmla="*/ 75 w 407"/>
                <a:gd name="T17" fmla="*/ 0 h 149"/>
                <a:gd name="T18" fmla="*/ 0 w 407"/>
                <a:gd name="T19" fmla="*/ 74 h 149"/>
                <a:gd name="T20" fmla="*/ 75 w 407"/>
                <a:gd name="T21" fmla="*/ 149 h 149"/>
                <a:gd name="T22" fmla="*/ 333 w 407"/>
                <a:gd name="T23" fmla="*/ 149 h 149"/>
                <a:gd name="T24" fmla="*/ 407 w 407"/>
                <a:gd name="T25" fmla="*/ 74 h 149"/>
                <a:gd name="T26" fmla="*/ 333 w 407"/>
                <a:gd name="T2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7" h="149">
                  <a:moveTo>
                    <a:pt x="75" y="149"/>
                  </a:moveTo>
                  <a:cubicBezTo>
                    <a:pt x="34" y="149"/>
                    <a:pt x="1" y="115"/>
                    <a:pt x="1" y="74"/>
                  </a:cubicBezTo>
                  <a:cubicBezTo>
                    <a:pt x="1" y="34"/>
                    <a:pt x="34" y="0"/>
                    <a:pt x="75" y="0"/>
                  </a:cubicBezTo>
                  <a:cubicBezTo>
                    <a:pt x="333" y="0"/>
                    <a:pt x="333" y="0"/>
                    <a:pt x="333" y="0"/>
                  </a:cubicBezTo>
                  <a:cubicBezTo>
                    <a:pt x="373" y="0"/>
                    <a:pt x="407" y="34"/>
                    <a:pt x="407" y="74"/>
                  </a:cubicBezTo>
                  <a:cubicBezTo>
                    <a:pt x="407" y="115"/>
                    <a:pt x="373" y="149"/>
                    <a:pt x="333" y="149"/>
                  </a:cubicBezTo>
                  <a:cubicBezTo>
                    <a:pt x="75" y="149"/>
                    <a:pt x="75" y="149"/>
                    <a:pt x="75" y="149"/>
                  </a:cubicBezTo>
                  <a:moveTo>
                    <a:pt x="333" y="0"/>
                  </a:moveTo>
                  <a:cubicBezTo>
                    <a:pt x="75" y="0"/>
                    <a:pt x="75" y="0"/>
                    <a:pt x="75" y="0"/>
                  </a:cubicBezTo>
                  <a:cubicBezTo>
                    <a:pt x="33" y="0"/>
                    <a:pt x="0" y="33"/>
                    <a:pt x="0" y="74"/>
                  </a:cubicBezTo>
                  <a:cubicBezTo>
                    <a:pt x="0" y="116"/>
                    <a:pt x="33" y="149"/>
                    <a:pt x="75" y="149"/>
                  </a:cubicBezTo>
                  <a:cubicBezTo>
                    <a:pt x="333" y="149"/>
                    <a:pt x="333" y="149"/>
                    <a:pt x="333" y="149"/>
                  </a:cubicBezTo>
                  <a:cubicBezTo>
                    <a:pt x="374" y="149"/>
                    <a:pt x="407" y="116"/>
                    <a:pt x="407" y="74"/>
                  </a:cubicBezTo>
                  <a:cubicBezTo>
                    <a:pt x="407" y="33"/>
                    <a:pt x="374" y="0"/>
                    <a:pt x="333" y="0"/>
                  </a:cubicBezTo>
                </a:path>
              </a:pathLst>
            </a:custGeom>
            <a:solidFill>
              <a:srgbClr val="F5F5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6"/>
            <p:cNvSpPr/>
            <p:nvPr/>
          </p:nvSpPr>
          <p:spPr>
            <a:xfrm>
              <a:off x="311150" y="1666875"/>
              <a:ext cx="1531937" cy="568325"/>
            </a:xfrm>
            <a:custGeom>
              <a:avLst/>
              <a:gdLst>
                <a:gd name="T0" fmla="*/ 74 w 406"/>
                <a:gd name="T1" fmla="*/ 148 h 149"/>
                <a:gd name="T2" fmla="*/ 0 w 406"/>
                <a:gd name="T3" fmla="*/ 74 h 149"/>
                <a:gd name="T4" fmla="*/ 74 w 406"/>
                <a:gd name="T5" fmla="*/ 1 h 149"/>
                <a:gd name="T6" fmla="*/ 332 w 406"/>
                <a:gd name="T7" fmla="*/ 1 h 149"/>
                <a:gd name="T8" fmla="*/ 405 w 406"/>
                <a:gd name="T9" fmla="*/ 74 h 149"/>
                <a:gd name="T10" fmla="*/ 332 w 406"/>
                <a:gd name="T11" fmla="*/ 148 h 149"/>
                <a:gd name="T12" fmla="*/ 74 w 406"/>
                <a:gd name="T13" fmla="*/ 148 h 149"/>
                <a:gd name="T14" fmla="*/ 332 w 406"/>
                <a:gd name="T15" fmla="*/ 0 h 149"/>
                <a:gd name="T16" fmla="*/ 74 w 406"/>
                <a:gd name="T17" fmla="*/ 0 h 149"/>
                <a:gd name="T18" fmla="*/ 0 w 406"/>
                <a:gd name="T19" fmla="*/ 74 h 149"/>
                <a:gd name="T20" fmla="*/ 74 w 406"/>
                <a:gd name="T21" fmla="*/ 149 h 149"/>
                <a:gd name="T22" fmla="*/ 332 w 406"/>
                <a:gd name="T23" fmla="*/ 149 h 149"/>
                <a:gd name="T24" fmla="*/ 406 w 406"/>
                <a:gd name="T25" fmla="*/ 74 h 149"/>
                <a:gd name="T26" fmla="*/ 332 w 406"/>
                <a:gd name="T2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149">
                  <a:moveTo>
                    <a:pt x="74" y="148"/>
                  </a:moveTo>
                  <a:cubicBezTo>
                    <a:pt x="33" y="148"/>
                    <a:pt x="0" y="115"/>
                    <a:pt x="0" y="74"/>
                  </a:cubicBezTo>
                  <a:cubicBezTo>
                    <a:pt x="0" y="34"/>
                    <a:pt x="33" y="1"/>
                    <a:pt x="74" y="1"/>
                  </a:cubicBezTo>
                  <a:cubicBezTo>
                    <a:pt x="332" y="1"/>
                    <a:pt x="332" y="1"/>
                    <a:pt x="332" y="1"/>
                  </a:cubicBezTo>
                  <a:cubicBezTo>
                    <a:pt x="372" y="1"/>
                    <a:pt x="405" y="34"/>
                    <a:pt x="405" y="74"/>
                  </a:cubicBezTo>
                  <a:cubicBezTo>
                    <a:pt x="405" y="115"/>
                    <a:pt x="372" y="148"/>
                    <a:pt x="332" y="148"/>
                  </a:cubicBezTo>
                  <a:cubicBezTo>
                    <a:pt x="74" y="148"/>
                    <a:pt x="74" y="148"/>
                    <a:pt x="74" y="148"/>
                  </a:cubicBezTo>
                  <a:moveTo>
                    <a:pt x="332" y="0"/>
                  </a:moveTo>
                  <a:cubicBezTo>
                    <a:pt x="74" y="0"/>
                    <a:pt x="74" y="0"/>
                    <a:pt x="74" y="0"/>
                  </a:cubicBezTo>
                  <a:cubicBezTo>
                    <a:pt x="33" y="0"/>
                    <a:pt x="0" y="34"/>
                    <a:pt x="0" y="74"/>
                  </a:cubicBezTo>
                  <a:cubicBezTo>
                    <a:pt x="0" y="115"/>
                    <a:pt x="33" y="149"/>
                    <a:pt x="74" y="149"/>
                  </a:cubicBezTo>
                  <a:cubicBezTo>
                    <a:pt x="332" y="149"/>
                    <a:pt x="332" y="149"/>
                    <a:pt x="332" y="149"/>
                  </a:cubicBezTo>
                  <a:cubicBezTo>
                    <a:pt x="372" y="149"/>
                    <a:pt x="406" y="115"/>
                    <a:pt x="406" y="74"/>
                  </a:cubicBezTo>
                  <a:cubicBezTo>
                    <a:pt x="406" y="34"/>
                    <a:pt x="372" y="0"/>
                    <a:pt x="332" y="0"/>
                  </a:cubicBezTo>
                </a:path>
              </a:pathLst>
            </a:custGeom>
            <a:solidFill>
              <a:srgbClr val="F4F4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7"/>
            <p:cNvSpPr/>
            <p:nvPr/>
          </p:nvSpPr>
          <p:spPr>
            <a:xfrm>
              <a:off x="311150" y="1670050"/>
              <a:ext cx="1528762" cy="560388"/>
            </a:xfrm>
            <a:custGeom>
              <a:avLst/>
              <a:gdLst>
                <a:gd name="T0" fmla="*/ 74 w 405"/>
                <a:gd name="T1" fmla="*/ 146 h 147"/>
                <a:gd name="T2" fmla="*/ 1 w 405"/>
                <a:gd name="T3" fmla="*/ 73 h 147"/>
                <a:gd name="T4" fmla="*/ 74 w 405"/>
                <a:gd name="T5" fmla="*/ 1 h 147"/>
                <a:gd name="T6" fmla="*/ 332 w 405"/>
                <a:gd name="T7" fmla="*/ 1 h 147"/>
                <a:gd name="T8" fmla="*/ 404 w 405"/>
                <a:gd name="T9" fmla="*/ 73 h 147"/>
                <a:gd name="T10" fmla="*/ 332 w 405"/>
                <a:gd name="T11" fmla="*/ 146 h 147"/>
                <a:gd name="T12" fmla="*/ 74 w 405"/>
                <a:gd name="T13" fmla="*/ 146 h 147"/>
                <a:gd name="T14" fmla="*/ 332 w 405"/>
                <a:gd name="T15" fmla="*/ 0 h 147"/>
                <a:gd name="T16" fmla="*/ 74 w 405"/>
                <a:gd name="T17" fmla="*/ 0 h 147"/>
                <a:gd name="T18" fmla="*/ 0 w 405"/>
                <a:gd name="T19" fmla="*/ 73 h 147"/>
                <a:gd name="T20" fmla="*/ 74 w 405"/>
                <a:gd name="T21" fmla="*/ 147 h 147"/>
                <a:gd name="T22" fmla="*/ 332 w 405"/>
                <a:gd name="T23" fmla="*/ 147 h 147"/>
                <a:gd name="T24" fmla="*/ 405 w 405"/>
                <a:gd name="T25" fmla="*/ 73 h 147"/>
                <a:gd name="T26" fmla="*/ 332 w 405"/>
                <a:gd name="T2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5" h="147">
                  <a:moveTo>
                    <a:pt x="74" y="146"/>
                  </a:moveTo>
                  <a:cubicBezTo>
                    <a:pt x="33" y="146"/>
                    <a:pt x="1" y="114"/>
                    <a:pt x="1" y="73"/>
                  </a:cubicBezTo>
                  <a:cubicBezTo>
                    <a:pt x="1" y="33"/>
                    <a:pt x="33" y="1"/>
                    <a:pt x="74" y="1"/>
                  </a:cubicBezTo>
                  <a:cubicBezTo>
                    <a:pt x="332" y="1"/>
                    <a:pt x="332" y="1"/>
                    <a:pt x="332" y="1"/>
                  </a:cubicBezTo>
                  <a:cubicBezTo>
                    <a:pt x="372" y="1"/>
                    <a:pt x="404" y="33"/>
                    <a:pt x="404" y="73"/>
                  </a:cubicBezTo>
                  <a:cubicBezTo>
                    <a:pt x="404" y="114"/>
                    <a:pt x="372" y="146"/>
                    <a:pt x="332" y="146"/>
                  </a:cubicBezTo>
                  <a:cubicBezTo>
                    <a:pt x="74" y="146"/>
                    <a:pt x="74" y="146"/>
                    <a:pt x="74" y="146"/>
                  </a:cubicBezTo>
                  <a:moveTo>
                    <a:pt x="332" y="0"/>
                  </a:moveTo>
                  <a:cubicBezTo>
                    <a:pt x="74" y="0"/>
                    <a:pt x="74" y="0"/>
                    <a:pt x="74" y="0"/>
                  </a:cubicBezTo>
                  <a:cubicBezTo>
                    <a:pt x="33" y="0"/>
                    <a:pt x="0" y="33"/>
                    <a:pt x="0" y="73"/>
                  </a:cubicBezTo>
                  <a:cubicBezTo>
                    <a:pt x="0" y="114"/>
                    <a:pt x="33" y="147"/>
                    <a:pt x="74" y="147"/>
                  </a:cubicBezTo>
                  <a:cubicBezTo>
                    <a:pt x="332" y="147"/>
                    <a:pt x="332" y="147"/>
                    <a:pt x="332" y="147"/>
                  </a:cubicBezTo>
                  <a:cubicBezTo>
                    <a:pt x="372" y="147"/>
                    <a:pt x="405" y="114"/>
                    <a:pt x="405" y="73"/>
                  </a:cubicBezTo>
                  <a:cubicBezTo>
                    <a:pt x="405" y="33"/>
                    <a:pt x="372" y="0"/>
                    <a:pt x="332" y="0"/>
                  </a:cubicBezTo>
                </a:path>
              </a:pathLst>
            </a:custGeom>
            <a:solidFill>
              <a:srgbClr val="F3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8"/>
            <p:cNvSpPr/>
            <p:nvPr/>
          </p:nvSpPr>
          <p:spPr>
            <a:xfrm>
              <a:off x="314325" y="1674813"/>
              <a:ext cx="1522412" cy="552450"/>
            </a:xfrm>
            <a:custGeom>
              <a:avLst/>
              <a:gdLst>
                <a:gd name="T0" fmla="*/ 73 w 403"/>
                <a:gd name="T1" fmla="*/ 145 h 145"/>
                <a:gd name="T2" fmla="*/ 0 w 403"/>
                <a:gd name="T3" fmla="*/ 72 h 145"/>
                <a:gd name="T4" fmla="*/ 73 w 403"/>
                <a:gd name="T5" fmla="*/ 0 h 145"/>
                <a:gd name="T6" fmla="*/ 331 w 403"/>
                <a:gd name="T7" fmla="*/ 0 h 145"/>
                <a:gd name="T8" fmla="*/ 403 w 403"/>
                <a:gd name="T9" fmla="*/ 72 h 145"/>
                <a:gd name="T10" fmla="*/ 331 w 403"/>
                <a:gd name="T11" fmla="*/ 145 h 145"/>
                <a:gd name="T12" fmla="*/ 73 w 403"/>
                <a:gd name="T13" fmla="*/ 145 h 145"/>
                <a:gd name="T14" fmla="*/ 331 w 403"/>
                <a:gd name="T15" fmla="*/ 0 h 145"/>
                <a:gd name="T16" fmla="*/ 73 w 403"/>
                <a:gd name="T17" fmla="*/ 0 h 145"/>
                <a:gd name="T18" fmla="*/ 0 w 403"/>
                <a:gd name="T19" fmla="*/ 72 h 145"/>
                <a:gd name="T20" fmla="*/ 73 w 403"/>
                <a:gd name="T21" fmla="*/ 145 h 145"/>
                <a:gd name="T22" fmla="*/ 331 w 403"/>
                <a:gd name="T23" fmla="*/ 145 h 145"/>
                <a:gd name="T24" fmla="*/ 403 w 403"/>
                <a:gd name="T25" fmla="*/ 72 h 145"/>
                <a:gd name="T26" fmla="*/ 331 w 403"/>
                <a:gd name="T2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145">
                  <a:moveTo>
                    <a:pt x="73" y="145"/>
                  </a:moveTo>
                  <a:cubicBezTo>
                    <a:pt x="33" y="145"/>
                    <a:pt x="0" y="112"/>
                    <a:pt x="0" y="72"/>
                  </a:cubicBezTo>
                  <a:cubicBezTo>
                    <a:pt x="0" y="33"/>
                    <a:pt x="33" y="0"/>
                    <a:pt x="73" y="0"/>
                  </a:cubicBezTo>
                  <a:cubicBezTo>
                    <a:pt x="331" y="0"/>
                    <a:pt x="331" y="0"/>
                    <a:pt x="331" y="0"/>
                  </a:cubicBezTo>
                  <a:cubicBezTo>
                    <a:pt x="370" y="0"/>
                    <a:pt x="403" y="33"/>
                    <a:pt x="403" y="72"/>
                  </a:cubicBezTo>
                  <a:cubicBezTo>
                    <a:pt x="403" y="112"/>
                    <a:pt x="370" y="145"/>
                    <a:pt x="331" y="145"/>
                  </a:cubicBezTo>
                  <a:cubicBezTo>
                    <a:pt x="73" y="145"/>
                    <a:pt x="73" y="145"/>
                    <a:pt x="73" y="145"/>
                  </a:cubicBezTo>
                  <a:moveTo>
                    <a:pt x="331" y="0"/>
                  </a:moveTo>
                  <a:cubicBezTo>
                    <a:pt x="73" y="0"/>
                    <a:pt x="73" y="0"/>
                    <a:pt x="73" y="0"/>
                  </a:cubicBezTo>
                  <a:cubicBezTo>
                    <a:pt x="32" y="0"/>
                    <a:pt x="0" y="32"/>
                    <a:pt x="0" y="72"/>
                  </a:cubicBezTo>
                  <a:cubicBezTo>
                    <a:pt x="0" y="113"/>
                    <a:pt x="32" y="145"/>
                    <a:pt x="73" y="145"/>
                  </a:cubicBezTo>
                  <a:cubicBezTo>
                    <a:pt x="331" y="145"/>
                    <a:pt x="331" y="145"/>
                    <a:pt x="331" y="145"/>
                  </a:cubicBezTo>
                  <a:cubicBezTo>
                    <a:pt x="371" y="145"/>
                    <a:pt x="403" y="113"/>
                    <a:pt x="403" y="72"/>
                  </a:cubicBezTo>
                  <a:cubicBezTo>
                    <a:pt x="403" y="32"/>
                    <a:pt x="371" y="0"/>
                    <a:pt x="331" y="0"/>
                  </a:cubicBezTo>
                </a:path>
              </a:pathLst>
            </a:custGeom>
            <a:solidFill>
              <a:srgbClr val="F2F2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9"/>
            <p:cNvSpPr/>
            <p:nvPr/>
          </p:nvSpPr>
          <p:spPr>
            <a:xfrm>
              <a:off x="314325" y="1674813"/>
              <a:ext cx="1522412" cy="552450"/>
            </a:xfrm>
            <a:custGeom>
              <a:avLst/>
              <a:gdLst>
                <a:gd name="T0" fmla="*/ 73 w 403"/>
                <a:gd name="T1" fmla="*/ 144 h 145"/>
                <a:gd name="T2" fmla="*/ 1 w 403"/>
                <a:gd name="T3" fmla="*/ 72 h 145"/>
                <a:gd name="T4" fmla="*/ 73 w 403"/>
                <a:gd name="T5" fmla="*/ 1 h 145"/>
                <a:gd name="T6" fmla="*/ 331 w 403"/>
                <a:gd name="T7" fmla="*/ 1 h 145"/>
                <a:gd name="T8" fmla="*/ 402 w 403"/>
                <a:gd name="T9" fmla="*/ 72 h 145"/>
                <a:gd name="T10" fmla="*/ 331 w 403"/>
                <a:gd name="T11" fmla="*/ 144 h 145"/>
                <a:gd name="T12" fmla="*/ 73 w 403"/>
                <a:gd name="T13" fmla="*/ 144 h 145"/>
                <a:gd name="T14" fmla="*/ 331 w 403"/>
                <a:gd name="T15" fmla="*/ 0 h 145"/>
                <a:gd name="T16" fmla="*/ 73 w 403"/>
                <a:gd name="T17" fmla="*/ 0 h 145"/>
                <a:gd name="T18" fmla="*/ 0 w 403"/>
                <a:gd name="T19" fmla="*/ 72 h 145"/>
                <a:gd name="T20" fmla="*/ 73 w 403"/>
                <a:gd name="T21" fmla="*/ 145 h 145"/>
                <a:gd name="T22" fmla="*/ 331 w 403"/>
                <a:gd name="T23" fmla="*/ 145 h 145"/>
                <a:gd name="T24" fmla="*/ 403 w 403"/>
                <a:gd name="T25" fmla="*/ 72 h 145"/>
                <a:gd name="T26" fmla="*/ 331 w 403"/>
                <a:gd name="T2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145">
                  <a:moveTo>
                    <a:pt x="73" y="144"/>
                  </a:moveTo>
                  <a:cubicBezTo>
                    <a:pt x="33" y="144"/>
                    <a:pt x="1" y="112"/>
                    <a:pt x="1" y="72"/>
                  </a:cubicBezTo>
                  <a:cubicBezTo>
                    <a:pt x="1" y="33"/>
                    <a:pt x="33" y="1"/>
                    <a:pt x="73" y="1"/>
                  </a:cubicBezTo>
                  <a:cubicBezTo>
                    <a:pt x="331" y="1"/>
                    <a:pt x="331" y="1"/>
                    <a:pt x="331" y="1"/>
                  </a:cubicBezTo>
                  <a:cubicBezTo>
                    <a:pt x="370" y="1"/>
                    <a:pt x="402" y="33"/>
                    <a:pt x="402" y="72"/>
                  </a:cubicBezTo>
                  <a:cubicBezTo>
                    <a:pt x="402" y="112"/>
                    <a:pt x="370" y="144"/>
                    <a:pt x="331" y="144"/>
                  </a:cubicBezTo>
                  <a:cubicBezTo>
                    <a:pt x="73" y="144"/>
                    <a:pt x="73" y="144"/>
                    <a:pt x="73" y="144"/>
                  </a:cubicBezTo>
                  <a:moveTo>
                    <a:pt x="331" y="0"/>
                  </a:moveTo>
                  <a:cubicBezTo>
                    <a:pt x="73" y="0"/>
                    <a:pt x="73" y="0"/>
                    <a:pt x="73" y="0"/>
                  </a:cubicBezTo>
                  <a:cubicBezTo>
                    <a:pt x="33" y="0"/>
                    <a:pt x="0" y="33"/>
                    <a:pt x="0" y="72"/>
                  </a:cubicBezTo>
                  <a:cubicBezTo>
                    <a:pt x="0" y="112"/>
                    <a:pt x="33" y="145"/>
                    <a:pt x="73" y="145"/>
                  </a:cubicBezTo>
                  <a:cubicBezTo>
                    <a:pt x="331" y="145"/>
                    <a:pt x="331" y="145"/>
                    <a:pt x="331" y="145"/>
                  </a:cubicBezTo>
                  <a:cubicBezTo>
                    <a:pt x="370" y="145"/>
                    <a:pt x="403" y="112"/>
                    <a:pt x="403" y="72"/>
                  </a:cubicBezTo>
                  <a:cubicBezTo>
                    <a:pt x="403" y="33"/>
                    <a:pt x="370" y="0"/>
                    <a:pt x="331" y="0"/>
                  </a:cubicBezTo>
                </a:path>
              </a:pathLst>
            </a:custGeom>
            <a:solidFill>
              <a:srgbClr val="F1F2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0"/>
            <p:cNvSpPr/>
            <p:nvPr/>
          </p:nvSpPr>
          <p:spPr>
            <a:xfrm>
              <a:off x="317500" y="1677988"/>
              <a:ext cx="1514475" cy="546100"/>
            </a:xfrm>
            <a:custGeom>
              <a:avLst/>
              <a:gdLst>
                <a:gd name="T0" fmla="*/ 72 w 401"/>
                <a:gd name="T1" fmla="*/ 143 h 143"/>
                <a:gd name="T2" fmla="*/ 0 w 401"/>
                <a:gd name="T3" fmla="*/ 71 h 143"/>
                <a:gd name="T4" fmla="*/ 72 w 401"/>
                <a:gd name="T5" fmla="*/ 0 h 143"/>
                <a:gd name="T6" fmla="*/ 330 w 401"/>
                <a:gd name="T7" fmla="*/ 0 h 143"/>
                <a:gd name="T8" fmla="*/ 401 w 401"/>
                <a:gd name="T9" fmla="*/ 71 h 143"/>
                <a:gd name="T10" fmla="*/ 330 w 401"/>
                <a:gd name="T11" fmla="*/ 143 h 143"/>
                <a:gd name="T12" fmla="*/ 72 w 401"/>
                <a:gd name="T13" fmla="*/ 143 h 143"/>
                <a:gd name="T14" fmla="*/ 330 w 401"/>
                <a:gd name="T15" fmla="*/ 0 h 143"/>
                <a:gd name="T16" fmla="*/ 72 w 401"/>
                <a:gd name="T17" fmla="*/ 0 h 143"/>
                <a:gd name="T18" fmla="*/ 0 w 401"/>
                <a:gd name="T19" fmla="*/ 71 h 143"/>
                <a:gd name="T20" fmla="*/ 72 w 401"/>
                <a:gd name="T21" fmla="*/ 143 h 143"/>
                <a:gd name="T22" fmla="*/ 330 w 401"/>
                <a:gd name="T23" fmla="*/ 143 h 143"/>
                <a:gd name="T24" fmla="*/ 401 w 401"/>
                <a:gd name="T25" fmla="*/ 71 h 143"/>
                <a:gd name="T26" fmla="*/ 330 w 401"/>
                <a:gd name="T2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1" h="143">
                  <a:moveTo>
                    <a:pt x="72" y="143"/>
                  </a:moveTo>
                  <a:cubicBezTo>
                    <a:pt x="32" y="143"/>
                    <a:pt x="0" y="111"/>
                    <a:pt x="0" y="71"/>
                  </a:cubicBezTo>
                  <a:cubicBezTo>
                    <a:pt x="0" y="32"/>
                    <a:pt x="32" y="0"/>
                    <a:pt x="72" y="0"/>
                  </a:cubicBezTo>
                  <a:cubicBezTo>
                    <a:pt x="330" y="0"/>
                    <a:pt x="330" y="0"/>
                    <a:pt x="330" y="0"/>
                  </a:cubicBezTo>
                  <a:cubicBezTo>
                    <a:pt x="369" y="0"/>
                    <a:pt x="401" y="32"/>
                    <a:pt x="401" y="71"/>
                  </a:cubicBezTo>
                  <a:cubicBezTo>
                    <a:pt x="401" y="111"/>
                    <a:pt x="369" y="143"/>
                    <a:pt x="330" y="143"/>
                  </a:cubicBezTo>
                  <a:cubicBezTo>
                    <a:pt x="72" y="143"/>
                    <a:pt x="72" y="143"/>
                    <a:pt x="72" y="143"/>
                  </a:cubicBezTo>
                  <a:moveTo>
                    <a:pt x="330" y="0"/>
                  </a:moveTo>
                  <a:cubicBezTo>
                    <a:pt x="72" y="0"/>
                    <a:pt x="72" y="0"/>
                    <a:pt x="72" y="0"/>
                  </a:cubicBezTo>
                  <a:cubicBezTo>
                    <a:pt x="32" y="0"/>
                    <a:pt x="0" y="32"/>
                    <a:pt x="0" y="71"/>
                  </a:cubicBezTo>
                  <a:cubicBezTo>
                    <a:pt x="0" y="111"/>
                    <a:pt x="32" y="143"/>
                    <a:pt x="72" y="143"/>
                  </a:cubicBezTo>
                  <a:cubicBezTo>
                    <a:pt x="330" y="143"/>
                    <a:pt x="330" y="143"/>
                    <a:pt x="330" y="143"/>
                  </a:cubicBezTo>
                  <a:cubicBezTo>
                    <a:pt x="369" y="143"/>
                    <a:pt x="401" y="111"/>
                    <a:pt x="401" y="71"/>
                  </a:cubicBezTo>
                  <a:cubicBezTo>
                    <a:pt x="401" y="32"/>
                    <a:pt x="369" y="0"/>
                    <a:pt x="330" y="0"/>
                  </a:cubicBezTo>
                </a:path>
              </a:pathLst>
            </a:custGeom>
            <a:solidFill>
              <a:srgbClr val="F0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
            <p:cNvSpPr/>
            <p:nvPr/>
          </p:nvSpPr>
          <p:spPr>
            <a:xfrm>
              <a:off x="317500" y="1677988"/>
              <a:ext cx="1514475" cy="546100"/>
            </a:xfrm>
            <a:custGeom>
              <a:avLst/>
              <a:gdLst>
                <a:gd name="T0" fmla="*/ 72 w 401"/>
                <a:gd name="T1" fmla="*/ 142 h 143"/>
                <a:gd name="T2" fmla="*/ 1 w 401"/>
                <a:gd name="T3" fmla="*/ 71 h 143"/>
                <a:gd name="T4" fmla="*/ 72 w 401"/>
                <a:gd name="T5" fmla="*/ 1 h 143"/>
                <a:gd name="T6" fmla="*/ 330 w 401"/>
                <a:gd name="T7" fmla="*/ 1 h 143"/>
                <a:gd name="T8" fmla="*/ 400 w 401"/>
                <a:gd name="T9" fmla="*/ 71 h 143"/>
                <a:gd name="T10" fmla="*/ 330 w 401"/>
                <a:gd name="T11" fmla="*/ 142 h 143"/>
                <a:gd name="T12" fmla="*/ 72 w 401"/>
                <a:gd name="T13" fmla="*/ 142 h 143"/>
                <a:gd name="T14" fmla="*/ 330 w 401"/>
                <a:gd name="T15" fmla="*/ 0 h 143"/>
                <a:gd name="T16" fmla="*/ 72 w 401"/>
                <a:gd name="T17" fmla="*/ 0 h 143"/>
                <a:gd name="T18" fmla="*/ 0 w 401"/>
                <a:gd name="T19" fmla="*/ 71 h 143"/>
                <a:gd name="T20" fmla="*/ 72 w 401"/>
                <a:gd name="T21" fmla="*/ 143 h 143"/>
                <a:gd name="T22" fmla="*/ 330 w 401"/>
                <a:gd name="T23" fmla="*/ 143 h 143"/>
                <a:gd name="T24" fmla="*/ 401 w 401"/>
                <a:gd name="T25" fmla="*/ 71 h 143"/>
                <a:gd name="T26" fmla="*/ 330 w 401"/>
                <a:gd name="T2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1" h="143">
                  <a:moveTo>
                    <a:pt x="72" y="142"/>
                  </a:moveTo>
                  <a:cubicBezTo>
                    <a:pt x="33" y="142"/>
                    <a:pt x="1" y="110"/>
                    <a:pt x="1" y="71"/>
                  </a:cubicBezTo>
                  <a:cubicBezTo>
                    <a:pt x="1" y="33"/>
                    <a:pt x="33" y="1"/>
                    <a:pt x="72" y="1"/>
                  </a:cubicBezTo>
                  <a:cubicBezTo>
                    <a:pt x="330" y="1"/>
                    <a:pt x="330" y="1"/>
                    <a:pt x="330" y="1"/>
                  </a:cubicBezTo>
                  <a:cubicBezTo>
                    <a:pt x="368" y="1"/>
                    <a:pt x="400" y="33"/>
                    <a:pt x="400" y="71"/>
                  </a:cubicBezTo>
                  <a:cubicBezTo>
                    <a:pt x="400" y="110"/>
                    <a:pt x="368" y="142"/>
                    <a:pt x="330" y="142"/>
                  </a:cubicBezTo>
                  <a:cubicBezTo>
                    <a:pt x="72" y="142"/>
                    <a:pt x="72" y="142"/>
                    <a:pt x="72" y="142"/>
                  </a:cubicBezTo>
                  <a:moveTo>
                    <a:pt x="330" y="0"/>
                  </a:moveTo>
                  <a:cubicBezTo>
                    <a:pt x="72" y="0"/>
                    <a:pt x="72" y="0"/>
                    <a:pt x="72" y="0"/>
                  </a:cubicBezTo>
                  <a:cubicBezTo>
                    <a:pt x="32" y="0"/>
                    <a:pt x="0" y="32"/>
                    <a:pt x="0" y="71"/>
                  </a:cubicBezTo>
                  <a:cubicBezTo>
                    <a:pt x="0" y="111"/>
                    <a:pt x="32" y="143"/>
                    <a:pt x="72" y="143"/>
                  </a:cubicBezTo>
                  <a:cubicBezTo>
                    <a:pt x="330" y="143"/>
                    <a:pt x="330" y="143"/>
                    <a:pt x="330" y="143"/>
                  </a:cubicBezTo>
                  <a:cubicBezTo>
                    <a:pt x="369" y="143"/>
                    <a:pt x="401" y="111"/>
                    <a:pt x="401" y="71"/>
                  </a:cubicBezTo>
                  <a:cubicBezTo>
                    <a:pt x="401" y="32"/>
                    <a:pt x="369" y="0"/>
                    <a:pt x="330" y="0"/>
                  </a:cubicBezTo>
                </a:path>
              </a:pathLst>
            </a:custGeom>
            <a:solidFill>
              <a:srgbClr val="EF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2"/>
            <p:cNvSpPr/>
            <p:nvPr/>
          </p:nvSpPr>
          <p:spPr>
            <a:xfrm>
              <a:off x="322263" y="1682750"/>
              <a:ext cx="1506537" cy="536575"/>
            </a:xfrm>
            <a:custGeom>
              <a:avLst/>
              <a:gdLst>
                <a:gd name="T0" fmla="*/ 71 w 399"/>
                <a:gd name="T1" fmla="*/ 141 h 141"/>
                <a:gd name="T2" fmla="*/ 1 w 399"/>
                <a:gd name="T3" fmla="*/ 70 h 141"/>
                <a:gd name="T4" fmla="*/ 71 w 399"/>
                <a:gd name="T5" fmla="*/ 0 h 141"/>
                <a:gd name="T6" fmla="*/ 329 w 399"/>
                <a:gd name="T7" fmla="*/ 0 h 141"/>
                <a:gd name="T8" fmla="*/ 399 w 399"/>
                <a:gd name="T9" fmla="*/ 70 h 141"/>
                <a:gd name="T10" fmla="*/ 329 w 399"/>
                <a:gd name="T11" fmla="*/ 141 h 141"/>
                <a:gd name="T12" fmla="*/ 71 w 399"/>
                <a:gd name="T13" fmla="*/ 141 h 141"/>
                <a:gd name="T14" fmla="*/ 329 w 399"/>
                <a:gd name="T15" fmla="*/ 0 h 141"/>
                <a:gd name="T16" fmla="*/ 71 w 399"/>
                <a:gd name="T17" fmla="*/ 0 h 141"/>
                <a:gd name="T18" fmla="*/ 0 w 399"/>
                <a:gd name="T19" fmla="*/ 70 h 141"/>
                <a:gd name="T20" fmla="*/ 71 w 399"/>
                <a:gd name="T21" fmla="*/ 141 h 141"/>
                <a:gd name="T22" fmla="*/ 329 w 399"/>
                <a:gd name="T23" fmla="*/ 141 h 141"/>
                <a:gd name="T24" fmla="*/ 399 w 399"/>
                <a:gd name="T25" fmla="*/ 70 h 141"/>
                <a:gd name="T26" fmla="*/ 329 w 399"/>
                <a:gd name="T2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9" h="141">
                  <a:moveTo>
                    <a:pt x="71" y="141"/>
                  </a:moveTo>
                  <a:cubicBezTo>
                    <a:pt x="32" y="141"/>
                    <a:pt x="1" y="109"/>
                    <a:pt x="1" y="70"/>
                  </a:cubicBezTo>
                  <a:cubicBezTo>
                    <a:pt x="1" y="32"/>
                    <a:pt x="32" y="0"/>
                    <a:pt x="71" y="0"/>
                  </a:cubicBezTo>
                  <a:cubicBezTo>
                    <a:pt x="329" y="0"/>
                    <a:pt x="329" y="0"/>
                    <a:pt x="329" y="0"/>
                  </a:cubicBezTo>
                  <a:cubicBezTo>
                    <a:pt x="367" y="0"/>
                    <a:pt x="399" y="32"/>
                    <a:pt x="399" y="70"/>
                  </a:cubicBezTo>
                  <a:cubicBezTo>
                    <a:pt x="399" y="109"/>
                    <a:pt x="367" y="141"/>
                    <a:pt x="329" y="141"/>
                  </a:cubicBezTo>
                  <a:cubicBezTo>
                    <a:pt x="71" y="141"/>
                    <a:pt x="71" y="141"/>
                    <a:pt x="71" y="141"/>
                  </a:cubicBezTo>
                  <a:moveTo>
                    <a:pt x="329" y="0"/>
                  </a:moveTo>
                  <a:cubicBezTo>
                    <a:pt x="71" y="0"/>
                    <a:pt x="71" y="0"/>
                    <a:pt x="71" y="0"/>
                  </a:cubicBezTo>
                  <a:cubicBezTo>
                    <a:pt x="32" y="0"/>
                    <a:pt x="0" y="32"/>
                    <a:pt x="0" y="70"/>
                  </a:cubicBezTo>
                  <a:cubicBezTo>
                    <a:pt x="0" y="109"/>
                    <a:pt x="32" y="141"/>
                    <a:pt x="71" y="141"/>
                  </a:cubicBezTo>
                  <a:cubicBezTo>
                    <a:pt x="329" y="141"/>
                    <a:pt x="329" y="141"/>
                    <a:pt x="329" y="141"/>
                  </a:cubicBezTo>
                  <a:cubicBezTo>
                    <a:pt x="367" y="141"/>
                    <a:pt x="399" y="109"/>
                    <a:pt x="399" y="70"/>
                  </a:cubicBezTo>
                  <a:cubicBezTo>
                    <a:pt x="399" y="32"/>
                    <a:pt x="367" y="0"/>
                    <a:pt x="329" y="0"/>
                  </a:cubicBezTo>
                </a:path>
              </a:pathLst>
            </a:custGeom>
            <a:solidFill>
              <a:srgbClr val="EEE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3"/>
            <p:cNvSpPr/>
            <p:nvPr/>
          </p:nvSpPr>
          <p:spPr>
            <a:xfrm>
              <a:off x="325438" y="1682750"/>
              <a:ext cx="1503362" cy="536575"/>
            </a:xfrm>
            <a:custGeom>
              <a:avLst/>
              <a:gdLst>
                <a:gd name="T0" fmla="*/ 70 w 398"/>
                <a:gd name="T1" fmla="*/ 140 h 141"/>
                <a:gd name="T2" fmla="*/ 0 w 398"/>
                <a:gd name="T3" fmla="*/ 70 h 141"/>
                <a:gd name="T4" fmla="*/ 70 w 398"/>
                <a:gd name="T5" fmla="*/ 1 h 141"/>
                <a:gd name="T6" fmla="*/ 328 w 398"/>
                <a:gd name="T7" fmla="*/ 1 h 141"/>
                <a:gd name="T8" fmla="*/ 397 w 398"/>
                <a:gd name="T9" fmla="*/ 70 h 141"/>
                <a:gd name="T10" fmla="*/ 328 w 398"/>
                <a:gd name="T11" fmla="*/ 140 h 141"/>
                <a:gd name="T12" fmla="*/ 70 w 398"/>
                <a:gd name="T13" fmla="*/ 140 h 141"/>
                <a:gd name="T14" fmla="*/ 328 w 398"/>
                <a:gd name="T15" fmla="*/ 0 h 141"/>
                <a:gd name="T16" fmla="*/ 70 w 398"/>
                <a:gd name="T17" fmla="*/ 0 h 141"/>
                <a:gd name="T18" fmla="*/ 0 w 398"/>
                <a:gd name="T19" fmla="*/ 70 h 141"/>
                <a:gd name="T20" fmla="*/ 70 w 398"/>
                <a:gd name="T21" fmla="*/ 141 h 141"/>
                <a:gd name="T22" fmla="*/ 328 w 398"/>
                <a:gd name="T23" fmla="*/ 141 h 141"/>
                <a:gd name="T24" fmla="*/ 398 w 398"/>
                <a:gd name="T25" fmla="*/ 70 h 141"/>
                <a:gd name="T26" fmla="*/ 328 w 398"/>
                <a:gd name="T2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8" h="141">
                  <a:moveTo>
                    <a:pt x="70" y="140"/>
                  </a:moveTo>
                  <a:cubicBezTo>
                    <a:pt x="31" y="140"/>
                    <a:pt x="0" y="109"/>
                    <a:pt x="0" y="70"/>
                  </a:cubicBezTo>
                  <a:cubicBezTo>
                    <a:pt x="0" y="32"/>
                    <a:pt x="31" y="1"/>
                    <a:pt x="70" y="1"/>
                  </a:cubicBezTo>
                  <a:cubicBezTo>
                    <a:pt x="328" y="1"/>
                    <a:pt x="328" y="1"/>
                    <a:pt x="328" y="1"/>
                  </a:cubicBezTo>
                  <a:cubicBezTo>
                    <a:pt x="366" y="1"/>
                    <a:pt x="397" y="32"/>
                    <a:pt x="397" y="70"/>
                  </a:cubicBezTo>
                  <a:cubicBezTo>
                    <a:pt x="397" y="109"/>
                    <a:pt x="366" y="140"/>
                    <a:pt x="328" y="140"/>
                  </a:cubicBezTo>
                  <a:cubicBezTo>
                    <a:pt x="70" y="140"/>
                    <a:pt x="70" y="140"/>
                    <a:pt x="70" y="140"/>
                  </a:cubicBezTo>
                  <a:moveTo>
                    <a:pt x="328" y="0"/>
                  </a:moveTo>
                  <a:cubicBezTo>
                    <a:pt x="70" y="0"/>
                    <a:pt x="70" y="0"/>
                    <a:pt x="70" y="0"/>
                  </a:cubicBezTo>
                  <a:cubicBezTo>
                    <a:pt x="31" y="0"/>
                    <a:pt x="0" y="32"/>
                    <a:pt x="0" y="70"/>
                  </a:cubicBezTo>
                  <a:cubicBezTo>
                    <a:pt x="0" y="109"/>
                    <a:pt x="31" y="141"/>
                    <a:pt x="70" y="141"/>
                  </a:cubicBezTo>
                  <a:cubicBezTo>
                    <a:pt x="328" y="141"/>
                    <a:pt x="328" y="141"/>
                    <a:pt x="328" y="141"/>
                  </a:cubicBezTo>
                  <a:cubicBezTo>
                    <a:pt x="366" y="141"/>
                    <a:pt x="398" y="109"/>
                    <a:pt x="398" y="70"/>
                  </a:cubicBezTo>
                  <a:cubicBezTo>
                    <a:pt x="398" y="32"/>
                    <a:pt x="366" y="0"/>
                    <a:pt x="328" y="0"/>
                  </a:cubicBezTo>
                </a:path>
              </a:pathLst>
            </a:custGeom>
            <a:solidFill>
              <a:srgbClr val="EDEE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4"/>
            <p:cNvSpPr/>
            <p:nvPr/>
          </p:nvSpPr>
          <p:spPr>
            <a:xfrm>
              <a:off x="325438" y="1685925"/>
              <a:ext cx="1500187" cy="530225"/>
            </a:xfrm>
            <a:custGeom>
              <a:avLst/>
              <a:gdLst>
                <a:gd name="T0" fmla="*/ 70 w 397"/>
                <a:gd name="T1" fmla="*/ 138 h 139"/>
                <a:gd name="T2" fmla="*/ 1 w 397"/>
                <a:gd name="T3" fmla="*/ 69 h 139"/>
                <a:gd name="T4" fmla="*/ 70 w 397"/>
                <a:gd name="T5" fmla="*/ 1 h 139"/>
                <a:gd name="T6" fmla="*/ 328 w 397"/>
                <a:gd name="T7" fmla="*/ 1 h 139"/>
                <a:gd name="T8" fmla="*/ 396 w 397"/>
                <a:gd name="T9" fmla="*/ 69 h 139"/>
                <a:gd name="T10" fmla="*/ 328 w 397"/>
                <a:gd name="T11" fmla="*/ 138 h 139"/>
                <a:gd name="T12" fmla="*/ 70 w 397"/>
                <a:gd name="T13" fmla="*/ 138 h 139"/>
                <a:gd name="T14" fmla="*/ 328 w 397"/>
                <a:gd name="T15" fmla="*/ 0 h 139"/>
                <a:gd name="T16" fmla="*/ 70 w 397"/>
                <a:gd name="T17" fmla="*/ 0 h 139"/>
                <a:gd name="T18" fmla="*/ 0 w 397"/>
                <a:gd name="T19" fmla="*/ 69 h 139"/>
                <a:gd name="T20" fmla="*/ 70 w 397"/>
                <a:gd name="T21" fmla="*/ 139 h 139"/>
                <a:gd name="T22" fmla="*/ 328 w 397"/>
                <a:gd name="T23" fmla="*/ 139 h 139"/>
                <a:gd name="T24" fmla="*/ 397 w 397"/>
                <a:gd name="T25" fmla="*/ 69 h 139"/>
                <a:gd name="T26" fmla="*/ 328 w 397"/>
                <a:gd name="T2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7" h="139">
                  <a:moveTo>
                    <a:pt x="70" y="138"/>
                  </a:moveTo>
                  <a:cubicBezTo>
                    <a:pt x="32" y="138"/>
                    <a:pt x="1" y="108"/>
                    <a:pt x="1" y="69"/>
                  </a:cubicBezTo>
                  <a:cubicBezTo>
                    <a:pt x="1" y="31"/>
                    <a:pt x="32" y="1"/>
                    <a:pt x="70" y="1"/>
                  </a:cubicBezTo>
                  <a:cubicBezTo>
                    <a:pt x="328" y="1"/>
                    <a:pt x="328" y="1"/>
                    <a:pt x="328" y="1"/>
                  </a:cubicBezTo>
                  <a:cubicBezTo>
                    <a:pt x="366" y="1"/>
                    <a:pt x="396" y="31"/>
                    <a:pt x="396" y="69"/>
                  </a:cubicBezTo>
                  <a:cubicBezTo>
                    <a:pt x="396" y="108"/>
                    <a:pt x="366" y="138"/>
                    <a:pt x="328" y="138"/>
                  </a:cubicBezTo>
                  <a:cubicBezTo>
                    <a:pt x="70" y="138"/>
                    <a:pt x="70" y="138"/>
                    <a:pt x="70" y="138"/>
                  </a:cubicBezTo>
                  <a:moveTo>
                    <a:pt x="328" y="0"/>
                  </a:moveTo>
                  <a:cubicBezTo>
                    <a:pt x="70" y="0"/>
                    <a:pt x="70" y="0"/>
                    <a:pt x="70" y="0"/>
                  </a:cubicBezTo>
                  <a:cubicBezTo>
                    <a:pt x="31" y="0"/>
                    <a:pt x="0" y="31"/>
                    <a:pt x="0" y="69"/>
                  </a:cubicBezTo>
                  <a:cubicBezTo>
                    <a:pt x="0" y="108"/>
                    <a:pt x="31" y="139"/>
                    <a:pt x="70" y="139"/>
                  </a:cubicBezTo>
                  <a:cubicBezTo>
                    <a:pt x="328" y="139"/>
                    <a:pt x="328" y="139"/>
                    <a:pt x="328" y="139"/>
                  </a:cubicBezTo>
                  <a:cubicBezTo>
                    <a:pt x="366" y="139"/>
                    <a:pt x="397" y="108"/>
                    <a:pt x="397" y="69"/>
                  </a:cubicBezTo>
                  <a:cubicBezTo>
                    <a:pt x="397" y="31"/>
                    <a:pt x="366" y="0"/>
                    <a:pt x="328" y="0"/>
                  </a:cubicBezTo>
                </a:path>
              </a:pathLst>
            </a:custGeom>
            <a:solidFill>
              <a:srgbClr val="ECED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5"/>
            <p:cNvSpPr/>
            <p:nvPr/>
          </p:nvSpPr>
          <p:spPr>
            <a:xfrm>
              <a:off x="330200" y="1689100"/>
              <a:ext cx="1490662" cy="522288"/>
            </a:xfrm>
            <a:custGeom>
              <a:avLst/>
              <a:gdLst>
                <a:gd name="T0" fmla="*/ 69 w 395"/>
                <a:gd name="T1" fmla="*/ 137 h 137"/>
                <a:gd name="T2" fmla="*/ 0 w 395"/>
                <a:gd name="T3" fmla="*/ 68 h 137"/>
                <a:gd name="T4" fmla="*/ 69 w 395"/>
                <a:gd name="T5" fmla="*/ 0 h 137"/>
                <a:gd name="T6" fmla="*/ 327 w 395"/>
                <a:gd name="T7" fmla="*/ 0 h 137"/>
                <a:gd name="T8" fmla="*/ 395 w 395"/>
                <a:gd name="T9" fmla="*/ 68 h 137"/>
                <a:gd name="T10" fmla="*/ 327 w 395"/>
                <a:gd name="T11" fmla="*/ 137 h 137"/>
                <a:gd name="T12" fmla="*/ 69 w 395"/>
                <a:gd name="T13" fmla="*/ 137 h 137"/>
                <a:gd name="T14" fmla="*/ 327 w 395"/>
                <a:gd name="T15" fmla="*/ 0 h 137"/>
                <a:gd name="T16" fmla="*/ 69 w 395"/>
                <a:gd name="T17" fmla="*/ 0 h 137"/>
                <a:gd name="T18" fmla="*/ 0 w 395"/>
                <a:gd name="T19" fmla="*/ 68 h 137"/>
                <a:gd name="T20" fmla="*/ 69 w 395"/>
                <a:gd name="T21" fmla="*/ 137 h 137"/>
                <a:gd name="T22" fmla="*/ 327 w 395"/>
                <a:gd name="T23" fmla="*/ 137 h 137"/>
                <a:gd name="T24" fmla="*/ 395 w 395"/>
                <a:gd name="T25" fmla="*/ 68 h 137"/>
                <a:gd name="T26" fmla="*/ 327 w 395"/>
                <a:gd name="T2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5" h="137">
                  <a:moveTo>
                    <a:pt x="69" y="137"/>
                  </a:moveTo>
                  <a:cubicBezTo>
                    <a:pt x="31" y="137"/>
                    <a:pt x="0" y="106"/>
                    <a:pt x="0" y="68"/>
                  </a:cubicBezTo>
                  <a:cubicBezTo>
                    <a:pt x="0" y="31"/>
                    <a:pt x="31" y="0"/>
                    <a:pt x="69" y="0"/>
                  </a:cubicBezTo>
                  <a:cubicBezTo>
                    <a:pt x="327" y="0"/>
                    <a:pt x="327" y="0"/>
                    <a:pt x="327" y="0"/>
                  </a:cubicBezTo>
                  <a:cubicBezTo>
                    <a:pt x="364" y="0"/>
                    <a:pt x="395" y="31"/>
                    <a:pt x="395" y="68"/>
                  </a:cubicBezTo>
                  <a:cubicBezTo>
                    <a:pt x="395" y="106"/>
                    <a:pt x="364" y="137"/>
                    <a:pt x="327" y="137"/>
                  </a:cubicBezTo>
                  <a:cubicBezTo>
                    <a:pt x="69" y="137"/>
                    <a:pt x="69" y="137"/>
                    <a:pt x="69" y="137"/>
                  </a:cubicBezTo>
                  <a:moveTo>
                    <a:pt x="327" y="0"/>
                  </a:moveTo>
                  <a:cubicBezTo>
                    <a:pt x="69" y="0"/>
                    <a:pt x="69" y="0"/>
                    <a:pt x="69" y="0"/>
                  </a:cubicBezTo>
                  <a:cubicBezTo>
                    <a:pt x="31" y="0"/>
                    <a:pt x="0" y="30"/>
                    <a:pt x="0" y="68"/>
                  </a:cubicBezTo>
                  <a:cubicBezTo>
                    <a:pt x="0" y="107"/>
                    <a:pt x="31" y="137"/>
                    <a:pt x="69" y="137"/>
                  </a:cubicBezTo>
                  <a:cubicBezTo>
                    <a:pt x="327" y="137"/>
                    <a:pt x="327" y="137"/>
                    <a:pt x="327" y="137"/>
                  </a:cubicBezTo>
                  <a:cubicBezTo>
                    <a:pt x="365" y="137"/>
                    <a:pt x="395" y="107"/>
                    <a:pt x="395" y="68"/>
                  </a:cubicBezTo>
                  <a:cubicBezTo>
                    <a:pt x="395" y="30"/>
                    <a:pt x="365" y="0"/>
                    <a:pt x="327" y="0"/>
                  </a:cubicBezTo>
                </a:path>
              </a:pathLst>
            </a:custGeom>
            <a:solidFill>
              <a:srgbClr val="EBEC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6"/>
            <p:cNvSpPr/>
            <p:nvPr/>
          </p:nvSpPr>
          <p:spPr>
            <a:xfrm>
              <a:off x="330200" y="1689100"/>
              <a:ext cx="1490662" cy="522288"/>
            </a:xfrm>
            <a:custGeom>
              <a:avLst/>
              <a:gdLst>
                <a:gd name="T0" fmla="*/ 69 w 395"/>
                <a:gd name="T1" fmla="*/ 136 h 137"/>
                <a:gd name="T2" fmla="*/ 1 w 395"/>
                <a:gd name="T3" fmla="*/ 68 h 137"/>
                <a:gd name="T4" fmla="*/ 69 w 395"/>
                <a:gd name="T5" fmla="*/ 1 h 137"/>
                <a:gd name="T6" fmla="*/ 327 w 395"/>
                <a:gd name="T7" fmla="*/ 1 h 137"/>
                <a:gd name="T8" fmla="*/ 394 w 395"/>
                <a:gd name="T9" fmla="*/ 68 h 137"/>
                <a:gd name="T10" fmla="*/ 327 w 395"/>
                <a:gd name="T11" fmla="*/ 136 h 137"/>
                <a:gd name="T12" fmla="*/ 69 w 395"/>
                <a:gd name="T13" fmla="*/ 136 h 137"/>
                <a:gd name="T14" fmla="*/ 327 w 395"/>
                <a:gd name="T15" fmla="*/ 0 h 137"/>
                <a:gd name="T16" fmla="*/ 69 w 395"/>
                <a:gd name="T17" fmla="*/ 0 h 137"/>
                <a:gd name="T18" fmla="*/ 0 w 395"/>
                <a:gd name="T19" fmla="*/ 68 h 137"/>
                <a:gd name="T20" fmla="*/ 69 w 395"/>
                <a:gd name="T21" fmla="*/ 137 h 137"/>
                <a:gd name="T22" fmla="*/ 327 w 395"/>
                <a:gd name="T23" fmla="*/ 137 h 137"/>
                <a:gd name="T24" fmla="*/ 395 w 395"/>
                <a:gd name="T25" fmla="*/ 68 h 137"/>
                <a:gd name="T26" fmla="*/ 327 w 395"/>
                <a:gd name="T2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5" h="137">
                  <a:moveTo>
                    <a:pt x="69" y="136"/>
                  </a:moveTo>
                  <a:cubicBezTo>
                    <a:pt x="31" y="136"/>
                    <a:pt x="1" y="106"/>
                    <a:pt x="1" y="68"/>
                  </a:cubicBezTo>
                  <a:cubicBezTo>
                    <a:pt x="1" y="31"/>
                    <a:pt x="31" y="1"/>
                    <a:pt x="69" y="1"/>
                  </a:cubicBezTo>
                  <a:cubicBezTo>
                    <a:pt x="327" y="1"/>
                    <a:pt x="327" y="1"/>
                    <a:pt x="327" y="1"/>
                  </a:cubicBezTo>
                  <a:cubicBezTo>
                    <a:pt x="364" y="1"/>
                    <a:pt x="394" y="31"/>
                    <a:pt x="394" y="68"/>
                  </a:cubicBezTo>
                  <a:cubicBezTo>
                    <a:pt x="394" y="106"/>
                    <a:pt x="364" y="136"/>
                    <a:pt x="327" y="136"/>
                  </a:cubicBezTo>
                  <a:cubicBezTo>
                    <a:pt x="69" y="136"/>
                    <a:pt x="69" y="136"/>
                    <a:pt x="69" y="136"/>
                  </a:cubicBezTo>
                  <a:moveTo>
                    <a:pt x="327" y="0"/>
                  </a:moveTo>
                  <a:cubicBezTo>
                    <a:pt x="69" y="0"/>
                    <a:pt x="69" y="0"/>
                    <a:pt x="69" y="0"/>
                  </a:cubicBezTo>
                  <a:cubicBezTo>
                    <a:pt x="31" y="0"/>
                    <a:pt x="0" y="31"/>
                    <a:pt x="0" y="68"/>
                  </a:cubicBezTo>
                  <a:cubicBezTo>
                    <a:pt x="0" y="106"/>
                    <a:pt x="31" y="137"/>
                    <a:pt x="69" y="137"/>
                  </a:cubicBezTo>
                  <a:cubicBezTo>
                    <a:pt x="327" y="137"/>
                    <a:pt x="327" y="137"/>
                    <a:pt x="327" y="137"/>
                  </a:cubicBezTo>
                  <a:cubicBezTo>
                    <a:pt x="364" y="137"/>
                    <a:pt x="395" y="106"/>
                    <a:pt x="395" y="68"/>
                  </a:cubicBezTo>
                  <a:cubicBezTo>
                    <a:pt x="395" y="31"/>
                    <a:pt x="364" y="0"/>
                    <a:pt x="327" y="0"/>
                  </a:cubicBezTo>
                </a:path>
              </a:pathLst>
            </a:custGeom>
            <a:solidFill>
              <a:srgbClr val="EAEB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7"/>
            <p:cNvSpPr/>
            <p:nvPr/>
          </p:nvSpPr>
          <p:spPr>
            <a:xfrm>
              <a:off x="333375" y="1693863"/>
              <a:ext cx="1484312" cy="514350"/>
            </a:xfrm>
            <a:custGeom>
              <a:avLst/>
              <a:gdLst>
                <a:gd name="T0" fmla="*/ 68 w 393"/>
                <a:gd name="T1" fmla="*/ 135 h 135"/>
                <a:gd name="T2" fmla="*/ 0 w 393"/>
                <a:gd name="T3" fmla="*/ 67 h 135"/>
                <a:gd name="T4" fmla="*/ 68 w 393"/>
                <a:gd name="T5" fmla="*/ 0 h 135"/>
                <a:gd name="T6" fmla="*/ 326 w 393"/>
                <a:gd name="T7" fmla="*/ 0 h 135"/>
                <a:gd name="T8" fmla="*/ 393 w 393"/>
                <a:gd name="T9" fmla="*/ 67 h 135"/>
                <a:gd name="T10" fmla="*/ 326 w 393"/>
                <a:gd name="T11" fmla="*/ 135 h 135"/>
                <a:gd name="T12" fmla="*/ 68 w 393"/>
                <a:gd name="T13" fmla="*/ 135 h 135"/>
                <a:gd name="T14" fmla="*/ 326 w 393"/>
                <a:gd name="T15" fmla="*/ 0 h 135"/>
                <a:gd name="T16" fmla="*/ 68 w 393"/>
                <a:gd name="T17" fmla="*/ 0 h 135"/>
                <a:gd name="T18" fmla="*/ 0 w 393"/>
                <a:gd name="T19" fmla="*/ 67 h 135"/>
                <a:gd name="T20" fmla="*/ 68 w 393"/>
                <a:gd name="T21" fmla="*/ 135 h 135"/>
                <a:gd name="T22" fmla="*/ 326 w 393"/>
                <a:gd name="T23" fmla="*/ 135 h 135"/>
                <a:gd name="T24" fmla="*/ 393 w 393"/>
                <a:gd name="T25" fmla="*/ 67 h 135"/>
                <a:gd name="T26" fmla="*/ 326 w 393"/>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3" h="135">
                  <a:moveTo>
                    <a:pt x="68" y="135"/>
                  </a:moveTo>
                  <a:cubicBezTo>
                    <a:pt x="30" y="135"/>
                    <a:pt x="0" y="105"/>
                    <a:pt x="0" y="67"/>
                  </a:cubicBezTo>
                  <a:cubicBezTo>
                    <a:pt x="0" y="30"/>
                    <a:pt x="30" y="0"/>
                    <a:pt x="68" y="0"/>
                  </a:cubicBezTo>
                  <a:cubicBezTo>
                    <a:pt x="326" y="0"/>
                    <a:pt x="326" y="0"/>
                    <a:pt x="326" y="0"/>
                  </a:cubicBezTo>
                  <a:cubicBezTo>
                    <a:pt x="363" y="0"/>
                    <a:pt x="393" y="30"/>
                    <a:pt x="393" y="67"/>
                  </a:cubicBezTo>
                  <a:cubicBezTo>
                    <a:pt x="393" y="105"/>
                    <a:pt x="363" y="135"/>
                    <a:pt x="326" y="135"/>
                  </a:cubicBezTo>
                  <a:cubicBezTo>
                    <a:pt x="68" y="135"/>
                    <a:pt x="68" y="135"/>
                    <a:pt x="68" y="135"/>
                  </a:cubicBezTo>
                  <a:moveTo>
                    <a:pt x="326" y="0"/>
                  </a:moveTo>
                  <a:cubicBezTo>
                    <a:pt x="68" y="0"/>
                    <a:pt x="68" y="0"/>
                    <a:pt x="68" y="0"/>
                  </a:cubicBezTo>
                  <a:cubicBezTo>
                    <a:pt x="30" y="0"/>
                    <a:pt x="0" y="30"/>
                    <a:pt x="0" y="67"/>
                  </a:cubicBezTo>
                  <a:cubicBezTo>
                    <a:pt x="0" y="105"/>
                    <a:pt x="30" y="135"/>
                    <a:pt x="68" y="135"/>
                  </a:cubicBezTo>
                  <a:cubicBezTo>
                    <a:pt x="326" y="135"/>
                    <a:pt x="326" y="135"/>
                    <a:pt x="326" y="135"/>
                  </a:cubicBezTo>
                  <a:cubicBezTo>
                    <a:pt x="363" y="135"/>
                    <a:pt x="393" y="105"/>
                    <a:pt x="393" y="67"/>
                  </a:cubicBezTo>
                  <a:cubicBezTo>
                    <a:pt x="393" y="30"/>
                    <a:pt x="363" y="0"/>
                    <a:pt x="326" y="0"/>
                  </a:cubicBezTo>
                </a:path>
              </a:pathLst>
            </a:custGeom>
            <a:solidFill>
              <a:srgbClr val="E9EA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8"/>
            <p:cNvSpPr/>
            <p:nvPr/>
          </p:nvSpPr>
          <p:spPr>
            <a:xfrm>
              <a:off x="333375" y="1693863"/>
              <a:ext cx="1484312" cy="514350"/>
            </a:xfrm>
            <a:custGeom>
              <a:avLst/>
              <a:gdLst>
                <a:gd name="T0" fmla="*/ 68 w 393"/>
                <a:gd name="T1" fmla="*/ 134 h 135"/>
                <a:gd name="T2" fmla="*/ 1 w 393"/>
                <a:gd name="T3" fmla="*/ 67 h 135"/>
                <a:gd name="T4" fmla="*/ 68 w 393"/>
                <a:gd name="T5" fmla="*/ 1 h 135"/>
                <a:gd name="T6" fmla="*/ 326 w 393"/>
                <a:gd name="T7" fmla="*/ 1 h 135"/>
                <a:gd name="T8" fmla="*/ 392 w 393"/>
                <a:gd name="T9" fmla="*/ 67 h 135"/>
                <a:gd name="T10" fmla="*/ 326 w 393"/>
                <a:gd name="T11" fmla="*/ 134 h 135"/>
                <a:gd name="T12" fmla="*/ 68 w 393"/>
                <a:gd name="T13" fmla="*/ 134 h 135"/>
                <a:gd name="T14" fmla="*/ 326 w 393"/>
                <a:gd name="T15" fmla="*/ 0 h 135"/>
                <a:gd name="T16" fmla="*/ 68 w 393"/>
                <a:gd name="T17" fmla="*/ 0 h 135"/>
                <a:gd name="T18" fmla="*/ 0 w 393"/>
                <a:gd name="T19" fmla="*/ 67 h 135"/>
                <a:gd name="T20" fmla="*/ 68 w 393"/>
                <a:gd name="T21" fmla="*/ 135 h 135"/>
                <a:gd name="T22" fmla="*/ 326 w 393"/>
                <a:gd name="T23" fmla="*/ 135 h 135"/>
                <a:gd name="T24" fmla="*/ 393 w 393"/>
                <a:gd name="T25" fmla="*/ 67 h 135"/>
                <a:gd name="T26" fmla="*/ 326 w 393"/>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3" h="135">
                  <a:moveTo>
                    <a:pt x="68" y="134"/>
                  </a:moveTo>
                  <a:cubicBezTo>
                    <a:pt x="31" y="134"/>
                    <a:pt x="1" y="104"/>
                    <a:pt x="1" y="67"/>
                  </a:cubicBezTo>
                  <a:cubicBezTo>
                    <a:pt x="1" y="31"/>
                    <a:pt x="31" y="1"/>
                    <a:pt x="68" y="1"/>
                  </a:cubicBezTo>
                  <a:cubicBezTo>
                    <a:pt x="326" y="1"/>
                    <a:pt x="326" y="1"/>
                    <a:pt x="326" y="1"/>
                  </a:cubicBezTo>
                  <a:cubicBezTo>
                    <a:pt x="362" y="1"/>
                    <a:pt x="392" y="31"/>
                    <a:pt x="392" y="67"/>
                  </a:cubicBezTo>
                  <a:cubicBezTo>
                    <a:pt x="392" y="104"/>
                    <a:pt x="362" y="134"/>
                    <a:pt x="326" y="134"/>
                  </a:cubicBezTo>
                  <a:cubicBezTo>
                    <a:pt x="68" y="134"/>
                    <a:pt x="68" y="134"/>
                    <a:pt x="68" y="134"/>
                  </a:cubicBezTo>
                  <a:moveTo>
                    <a:pt x="326" y="0"/>
                  </a:moveTo>
                  <a:cubicBezTo>
                    <a:pt x="68" y="0"/>
                    <a:pt x="68" y="0"/>
                    <a:pt x="68" y="0"/>
                  </a:cubicBezTo>
                  <a:cubicBezTo>
                    <a:pt x="30" y="0"/>
                    <a:pt x="0" y="30"/>
                    <a:pt x="0" y="67"/>
                  </a:cubicBezTo>
                  <a:cubicBezTo>
                    <a:pt x="0" y="105"/>
                    <a:pt x="30" y="135"/>
                    <a:pt x="68" y="135"/>
                  </a:cubicBezTo>
                  <a:cubicBezTo>
                    <a:pt x="326" y="135"/>
                    <a:pt x="326" y="135"/>
                    <a:pt x="326" y="135"/>
                  </a:cubicBezTo>
                  <a:cubicBezTo>
                    <a:pt x="363" y="135"/>
                    <a:pt x="393" y="105"/>
                    <a:pt x="393" y="67"/>
                  </a:cubicBezTo>
                  <a:cubicBezTo>
                    <a:pt x="393" y="30"/>
                    <a:pt x="363" y="0"/>
                    <a:pt x="326" y="0"/>
                  </a:cubicBezTo>
                </a:path>
              </a:pathLst>
            </a:custGeom>
            <a:solidFill>
              <a:srgbClr val="E8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9"/>
            <p:cNvSpPr/>
            <p:nvPr/>
          </p:nvSpPr>
          <p:spPr>
            <a:xfrm>
              <a:off x="336550" y="1697038"/>
              <a:ext cx="1476375" cy="508000"/>
            </a:xfrm>
            <a:custGeom>
              <a:avLst/>
              <a:gdLst>
                <a:gd name="T0" fmla="*/ 67 w 391"/>
                <a:gd name="T1" fmla="*/ 133 h 133"/>
                <a:gd name="T2" fmla="*/ 0 w 391"/>
                <a:gd name="T3" fmla="*/ 66 h 133"/>
                <a:gd name="T4" fmla="*/ 67 w 391"/>
                <a:gd name="T5" fmla="*/ 0 h 133"/>
                <a:gd name="T6" fmla="*/ 325 w 391"/>
                <a:gd name="T7" fmla="*/ 0 h 133"/>
                <a:gd name="T8" fmla="*/ 391 w 391"/>
                <a:gd name="T9" fmla="*/ 66 h 133"/>
                <a:gd name="T10" fmla="*/ 325 w 391"/>
                <a:gd name="T11" fmla="*/ 133 h 133"/>
                <a:gd name="T12" fmla="*/ 67 w 391"/>
                <a:gd name="T13" fmla="*/ 133 h 133"/>
                <a:gd name="T14" fmla="*/ 325 w 391"/>
                <a:gd name="T15" fmla="*/ 0 h 133"/>
                <a:gd name="T16" fmla="*/ 67 w 391"/>
                <a:gd name="T17" fmla="*/ 0 h 133"/>
                <a:gd name="T18" fmla="*/ 0 w 391"/>
                <a:gd name="T19" fmla="*/ 66 h 133"/>
                <a:gd name="T20" fmla="*/ 67 w 391"/>
                <a:gd name="T21" fmla="*/ 133 h 133"/>
                <a:gd name="T22" fmla="*/ 325 w 391"/>
                <a:gd name="T23" fmla="*/ 133 h 133"/>
                <a:gd name="T24" fmla="*/ 391 w 391"/>
                <a:gd name="T25" fmla="*/ 66 h 133"/>
                <a:gd name="T26" fmla="*/ 325 w 391"/>
                <a:gd name="T2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1" h="133">
                  <a:moveTo>
                    <a:pt x="67" y="133"/>
                  </a:moveTo>
                  <a:cubicBezTo>
                    <a:pt x="30" y="133"/>
                    <a:pt x="0" y="103"/>
                    <a:pt x="0" y="66"/>
                  </a:cubicBezTo>
                  <a:cubicBezTo>
                    <a:pt x="0" y="30"/>
                    <a:pt x="30" y="0"/>
                    <a:pt x="67" y="0"/>
                  </a:cubicBezTo>
                  <a:cubicBezTo>
                    <a:pt x="325" y="0"/>
                    <a:pt x="325" y="0"/>
                    <a:pt x="325" y="0"/>
                  </a:cubicBezTo>
                  <a:cubicBezTo>
                    <a:pt x="361" y="0"/>
                    <a:pt x="391" y="30"/>
                    <a:pt x="391" y="66"/>
                  </a:cubicBezTo>
                  <a:cubicBezTo>
                    <a:pt x="391" y="103"/>
                    <a:pt x="361" y="133"/>
                    <a:pt x="325" y="133"/>
                  </a:cubicBezTo>
                  <a:cubicBezTo>
                    <a:pt x="67" y="133"/>
                    <a:pt x="67" y="133"/>
                    <a:pt x="67" y="133"/>
                  </a:cubicBezTo>
                  <a:moveTo>
                    <a:pt x="325" y="0"/>
                  </a:moveTo>
                  <a:cubicBezTo>
                    <a:pt x="67" y="0"/>
                    <a:pt x="67" y="0"/>
                    <a:pt x="67" y="0"/>
                  </a:cubicBezTo>
                  <a:cubicBezTo>
                    <a:pt x="30" y="0"/>
                    <a:pt x="0" y="30"/>
                    <a:pt x="0" y="66"/>
                  </a:cubicBezTo>
                  <a:cubicBezTo>
                    <a:pt x="0" y="103"/>
                    <a:pt x="30" y="133"/>
                    <a:pt x="67" y="133"/>
                  </a:cubicBezTo>
                  <a:cubicBezTo>
                    <a:pt x="325" y="133"/>
                    <a:pt x="325" y="133"/>
                    <a:pt x="325" y="133"/>
                  </a:cubicBezTo>
                  <a:cubicBezTo>
                    <a:pt x="361" y="133"/>
                    <a:pt x="391" y="103"/>
                    <a:pt x="391" y="66"/>
                  </a:cubicBezTo>
                  <a:cubicBezTo>
                    <a:pt x="391" y="30"/>
                    <a:pt x="361" y="0"/>
                    <a:pt x="325" y="0"/>
                  </a:cubicBezTo>
                </a:path>
              </a:pathLst>
            </a:custGeom>
            <a:solidFill>
              <a:srgbClr val="E7E8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0"/>
            <p:cNvSpPr/>
            <p:nvPr/>
          </p:nvSpPr>
          <p:spPr>
            <a:xfrm>
              <a:off x="336550" y="1697038"/>
              <a:ext cx="1476375" cy="508000"/>
            </a:xfrm>
            <a:custGeom>
              <a:avLst/>
              <a:gdLst>
                <a:gd name="T0" fmla="*/ 67 w 391"/>
                <a:gd name="T1" fmla="*/ 132 h 133"/>
                <a:gd name="T2" fmla="*/ 1 w 391"/>
                <a:gd name="T3" fmla="*/ 66 h 133"/>
                <a:gd name="T4" fmla="*/ 67 w 391"/>
                <a:gd name="T5" fmla="*/ 1 h 133"/>
                <a:gd name="T6" fmla="*/ 325 w 391"/>
                <a:gd name="T7" fmla="*/ 1 h 133"/>
                <a:gd name="T8" fmla="*/ 390 w 391"/>
                <a:gd name="T9" fmla="*/ 66 h 133"/>
                <a:gd name="T10" fmla="*/ 325 w 391"/>
                <a:gd name="T11" fmla="*/ 132 h 133"/>
                <a:gd name="T12" fmla="*/ 67 w 391"/>
                <a:gd name="T13" fmla="*/ 132 h 133"/>
                <a:gd name="T14" fmla="*/ 325 w 391"/>
                <a:gd name="T15" fmla="*/ 0 h 133"/>
                <a:gd name="T16" fmla="*/ 67 w 391"/>
                <a:gd name="T17" fmla="*/ 0 h 133"/>
                <a:gd name="T18" fmla="*/ 0 w 391"/>
                <a:gd name="T19" fmla="*/ 66 h 133"/>
                <a:gd name="T20" fmla="*/ 67 w 391"/>
                <a:gd name="T21" fmla="*/ 133 h 133"/>
                <a:gd name="T22" fmla="*/ 325 w 391"/>
                <a:gd name="T23" fmla="*/ 133 h 133"/>
                <a:gd name="T24" fmla="*/ 391 w 391"/>
                <a:gd name="T25" fmla="*/ 66 h 133"/>
                <a:gd name="T26" fmla="*/ 325 w 391"/>
                <a:gd name="T2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1" h="133">
                  <a:moveTo>
                    <a:pt x="67" y="132"/>
                  </a:moveTo>
                  <a:cubicBezTo>
                    <a:pt x="30" y="132"/>
                    <a:pt x="1" y="103"/>
                    <a:pt x="1" y="66"/>
                  </a:cubicBezTo>
                  <a:cubicBezTo>
                    <a:pt x="1" y="30"/>
                    <a:pt x="30" y="1"/>
                    <a:pt x="67" y="1"/>
                  </a:cubicBezTo>
                  <a:cubicBezTo>
                    <a:pt x="325" y="1"/>
                    <a:pt x="325" y="1"/>
                    <a:pt x="325" y="1"/>
                  </a:cubicBezTo>
                  <a:cubicBezTo>
                    <a:pt x="361" y="1"/>
                    <a:pt x="390" y="30"/>
                    <a:pt x="390" y="66"/>
                  </a:cubicBezTo>
                  <a:cubicBezTo>
                    <a:pt x="390" y="103"/>
                    <a:pt x="361" y="132"/>
                    <a:pt x="325" y="132"/>
                  </a:cubicBezTo>
                  <a:cubicBezTo>
                    <a:pt x="67" y="132"/>
                    <a:pt x="67" y="132"/>
                    <a:pt x="67" y="132"/>
                  </a:cubicBezTo>
                  <a:moveTo>
                    <a:pt x="325" y="0"/>
                  </a:moveTo>
                  <a:cubicBezTo>
                    <a:pt x="67" y="0"/>
                    <a:pt x="67" y="0"/>
                    <a:pt x="67" y="0"/>
                  </a:cubicBezTo>
                  <a:cubicBezTo>
                    <a:pt x="30" y="0"/>
                    <a:pt x="0" y="30"/>
                    <a:pt x="0" y="66"/>
                  </a:cubicBezTo>
                  <a:cubicBezTo>
                    <a:pt x="0" y="103"/>
                    <a:pt x="30" y="133"/>
                    <a:pt x="67" y="133"/>
                  </a:cubicBezTo>
                  <a:cubicBezTo>
                    <a:pt x="325" y="133"/>
                    <a:pt x="325" y="133"/>
                    <a:pt x="325" y="133"/>
                  </a:cubicBezTo>
                  <a:cubicBezTo>
                    <a:pt x="361" y="133"/>
                    <a:pt x="391" y="103"/>
                    <a:pt x="391" y="66"/>
                  </a:cubicBezTo>
                  <a:cubicBezTo>
                    <a:pt x="391" y="30"/>
                    <a:pt x="361" y="0"/>
                    <a:pt x="325" y="0"/>
                  </a:cubicBezTo>
                </a:path>
              </a:pathLst>
            </a:custGeom>
            <a:solidFill>
              <a:srgbClr val="E6E7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1"/>
            <p:cNvSpPr/>
            <p:nvPr/>
          </p:nvSpPr>
          <p:spPr>
            <a:xfrm>
              <a:off x="341313" y="1701800"/>
              <a:ext cx="1468437" cy="498475"/>
            </a:xfrm>
            <a:custGeom>
              <a:avLst/>
              <a:gdLst>
                <a:gd name="T0" fmla="*/ 66 w 389"/>
                <a:gd name="T1" fmla="*/ 130 h 131"/>
                <a:gd name="T2" fmla="*/ 1 w 389"/>
                <a:gd name="T3" fmla="*/ 65 h 131"/>
                <a:gd name="T4" fmla="*/ 66 w 389"/>
                <a:gd name="T5" fmla="*/ 1 h 131"/>
                <a:gd name="T6" fmla="*/ 324 w 389"/>
                <a:gd name="T7" fmla="*/ 1 h 131"/>
                <a:gd name="T8" fmla="*/ 388 w 389"/>
                <a:gd name="T9" fmla="*/ 65 h 131"/>
                <a:gd name="T10" fmla="*/ 324 w 389"/>
                <a:gd name="T11" fmla="*/ 130 h 131"/>
                <a:gd name="T12" fmla="*/ 66 w 389"/>
                <a:gd name="T13" fmla="*/ 130 h 131"/>
                <a:gd name="T14" fmla="*/ 324 w 389"/>
                <a:gd name="T15" fmla="*/ 0 h 131"/>
                <a:gd name="T16" fmla="*/ 66 w 389"/>
                <a:gd name="T17" fmla="*/ 0 h 131"/>
                <a:gd name="T18" fmla="*/ 0 w 389"/>
                <a:gd name="T19" fmla="*/ 65 h 131"/>
                <a:gd name="T20" fmla="*/ 66 w 389"/>
                <a:gd name="T21" fmla="*/ 131 h 131"/>
                <a:gd name="T22" fmla="*/ 324 w 389"/>
                <a:gd name="T23" fmla="*/ 131 h 131"/>
                <a:gd name="T24" fmla="*/ 389 w 389"/>
                <a:gd name="T25" fmla="*/ 65 h 131"/>
                <a:gd name="T26" fmla="*/ 324 w 389"/>
                <a:gd name="T2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9" h="131">
                  <a:moveTo>
                    <a:pt x="66" y="130"/>
                  </a:moveTo>
                  <a:cubicBezTo>
                    <a:pt x="30" y="130"/>
                    <a:pt x="1" y="101"/>
                    <a:pt x="1" y="65"/>
                  </a:cubicBezTo>
                  <a:cubicBezTo>
                    <a:pt x="1" y="30"/>
                    <a:pt x="30" y="1"/>
                    <a:pt x="66" y="1"/>
                  </a:cubicBezTo>
                  <a:cubicBezTo>
                    <a:pt x="324" y="1"/>
                    <a:pt x="324" y="1"/>
                    <a:pt x="324" y="1"/>
                  </a:cubicBezTo>
                  <a:cubicBezTo>
                    <a:pt x="359" y="1"/>
                    <a:pt x="388" y="30"/>
                    <a:pt x="388" y="65"/>
                  </a:cubicBezTo>
                  <a:cubicBezTo>
                    <a:pt x="388" y="101"/>
                    <a:pt x="359" y="130"/>
                    <a:pt x="324" y="130"/>
                  </a:cubicBezTo>
                  <a:cubicBezTo>
                    <a:pt x="66" y="130"/>
                    <a:pt x="66" y="130"/>
                    <a:pt x="66" y="130"/>
                  </a:cubicBezTo>
                  <a:moveTo>
                    <a:pt x="324" y="0"/>
                  </a:moveTo>
                  <a:cubicBezTo>
                    <a:pt x="66" y="0"/>
                    <a:pt x="66" y="0"/>
                    <a:pt x="66" y="0"/>
                  </a:cubicBezTo>
                  <a:cubicBezTo>
                    <a:pt x="29" y="0"/>
                    <a:pt x="0" y="29"/>
                    <a:pt x="0" y="65"/>
                  </a:cubicBezTo>
                  <a:cubicBezTo>
                    <a:pt x="0" y="102"/>
                    <a:pt x="29" y="131"/>
                    <a:pt x="66" y="131"/>
                  </a:cubicBezTo>
                  <a:cubicBezTo>
                    <a:pt x="324" y="131"/>
                    <a:pt x="324" y="131"/>
                    <a:pt x="324" y="131"/>
                  </a:cubicBezTo>
                  <a:cubicBezTo>
                    <a:pt x="360" y="131"/>
                    <a:pt x="389" y="102"/>
                    <a:pt x="389" y="65"/>
                  </a:cubicBezTo>
                  <a:cubicBezTo>
                    <a:pt x="389" y="29"/>
                    <a:pt x="360" y="0"/>
                    <a:pt x="324" y="0"/>
                  </a:cubicBezTo>
                </a:path>
              </a:pathLst>
            </a:custGeom>
            <a:solidFill>
              <a:srgbClr val="E5E6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2"/>
            <p:cNvSpPr/>
            <p:nvPr/>
          </p:nvSpPr>
          <p:spPr>
            <a:xfrm>
              <a:off x="344488" y="1704975"/>
              <a:ext cx="1462087" cy="492125"/>
            </a:xfrm>
            <a:custGeom>
              <a:avLst/>
              <a:gdLst>
                <a:gd name="T0" fmla="*/ 65 w 387"/>
                <a:gd name="T1" fmla="*/ 129 h 129"/>
                <a:gd name="T2" fmla="*/ 0 w 387"/>
                <a:gd name="T3" fmla="*/ 64 h 129"/>
                <a:gd name="T4" fmla="*/ 65 w 387"/>
                <a:gd name="T5" fmla="*/ 0 h 129"/>
                <a:gd name="T6" fmla="*/ 323 w 387"/>
                <a:gd name="T7" fmla="*/ 0 h 129"/>
                <a:gd name="T8" fmla="*/ 387 w 387"/>
                <a:gd name="T9" fmla="*/ 64 h 129"/>
                <a:gd name="T10" fmla="*/ 323 w 387"/>
                <a:gd name="T11" fmla="*/ 129 h 129"/>
                <a:gd name="T12" fmla="*/ 65 w 387"/>
                <a:gd name="T13" fmla="*/ 129 h 129"/>
                <a:gd name="T14" fmla="*/ 323 w 387"/>
                <a:gd name="T15" fmla="*/ 0 h 129"/>
                <a:gd name="T16" fmla="*/ 65 w 387"/>
                <a:gd name="T17" fmla="*/ 0 h 129"/>
                <a:gd name="T18" fmla="*/ 0 w 387"/>
                <a:gd name="T19" fmla="*/ 64 h 129"/>
                <a:gd name="T20" fmla="*/ 65 w 387"/>
                <a:gd name="T21" fmla="*/ 129 h 129"/>
                <a:gd name="T22" fmla="*/ 323 w 387"/>
                <a:gd name="T23" fmla="*/ 129 h 129"/>
                <a:gd name="T24" fmla="*/ 387 w 387"/>
                <a:gd name="T25" fmla="*/ 64 h 129"/>
                <a:gd name="T26" fmla="*/ 323 w 387"/>
                <a:gd name="T2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7" h="129">
                  <a:moveTo>
                    <a:pt x="65" y="129"/>
                  </a:moveTo>
                  <a:cubicBezTo>
                    <a:pt x="29" y="129"/>
                    <a:pt x="0" y="100"/>
                    <a:pt x="0" y="64"/>
                  </a:cubicBezTo>
                  <a:cubicBezTo>
                    <a:pt x="0" y="29"/>
                    <a:pt x="29" y="0"/>
                    <a:pt x="65" y="0"/>
                  </a:cubicBezTo>
                  <a:cubicBezTo>
                    <a:pt x="323" y="0"/>
                    <a:pt x="323" y="0"/>
                    <a:pt x="323" y="0"/>
                  </a:cubicBezTo>
                  <a:cubicBezTo>
                    <a:pt x="358" y="0"/>
                    <a:pt x="387" y="29"/>
                    <a:pt x="387" y="64"/>
                  </a:cubicBezTo>
                  <a:cubicBezTo>
                    <a:pt x="387" y="100"/>
                    <a:pt x="358" y="129"/>
                    <a:pt x="323" y="129"/>
                  </a:cubicBezTo>
                  <a:cubicBezTo>
                    <a:pt x="65" y="129"/>
                    <a:pt x="65" y="129"/>
                    <a:pt x="65" y="129"/>
                  </a:cubicBezTo>
                  <a:moveTo>
                    <a:pt x="323" y="0"/>
                  </a:moveTo>
                  <a:cubicBezTo>
                    <a:pt x="65" y="0"/>
                    <a:pt x="65" y="0"/>
                    <a:pt x="65" y="0"/>
                  </a:cubicBezTo>
                  <a:cubicBezTo>
                    <a:pt x="29" y="0"/>
                    <a:pt x="0" y="29"/>
                    <a:pt x="0" y="64"/>
                  </a:cubicBezTo>
                  <a:cubicBezTo>
                    <a:pt x="0" y="100"/>
                    <a:pt x="29" y="129"/>
                    <a:pt x="65" y="129"/>
                  </a:cubicBezTo>
                  <a:cubicBezTo>
                    <a:pt x="323" y="129"/>
                    <a:pt x="323" y="129"/>
                    <a:pt x="323" y="129"/>
                  </a:cubicBezTo>
                  <a:cubicBezTo>
                    <a:pt x="358" y="129"/>
                    <a:pt x="387" y="100"/>
                    <a:pt x="387" y="64"/>
                  </a:cubicBezTo>
                  <a:cubicBezTo>
                    <a:pt x="387" y="29"/>
                    <a:pt x="358" y="0"/>
                    <a:pt x="323" y="0"/>
                  </a:cubicBezTo>
                </a:path>
              </a:pathLst>
            </a:custGeom>
            <a:solidFill>
              <a:srgbClr val="E5E5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3"/>
            <p:cNvSpPr/>
            <p:nvPr/>
          </p:nvSpPr>
          <p:spPr>
            <a:xfrm>
              <a:off x="344488" y="1704975"/>
              <a:ext cx="1462087" cy="492125"/>
            </a:xfrm>
            <a:custGeom>
              <a:avLst/>
              <a:gdLst>
                <a:gd name="T0" fmla="*/ 65 w 387"/>
                <a:gd name="T1" fmla="*/ 128 h 129"/>
                <a:gd name="T2" fmla="*/ 1 w 387"/>
                <a:gd name="T3" fmla="*/ 64 h 129"/>
                <a:gd name="T4" fmla="*/ 65 w 387"/>
                <a:gd name="T5" fmla="*/ 1 h 129"/>
                <a:gd name="T6" fmla="*/ 323 w 387"/>
                <a:gd name="T7" fmla="*/ 1 h 129"/>
                <a:gd name="T8" fmla="*/ 386 w 387"/>
                <a:gd name="T9" fmla="*/ 64 h 129"/>
                <a:gd name="T10" fmla="*/ 323 w 387"/>
                <a:gd name="T11" fmla="*/ 128 h 129"/>
                <a:gd name="T12" fmla="*/ 65 w 387"/>
                <a:gd name="T13" fmla="*/ 128 h 129"/>
                <a:gd name="T14" fmla="*/ 323 w 387"/>
                <a:gd name="T15" fmla="*/ 0 h 129"/>
                <a:gd name="T16" fmla="*/ 65 w 387"/>
                <a:gd name="T17" fmla="*/ 0 h 129"/>
                <a:gd name="T18" fmla="*/ 0 w 387"/>
                <a:gd name="T19" fmla="*/ 64 h 129"/>
                <a:gd name="T20" fmla="*/ 65 w 387"/>
                <a:gd name="T21" fmla="*/ 129 h 129"/>
                <a:gd name="T22" fmla="*/ 323 w 387"/>
                <a:gd name="T23" fmla="*/ 129 h 129"/>
                <a:gd name="T24" fmla="*/ 387 w 387"/>
                <a:gd name="T25" fmla="*/ 64 h 129"/>
                <a:gd name="T26" fmla="*/ 323 w 387"/>
                <a:gd name="T2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7" h="129">
                  <a:moveTo>
                    <a:pt x="65" y="128"/>
                  </a:moveTo>
                  <a:cubicBezTo>
                    <a:pt x="29" y="128"/>
                    <a:pt x="1" y="100"/>
                    <a:pt x="1" y="64"/>
                  </a:cubicBezTo>
                  <a:cubicBezTo>
                    <a:pt x="1" y="29"/>
                    <a:pt x="29" y="1"/>
                    <a:pt x="65" y="1"/>
                  </a:cubicBezTo>
                  <a:cubicBezTo>
                    <a:pt x="323" y="1"/>
                    <a:pt x="323" y="1"/>
                    <a:pt x="323" y="1"/>
                  </a:cubicBezTo>
                  <a:cubicBezTo>
                    <a:pt x="358" y="1"/>
                    <a:pt x="386" y="29"/>
                    <a:pt x="386" y="64"/>
                  </a:cubicBezTo>
                  <a:cubicBezTo>
                    <a:pt x="386" y="100"/>
                    <a:pt x="358" y="128"/>
                    <a:pt x="323" y="128"/>
                  </a:cubicBezTo>
                  <a:cubicBezTo>
                    <a:pt x="65" y="128"/>
                    <a:pt x="65" y="128"/>
                    <a:pt x="65" y="128"/>
                  </a:cubicBezTo>
                  <a:moveTo>
                    <a:pt x="323" y="0"/>
                  </a:moveTo>
                  <a:cubicBezTo>
                    <a:pt x="65" y="0"/>
                    <a:pt x="65" y="0"/>
                    <a:pt x="65" y="0"/>
                  </a:cubicBezTo>
                  <a:cubicBezTo>
                    <a:pt x="29" y="0"/>
                    <a:pt x="0" y="29"/>
                    <a:pt x="0" y="64"/>
                  </a:cubicBezTo>
                  <a:cubicBezTo>
                    <a:pt x="0" y="100"/>
                    <a:pt x="29" y="129"/>
                    <a:pt x="65" y="129"/>
                  </a:cubicBezTo>
                  <a:cubicBezTo>
                    <a:pt x="323" y="129"/>
                    <a:pt x="323" y="129"/>
                    <a:pt x="323" y="129"/>
                  </a:cubicBezTo>
                  <a:cubicBezTo>
                    <a:pt x="358" y="129"/>
                    <a:pt x="387" y="100"/>
                    <a:pt x="387" y="64"/>
                  </a:cubicBezTo>
                  <a:cubicBezTo>
                    <a:pt x="387" y="29"/>
                    <a:pt x="358" y="0"/>
                    <a:pt x="323" y="0"/>
                  </a:cubicBezTo>
                </a:path>
              </a:pathLst>
            </a:custGeom>
            <a:solidFill>
              <a:srgbClr val="E4E4E6"/>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4"/>
            <p:cNvSpPr/>
            <p:nvPr/>
          </p:nvSpPr>
          <p:spPr>
            <a:xfrm>
              <a:off x="349250" y="1708150"/>
              <a:ext cx="1452562" cy="484188"/>
            </a:xfrm>
            <a:custGeom>
              <a:avLst/>
              <a:gdLst>
                <a:gd name="T0" fmla="*/ 64 w 385"/>
                <a:gd name="T1" fmla="*/ 127 h 127"/>
                <a:gd name="T2" fmla="*/ 0 w 385"/>
                <a:gd name="T3" fmla="*/ 63 h 127"/>
                <a:gd name="T4" fmla="*/ 64 w 385"/>
                <a:gd name="T5" fmla="*/ 0 h 127"/>
                <a:gd name="T6" fmla="*/ 322 w 385"/>
                <a:gd name="T7" fmla="*/ 0 h 127"/>
                <a:gd name="T8" fmla="*/ 385 w 385"/>
                <a:gd name="T9" fmla="*/ 63 h 127"/>
                <a:gd name="T10" fmla="*/ 322 w 385"/>
                <a:gd name="T11" fmla="*/ 127 h 127"/>
                <a:gd name="T12" fmla="*/ 64 w 385"/>
                <a:gd name="T13" fmla="*/ 127 h 127"/>
                <a:gd name="T14" fmla="*/ 322 w 385"/>
                <a:gd name="T15" fmla="*/ 0 h 127"/>
                <a:gd name="T16" fmla="*/ 64 w 385"/>
                <a:gd name="T17" fmla="*/ 0 h 127"/>
                <a:gd name="T18" fmla="*/ 0 w 385"/>
                <a:gd name="T19" fmla="*/ 63 h 127"/>
                <a:gd name="T20" fmla="*/ 64 w 385"/>
                <a:gd name="T21" fmla="*/ 127 h 127"/>
                <a:gd name="T22" fmla="*/ 322 w 385"/>
                <a:gd name="T23" fmla="*/ 127 h 127"/>
                <a:gd name="T24" fmla="*/ 385 w 385"/>
                <a:gd name="T25" fmla="*/ 63 h 127"/>
                <a:gd name="T26" fmla="*/ 322 w 385"/>
                <a:gd name="T2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5" h="127">
                  <a:moveTo>
                    <a:pt x="64" y="127"/>
                  </a:moveTo>
                  <a:cubicBezTo>
                    <a:pt x="29" y="127"/>
                    <a:pt x="0" y="98"/>
                    <a:pt x="0" y="63"/>
                  </a:cubicBezTo>
                  <a:cubicBezTo>
                    <a:pt x="0" y="29"/>
                    <a:pt x="29" y="0"/>
                    <a:pt x="64" y="0"/>
                  </a:cubicBezTo>
                  <a:cubicBezTo>
                    <a:pt x="322" y="0"/>
                    <a:pt x="322" y="0"/>
                    <a:pt x="322" y="0"/>
                  </a:cubicBezTo>
                  <a:cubicBezTo>
                    <a:pt x="356" y="0"/>
                    <a:pt x="385" y="29"/>
                    <a:pt x="385" y="63"/>
                  </a:cubicBezTo>
                  <a:cubicBezTo>
                    <a:pt x="385" y="98"/>
                    <a:pt x="356" y="127"/>
                    <a:pt x="322" y="127"/>
                  </a:cubicBezTo>
                  <a:cubicBezTo>
                    <a:pt x="64" y="127"/>
                    <a:pt x="64" y="127"/>
                    <a:pt x="64" y="127"/>
                  </a:cubicBezTo>
                  <a:moveTo>
                    <a:pt x="322" y="0"/>
                  </a:moveTo>
                  <a:cubicBezTo>
                    <a:pt x="64" y="0"/>
                    <a:pt x="64" y="0"/>
                    <a:pt x="64" y="0"/>
                  </a:cubicBezTo>
                  <a:cubicBezTo>
                    <a:pt x="28" y="0"/>
                    <a:pt x="0" y="28"/>
                    <a:pt x="0" y="63"/>
                  </a:cubicBezTo>
                  <a:cubicBezTo>
                    <a:pt x="0" y="99"/>
                    <a:pt x="28" y="127"/>
                    <a:pt x="64" y="127"/>
                  </a:cubicBezTo>
                  <a:cubicBezTo>
                    <a:pt x="322" y="127"/>
                    <a:pt x="322" y="127"/>
                    <a:pt x="322" y="127"/>
                  </a:cubicBezTo>
                  <a:cubicBezTo>
                    <a:pt x="357" y="127"/>
                    <a:pt x="385" y="99"/>
                    <a:pt x="385" y="63"/>
                  </a:cubicBezTo>
                  <a:cubicBezTo>
                    <a:pt x="385" y="28"/>
                    <a:pt x="357" y="0"/>
                    <a:pt x="322" y="0"/>
                  </a:cubicBezTo>
                </a:path>
              </a:pathLst>
            </a:custGeom>
            <a:solidFill>
              <a:srgbClr val="E3E3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5"/>
            <p:cNvSpPr/>
            <p:nvPr/>
          </p:nvSpPr>
          <p:spPr>
            <a:xfrm>
              <a:off x="349250" y="1708150"/>
              <a:ext cx="1452562" cy="484188"/>
            </a:xfrm>
            <a:custGeom>
              <a:avLst/>
              <a:gdLst>
                <a:gd name="T0" fmla="*/ 64 w 385"/>
                <a:gd name="T1" fmla="*/ 126 h 127"/>
                <a:gd name="T2" fmla="*/ 1 w 385"/>
                <a:gd name="T3" fmla="*/ 63 h 127"/>
                <a:gd name="T4" fmla="*/ 64 w 385"/>
                <a:gd name="T5" fmla="*/ 1 h 127"/>
                <a:gd name="T6" fmla="*/ 322 w 385"/>
                <a:gd name="T7" fmla="*/ 1 h 127"/>
                <a:gd name="T8" fmla="*/ 384 w 385"/>
                <a:gd name="T9" fmla="*/ 63 h 127"/>
                <a:gd name="T10" fmla="*/ 322 w 385"/>
                <a:gd name="T11" fmla="*/ 126 h 127"/>
                <a:gd name="T12" fmla="*/ 64 w 385"/>
                <a:gd name="T13" fmla="*/ 126 h 127"/>
                <a:gd name="T14" fmla="*/ 322 w 385"/>
                <a:gd name="T15" fmla="*/ 0 h 127"/>
                <a:gd name="T16" fmla="*/ 64 w 385"/>
                <a:gd name="T17" fmla="*/ 0 h 127"/>
                <a:gd name="T18" fmla="*/ 0 w 385"/>
                <a:gd name="T19" fmla="*/ 63 h 127"/>
                <a:gd name="T20" fmla="*/ 64 w 385"/>
                <a:gd name="T21" fmla="*/ 127 h 127"/>
                <a:gd name="T22" fmla="*/ 322 w 385"/>
                <a:gd name="T23" fmla="*/ 127 h 127"/>
                <a:gd name="T24" fmla="*/ 385 w 385"/>
                <a:gd name="T25" fmla="*/ 63 h 127"/>
                <a:gd name="T26" fmla="*/ 322 w 385"/>
                <a:gd name="T2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5" h="127">
                  <a:moveTo>
                    <a:pt x="64" y="126"/>
                  </a:moveTo>
                  <a:cubicBezTo>
                    <a:pt x="29" y="126"/>
                    <a:pt x="1" y="98"/>
                    <a:pt x="1" y="63"/>
                  </a:cubicBezTo>
                  <a:cubicBezTo>
                    <a:pt x="1" y="29"/>
                    <a:pt x="29" y="1"/>
                    <a:pt x="64" y="1"/>
                  </a:cubicBezTo>
                  <a:cubicBezTo>
                    <a:pt x="322" y="1"/>
                    <a:pt x="322" y="1"/>
                    <a:pt x="322" y="1"/>
                  </a:cubicBezTo>
                  <a:cubicBezTo>
                    <a:pt x="356" y="1"/>
                    <a:pt x="384" y="29"/>
                    <a:pt x="384" y="63"/>
                  </a:cubicBezTo>
                  <a:cubicBezTo>
                    <a:pt x="384" y="98"/>
                    <a:pt x="356" y="126"/>
                    <a:pt x="322" y="126"/>
                  </a:cubicBezTo>
                  <a:cubicBezTo>
                    <a:pt x="64" y="126"/>
                    <a:pt x="64" y="126"/>
                    <a:pt x="64" y="126"/>
                  </a:cubicBezTo>
                  <a:moveTo>
                    <a:pt x="322" y="0"/>
                  </a:moveTo>
                  <a:cubicBezTo>
                    <a:pt x="64" y="0"/>
                    <a:pt x="64" y="0"/>
                    <a:pt x="64" y="0"/>
                  </a:cubicBezTo>
                  <a:cubicBezTo>
                    <a:pt x="29" y="0"/>
                    <a:pt x="0" y="29"/>
                    <a:pt x="0" y="63"/>
                  </a:cubicBezTo>
                  <a:cubicBezTo>
                    <a:pt x="0" y="98"/>
                    <a:pt x="29" y="127"/>
                    <a:pt x="64" y="127"/>
                  </a:cubicBezTo>
                  <a:cubicBezTo>
                    <a:pt x="322" y="127"/>
                    <a:pt x="322" y="127"/>
                    <a:pt x="322" y="127"/>
                  </a:cubicBezTo>
                  <a:cubicBezTo>
                    <a:pt x="356" y="127"/>
                    <a:pt x="385" y="98"/>
                    <a:pt x="385" y="63"/>
                  </a:cubicBezTo>
                  <a:cubicBezTo>
                    <a:pt x="385" y="29"/>
                    <a:pt x="356" y="0"/>
                    <a:pt x="322" y="0"/>
                  </a:cubicBezTo>
                </a:path>
              </a:pathLst>
            </a:custGeom>
            <a:solidFill>
              <a:srgbClr val="E2E2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6"/>
            <p:cNvSpPr/>
            <p:nvPr/>
          </p:nvSpPr>
          <p:spPr>
            <a:xfrm>
              <a:off x="352425" y="1712913"/>
              <a:ext cx="1446212" cy="476250"/>
            </a:xfrm>
            <a:custGeom>
              <a:avLst/>
              <a:gdLst>
                <a:gd name="T0" fmla="*/ 63 w 383"/>
                <a:gd name="T1" fmla="*/ 125 h 125"/>
                <a:gd name="T2" fmla="*/ 0 w 383"/>
                <a:gd name="T3" fmla="*/ 62 h 125"/>
                <a:gd name="T4" fmla="*/ 63 w 383"/>
                <a:gd name="T5" fmla="*/ 0 h 125"/>
                <a:gd name="T6" fmla="*/ 321 w 383"/>
                <a:gd name="T7" fmla="*/ 0 h 125"/>
                <a:gd name="T8" fmla="*/ 383 w 383"/>
                <a:gd name="T9" fmla="*/ 62 h 125"/>
                <a:gd name="T10" fmla="*/ 321 w 383"/>
                <a:gd name="T11" fmla="*/ 125 h 125"/>
                <a:gd name="T12" fmla="*/ 63 w 383"/>
                <a:gd name="T13" fmla="*/ 125 h 125"/>
                <a:gd name="T14" fmla="*/ 321 w 383"/>
                <a:gd name="T15" fmla="*/ 0 h 125"/>
                <a:gd name="T16" fmla="*/ 63 w 383"/>
                <a:gd name="T17" fmla="*/ 0 h 125"/>
                <a:gd name="T18" fmla="*/ 0 w 383"/>
                <a:gd name="T19" fmla="*/ 62 h 125"/>
                <a:gd name="T20" fmla="*/ 63 w 383"/>
                <a:gd name="T21" fmla="*/ 125 h 125"/>
                <a:gd name="T22" fmla="*/ 321 w 383"/>
                <a:gd name="T23" fmla="*/ 125 h 125"/>
                <a:gd name="T24" fmla="*/ 383 w 383"/>
                <a:gd name="T25" fmla="*/ 62 h 125"/>
                <a:gd name="T26" fmla="*/ 321 w 383"/>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3" h="125">
                  <a:moveTo>
                    <a:pt x="63" y="125"/>
                  </a:moveTo>
                  <a:cubicBezTo>
                    <a:pt x="28" y="125"/>
                    <a:pt x="0" y="97"/>
                    <a:pt x="0" y="62"/>
                  </a:cubicBezTo>
                  <a:cubicBezTo>
                    <a:pt x="0" y="28"/>
                    <a:pt x="28" y="0"/>
                    <a:pt x="63" y="0"/>
                  </a:cubicBezTo>
                  <a:cubicBezTo>
                    <a:pt x="321" y="0"/>
                    <a:pt x="321" y="0"/>
                    <a:pt x="321" y="0"/>
                  </a:cubicBezTo>
                  <a:cubicBezTo>
                    <a:pt x="355" y="0"/>
                    <a:pt x="383" y="28"/>
                    <a:pt x="383" y="62"/>
                  </a:cubicBezTo>
                  <a:cubicBezTo>
                    <a:pt x="383" y="97"/>
                    <a:pt x="355" y="125"/>
                    <a:pt x="321" y="125"/>
                  </a:cubicBezTo>
                  <a:cubicBezTo>
                    <a:pt x="63" y="125"/>
                    <a:pt x="63" y="125"/>
                    <a:pt x="63" y="125"/>
                  </a:cubicBezTo>
                  <a:moveTo>
                    <a:pt x="321" y="0"/>
                  </a:moveTo>
                  <a:cubicBezTo>
                    <a:pt x="63" y="0"/>
                    <a:pt x="63" y="0"/>
                    <a:pt x="63" y="0"/>
                  </a:cubicBezTo>
                  <a:cubicBezTo>
                    <a:pt x="28" y="0"/>
                    <a:pt x="0" y="28"/>
                    <a:pt x="0" y="62"/>
                  </a:cubicBezTo>
                  <a:cubicBezTo>
                    <a:pt x="0" y="97"/>
                    <a:pt x="28" y="125"/>
                    <a:pt x="63" y="125"/>
                  </a:cubicBezTo>
                  <a:cubicBezTo>
                    <a:pt x="321" y="125"/>
                    <a:pt x="321" y="125"/>
                    <a:pt x="321" y="125"/>
                  </a:cubicBezTo>
                  <a:cubicBezTo>
                    <a:pt x="355" y="125"/>
                    <a:pt x="383" y="97"/>
                    <a:pt x="383" y="62"/>
                  </a:cubicBezTo>
                  <a:cubicBezTo>
                    <a:pt x="383" y="28"/>
                    <a:pt x="355" y="0"/>
                    <a:pt x="321" y="0"/>
                  </a:cubicBezTo>
                </a:path>
              </a:pathLst>
            </a:custGeom>
            <a:solidFill>
              <a:srgbClr val="E1E1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7"/>
            <p:cNvSpPr/>
            <p:nvPr/>
          </p:nvSpPr>
          <p:spPr>
            <a:xfrm>
              <a:off x="352425" y="1712913"/>
              <a:ext cx="1446212" cy="476250"/>
            </a:xfrm>
            <a:custGeom>
              <a:avLst/>
              <a:gdLst>
                <a:gd name="T0" fmla="*/ 63 w 383"/>
                <a:gd name="T1" fmla="*/ 124 h 125"/>
                <a:gd name="T2" fmla="*/ 1 w 383"/>
                <a:gd name="T3" fmla="*/ 62 h 125"/>
                <a:gd name="T4" fmla="*/ 63 w 383"/>
                <a:gd name="T5" fmla="*/ 1 h 125"/>
                <a:gd name="T6" fmla="*/ 321 w 383"/>
                <a:gd name="T7" fmla="*/ 1 h 125"/>
                <a:gd name="T8" fmla="*/ 382 w 383"/>
                <a:gd name="T9" fmla="*/ 62 h 125"/>
                <a:gd name="T10" fmla="*/ 321 w 383"/>
                <a:gd name="T11" fmla="*/ 124 h 125"/>
                <a:gd name="T12" fmla="*/ 63 w 383"/>
                <a:gd name="T13" fmla="*/ 124 h 125"/>
                <a:gd name="T14" fmla="*/ 321 w 383"/>
                <a:gd name="T15" fmla="*/ 0 h 125"/>
                <a:gd name="T16" fmla="*/ 63 w 383"/>
                <a:gd name="T17" fmla="*/ 0 h 125"/>
                <a:gd name="T18" fmla="*/ 0 w 383"/>
                <a:gd name="T19" fmla="*/ 62 h 125"/>
                <a:gd name="T20" fmla="*/ 63 w 383"/>
                <a:gd name="T21" fmla="*/ 125 h 125"/>
                <a:gd name="T22" fmla="*/ 321 w 383"/>
                <a:gd name="T23" fmla="*/ 125 h 125"/>
                <a:gd name="T24" fmla="*/ 383 w 383"/>
                <a:gd name="T25" fmla="*/ 62 h 125"/>
                <a:gd name="T26" fmla="*/ 321 w 383"/>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3" h="125">
                  <a:moveTo>
                    <a:pt x="63" y="124"/>
                  </a:moveTo>
                  <a:cubicBezTo>
                    <a:pt x="29" y="124"/>
                    <a:pt x="1" y="96"/>
                    <a:pt x="1" y="62"/>
                  </a:cubicBezTo>
                  <a:cubicBezTo>
                    <a:pt x="1" y="29"/>
                    <a:pt x="29" y="1"/>
                    <a:pt x="63" y="1"/>
                  </a:cubicBezTo>
                  <a:cubicBezTo>
                    <a:pt x="321" y="1"/>
                    <a:pt x="321" y="1"/>
                    <a:pt x="321" y="1"/>
                  </a:cubicBezTo>
                  <a:cubicBezTo>
                    <a:pt x="354" y="1"/>
                    <a:pt x="382" y="29"/>
                    <a:pt x="382" y="62"/>
                  </a:cubicBezTo>
                  <a:cubicBezTo>
                    <a:pt x="382" y="96"/>
                    <a:pt x="354" y="124"/>
                    <a:pt x="321" y="124"/>
                  </a:cubicBezTo>
                  <a:cubicBezTo>
                    <a:pt x="63" y="124"/>
                    <a:pt x="63" y="124"/>
                    <a:pt x="63" y="124"/>
                  </a:cubicBezTo>
                  <a:moveTo>
                    <a:pt x="321" y="0"/>
                  </a:moveTo>
                  <a:cubicBezTo>
                    <a:pt x="63" y="0"/>
                    <a:pt x="63" y="0"/>
                    <a:pt x="63" y="0"/>
                  </a:cubicBezTo>
                  <a:cubicBezTo>
                    <a:pt x="28" y="0"/>
                    <a:pt x="0" y="28"/>
                    <a:pt x="0" y="62"/>
                  </a:cubicBezTo>
                  <a:cubicBezTo>
                    <a:pt x="0" y="97"/>
                    <a:pt x="28" y="125"/>
                    <a:pt x="63" y="125"/>
                  </a:cubicBezTo>
                  <a:cubicBezTo>
                    <a:pt x="321" y="125"/>
                    <a:pt x="321" y="125"/>
                    <a:pt x="321" y="125"/>
                  </a:cubicBezTo>
                  <a:cubicBezTo>
                    <a:pt x="355" y="125"/>
                    <a:pt x="383" y="97"/>
                    <a:pt x="383" y="62"/>
                  </a:cubicBezTo>
                  <a:cubicBezTo>
                    <a:pt x="383" y="28"/>
                    <a:pt x="355" y="0"/>
                    <a:pt x="321" y="0"/>
                  </a:cubicBezTo>
                </a:path>
              </a:pathLst>
            </a:custGeom>
            <a:solidFill>
              <a:srgbClr val="E0E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8"/>
            <p:cNvSpPr/>
            <p:nvPr/>
          </p:nvSpPr>
          <p:spPr>
            <a:xfrm>
              <a:off x="355600" y="1716088"/>
              <a:ext cx="1439862" cy="469900"/>
            </a:xfrm>
            <a:custGeom>
              <a:avLst/>
              <a:gdLst>
                <a:gd name="T0" fmla="*/ 62 w 381"/>
                <a:gd name="T1" fmla="*/ 122 h 123"/>
                <a:gd name="T2" fmla="*/ 1 w 381"/>
                <a:gd name="T3" fmla="*/ 61 h 123"/>
                <a:gd name="T4" fmla="*/ 62 w 381"/>
                <a:gd name="T5" fmla="*/ 1 h 123"/>
                <a:gd name="T6" fmla="*/ 320 w 381"/>
                <a:gd name="T7" fmla="*/ 1 h 123"/>
                <a:gd name="T8" fmla="*/ 380 w 381"/>
                <a:gd name="T9" fmla="*/ 61 h 123"/>
                <a:gd name="T10" fmla="*/ 320 w 381"/>
                <a:gd name="T11" fmla="*/ 122 h 123"/>
                <a:gd name="T12" fmla="*/ 62 w 381"/>
                <a:gd name="T13" fmla="*/ 122 h 123"/>
                <a:gd name="T14" fmla="*/ 320 w 381"/>
                <a:gd name="T15" fmla="*/ 0 h 123"/>
                <a:gd name="T16" fmla="*/ 62 w 381"/>
                <a:gd name="T17" fmla="*/ 0 h 123"/>
                <a:gd name="T18" fmla="*/ 0 w 381"/>
                <a:gd name="T19" fmla="*/ 61 h 123"/>
                <a:gd name="T20" fmla="*/ 62 w 381"/>
                <a:gd name="T21" fmla="*/ 123 h 123"/>
                <a:gd name="T22" fmla="*/ 320 w 381"/>
                <a:gd name="T23" fmla="*/ 123 h 123"/>
                <a:gd name="T24" fmla="*/ 381 w 381"/>
                <a:gd name="T25" fmla="*/ 61 h 123"/>
                <a:gd name="T26" fmla="*/ 320 w 381"/>
                <a:gd name="T2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1" h="123">
                  <a:moveTo>
                    <a:pt x="62" y="122"/>
                  </a:moveTo>
                  <a:cubicBezTo>
                    <a:pt x="28" y="122"/>
                    <a:pt x="1" y="95"/>
                    <a:pt x="1" y="61"/>
                  </a:cubicBezTo>
                  <a:cubicBezTo>
                    <a:pt x="1" y="28"/>
                    <a:pt x="28" y="1"/>
                    <a:pt x="62" y="1"/>
                  </a:cubicBezTo>
                  <a:cubicBezTo>
                    <a:pt x="320" y="1"/>
                    <a:pt x="320" y="1"/>
                    <a:pt x="320" y="1"/>
                  </a:cubicBezTo>
                  <a:cubicBezTo>
                    <a:pt x="353" y="1"/>
                    <a:pt x="380" y="28"/>
                    <a:pt x="380" y="61"/>
                  </a:cubicBezTo>
                  <a:cubicBezTo>
                    <a:pt x="380" y="95"/>
                    <a:pt x="353" y="122"/>
                    <a:pt x="320" y="122"/>
                  </a:cubicBezTo>
                  <a:cubicBezTo>
                    <a:pt x="62" y="122"/>
                    <a:pt x="62" y="122"/>
                    <a:pt x="62" y="122"/>
                  </a:cubicBezTo>
                  <a:moveTo>
                    <a:pt x="320" y="0"/>
                  </a:moveTo>
                  <a:cubicBezTo>
                    <a:pt x="62" y="0"/>
                    <a:pt x="62" y="0"/>
                    <a:pt x="62" y="0"/>
                  </a:cubicBezTo>
                  <a:cubicBezTo>
                    <a:pt x="28" y="0"/>
                    <a:pt x="0" y="28"/>
                    <a:pt x="0" y="61"/>
                  </a:cubicBezTo>
                  <a:cubicBezTo>
                    <a:pt x="0" y="95"/>
                    <a:pt x="28" y="123"/>
                    <a:pt x="62" y="123"/>
                  </a:cubicBezTo>
                  <a:cubicBezTo>
                    <a:pt x="320" y="123"/>
                    <a:pt x="320" y="123"/>
                    <a:pt x="320" y="123"/>
                  </a:cubicBezTo>
                  <a:cubicBezTo>
                    <a:pt x="353" y="123"/>
                    <a:pt x="381" y="95"/>
                    <a:pt x="381" y="61"/>
                  </a:cubicBezTo>
                  <a:cubicBezTo>
                    <a:pt x="381" y="28"/>
                    <a:pt x="353" y="0"/>
                    <a:pt x="320" y="0"/>
                  </a:cubicBezTo>
                </a:path>
              </a:pathLst>
            </a:custGeom>
            <a:solidFill>
              <a:srgbClr val="DFDF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9"/>
            <p:cNvSpPr/>
            <p:nvPr/>
          </p:nvSpPr>
          <p:spPr>
            <a:xfrm>
              <a:off x="360363" y="1720850"/>
              <a:ext cx="1430337" cy="460375"/>
            </a:xfrm>
            <a:custGeom>
              <a:avLst/>
              <a:gdLst>
                <a:gd name="T0" fmla="*/ 61 w 379"/>
                <a:gd name="T1" fmla="*/ 121 h 121"/>
                <a:gd name="T2" fmla="*/ 0 w 379"/>
                <a:gd name="T3" fmla="*/ 60 h 121"/>
                <a:gd name="T4" fmla="*/ 61 w 379"/>
                <a:gd name="T5" fmla="*/ 0 h 121"/>
                <a:gd name="T6" fmla="*/ 319 w 379"/>
                <a:gd name="T7" fmla="*/ 0 h 121"/>
                <a:gd name="T8" fmla="*/ 379 w 379"/>
                <a:gd name="T9" fmla="*/ 60 h 121"/>
                <a:gd name="T10" fmla="*/ 319 w 379"/>
                <a:gd name="T11" fmla="*/ 121 h 121"/>
                <a:gd name="T12" fmla="*/ 61 w 379"/>
                <a:gd name="T13" fmla="*/ 121 h 121"/>
                <a:gd name="T14" fmla="*/ 319 w 379"/>
                <a:gd name="T15" fmla="*/ 0 h 121"/>
                <a:gd name="T16" fmla="*/ 61 w 379"/>
                <a:gd name="T17" fmla="*/ 0 h 121"/>
                <a:gd name="T18" fmla="*/ 0 w 379"/>
                <a:gd name="T19" fmla="*/ 60 h 121"/>
                <a:gd name="T20" fmla="*/ 61 w 379"/>
                <a:gd name="T21" fmla="*/ 121 h 121"/>
                <a:gd name="T22" fmla="*/ 319 w 379"/>
                <a:gd name="T23" fmla="*/ 121 h 121"/>
                <a:gd name="T24" fmla="*/ 379 w 379"/>
                <a:gd name="T25" fmla="*/ 60 h 121"/>
                <a:gd name="T26" fmla="*/ 319 w 379"/>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9" h="121">
                  <a:moveTo>
                    <a:pt x="61" y="121"/>
                  </a:moveTo>
                  <a:cubicBezTo>
                    <a:pt x="27" y="121"/>
                    <a:pt x="0" y="94"/>
                    <a:pt x="0" y="60"/>
                  </a:cubicBezTo>
                  <a:cubicBezTo>
                    <a:pt x="0" y="27"/>
                    <a:pt x="27" y="0"/>
                    <a:pt x="61" y="0"/>
                  </a:cubicBezTo>
                  <a:cubicBezTo>
                    <a:pt x="319" y="0"/>
                    <a:pt x="319" y="0"/>
                    <a:pt x="319" y="0"/>
                  </a:cubicBezTo>
                  <a:cubicBezTo>
                    <a:pt x="352" y="0"/>
                    <a:pt x="379" y="27"/>
                    <a:pt x="379" y="60"/>
                  </a:cubicBezTo>
                  <a:cubicBezTo>
                    <a:pt x="379" y="94"/>
                    <a:pt x="352" y="121"/>
                    <a:pt x="319" y="121"/>
                  </a:cubicBezTo>
                  <a:cubicBezTo>
                    <a:pt x="61" y="121"/>
                    <a:pt x="61" y="121"/>
                    <a:pt x="61" y="121"/>
                  </a:cubicBezTo>
                  <a:moveTo>
                    <a:pt x="319" y="0"/>
                  </a:moveTo>
                  <a:cubicBezTo>
                    <a:pt x="61" y="0"/>
                    <a:pt x="61" y="0"/>
                    <a:pt x="61" y="0"/>
                  </a:cubicBezTo>
                  <a:cubicBezTo>
                    <a:pt x="27" y="0"/>
                    <a:pt x="0" y="27"/>
                    <a:pt x="0" y="60"/>
                  </a:cubicBezTo>
                  <a:cubicBezTo>
                    <a:pt x="0" y="94"/>
                    <a:pt x="27" y="121"/>
                    <a:pt x="61" y="121"/>
                  </a:cubicBezTo>
                  <a:cubicBezTo>
                    <a:pt x="319" y="121"/>
                    <a:pt x="319" y="121"/>
                    <a:pt x="319" y="121"/>
                  </a:cubicBezTo>
                  <a:cubicBezTo>
                    <a:pt x="352" y="121"/>
                    <a:pt x="379" y="94"/>
                    <a:pt x="379" y="60"/>
                  </a:cubicBezTo>
                  <a:cubicBezTo>
                    <a:pt x="379" y="27"/>
                    <a:pt x="352" y="0"/>
                    <a:pt x="319" y="0"/>
                  </a:cubicBezTo>
                </a:path>
              </a:pathLst>
            </a:custGeom>
            <a:solidFill>
              <a:srgbClr val="DEDE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0"/>
            <p:cNvSpPr/>
            <p:nvPr/>
          </p:nvSpPr>
          <p:spPr>
            <a:xfrm>
              <a:off x="360363" y="1720850"/>
              <a:ext cx="1430337" cy="460375"/>
            </a:xfrm>
            <a:custGeom>
              <a:avLst/>
              <a:gdLst>
                <a:gd name="T0" fmla="*/ 61 w 379"/>
                <a:gd name="T1" fmla="*/ 120 h 121"/>
                <a:gd name="T2" fmla="*/ 1 w 379"/>
                <a:gd name="T3" fmla="*/ 60 h 121"/>
                <a:gd name="T4" fmla="*/ 61 w 379"/>
                <a:gd name="T5" fmla="*/ 1 h 121"/>
                <a:gd name="T6" fmla="*/ 319 w 379"/>
                <a:gd name="T7" fmla="*/ 1 h 121"/>
                <a:gd name="T8" fmla="*/ 378 w 379"/>
                <a:gd name="T9" fmla="*/ 60 h 121"/>
                <a:gd name="T10" fmla="*/ 319 w 379"/>
                <a:gd name="T11" fmla="*/ 120 h 121"/>
                <a:gd name="T12" fmla="*/ 61 w 379"/>
                <a:gd name="T13" fmla="*/ 120 h 121"/>
                <a:gd name="T14" fmla="*/ 319 w 379"/>
                <a:gd name="T15" fmla="*/ 0 h 121"/>
                <a:gd name="T16" fmla="*/ 61 w 379"/>
                <a:gd name="T17" fmla="*/ 0 h 121"/>
                <a:gd name="T18" fmla="*/ 0 w 379"/>
                <a:gd name="T19" fmla="*/ 60 h 121"/>
                <a:gd name="T20" fmla="*/ 61 w 379"/>
                <a:gd name="T21" fmla="*/ 121 h 121"/>
                <a:gd name="T22" fmla="*/ 319 w 379"/>
                <a:gd name="T23" fmla="*/ 121 h 121"/>
                <a:gd name="T24" fmla="*/ 379 w 379"/>
                <a:gd name="T25" fmla="*/ 60 h 121"/>
                <a:gd name="T26" fmla="*/ 319 w 379"/>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9" h="121">
                  <a:moveTo>
                    <a:pt x="61" y="120"/>
                  </a:moveTo>
                  <a:cubicBezTo>
                    <a:pt x="28" y="120"/>
                    <a:pt x="1" y="94"/>
                    <a:pt x="1" y="60"/>
                  </a:cubicBezTo>
                  <a:cubicBezTo>
                    <a:pt x="1" y="27"/>
                    <a:pt x="28" y="1"/>
                    <a:pt x="61" y="1"/>
                  </a:cubicBezTo>
                  <a:cubicBezTo>
                    <a:pt x="319" y="1"/>
                    <a:pt x="319" y="1"/>
                    <a:pt x="319" y="1"/>
                  </a:cubicBezTo>
                  <a:cubicBezTo>
                    <a:pt x="352" y="1"/>
                    <a:pt x="378" y="27"/>
                    <a:pt x="378" y="60"/>
                  </a:cubicBezTo>
                  <a:cubicBezTo>
                    <a:pt x="378" y="94"/>
                    <a:pt x="352" y="120"/>
                    <a:pt x="319" y="120"/>
                  </a:cubicBezTo>
                  <a:cubicBezTo>
                    <a:pt x="61" y="120"/>
                    <a:pt x="61" y="120"/>
                    <a:pt x="61" y="120"/>
                  </a:cubicBezTo>
                  <a:moveTo>
                    <a:pt x="319" y="0"/>
                  </a:moveTo>
                  <a:cubicBezTo>
                    <a:pt x="61" y="0"/>
                    <a:pt x="61" y="0"/>
                    <a:pt x="61" y="0"/>
                  </a:cubicBezTo>
                  <a:cubicBezTo>
                    <a:pt x="27" y="0"/>
                    <a:pt x="0" y="27"/>
                    <a:pt x="0" y="60"/>
                  </a:cubicBezTo>
                  <a:cubicBezTo>
                    <a:pt x="0" y="94"/>
                    <a:pt x="27" y="121"/>
                    <a:pt x="61" y="121"/>
                  </a:cubicBezTo>
                  <a:cubicBezTo>
                    <a:pt x="319" y="121"/>
                    <a:pt x="319" y="121"/>
                    <a:pt x="319" y="121"/>
                  </a:cubicBezTo>
                  <a:cubicBezTo>
                    <a:pt x="352" y="121"/>
                    <a:pt x="379" y="94"/>
                    <a:pt x="379" y="60"/>
                  </a:cubicBezTo>
                  <a:cubicBezTo>
                    <a:pt x="379" y="27"/>
                    <a:pt x="352" y="0"/>
                    <a:pt x="319" y="0"/>
                  </a:cubicBezTo>
                </a:path>
              </a:pathLst>
            </a:custGeom>
            <a:solidFill>
              <a:srgbClr val="DDDD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1"/>
            <p:cNvSpPr/>
            <p:nvPr/>
          </p:nvSpPr>
          <p:spPr>
            <a:xfrm>
              <a:off x="363538" y="1724025"/>
              <a:ext cx="1423987" cy="454025"/>
            </a:xfrm>
            <a:custGeom>
              <a:avLst/>
              <a:gdLst>
                <a:gd name="T0" fmla="*/ 60 w 377"/>
                <a:gd name="T1" fmla="*/ 119 h 119"/>
                <a:gd name="T2" fmla="*/ 0 w 377"/>
                <a:gd name="T3" fmla="*/ 59 h 119"/>
                <a:gd name="T4" fmla="*/ 60 w 377"/>
                <a:gd name="T5" fmla="*/ 0 h 119"/>
                <a:gd name="T6" fmla="*/ 318 w 377"/>
                <a:gd name="T7" fmla="*/ 0 h 119"/>
                <a:gd name="T8" fmla="*/ 377 w 377"/>
                <a:gd name="T9" fmla="*/ 59 h 119"/>
                <a:gd name="T10" fmla="*/ 318 w 377"/>
                <a:gd name="T11" fmla="*/ 119 h 119"/>
                <a:gd name="T12" fmla="*/ 60 w 377"/>
                <a:gd name="T13" fmla="*/ 119 h 119"/>
                <a:gd name="T14" fmla="*/ 318 w 377"/>
                <a:gd name="T15" fmla="*/ 0 h 119"/>
                <a:gd name="T16" fmla="*/ 60 w 377"/>
                <a:gd name="T17" fmla="*/ 0 h 119"/>
                <a:gd name="T18" fmla="*/ 0 w 377"/>
                <a:gd name="T19" fmla="*/ 59 h 119"/>
                <a:gd name="T20" fmla="*/ 60 w 377"/>
                <a:gd name="T21" fmla="*/ 119 h 119"/>
                <a:gd name="T22" fmla="*/ 318 w 377"/>
                <a:gd name="T23" fmla="*/ 119 h 119"/>
                <a:gd name="T24" fmla="*/ 377 w 377"/>
                <a:gd name="T25" fmla="*/ 59 h 119"/>
                <a:gd name="T26" fmla="*/ 318 w 377"/>
                <a:gd name="T2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7" h="119">
                  <a:moveTo>
                    <a:pt x="60" y="119"/>
                  </a:moveTo>
                  <a:cubicBezTo>
                    <a:pt x="27" y="119"/>
                    <a:pt x="0" y="92"/>
                    <a:pt x="0" y="59"/>
                  </a:cubicBezTo>
                  <a:cubicBezTo>
                    <a:pt x="0" y="27"/>
                    <a:pt x="27" y="0"/>
                    <a:pt x="60" y="0"/>
                  </a:cubicBezTo>
                  <a:cubicBezTo>
                    <a:pt x="318" y="0"/>
                    <a:pt x="318" y="0"/>
                    <a:pt x="318" y="0"/>
                  </a:cubicBezTo>
                  <a:cubicBezTo>
                    <a:pt x="350" y="0"/>
                    <a:pt x="377" y="27"/>
                    <a:pt x="377" y="59"/>
                  </a:cubicBezTo>
                  <a:cubicBezTo>
                    <a:pt x="377" y="92"/>
                    <a:pt x="350" y="119"/>
                    <a:pt x="318" y="119"/>
                  </a:cubicBezTo>
                  <a:cubicBezTo>
                    <a:pt x="60" y="119"/>
                    <a:pt x="60" y="119"/>
                    <a:pt x="60" y="119"/>
                  </a:cubicBezTo>
                  <a:moveTo>
                    <a:pt x="318" y="0"/>
                  </a:moveTo>
                  <a:cubicBezTo>
                    <a:pt x="60" y="0"/>
                    <a:pt x="60" y="0"/>
                    <a:pt x="60" y="0"/>
                  </a:cubicBezTo>
                  <a:cubicBezTo>
                    <a:pt x="27" y="0"/>
                    <a:pt x="0" y="26"/>
                    <a:pt x="0" y="59"/>
                  </a:cubicBezTo>
                  <a:cubicBezTo>
                    <a:pt x="0" y="93"/>
                    <a:pt x="27" y="119"/>
                    <a:pt x="60" y="119"/>
                  </a:cubicBezTo>
                  <a:cubicBezTo>
                    <a:pt x="318" y="119"/>
                    <a:pt x="318" y="119"/>
                    <a:pt x="318" y="119"/>
                  </a:cubicBezTo>
                  <a:cubicBezTo>
                    <a:pt x="351" y="119"/>
                    <a:pt x="377" y="93"/>
                    <a:pt x="377" y="59"/>
                  </a:cubicBezTo>
                  <a:cubicBezTo>
                    <a:pt x="377" y="26"/>
                    <a:pt x="351" y="0"/>
                    <a:pt x="318" y="0"/>
                  </a:cubicBezTo>
                </a:path>
              </a:pathLst>
            </a:custGeom>
            <a:solidFill>
              <a:srgbClr val="DCDC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2"/>
            <p:cNvSpPr/>
            <p:nvPr/>
          </p:nvSpPr>
          <p:spPr>
            <a:xfrm>
              <a:off x="363538" y="1724025"/>
              <a:ext cx="1423987" cy="454025"/>
            </a:xfrm>
            <a:custGeom>
              <a:avLst/>
              <a:gdLst>
                <a:gd name="T0" fmla="*/ 60 w 377"/>
                <a:gd name="T1" fmla="*/ 118 h 119"/>
                <a:gd name="T2" fmla="*/ 1 w 377"/>
                <a:gd name="T3" fmla="*/ 59 h 119"/>
                <a:gd name="T4" fmla="*/ 60 w 377"/>
                <a:gd name="T5" fmla="*/ 1 h 119"/>
                <a:gd name="T6" fmla="*/ 318 w 377"/>
                <a:gd name="T7" fmla="*/ 1 h 119"/>
                <a:gd name="T8" fmla="*/ 376 w 377"/>
                <a:gd name="T9" fmla="*/ 59 h 119"/>
                <a:gd name="T10" fmla="*/ 318 w 377"/>
                <a:gd name="T11" fmla="*/ 118 h 119"/>
                <a:gd name="T12" fmla="*/ 60 w 377"/>
                <a:gd name="T13" fmla="*/ 118 h 119"/>
                <a:gd name="T14" fmla="*/ 318 w 377"/>
                <a:gd name="T15" fmla="*/ 0 h 119"/>
                <a:gd name="T16" fmla="*/ 60 w 377"/>
                <a:gd name="T17" fmla="*/ 0 h 119"/>
                <a:gd name="T18" fmla="*/ 0 w 377"/>
                <a:gd name="T19" fmla="*/ 59 h 119"/>
                <a:gd name="T20" fmla="*/ 60 w 377"/>
                <a:gd name="T21" fmla="*/ 119 h 119"/>
                <a:gd name="T22" fmla="*/ 318 w 377"/>
                <a:gd name="T23" fmla="*/ 119 h 119"/>
                <a:gd name="T24" fmla="*/ 377 w 377"/>
                <a:gd name="T25" fmla="*/ 59 h 119"/>
                <a:gd name="T26" fmla="*/ 318 w 377"/>
                <a:gd name="T2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7" h="119">
                  <a:moveTo>
                    <a:pt x="60" y="118"/>
                  </a:moveTo>
                  <a:cubicBezTo>
                    <a:pt x="27" y="118"/>
                    <a:pt x="1" y="92"/>
                    <a:pt x="1" y="59"/>
                  </a:cubicBezTo>
                  <a:cubicBezTo>
                    <a:pt x="1" y="27"/>
                    <a:pt x="27" y="1"/>
                    <a:pt x="60" y="1"/>
                  </a:cubicBezTo>
                  <a:cubicBezTo>
                    <a:pt x="318" y="1"/>
                    <a:pt x="318" y="1"/>
                    <a:pt x="318" y="1"/>
                  </a:cubicBezTo>
                  <a:cubicBezTo>
                    <a:pt x="350" y="1"/>
                    <a:pt x="376" y="27"/>
                    <a:pt x="376" y="59"/>
                  </a:cubicBezTo>
                  <a:cubicBezTo>
                    <a:pt x="376" y="92"/>
                    <a:pt x="350" y="118"/>
                    <a:pt x="318" y="118"/>
                  </a:cubicBezTo>
                  <a:cubicBezTo>
                    <a:pt x="60" y="118"/>
                    <a:pt x="60" y="118"/>
                    <a:pt x="60" y="118"/>
                  </a:cubicBezTo>
                  <a:moveTo>
                    <a:pt x="318" y="0"/>
                  </a:moveTo>
                  <a:cubicBezTo>
                    <a:pt x="60" y="0"/>
                    <a:pt x="60" y="0"/>
                    <a:pt x="60" y="0"/>
                  </a:cubicBezTo>
                  <a:cubicBezTo>
                    <a:pt x="27" y="0"/>
                    <a:pt x="0" y="27"/>
                    <a:pt x="0" y="59"/>
                  </a:cubicBezTo>
                  <a:cubicBezTo>
                    <a:pt x="0" y="92"/>
                    <a:pt x="27" y="119"/>
                    <a:pt x="60" y="119"/>
                  </a:cubicBezTo>
                  <a:cubicBezTo>
                    <a:pt x="318" y="119"/>
                    <a:pt x="318" y="119"/>
                    <a:pt x="318" y="119"/>
                  </a:cubicBezTo>
                  <a:cubicBezTo>
                    <a:pt x="350" y="119"/>
                    <a:pt x="377" y="92"/>
                    <a:pt x="377" y="59"/>
                  </a:cubicBezTo>
                  <a:cubicBezTo>
                    <a:pt x="377" y="27"/>
                    <a:pt x="350" y="0"/>
                    <a:pt x="318" y="0"/>
                  </a:cubicBezTo>
                </a:path>
              </a:pathLst>
            </a:custGeom>
            <a:solidFill>
              <a:srgbClr val="DBDB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3"/>
            <p:cNvSpPr/>
            <p:nvPr/>
          </p:nvSpPr>
          <p:spPr>
            <a:xfrm>
              <a:off x="366713" y="1728788"/>
              <a:ext cx="1416050" cy="444500"/>
            </a:xfrm>
            <a:custGeom>
              <a:avLst/>
              <a:gdLst>
                <a:gd name="T0" fmla="*/ 59 w 375"/>
                <a:gd name="T1" fmla="*/ 117 h 117"/>
                <a:gd name="T2" fmla="*/ 0 w 375"/>
                <a:gd name="T3" fmla="*/ 58 h 117"/>
                <a:gd name="T4" fmla="*/ 59 w 375"/>
                <a:gd name="T5" fmla="*/ 0 h 117"/>
                <a:gd name="T6" fmla="*/ 317 w 375"/>
                <a:gd name="T7" fmla="*/ 0 h 117"/>
                <a:gd name="T8" fmla="*/ 375 w 375"/>
                <a:gd name="T9" fmla="*/ 58 h 117"/>
                <a:gd name="T10" fmla="*/ 317 w 375"/>
                <a:gd name="T11" fmla="*/ 117 h 117"/>
                <a:gd name="T12" fmla="*/ 59 w 375"/>
                <a:gd name="T13" fmla="*/ 117 h 117"/>
                <a:gd name="T14" fmla="*/ 317 w 375"/>
                <a:gd name="T15" fmla="*/ 0 h 117"/>
                <a:gd name="T16" fmla="*/ 59 w 375"/>
                <a:gd name="T17" fmla="*/ 0 h 117"/>
                <a:gd name="T18" fmla="*/ 0 w 375"/>
                <a:gd name="T19" fmla="*/ 58 h 117"/>
                <a:gd name="T20" fmla="*/ 59 w 375"/>
                <a:gd name="T21" fmla="*/ 117 h 117"/>
                <a:gd name="T22" fmla="*/ 317 w 375"/>
                <a:gd name="T23" fmla="*/ 117 h 117"/>
                <a:gd name="T24" fmla="*/ 375 w 375"/>
                <a:gd name="T25" fmla="*/ 58 h 117"/>
                <a:gd name="T26" fmla="*/ 317 w 375"/>
                <a:gd name="T2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 h="117">
                  <a:moveTo>
                    <a:pt x="59" y="117"/>
                  </a:moveTo>
                  <a:cubicBezTo>
                    <a:pt x="26" y="117"/>
                    <a:pt x="0" y="91"/>
                    <a:pt x="0" y="58"/>
                  </a:cubicBezTo>
                  <a:cubicBezTo>
                    <a:pt x="0" y="26"/>
                    <a:pt x="26" y="0"/>
                    <a:pt x="59" y="0"/>
                  </a:cubicBezTo>
                  <a:cubicBezTo>
                    <a:pt x="317" y="0"/>
                    <a:pt x="317" y="0"/>
                    <a:pt x="317" y="0"/>
                  </a:cubicBezTo>
                  <a:cubicBezTo>
                    <a:pt x="349" y="0"/>
                    <a:pt x="375" y="26"/>
                    <a:pt x="375" y="58"/>
                  </a:cubicBezTo>
                  <a:cubicBezTo>
                    <a:pt x="375" y="91"/>
                    <a:pt x="349" y="117"/>
                    <a:pt x="317" y="117"/>
                  </a:cubicBezTo>
                  <a:cubicBezTo>
                    <a:pt x="59" y="117"/>
                    <a:pt x="59" y="117"/>
                    <a:pt x="59" y="117"/>
                  </a:cubicBezTo>
                  <a:moveTo>
                    <a:pt x="317" y="0"/>
                  </a:moveTo>
                  <a:cubicBezTo>
                    <a:pt x="59" y="0"/>
                    <a:pt x="59" y="0"/>
                    <a:pt x="59" y="0"/>
                  </a:cubicBezTo>
                  <a:cubicBezTo>
                    <a:pt x="26" y="0"/>
                    <a:pt x="0" y="26"/>
                    <a:pt x="0" y="58"/>
                  </a:cubicBezTo>
                  <a:cubicBezTo>
                    <a:pt x="0" y="91"/>
                    <a:pt x="26" y="117"/>
                    <a:pt x="59" y="117"/>
                  </a:cubicBezTo>
                  <a:cubicBezTo>
                    <a:pt x="317" y="117"/>
                    <a:pt x="317" y="117"/>
                    <a:pt x="317" y="117"/>
                  </a:cubicBezTo>
                  <a:cubicBezTo>
                    <a:pt x="349" y="117"/>
                    <a:pt x="375" y="91"/>
                    <a:pt x="375" y="58"/>
                  </a:cubicBezTo>
                  <a:cubicBezTo>
                    <a:pt x="375" y="26"/>
                    <a:pt x="349" y="0"/>
                    <a:pt x="317" y="0"/>
                  </a:cubicBezTo>
                </a:path>
              </a:pathLst>
            </a:custGeom>
            <a:solidFill>
              <a:srgbClr val="DA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4"/>
            <p:cNvSpPr/>
            <p:nvPr/>
          </p:nvSpPr>
          <p:spPr>
            <a:xfrm>
              <a:off x="366713" y="1728788"/>
              <a:ext cx="1416050" cy="444500"/>
            </a:xfrm>
            <a:custGeom>
              <a:avLst/>
              <a:gdLst>
                <a:gd name="T0" fmla="*/ 59 w 375"/>
                <a:gd name="T1" fmla="*/ 116 h 117"/>
                <a:gd name="T2" fmla="*/ 1 w 375"/>
                <a:gd name="T3" fmla="*/ 58 h 117"/>
                <a:gd name="T4" fmla="*/ 59 w 375"/>
                <a:gd name="T5" fmla="*/ 1 h 117"/>
                <a:gd name="T6" fmla="*/ 317 w 375"/>
                <a:gd name="T7" fmla="*/ 1 h 117"/>
                <a:gd name="T8" fmla="*/ 374 w 375"/>
                <a:gd name="T9" fmla="*/ 58 h 117"/>
                <a:gd name="T10" fmla="*/ 317 w 375"/>
                <a:gd name="T11" fmla="*/ 116 h 117"/>
                <a:gd name="T12" fmla="*/ 59 w 375"/>
                <a:gd name="T13" fmla="*/ 116 h 117"/>
                <a:gd name="T14" fmla="*/ 317 w 375"/>
                <a:gd name="T15" fmla="*/ 0 h 117"/>
                <a:gd name="T16" fmla="*/ 59 w 375"/>
                <a:gd name="T17" fmla="*/ 0 h 117"/>
                <a:gd name="T18" fmla="*/ 0 w 375"/>
                <a:gd name="T19" fmla="*/ 58 h 117"/>
                <a:gd name="T20" fmla="*/ 59 w 375"/>
                <a:gd name="T21" fmla="*/ 117 h 117"/>
                <a:gd name="T22" fmla="*/ 317 w 375"/>
                <a:gd name="T23" fmla="*/ 117 h 117"/>
                <a:gd name="T24" fmla="*/ 375 w 375"/>
                <a:gd name="T25" fmla="*/ 58 h 117"/>
                <a:gd name="T26" fmla="*/ 317 w 375"/>
                <a:gd name="T2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 h="117">
                  <a:moveTo>
                    <a:pt x="59" y="116"/>
                  </a:moveTo>
                  <a:cubicBezTo>
                    <a:pt x="27" y="116"/>
                    <a:pt x="1" y="90"/>
                    <a:pt x="1" y="58"/>
                  </a:cubicBezTo>
                  <a:cubicBezTo>
                    <a:pt x="1" y="27"/>
                    <a:pt x="27" y="1"/>
                    <a:pt x="59" y="1"/>
                  </a:cubicBezTo>
                  <a:cubicBezTo>
                    <a:pt x="317" y="1"/>
                    <a:pt x="317" y="1"/>
                    <a:pt x="317" y="1"/>
                  </a:cubicBezTo>
                  <a:cubicBezTo>
                    <a:pt x="348" y="1"/>
                    <a:pt x="374" y="27"/>
                    <a:pt x="374" y="58"/>
                  </a:cubicBezTo>
                  <a:cubicBezTo>
                    <a:pt x="374" y="90"/>
                    <a:pt x="348" y="116"/>
                    <a:pt x="317" y="116"/>
                  </a:cubicBezTo>
                  <a:cubicBezTo>
                    <a:pt x="59" y="116"/>
                    <a:pt x="59" y="116"/>
                    <a:pt x="59" y="116"/>
                  </a:cubicBezTo>
                  <a:moveTo>
                    <a:pt x="317" y="0"/>
                  </a:moveTo>
                  <a:cubicBezTo>
                    <a:pt x="59" y="0"/>
                    <a:pt x="59" y="0"/>
                    <a:pt x="59" y="0"/>
                  </a:cubicBezTo>
                  <a:cubicBezTo>
                    <a:pt x="26" y="0"/>
                    <a:pt x="0" y="26"/>
                    <a:pt x="0" y="58"/>
                  </a:cubicBezTo>
                  <a:cubicBezTo>
                    <a:pt x="0" y="91"/>
                    <a:pt x="26" y="117"/>
                    <a:pt x="59" y="117"/>
                  </a:cubicBezTo>
                  <a:cubicBezTo>
                    <a:pt x="317" y="117"/>
                    <a:pt x="317" y="117"/>
                    <a:pt x="317" y="117"/>
                  </a:cubicBezTo>
                  <a:cubicBezTo>
                    <a:pt x="349" y="117"/>
                    <a:pt x="375" y="91"/>
                    <a:pt x="375" y="58"/>
                  </a:cubicBezTo>
                  <a:cubicBezTo>
                    <a:pt x="375" y="26"/>
                    <a:pt x="349" y="0"/>
                    <a:pt x="317" y="0"/>
                  </a:cubicBezTo>
                </a:path>
              </a:pathLst>
            </a:custGeom>
            <a:solidFill>
              <a:srgbClr val="D9D9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5"/>
            <p:cNvSpPr/>
            <p:nvPr/>
          </p:nvSpPr>
          <p:spPr>
            <a:xfrm>
              <a:off x="371475" y="1731963"/>
              <a:ext cx="1408112" cy="438150"/>
            </a:xfrm>
            <a:custGeom>
              <a:avLst/>
              <a:gdLst>
                <a:gd name="T0" fmla="*/ 58 w 373"/>
                <a:gd name="T1" fmla="*/ 114 h 115"/>
                <a:gd name="T2" fmla="*/ 1 w 373"/>
                <a:gd name="T3" fmla="*/ 57 h 115"/>
                <a:gd name="T4" fmla="*/ 58 w 373"/>
                <a:gd name="T5" fmla="*/ 1 h 115"/>
                <a:gd name="T6" fmla="*/ 316 w 373"/>
                <a:gd name="T7" fmla="*/ 1 h 115"/>
                <a:gd name="T8" fmla="*/ 372 w 373"/>
                <a:gd name="T9" fmla="*/ 57 h 115"/>
                <a:gd name="T10" fmla="*/ 316 w 373"/>
                <a:gd name="T11" fmla="*/ 114 h 115"/>
                <a:gd name="T12" fmla="*/ 58 w 373"/>
                <a:gd name="T13" fmla="*/ 114 h 115"/>
                <a:gd name="T14" fmla="*/ 316 w 373"/>
                <a:gd name="T15" fmla="*/ 0 h 115"/>
                <a:gd name="T16" fmla="*/ 58 w 373"/>
                <a:gd name="T17" fmla="*/ 0 h 115"/>
                <a:gd name="T18" fmla="*/ 0 w 373"/>
                <a:gd name="T19" fmla="*/ 57 h 115"/>
                <a:gd name="T20" fmla="*/ 58 w 373"/>
                <a:gd name="T21" fmla="*/ 115 h 115"/>
                <a:gd name="T22" fmla="*/ 316 w 373"/>
                <a:gd name="T23" fmla="*/ 115 h 115"/>
                <a:gd name="T24" fmla="*/ 373 w 373"/>
                <a:gd name="T25" fmla="*/ 57 h 115"/>
                <a:gd name="T26" fmla="*/ 316 w 373"/>
                <a:gd name="T2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3" h="115">
                  <a:moveTo>
                    <a:pt x="58" y="114"/>
                  </a:moveTo>
                  <a:cubicBezTo>
                    <a:pt x="26" y="114"/>
                    <a:pt x="1" y="89"/>
                    <a:pt x="1" y="57"/>
                  </a:cubicBezTo>
                  <a:cubicBezTo>
                    <a:pt x="1" y="26"/>
                    <a:pt x="26" y="1"/>
                    <a:pt x="58" y="1"/>
                  </a:cubicBezTo>
                  <a:cubicBezTo>
                    <a:pt x="316" y="1"/>
                    <a:pt x="316" y="1"/>
                    <a:pt x="316" y="1"/>
                  </a:cubicBezTo>
                  <a:cubicBezTo>
                    <a:pt x="347" y="1"/>
                    <a:pt x="372" y="26"/>
                    <a:pt x="372" y="57"/>
                  </a:cubicBezTo>
                  <a:cubicBezTo>
                    <a:pt x="372" y="89"/>
                    <a:pt x="347" y="114"/>
                    <a:pt x="316" y="114"/>
                  </a:cubicBezTo>
                  <a:cubicBezTo>
                    <a:pt x="58" y="114"/>
                    <a:pt x="58" y="114"/>
                    <a:pt x="58" y="114"/>
                  </a:cubicBezTo>
                  <a:moveTo>
                    <a:pt x="316" y="0"/>
                  </a:moveTo>
                  <a:cubicBezTo>
                    <a:pt x="58" y="0"/>
                    <a:pt x="58" y="0"/>
                    <a:pt x="58" y="0"/>
                  </a:cubicBezTo>
                  <a:cubicBezTo>
                    <a:pt x="26" y="0"/>
                    <a:pt x="0" y="26"/>
                    <a:pt x="0" y="57"/>
                  </a:cubicBezTo>
                  <a:cubicBezTo>
                    <a:pt x="0" y="89"/>
                    <a:pt x="26" y="115"/>
                    <a:pt x="58" y="115"/>
                  </a:cubicBezTo>
                  <a:cubicBezTo>
                    <a:pt x="316" y="115"/>
                    <a:pt x="316" y="115"/>
                    <a:pt x="316" y="115"/>
                  </a:cubicBezTo>
                  <a:cubicBezTo>
                    <a:pt x="347" y="115"/>
                    <a:pt x="373" y="89"/>
                    <a:pt x="373" y="57"/>
                  </a:cubicBezTo>
                  <a:cubicBezTo>
                    <a:pt x="373" y="26"/>
                    <a:pt x="347" y="0"/>
                    <a:pt x="316" y="0"/>
                  </a:cubicBezTo>
                </a:path>
              </a:pathLst>
            </a:custGeom>
            <a:solidFill>
              <a:srgbClr val="D8D9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6"/>
            <p:cNvSpPr/>
            <p:nvPr/>
          </p:nvSpPr>
          <p:spPr>
            <a:xfrm>
              <a:off x="374650" y="1735138"/>
              <a:ext cx="1401762" cy="431800"/>
            </a:xfrm>
            <a:custGeom>
              <a:avLst/>
              <a:gdLst>
                <a:gd name="T0" fmla="*/ 57 w 371"/>
                <a:gd name="T1" fmla="*/ 113 h 113"/>
                <a:gd name="T2" fmla="*/ 0 w 371"/>
                <a:gd name="T3" fmla="*/ 56 h 113"/>
                <a:gd name="T4" fmla="*/ 57 w 371"/>
                <a:gd name="T5" fmla="*/ 0 h 113"/>
                <a:gd name="T6" fmla="*/ 315 w 371"/>
                <a:gd name="T7" fmla="*/ 0 h 113"/>
                <a:gd name="T8" fmla="*/ 371 w 371"/>
                <a:gd name="T9" fmla="*/ 56 h 113"/>
                <a:gd name="T10" fmla="*/ 315 w 371"/>
                <a:gd name="T11" fmla="*/ 113 h 113"/>
                <a:gd name="T12" fmla="*/ 57 w 371"/>
                <a:gd name="T13" fmla="*/ 113 h 113"/>
                <a:gd name="T14" fmla="*/ 315 w 371"/>
                <a:gd name="T15" fmla="*/ 0 h 113"/>
                <a:gd name="T16" fmla="*/ 57 w 371"/>
                <a:gd name="T17" fmla="*/ 0 h 113"/>
                <a:gd name="T18" fmla="*/ 0 w 371"/>
                <a:gd name="T19" fmla="*/ 56 h 113"/>
                <a:gd name="T20" fmla="*/ 57 w 371"/>
                <a:gd name="T21" fmla="*/ 113 h 113"/>
                <a:gd name="T22" fmla="*/ 315 w 371"/>
                <a:gd name="T23" fmla="*/ 113 h 113"/>
                <a:gd name="T24" fmla="*/ 371 w 371"/>
                <a:gd name="T25" fmla="*/ 56 h 113"/>
                <a:gd name="T26" fmla="*/ 315 w 371"/>
                <a:gd name="T2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1" h="113">
                  <a:moveTo>
                    <a:pt x="57" y="113"/>
                  </a:moveTo>
                  <a:cubicBezTo>
                    <a:pt x="25" y="113"/>
                    <a:pt x="0" y="88"/>
                    <a:pt x="0" y="56"/>
                  </a:cubicBezTo>
                  <a:cubicBezTo>
                    <a:pt x="0" y="25"/>
                    <a:pt x="25" y="0"/>
                    <a:pt x="57" y="0"/>
                  </a:cubicBezTo>
                  <a:cubicBezTo>
                    <a:pt x="315" y="0"/>
                    <a:pt x="315" y="0"/>
                    <a:pt x="315" y="0"/>
                  </a:cubicBezTo>
                  <a:cubicBezTo>
                    <a:pt x="346" y="0"/>
                    <a:pt x="371" y="25"/>
                    <a:pt x="371" y="56"/>
                  </a:cubicBezTo>
                  <a:cubicBezTo>
                    <a:pt x="371" y="88"/>
                    <a:pt x="346" y="113"/>
                    <a:pt x="315" y="113"/>
                  </a:cubicBezTo>
                  <a:cubicBezTo>
                    <a:pt x="57" y="113"/>
                    <a:pt x="57" y="113"/>
                    <a:pt x="57" y="113"/>
                  </a:cubicBezTo>
                  <a:moveTo>
                    <a:pt x="315" y="0"/>
                  </a:moveTo>
                  <a:cubicBezTo>
                    <a:pt x="57" y="0"/>
                    <a:pt x="57" y="0"/>
                    <a:pt x="57" y="0"/>
                  </a:cubicBezTo>
                  <a:cubicBezTo>
                    <a:pt x="25" y="0"/>
                    <a:pt x="0" y="25"/>
                    <a:pt x="0" y="56"/>
                  </a:cubicBezTo>
                  <a:cubicBezTo>
                    <a:pt x="0" y="88"/>
                    <a:pt x="25" y="113"/>
                    <a:pt x="57" y="113"/>
                  </a:cubicBezTo>
                  <a:cubicBezTo>
                    <a:pt x="315" y="113"/>
                    <a:pt x="315" y="113"/>
                    <a:pt x="315" y="113"/>
                  </a:cubicBezTo>
                  <a:cubicBezTo>
                    <a:pt x="346" y="113"/>
                    <a:pt x="371" y="88"/>
                    <a:pt x="371" y="56"/>
                  </a:cubicBezTo>
                  <a:cubicBezTo>
                    <a:pt x="371" y="25"/>
                    <a:pt x="346" y="0"/>
                    <a:pt x="315" y="0"/>
                  </a:cubicBezTo>
                </a:path>
              </a:pathLst>
            </a:custGeom>
            <a:solidFill>
              <a:srgbClr val="D7D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7"/>
            <p:cNvSpPr/>
            <p:nvPr/>
          </p:nvSpPr>
          <p:spPr>
            <a:xfrm>
              <a:off x="374650" y="1735138"/>
              <a:ext cx="1401762" cy="431800"/>
            </a:xfrm>
            <a:custGeom>
              <a:avLst/>
              <a:gdLst>
                <a:gd name="T0" fmla="*/ 57 w 371"/>
                <a:gd name="T1" fmla="*/ 112 h 113"/>
                <a:gd name="T2" fmla="*/ 1 w 371"/>
                <a:gd name="T3" fmla="*/ 56 h 113"/>
                <a:gd name="T4" fmla="*/ 57 w 371"/>
                <a:gd name="T5" fmla="*/ 1 h 113"/>
                <a:gd name="T6" fmla="*/ 315 w 371"/>
                <a:gd name="T7" fmla="*/ 1 h 113"/>
                <a:gd name="T8" fmla="*/ 370 w 371"/>
                <a:gd name="T9" fmla="*/ 56 h 113"/>
                <a:gd name="T10" fmla="*/ 315 w 371"/>
                <a:gd name="T11" fmla="*/ 112 h 113"/>
                <a:gd name="T12" fmla="*/ 57 w 371"/>
                <a:gd name="T13" fmla="*/ 112 h 113"/>
                <a:gd name="T14" fmla="*/ 315 w 371"/>
                <a:gd name="T15" fmla="*/ 0 h 113"/>
                <a:gd name="T16" fmla="*/ 57 w 371"/>
                <a:gd name="T17" fmla="*/ 0 h 113"/>
                <a:gd name="T18" fmla="*/ 0 w 371"/>
                <a:gd name="T19" fmla="*/ 56 h 113"/>
                <a:gd name="T20" fmla="*/ 57 w 371"/>
                <a:gd name="T21" fmla="*/ 113 h 113"/>
                <a:gd name="T22" fmla="*/ 315 w 371"/>
                <a:gd name="T23" fmla="*/ 113 h 113"/>
                <a:gd name="T24" fmla="*/ 371 w 371"/>
                <a:gd name="T25" fmla="*/ 56 h 113"/>
                <a:gd name="T26" fmla="*/ 315 w 371"/>
                <a:gd name="T2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1" h="113">
                  <a:moveTo>
                    <a:pt x="57" y="112"/>
                  </a:moveTo>
                  <a:cubicBezTo>
                    <a:pt x="26" y="112"/>
                    <a:pt x="1" y="87"/>
                    <a:pt x="1" y="56"/>
                  </a:cubicBezTo>
                  <a:cubicBezTo>
                    <a:pt x="1" y="26"/>
                    <a:pt x="26" y="1"/>
                    <a:pt x="57" y="1"/>
                  </a:cubicBezTo>
                  <a:cubicBezTo>
                    <a:pt x="315" y="1"/>
                    <a:pt x="315" y="1"/>
                    <a:pt x="315" y="1"/>
                  </a:cubicBezTo>
                  <a:cubicBezTo>
                    <a:pt x="345" y="1"/>
                    <a:pt x="370" y="26"/>
                    <a:pt x="370" y="56"/>
                  </a:cubicBezTo>
                  <a:cubicBezTo>
                    <a:pt x="370" y="87"/>
                    <a:pt x="345" y="112"/>
                    <a:pt x="315" y="112"/>
                  </a:cubicBezTo>
                  <a:cubicBezTo>
                    <a:pt x="57" y="112"/>
                    <a:pt x="57" y="112"/>
                    <a:pt x="57" y="112"/>
                  </a:cubicBezTo>
                  <a:moveTo>
                    <a:pt x="315" y="0"/>
                  </a:moveTo>
                  <a:cubicBezTo>
                    <a:pt x="57" y="0"/>
                    <a:pt x="57" y="0"/>
                    <a:pt x="57" y="0"/>
                  </a:cubicBezTo>
                  <a:cubicBezTo>
                    <a:pt x="25" y="0"/>
                    <a:pt x="0" y="25"/>
                    <a:pt x="0" y="56"/>
                  </a:cubicBezTo>
                  <a:cubicBezTo>
                    <a:pt x="0" y="88"/>
                    <a:pt x="25" y="113"/>
                    <a:pt x="57" y="113"/>
                  </a:cubicBezTo>
                  <a:cubicBezTo>
                    <a:pt x="315" y="113"/>
                    <a:pt x="315" y="113"/>
                    <a:pt x="315" y="113"/>
                  </a:cubicBezTo>
                  <a:cubicBezTo>
                    <a:pt x="346" y="113"/>
                    <a:pt x="371" y="88"/>
                    <a:pt x="371" y="56"/>
                  </a:cubicBezTo>
                  <a:cubicBezTo>
                    <a:pt x="371" y="25"/>
                    <a:pt x="346" y="0"/>
                    <a:pt x="315"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8"/>
            <p:cNvSpPr/>
            <p:nvPr/>
          </p:nvSpPr>
          <p:spPr>
            <a:xfrm>
              <a:off x="379413" y="1739900"/>
              <a:ext cx="1392237" cy="422275"/>
            </a:xfrm>
            <a:custGeom>
              <a:avLst/>
              <a:gdLst>
                <a:gd name="T0" fmla="*/ 56 w 369"/>
                <a:gd name="T1" fmla="*/ 111 h 111"/>
                <a:gd name="T2" fmla="*/ 0 w 369"/>
                <a:gd name="T3" fmla="*/ 55 h 111"/>
                <a:gd name="T4" fmla="*/ 56 w 369"/>
                <a:gd name="T5" fmla="*/ 0 h 111"/>
                <a:gd name="T6" fmla="*/ 314 w 369"/>
                <a:gd name="T7" fmla="*/ 0 h 111"/>
                <a:gd name="T8" fmla="*/ 369 w 369"/>
                <a:gd name="T9" fmla="*/ 55 h 111"/>
                <a:gd name="T10" fmla="*/ 314 w 369"/>
                <a:gd name="T11" fmla="*/ 111 h 111"/>
                <a:gd name="T12" fmla="*/ 56 w 369"/>
                <a:gd name="T13" fmla="*/ 111 h 111"/>
                <a:gd name="T14" fmla="*/ 314 w 369"/>
                <a:gd name="T15" fmla="*/ 0 h 111"/>
                <a:gd name="T16" fmla="*/ 56 w 369"/>
                <a:gd name="T17" fmla="*/ 0 h 111"/>
                <a:gd name="T18" fmla="*/ 0 w 369"/>
                <a:gd name="T19" fmla="*/ 55 h 111"/>
                <a:gd name="T20" fmla="*/ 56 w 369"/>
                <a:gd name="T21" fmla="*/ 111 h 111"/>
                <a:gd name="T22" fmla="*/ 314 w 369"/>
                <a:gd name="T23" fmla="*/ 111 h 111"/>
                <a:gd name="T24" fmla="*/ 369 w 369"/>
                <a:gd name="T25" fmla="*/ 55 h 111"/>
                <a:gd name="T26" fmla="*/ 314 w 369"/>
                <a:gd name="T2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 h="111">
                  <a:moveTo>
                    <a:pt x="56" y="111"/>
                  </a:moveTo>
                  <a:cubicBezTo>
                    <a:pt x="25" y="111"/>
                    <a:pt x="0" y="86"/>
                    <a:pt x="0" y="55"/>
                  </a:cubicBezTo>
                  <a:cubicBezTo>
                    <a:pt x="0" y="25"/>
                    <a:pt x="25" y="0"/>
                    <a:pt x="56" y="0"/>
                  </a:cubicBezTo>
                  <a:cubicBezTo>
                    <a:pt x="314" y="0"/>
                    <a:pt x="314" y="0"/>
                    <a:pt x="314" y="0"/>
                  </a:cubicBezTo>
                  <a:cubicBezTo>
                    <a:pt x="344" y="0"/>
                    <a:pt x="369" y="25"/>
                    <a:pt x="369" y="55"/>
                  </a:cubicBezTo>
                  <a:cubicBezTo>
                    <a:pt x="369" y="86"/>
                    <a:pt x="344" y="111"/>
                    <a:pt x="314" y="111"/>
                  </a:cubicBezTo>
                  <a:cubicBezTo>
                    <a:pt x="56" y="111"/>
                    <a:pt x="56" y="111"/>
                    <a:pt x="56" y="111"/>
                  </a:cubicBezTo>
                  <a:moveTo>
                    <a:pt x="314" y="0"/>
                  </a:moveTo>
                  <a:cubicBezTo>
                    <a:pt x="56" y="0"/>
                    <a:pt x="56" y="0"/>
                    <a:pt x="56" y="0"/>
                  </a:cubicBezTo>
                  <a:cubicBezTo>
                    <a:pt x="25" y="0"/>
                    <a:pt x="0" y="25"/>
                    <a:pt x="0" y="55"/>
                  </a:cubicBezTo>
                  <a:cubicBezTo>
                    <a:pt x="0" y="86"/>
                    <a:pt x="25" y="111"/>
                    <a:pt x="56" y="111"/>
                  </a:cubicBezTo>
                  <a:cubicBezTo>
                    <a:pt x="314" y="111"/>
                    <a:pt x="314" y="111"/>
                    <a:pt x="314" y="111"/>
                  </a:cubicBezTo>
                  <a:cubicBezTo>
                    <a:pt x="344" y="111"/>
                    <a:pt x="369" y="86"/>
                    <a:pt x="369" y="55"/>
                  </a:cubicBezTo>
                  <a:cubicBezTo>
                    <a:pt x="369" y="25"/>
                    <a:pt x="344" y="0"/>
                    <a:pt x="314" y="0"/>
                  </a:cubicBezTo>
                </a:path>
              </a:pathLst>
            </a:custGeom>
            <a:solidFill>
              <a:srgbClr val="D5D6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9"/>
            <p:cNvSpPr/>
            <p:nvPr/>
          </p:nvSpPr>
          <p:spPr>
            <a:xfrm>
              <a:off x="379413" y="1739900"/>
              <a:ext cx="1392237" cy="422275"/>
            </a:xfrm>
            <a:custGeom>
              <a:avLst/>
              <a:gdLst>
                <a:gd name="T0" fmla="*/ 56 w 369"/>
                <a:gd name="T1" fmla="*/ 110 h 111"/>
                <a:gd name="T2" fmla="*/ 1 w 369"/>
                <a:gd name="T3" fmla="*/ 55 h 111"/>
                <a:gd name="T4" fmla="*/ 56 w 369"/>
                <a:gd name="T5" fmla="*/ 1 h 111"/>
                <a:gd name="T6" fmla="*/ 314 w 369"/>
                <a:gd name="T7" fmla="*/ 1 h 111"/>
                <a:gd name="T8" fmla="*/ 368 w 369"/>
                <a:gd name="T9" fmla="*/ 55 h 111"/>
                <a:gd name="T10" fmla="*/ 314 w 369"/>
                <a:gd name="T11" fmla="*/ 110 h 111"/>
                <a:gd name="T12" fmla="*/ 56 w 369"/>
                <a:gd name="T13" fmla="*/ 110 h 111"/>
                <a:gd name="T14" fmla="*/ 314 w 369"/>
                <a:gd name="T15" fmla="*/ 0 h 111"/>
                <a:gd name="T16" fmla="*/ 56 w 369"/>
                <a:gd name="T17" fmla="*/ 0 h 111"/>
                <a:gd name="T18" fmla="*/ 0 w 369"/>
                <a:gd name="T19" fmla="*/ 55 h 111"/>
                <a:gd name="T20" fmla="*/ 56 w 369"/>
                <a:gd name="T21" fmla="*/ 111 h 111"/>
                <a:gd name="T22" fmla="*/ 314 w 369"/>
                <a:gd name="T23" fmla="*/ 111 h 111"/>
                <a:gd name="T24" fmla="*/ 369 w 369"/>
                <a:gd name="T25" fmla="*/ 55 h 111"/>
                <a:gd name="T26" fmla="*/ 314 w 369"/>
                <a:gd name="T2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 h="111">
                  <a:moveTo>
                    <a:pt x="56" y="110"/>
                  </a:moveTo>
                  <a:cubicBezTo>
                    <a:pt x="25" y="110"/>
                    <a:pt x="1" y="86"/>
                    <a:pt x="1" y="55"/>
                  </a:cubicBezTo>
                  <a:cubicBezTo>
                    <a:pt x="1" y="25"/>
                    <a:pt x="25" y="1"/>
                    <a:pt x="56" y="1"/>
                  </a:cubicBezTo>
                  <a:cubicBezTo>
                    <a:pt x="314" y="1"/>
                    <a:pt x="314" y="1"/>
                    <a:pt x="314" y="1"/>
                  </a:cubicBezTo>
                  <a:cubicBezTo>
                    <a:pt x="344" y="1"/>
                    <a:pt x="368" y="25"/>
                    <a:pt x="368" y="55"/>
                  </a:cubicBezTo>
                  <a:cubicBezTo>
                    <a:pt x="368" y="86"/>
                    <a:pt x="344" y="110"/>
                    <a:pt x="314" y="110"/>
                  </a:cubicBezTo>
                  <a:cubicBezTo>
                    <a:pt x="56" y="110"/>
                    <a:pt x="56" y="110"/>
                    <a:pt x="56" y="110"/>
                  </a:cubicBezTo>
                  <a:moveTo>
                    <a:pt x="314" y="0"/>
                  </a:moveTo>
                  <a:cubicBezTo>
                    <a:pt x="56" y="0"/>
                    <a:pt x="56" y="0"/>
                    <a:pt x="56" y="0"/>
                  </a:cubicBezTo>
                  <a:cubicBezTo>
                    <a:pt x="25" y="0"/>
                    <a:pt x="0" y="25"/>
                    <a:pt x="0" y="55"/>
                  </a:cubicBezTo>
                  <a:cubicBezTo>
                    <a:pt x="0" y="86"/>
                    <a:pt x="25" y="111"/>
                    <a:pt x="56" y="111"/>
                  </a:cubicBezTo>
                  <a:cubicBezTo>
                    <a:pt x="314" y="111"/>
                    <a:pt x="314" y="111"/>
                    <a:pt x="314" y="111"/>
                  </a:cubicBezTo>
                  <a:cubicBezTo>
                    <a:pt x="344" y="111"/>
                    <a:pt x="369" y="86"/>
                    <a:pt x="369" y="55"/>
                  </a:cubicBezTo>
                  <a:cubicBezTo>
                    <a:pt x="369" y="25"/>
                    <a:pt x="344" y="0"/>
                    <a:pt x="314" y="0"/>
                  </a:cubicBezTo>
                </a:path>
              </a:pathLst>
            </a:custGeom>
            <a:solidFill>
              <a:srgbClr val="D4D5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0"/>
            <p:cNvSpPr/>
            <p:nvPr/>
          </p:nvSpPr>
          <p:spPr>
            <a:xfrm>
              <a:off x="382588" y="1743075"/>
              <a:ext cx="1385887" cy="415925"/>
            </a:xfrm>
            <a:custGeom>
              <a:avLst/>
              <a:gdLst>
                <a:gd name="T0" fmla="*/ 55 w 367"/>
                <a:gd name="T1" fmla="*/ 109 h 109"/>
                <a:gd name="T2" fmla="*/ 0 w 367"/>
                <a:gd name="T3" fmla="*/ 54 h 109"/>
                <a:gd name="T4" fmla="*/ 55 w 367"/>
                <a:gd name="T5" fmla="*/ 0 h 109"/>
                <a:gd name="T6" fmla="*/ 313 w 367"/>
                <a:gd name="T7" fmla="*/ 0 h 109"/>
                <a:gd name="T8" fmla="*/ 367 w 367"/>
                <a:gd name="T9" fmla="*/ 54 h 109"/>
                <a:gd name="T10" fmla="*/ 313 w 367"/>
                <a:gd name="T11" fmla="*/ 109 h 109"/>
                <a:gd name="T12" fmla="*/ 55 w 367"/>
                <a:gd name="T13" fmla="*/ 109 h 109"/>
                <a:gd name="T14" fmla="*/ 313 w 367"/>
                <a:gd name="T15" fmla="*/ 0 h 109"/>
                <a:gd name="T16" fmla="*/ 55 w 367"/>
                <a:gd name="T17" fmla="*/ 0 h 109"/>
                <a:gd name="T18" fmla="*/ 0 w 367"/>
                <a:gd name="T19" fmla="*/ 54 h 109"/>
                <a:gd name="T20" fmla="*/ 55 w 367"/>
                <a:gd name="T21" fmla="*/ 109 h 109"/>
                <a:gd name="T22" fmla="*/ 313 w 367"/>
                <a:gd name="T23" fmla="*/ 109 h 109"/>
                <a:gd name="T24" fmla="*/ 367 w 367"/>
                <a:gd name="T25" fmla="*/ 54 h 109"/>
                <a:gd name="T26" fmla="*/ 313 w 367"/>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7" h="109">
                  <a:moveTo>
                    <a:pt x="55" y="109"/>
                  </a:moveTo>
                  <a:cubicBezTo>
                    <a:pt x="25" y="109"/>
                    <a:pt x="0" y="84"/>
                    <a:pt x="0" y="54"/>
                  </a:cubicBezTo>
                  <a:cubicBezTo>
                    <a:pt x="0" y="25"/>
                    <a:pt x="25" y="0"/>
                    <a:pt x="55" y="0"/>
                  </a:cubicBezTo>
                  <a:cubicBezTo>
                    <a:pt x="313" y="0"/>
                    <a:pt x="313" y="0"/>
                    <a:pt x="313" y="0"/>
                  </a:cubicBezTo>
                  <a:cubicBezTo>
                    <a:pt x="342" y="0"/>
                    <a:pt x="367" y="25"/>
                    <a:pt x="367" y="54"/>
                  </a:cubicBezTo>
                  <a:cubicBezTo>
                    <a:pt x="367" y="84"/>
                    <a:pt x="342" y="109"/>
                    <a:pt x="313" y="109"/>
                  </a:cubicBezTo>
                  <a:cubicBezTo>
                    <a:pt x="55" y="109"/>
                    <a:pt x="55" y="109"/>
                    <a:pt x="55" y="109"/>
                  </a:cubicBezTo>
                  <a:moveTo>
                    <a:pt x="313" y="0"/>
                  </a:moveTo>
                  <a:cubicBezTo>
                    <a:pt x="55" y="0"/>
                    <a:pt x="55" y="0"/>
                    <a:pt x="55" y="0"/>
                  </a:cubicBezTo>
                  <a:cubicBezTo>
                    <a:pt x="24" y="0"/>
                    <a:pt x="0" y="24"/>
                    <a:pt x="0" y="54"/>
                  </a:cubicBezTo>
                  <a:cubicBezTo>
                    <a:pt x="0" y="85"/>
                    <a:pt x="24" y="109"/>
                    <a:pt x="55" y="109"/>
                  </a:cubicBezTo>
                  <a:cubicBezTo>
                    <a:pt x="313" y="109"/>
                    <a:pt x="313" y="109"/>
                    <a:pt x="313" y="109"/>
                  </a:cubicBezTo>
                  <a:cubicBezTo>
                    <a:pt x="343" y="109"/>
                    <a:pt x="367" y="85"/>
                    <a:pt x="367" y="54"/>
                  </a:cubicBezTo>
                  <a:cubicBezTo>
                    <a:pt x="367" y="24"/>
                    <a:pt x="343" y="0"/>
                    <a:pt x="313" y="0"/>
                  </a:cubicBezTo>
                </a:path>
              </a:pathLst>
            </a:custGeom>
            <a:solidFill>
              <a:srgbClr val="D3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1"/>
            <p:cNvSpPr/>
            <p:nvPr/>
          </p:nvSpPr>
          <p:spPr>
            <a:xfrm>
              <a:off x="382588" y="1743075"/>
              <a:ext cx="1385887" cy="415925"/>
            </a:xfrm>
            <a:custGeom>
              <a:avLst/>
              <a:gdLst>
                <a:gd name="T0" fmla="*/ 55 w 367"/>
                <a:gd name="T1" fmla="*/ 108 h 109"/>
                <a:gd name="T2" fmla="*/ 1 w 367"/>
                <a:gd name="T3" fmla="*/ 54 h 109"/>
                <a:gd name="T4" fmla="*/ 55 w 367"/>
                <a:gd name="T5" fmla="*/ 1 h 109"/>
                <a:gd name="T6" fmla="*/ 313 w 367"/>
                <a:gd name="T7" fmla="*/ 1 h 109"/>
                <a:gd name="T8" fmla="*/ 366 w 367"/>
                <a:gd name="T9" fmla="*/ 54 h 109"/>
                <a:gd name="T10" fmla="*/ 313 w 367"/>
                <a:gd name="T11" fmla="*/ 108 h 109"/>
                <a:gd name="T12" fmla="*/ 55 w 367"/>
                <a:gd name="T13" fmla="*/ 108 h 109"/>
                <a:gd name="T14" fmla="*/ 313 w 367"/>
                <a:gd name="T15" fmla="*/ 0 h 109"/>
                <a:gd name="T16" fmla="*/ 55 w 367"/>
                <a:gd name="T17" fmla="*/ 0 h 109"/>
                <a:gd name="T18" fmla="*/ 0 w 367"/>
                <a:gd name="T19" fmla="*/ 54 h 109"/>
                <a:gd name="T20" fmla="*/ 55 w 367"/>
                <a:gd name="T21" fmla="*/ 109 h 109"/>
                <a:gd name="T22" fmla="*/ 313 w 367"/>
                <a:gd name="T23" fmla="*/ 109 h 109"/>
                <a:gd name="T24" fmla="*/ 367 w 367"/>
                <a:gd name="T25" fmla="*/ 54 h 109"/>
                <a:gd name="T26" fmla="*/ 313 w 367"/>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7" h="109">
                  <a:moveTo>
                    <a:pt x="55" y="108"/>
                  </a:moveTo>
                  <a:cubicBezTo>
                    <a:pt x="25" y="108"/>
                    <a:pt x="1" y="84"/>
                    <a:pt x="1" y="54"/>
                  </a:cubicBezTo>
                  <a:cubicBezTo>
                    <a:pt x="1" y="25"/>
                    <a:pt x="25" y="1"/>
                    <a:pt x="55" y="1"/>
                  </a:cubicBezTo>
                  <a:cubicBezTo>
                    <a:pt x="313" y="1"/>
                    <a:pt x="313" y="1"/>
                    <a:pt x="313" y="1"/>
                  </a:cubicBezTo>
                  <a:cubicBezTo>
                    <a:pt x="342" y="1"/>
                    <a:pt x="366" y="25"/>
                    <a:pt x="366" y="54"/>
                  </a:cubicBezTo>
                  <a:cubicBezTo>
                    <a:pt x="366" y="84"/>
                    <a:pt x="342" y="108"/>
                    <a:pt x="313" y="108"/>
                  </a:cubicBezTo>
                  <a:cubicBezTo>
                    <a:pt x="55" y="108"/>
                    <a:pt x="55" y="108"/>
                    <a:pt x="55" y="108"/>
                  </a:cubicBezTo>
                  <a:moveTo>
                    <a:pt x="313" y="0"/>
                  </a:moveTo>
                  <a:cubicBezTo>
                    <a:pt x="55" y="0"/>
                    <a:pt x="55" y="0"/>
                    <a:pt x="55" y="0"/>
                  </a:cubicBezTo>
                  <a:cubicBezTo>
                    <a:pt x="25" y="0"/>
                    <a:pt x="0" y="25"/>
                    <a:pt x="0" y="54"/>
                  </a:cubicBezTo>
                  <a:cubicBezTo>
                    <a:pt x="0" y="84"/>
                    <a:pt x="25" y="109"/>
                    <a:pt x="55" y="109"/>
                  </a:cubicBezTo>
                  <a:cubicBezTo>
                    <a:pt x="313" y="109"/>
                    <a:pt x="313" y="109"/>
                    <a:pt x="313" y="109"/>
                  </a:cubicBezTo>
                  <a:cubicBezTo>
                    <a:pt x="342" y="109"/>
                    <a:pt x="367" y="84"/>
                    <a:pt x="367" y="54"/>
                  </a:cubicBezTo>
                  <a:cubicBezTo>
                    <a:pt x="367" y="25"/>
                    <a:pt x="342" y="0"/>
                    <a:pt x="313" y="0"/>
                  </a:cubicBezTo>
                </a:path>
              </a:pathLst>
            </a:custGeom>
            <a:solidFill>
              <a:srgbClr val="D2D3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2"/>
            <p:cNvSpPr/>
            <p:nvPr/>
          </p:nvSpPr>
          <p:spPr>
            <a:xfrm>
              <a:off x="385763" y="1747838"/>
              <a:ext cx="1377950" cy="406400"/>
            </a:xfrm>
            <a:custGeom>
              <a:avLst/>
              <a:gdLst>
                <a:gd name="T0" fmla="*/ 54 w 365"/>
                <a:gd name="T1" fmla="*/ 106 h 107"/>
                <a:gd name="T2" fmla="*/ 1 w 365"/>
                <a:gd name="T3" fmla="*/ 53 h 107"/>
                <a:gd name="T4" fmla="*/ 54 w 365"/>
                <a:gd name="T5" fmla="*/ 0 h 107"/>
                <a:gd name="T6" fmla="*/ 312 w 365"/>
                <a:gd name="T7" fmla="*/ 0 h 107"/>
                <a:gd name="T8" fmla="*/ 365 w 365"/>
                <a:gd name="T9" fmla="*/ 53 h 107"/>
                <a:gd name="T10" fmla="*/ 312 w 365"/>
                <a:gd name="T11" fmla="*/ 106 h 107"/>
                <a:gd name="T12" fmla="*/ 54 w 365"/>
                <a:gd name="T13" fmla="*/ 106 h 107"/>
                <a:gd name="T14" fmla="*/ 312 w 365"/>
                <a:gd name="T15" fmla="*/ 0 h 107"/>
                <a:gd name="T16" fmla="*/ 54 w 365"/>
                <a:gd name="T17" fmla="*/ 0 h 107"/>
                <a:gd name="T18" fmla="*/ 0 w 365"/>
                <a:gd name="T19" fmla="*/ 53 h 107"/>
                <a:gd name="T20" fmla="*/ 54 w 365"/>
                <a:gd name="T21" fmla="*/ 107 h 107"/>
                <a:gd name="T22" fmla="*/ 312 w 365"/>
                <a:gd name="T23" fmla="*/ 107 h 107"/>
                <a:gd name="T24" fmla="*/ 365 w 365"/>
                <a:gd name="T25" fmla="*/ 53 h 107"/>
                <a:gd name="T26" fmla="*/ 312 w 365"/>
                <a:gd name="T2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107">
                  <a:moveTo>
                    <a:pt x="54" y="106"/>
                  </a:moveTo>
                  <a:cubicBezTo>
                    <a:pt x="24" y="106"/>
                    <a:pt x="1" y="83"/>
                    <a:pt x="1" y="53"/>
                  </a:cubicBezTo>
                  <a:cubicBezTo>
                    <a:pt x="1" y="24"/>
                    <a:pt x="24" y="0"/>
                    <a:pt x="54" y="0"/>
                  </a:cubicBezTo>
                  <a:cubicBezTo>
                    <a:pt x="312" y="0"/>
                    <a:pt x="312" y="0"/>
                    <a:pt x="312" y="0"/>
                  </a:cubicBezTo>
                  <a:cubicBezTo>
                    <a:pt x="341" y="0"/>
                    <a:pt x="365" y="24"/>
                    <a:pt x="365" y="53"/>
                  </a:cubicBezTo>
                  <a:cubicBezTo>
                    <a:pt x="365" y="83"/>
                    <a:pt x="341" y="106"/>
                    <a:pt x="312" y="106"/>
                  </a:cubicBezTo>
                  <a:cubicBezTo>
                    <a:pt x="54" y="106"/>
                    <a:pt x="54" y="106"/>
                    <a:pt x="54" y="106"/>
                  </a:cubicBezTo>
                  <a:moveTo>
                    <a:pt x="312" y="0"/>
                  </a:moveTo>
                  <a:cubicBezTo>
                    <a:pt x="54" y="0"/>
                    <a:pt x="54" y="0"/>
                    <a:pt x="54" y="0"/>
                  </a:cubicBezTo>
                  <a:cubicBezTo>
                    <a:pt x="24" y="0"/>
                    <a:pt x="0" y="24"/>
                    <a:pt x="0" y="53"/>
                  </a:cubicBezTo>
                  <a:cubicBezTo>
                    <a:pt x="0" y="83"/>
                    <a:pt x="24" y="107"/>
                    <a:pt x="54" y="107"/>
                  </a:cubicBezTo>
                  <a:cubicBezTo>
                    <a:pt x="312" y="107"/>
                    <a:pt x="312" y="107"/>
                    <a:pt x="312" y="107"/>
                  </a:cubicBezTo>
                  <a:cubicBezTo>
                    <a:pt x="341" y="107"/>
                    <a:pt x="365" y="83"/>
                    <a:pt x="365" y="53"/>
                  </a:cubicBezTo>
                  <a:cubicBezTo>
                    <a:pt x="365" y="24"/>
                    <a:pt x="341" y="0"/>
                    <a:pt x="312" y="0"/>
                  </a:cubicBezTo>
                </a:path>
              </a:pathLst>
            </a:custGeom>
            <a:solidFill>
              <a:srgbClr val="D1D2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3"/>
            <p:cNvSpPr/>
            <p:nvPr/>
          </p:nvSpPr>
          <p:spPr>
            <a:xfrm>
              <a:off x="390525" y="1747838"/>
              <a:ext cx="1373187" cy="403225"/>
            </a:xfrm>
            <a:custGeom>
              <a:avLst/>
              <a:gdLst>
                <a:gd name="T0" fmla="*/ 53 w 364"/>
                <a:gd name="T1" fmla="*/ 106 h 106"/>
                <a:gd name="T2" fmla="*/ 0 w 364"/>
                <a:gd name="T3" fmla="*/ 53 h 106"/>
                <a:gd name="T4" fmla="*/ 53 w 364"/>
                <a:gd name="T5" fmla="*/ 1 h 106"/>
                <a:gd name="T6" fmla="*/ 311 w 364"/>
                <a:gd name="T7" fmla="*/ 1 h 106"/>
                <a:gd name="T8" fmla="*/ 363 w 364"/>
                <a:gd name="T9" fmla="*/ 53 h 106"/>
                <a:gd name="T10" fmla="*/ 311 w 364"/>
                <a:gd name="T11" fmla="*/ 106 h 106"/>
                <a:gd name="T12" fmla="*/ 53 w 364"/>
                <a:gd name="T13" fmla="*/ 106 h 106"/>
                <a:gd name="T14" fmla="*/ 311 w 364"/>
                <a:gd name="T15" fmla="*/ 0 h 106"/>
                <a:gd name="T16" fmla="*/ 53 w 364"/>
                <a:gd name="T17" fmla="*/ 0 h 106"/>
                <a:gd name="T18" fmla="*/ 0 w 364"/>
                <a:gd name="T19" fmla="*/ 53 h 106"/>
                <a:gd name="T20" fmla="*/ 53 w 364"/>
                <a:gd name="T21" fmla="*/ 106 h 106"/>
                <a:gd name="T22" fmla="*/ 311 w 364"/>
                <a:gd name="T23" fmla="*/ 106 h 106"/>
                <a:gd name="T24" fmla="*/ 364 w 364"/>
                <a:gd name="T25" fmla="*/ 53 h 106"/>
                <a:gd name="T26" fmla="*/ 311 w 364"/>
                <a:gd name="T2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 h="106">
                  <a:moveTo>
                    <a:pt x="53" y="106"/>
                  </a:moveTo>
                  <a:cubicBezTo>
                    <a:pt x="24" y="106"/>
                    <a:pt x="0" y="82"/>
                    <a:pt x="0" y="53"/>
                  </a:cubicBezTo>
                  <a:cubicBezTo>
                    <a:pt x="0" y="25"/>
                    <a:pt x="24" y="1"/>
                    <a:pt x="53" y="1"/>
                  </a:cubicBezTo>
                  <a:cubicBezTo>
                    <a:pt x="311" y="1"/>
                    <a:pt x="311" y="1"/>
                    <a:pt x="311" y="1"/>
                  </a:cubicBezTo>
                  <a:cubicBezTo>
                    <a:pt x="339" y="1"/>
                    <a:pt x="363" y="25"/>
                    <a:pt x="363" y="53"/>
                  </a:cubicBezTo>
                  <a:cubicBezTo>
                    <a:pt x="363" y="82"/>
                    <a:pt x="339" y="106"/>
                    <a:pt x="311" y="106"/>
                  </a:cubicBezTo>
                  <a:cubicBezTo>
                    <a:pt x="53" y="106"/>
                    <a:pt x="53" y="106"/>
                    <a:pt x="53" y="106"/>
                  </a:cubicBezTo>
                  <a:moveTo>
                    <a:pt x="311" y="0"/>
                  </a:moveTo>
                  <a:cubicBezTo>
                    <a:pt x="53" y="0"/>
                    <a:pt x="53" y="0"/>
                    <a:pt x="53" y="0"/>
                  </a:cubicBezTo>
                  <a:cubicBezTo>
                    <a:pt x="23" y="0"/>
                    <a:pt x="0" y="24"/>
                    <a:pt x="0" y="53"/>
                  </a:cubicBezTo>
                  <a:cubicBezTo>
                    <a:pt x="0" y="83"/>
                    <a:pt x="23" y="106"/>
                    <a:pt x="53" y="106"/>
                  </a:cubicBezTo>
                  <a:cubicBezTo>
                    <a:pt x="311" y="106"/>
                    <a:pt x="311" y="106"/>
                    <a:pt x="311" y="106"/>
                  </a:cubicBezTo>
                  <a:cubicBezTo>
                    <a:pt x="340" y="106"/>
                    <a:pt x="364" y="83"/>
                    <a:pt x="364" y="53"/>
                  </a:cubicBezTo>
                  <a:cubicBezTo>
                    <a:pt x="364" y="24"/>
                    <a:pt x="340" y="0"/>
                    <a:pt x="311" y="0"/>
                  </a:cubicBezTo>
                </a:path>
              </a:pathLst>
            </a:custGeom>
            <a:solidFill>
              <a:srgbClr val="D0D1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54"/>
            <p:cNvSpPr/>
            <p:nvPr/>
          </p:nvSpPr>
          <p:spPr>
            <a:xfrm>
              <a:off x="390525" y="1751013"/>
              <a:ext cx="1370012" cy="400050"/>
            </a:xfrm>
            <a:custGeom>
              <a:avLst/>
              <a:gdLst>
                <a:gd name="T0" fmla="*/ 53 w 363"/>
                <a:gd name="T1" fmla="*/ 104 h 105"/>
                <a:gd name="T2" fmla="*/ 1 w 363"/>
                <a:gd name="T3" fmla="*/ 52 h 105"/>
                <a:gd name="T4" fmla="*/ 53 w 363"/>
                <a:gd name="T5" fmla="*/ 1 h 105"/>
                <a:gd name="T6" fmla="*/ 311 w 363"/>
                <a:gd name="T7" fmla="*/ 1 h 105"/>
                <a:gd name="T8" fmla="*/ 362 w 363"/>
                <a:gd name="T9" fmla="*/ 52 h 105"/>
                <a:gd name="T10" fmla="*/ 311 w 363"/>
                <a:gd name="T11" fmla="*/ 104 h 105"/>
                <a:gd name="T12" fmla="*/ 53 w 363"/>
                <a:gd name="T13" fmla="*/ 104 h 105"/>
                <a:gd name="T14" fmla="*/ 311 w 363"/>
                <a:gd name="T15" fmla="*/ 0 h 105"/>
                <a:gd name="T16" fmla="*/ 53 w 363"/>
                <a:gd name="T17" fmla="*/ 0 h 105"/>
                <a:gd name="T18" fmla="*/ 0 w 363"/>
                <a:gd name="T19" fmla="*/ 52 h 105"/>
                <a:gd name="T20" fmla="*/ 53 w 363"/>
                <a:gd name="T21" fmla="*/ 105 h 105"/>
                <a:gd name="T22" fmla="*/ 311 w 363"/>
                <a:gd name="T23" fmla="*/ 105 h 105"/>
                <a:gd name="T24" fmla="*/ 363 w 363"/>
                <a:gd name="T25" fmla="*/ 52 h 105"/>
                <a:gd name="T26" fmla="*/ 311 w 363"/>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3" h="105">
                  <a:moveTo>
                    <a:pt x="53" y="104"/>
                  </a:moveTo>
                  <a:cubicBezTo>
                    <a:pt x="24" y="104"/>
                    <a:pt x="1" y="81"/>
                    <a:pt x="1" y="52"/>
                  </a:cubicBezTo>
                  <a:cubicBezTo>
                    <a:pt x="1" y="24"/>
                    <a:pt x="24" y="1"/>
                    <a:pt x="53" y="1"/>
                  </a:cubicBezTo>
                  <a:cubicBezTo>
                    <a:pt x="311" y="1"/>
                    <a:pt x="311" y="1"/>
                    <a:pt x="311" y="1"/>
                  </a:cubicBezTo>
                  <a:cubicBezTo>
                    <a:pt x="339" y="1"/>
                    <a:pt x="362" y="24"/>
                    <a:pt x="362" y="52"/>
                  </a:cubicBezTo>
                  <a:cubicBezTo>
                    <a:pt x="362" y="81"/>
                    <a:pt x="339" y="104"/>
                    <a:pt x="311" y="104"/>
                  </a:cubicBezTo>
                  <a:cubicBezTo>
                    <a:pt x="53" y="104"/>
                    <a:pt x="53" y="104"/>
                    <a:pt x="53" y="104"/>
                  </a:cubicBezTo>
                  <a:moveTo>
                    <a:pt x="311" y="0"/>
                  </a:moveTo>
                  <a:cubicBezTo>
                    <a:pt x="53" y="0"/>
                    <a:pt x="53" y="0"/>
                    <a:pt x="53" y="0"/>
                  </a:cubicBezTo>
                  <a:cubicBezTo>
                    <a:pt x="24" y="0"/>
                    <a:pt x="0" y="24"/>
                    <a:pt x="0" y="52"/>
                  </a:cubicBezTo>
                  <a:cubicBezTo>
                    <a:pt x="0" y="81"/>
                    <a:pt x="24" y="105"/>
                    <a:pt x="53" y="105"/>
                  </a:cubicBezTo>
                  <a:cubicBezTo>
                    <a:pt x="311" y="105"/>
                    <a:pt x="311" y="105"/>
                    <a:pt x="311" y="105"/>
                  </a:cubicBezTo>
                  <a:cubicBezTo>
                    <a:pt x="339" y="105"/>
                    <a:pt x="363" y="81"/>
                    <a:pt x="363" y="52"/>
                  </a:cubicBezTo>
                  <a:cubicBezTo>
                    <a:pt x="363" y="24"/>
                    <a:pt x="339" y="0"/>
                    <a:pt x="311" y="0"/>
                  </a:cubicBezTo>
                </a:path>
              </a:pathLst>
            </a:custGeom>
            <a:solidFill>
              <a:srgbClr val="CFD0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55"/>
            <p:cNvSpPr/>
            <p:nvPr/>
          </p:nvSpPr>
          <p:spPr>
            <a:xfrm>
              <a:off x="393700" y="1754188"/>
              <a:ext cx="1363662" cy="393700"/>
            </a:xfrm>
            <a:custGeom>
              <a:avLst/>
              <a:gdLst>
                <a:gd name="T0" fmla="*/ 52 w 361"/>
                <a:gd name="T1" fmla="*/ 103 h 103"/>
                <a:gd name="T2" fmla="*/ 0 w 361"/>
                <a:gd name="T3" fmla="*/ 51 h 103"/>
                <a:gd name="T4" fmla="*/ 52 w 361"/>
                <a:gd name="T5" fmla="*/ 0 h 103"/>
                <a:gd name="T6" fmla="*/ 310 w 361"/>
                <a:gd name="T7" fmla="*/ 0 h 103"/>
                <a:gd name="T8" fmla="*/ 361 w 361"/>
                <a:gd name="T9" fmla="*/ 51 h 103"/>
                <a:gd name="T10" fmla="*/ 310 w 361"/>
                <a:gd name="T11" fmla="*/ 103 h 103"/>
                <a:gd name="T12" fmla="*/ 52 w 361"/>
                <a:gd name="T13" fmla="*/ 103 h 103"/>
                <a:gd name="T14" fmla="*/ 310 w 361"/>
                <a:gd name="T15" fmla="*/ 0 h 103"/>
                <a:gd name="T16" fmla="*/ 52 w 361"/>
                <a:gd name="T17" fmla="*/ 0 h 103"/>
                <a:gd name="T18" fmla="*/ 0 w 361"/>
                <a:gd name="T19" fmla="*/ 51 h 103"/>
                <a:gd name="T20" fmla="*/ 52 w 361"/>
                <a:gd name="T21" fmla="*/ 103 h 103"/>
                <a:gd name="T22" fmla="*/ 310 w 361"/>
                <a:gd name="T23" fmla="*/ 103 h 103"/>
                <a:gd name="T24" fmla="*/ 361 w 361"/>
                <a:gd name="T25" fmla="*/ 51 h 103"/>
                <a:gd name="T26" fmla="*/ 310 w 361"/>
                <a:gd name="T2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103">
                  <a:moveTo>
                    <a:pt x="52" y="103"/>
                  </a:moveTo>
                  <a:cubicBezTo>
                    <a:pt x="23" y="103"/>
                    <a:pt x="0" y="80"/>
                    <a:pt x="0" y="51"/>
                  </a:cubicBezTo>
                  <a:cubicBezTo>
                    <a:pt x="0" y="23"/>
                    <a:pt x="23" y="0"/>
                    <a:pt x="52" y="0"/>
                  </a:cubicBezTo>
                  <a:cubicBezTo>
                    <a:pt x="310" y="0"/>
                    <a:pt x="310" y="0"/>
                    <a:pt x="310" y="0"/>
                  </a:cubicBezTo>
                  <a:cubicBezTo>
                    <a:pt x="338" y="0"/>
                    <a:pt x="361" y="23"/>
                    <a:pt x="361" y="51"/>
                  </a:cubicBezTo>
                  <a:cubicBezTo>
                    <a:pt x="361" y="80"/>
                    <a:pt x="338" y="103"/>
                    <a:pt x="310" y="103"/>
                  </a:cubicBezTo>
                  <a:cubicBezTo>
                    <a:pt x="52" y="103"/>
                    <a:pt x="52" y="103"/>
                    <a:pt x="52" y="103"/>
                  </a:cubicBezTo>
                  <a:moveTo>
                    <a:pt x="310" y="0"/>
                  </a:moveTo>
                  <a:cubicBezTo>
                    <a:pt x="52" y="0"/>
                    <a:pt x="52" y="0"/>
                    <a:pt x="52" y="0"/>
                  </a:cubicBezTo>
                  <a:cubicBezTo>
                    <a:pt x="23" y="0"/>
                    <a:pt x="0" y="23"/>
                    <a:pt x="0" y="51"/>
                  </a:cubicBezTo>
                  <a:cubicBezTo>
                    <a:pt x="0" y="80"/>
                    <a:pt x="23" y="103"/>
                    <a:pt x="52" y="103"/>
                  </a:cubicBezTo>
                  <a:cubicBezTo>
                    <a:pt x="310" y="103"/>
                    <a:pt x="310" y="103"/>
                    <a:pt x="310" y="103"/>
                  </a:cubicBezTo>
                  <a:cubicBezTo>
                    <a:pt x="338" y="103"/>
                    <a:pt x="361" y="80"/>
                    <a:pt x="361" y="51"/>
                  </a:cubicBezTo>
                  <a:cubicBezTo>
                    <a:pt x="361" y="23"/>
                    <a:pt x="338" y="0"/>
                    <a:pt x="310" y="0"/>
                  </a:cubicBezTo>
                </a:path>
              </a:pathLst>
            </a:custGeom>
            <a:solidFill>
              <a:srgbClr val="CECF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56"/>
            <p:cNvSpPr/>
            <p:nvPr/>
          </p:nvSpPr>
          <p:spPr>
            <a:xfrm>
              <a:off x="393700" y="1754188"/>
              <a:ext cx="1363662" cy="393700"/>
            </a:xfrm>
            <a:custGeom>
              <a:avLst/>
              <a:gdLst>
                <a:gd name="T0" fmla="*/ 52 w 361"/>
                <a:gd name="T1" fmla="*/ 102 h 103"/>
                <a:gd name="T2" fmla="*/ 1 w 361"/>
                <a:gd name="T3" fmla="*/ 51 h 103"/>
                <a:gd name="T4" fmla="*/ 52 w 361"/>
                <a:gd name="T5" fmla="*/ 1 h 103"/>
                <a:gd name="T6" fmla="*/ 310 w 361"/>
                <a:gd name="T7" fmla="*/ 1 h 103"/>
                <a:gd name="T8" fmla="*/ 360 w 361"/>
                <a:gd name="T9" fmla="*/ 51 h 103"/>
                <a:gd name="T10" fmla="*/ 310 w 361"/>
                <a:gd name="T11" fmla="*/ 102 h 103"/>
                <a:gd name="T12" fmla="*/ 52 w 361"/>
                <a:gd name="T13" fmla="*/ 102 h 103"/>
                <a:gd name="T14" fmla="*/ 310 w 361"/>
                <a:gd name="T15" fmla="*/ 0 h 103"/>
                <a:gd name="T16" fmla="*/ 52 w 361"/>
                <a:gd name="T17" fmla="*/ 0 h 103"/>
                <a:gd name="T18" fmla="*/ 0 w 361"/>
                <a:gd name="T19" fmla="*/ 51 h 103"/>
                <a:gd name="T20" fmla="*/ 52 w 361"/>
                <a:gd name="T21" fmla="*/ 103 h 103"/>
                <a:gd name="T22" fmla="*/ 310 w 361"/>
                <a:gd name="T23" fmla="*/ 103 h 103"/>
                <a:gd name="T24" fmla="*/ 361 w 361"/>
                <a:gd name="T25" fmla="*/ 51 h 103"/>
                <a:gd name="T26" fmla="*/ 310 w 361"/>
                <a:gd name="T2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103">
                  <a:moveTo>
                    <a:pt x="52" y="102"/>
                  </a:moveTo>
                  <a:cubicBezTo>
                    <a:pt x="24" y="102"/>
                    <a:pt x="1" y="80"/>
                    <a:pt x="1" y="51"/>
                  </a:cubicBezTo>
                  <a:cubicBezTo>
                    <a:pt x="1" y="23"/>
                    <a:pt x="24" y="1"/>
                    <a:pt x="52" y="1"/>
                  </a:cubicBezTo>
                  <a:cubicBezTo>
                    <a:pt x="310" y="1"/>
                    <a:pt x="310" y="1"/>
                    <a:pt x="310" y="1"/>
                  </a:cubicBezTo>
                  <a:cubicBezTo>
                    <a:pt x="338" y="1"/>
                    <a:pt x="360" y="23"/>
                    <a:pt x="360" y="51"/>
                  </a:cubicBezTo>
                  <a:cubicBezTo>
                    <a:pt x="360" y="80"/>
                    <a:pt x="338" y="102"/>
                    <a:pt x="310" y="102"/>
                  </a:cubicBezTo>
                  <a:cubicBezTo>
                    <a:pt x="52" y="102"/>
                    <a:pt x="52" y="102"/>
                    <a:pt x="52" y="102"/>
                  </a:cubicBezTo>
                  <a:moveTo>
                    <a:pt x="310" y="0"/>
                  </a:moveTo>
                  <a:cubicBezTo>
                    <a:pt x="52" y="0"/>
                    <a:pt x="52" y="0"/>
                    <a:pt x="52" y="0"/>
                  </a:cubicBezTo>
                  <a:cubicBezTo>
                    <a:pt x="23" y="0"/>
                    <a:pt x="0" y="23"/>
                    <a:pt x="0" y="51"/>
                  </a:cubicBezTo>
                  <a:cubicBezTo>
                    <a:pt x="0" y="80"/>
                    <a:pt x="23" y="103"/>
                    <a:pt x="52" y="103"/>
                  </a:cubicBezTo>
                  <a:cubicBezTo>
                    <a:pt x="310" y="103"/>
                    <a:pt x="310" y="103"/>
                    <a:pt x="310" y="103"/>
                  </a:cubicBezTo>
                  <a:cubicBezTo>
                    <a:pt x="338" y="103"/>
                    <a:pt x="361" y="80"/>
                    <a:pt x="361" y="51"/>
                  </a:cubicBezTo>
                  <a:cubicBezTo>
                    <a:pt x="361" y="23"/>
                    <a:pt x="338" y="0"/>
                    <a:pt x="310" y="0"/>
                  </a:cubicBezTo>
                </a:path>
              </a:pathLst>
            </a:custGeom>
            <a:solidFill>
              <a:srgbClr val="CDCE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57"/>
            <p:cNvSpPr/>
            <p:nvPr/>
          </p:nvSpPr>
          <p:spPr>
            <a:xfrm>
              <a:off x="396875" y="1758950"/>
              <a:ext cx="1355725" cy="384175"/>
            </a:xfrm>
            <a:custGeom>
              <a:avLst/>
              <a:gdLst>
                <a:gd name="T0" fmla="*/ 51 w 359"/>
                <a:gd name="T1" fmla="*/ 101 h 101"/>
                <a:gd name="T2" fmla="*/ 0 w 359"/>
                <a:gd name="T3" fmla="*/ 50 h 101"/>
                <a:gd name="T4" fmla="*/ 51 w 359"/>
                <a:gd name="T5" fmla="*/ 0 h 101"/>
                <a:gd name="T6" fmla="*/ 309 w 359"/>
                <a:gd name="T7" fmla="*/ 0 h 101"/>
                <a:gd name="T8" fmla="*/ 359 w 359"/>
                <a:gd name="T9" fmla="*/ 50 h 101"/>
                <a:gd name="T10" fmla="*/ 309 w 359"/>
                <a:gd name="T11" fmla="*/ 101 h 101"/>
                <a:gd name="T12" fmla="*/ 51 w 359"/>
                <a:gd name="T13" fmla="*/ 101 h 101"/>
                <a:gd name="T14" fmla="*/ 309 w 359"/>
                <a:gd name="T15" fmla="*/ 0 h 101"/>
                <a:gd name="T16" fmla="*/ 51 w 359"/>
                <a:gd name="T17" fmla="*/ 0 h 101"/>
                <a:gd name="T18" fmla="*/ 0 w 359"/>
                <a:gd name="T19" fmla="*/ 50 h 101"/>
                <a:gd name="T20" fmla="*/ 51 w 359"/>
                <a:gd name="T21" fmla="*/ 101 h 101"/>
                <a:gd name="T22" fmla="*/ 309 w 359"/>
                <a:gd name="T23" fmla="*/ 101 h 101"/>
                <a:gd name="T24" fmla="*/ 359 w 359"/>
                <a:gd name="T25" fmla="*/ 50 h 101"/>
                <a:gd name="T26" fmla="*/ 309 w 359"/>
                <a:gd name="T2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9" h="101">
                  <a:moveTo>
                    <a:pt x="51" y="101"/>
                  </a:moveTo>
                  <a:cubicBezTo>
                    <a:pt x="23" y="101"/>
                    <a:pt x="0" y="78"/>
                    <a:pt x="0" y="50"/>
                  </a:cubicBezTo>
                  <a:cubicBezTo>
                    <a:pt x="0" y="23"/>
                    <a:pt x="23" y="0"/>
                    <a:pt x="51" y="0"/>
                  </a:cubicBezTo>
                  <a:cubicBezTo>
                    <a:pt x="309" y="0"/>
                    <a:pt x="309" y="0"/>
                    <a:pt x="309" y="0"/>
                  </a:cubicBezTo>
                  <a:cubicBezTo>
                    <a:pt x="336" y="0"/>
                    <a:pt x="359" y="23"/>
                    <a:pt x="359" y="50"/>
                  </a:cubicBezTo>
                  <a:cubicBezTo>
                    <a:pt x="359" y="78"/>
                    <a:pt x="336" y="101"/>
                    <a:pt x="309" y="101"/>
                  </a:cubicBezTo>
                  <a:cubicBezTo>
                    <a:pt x="51" y="101"/>
                    <a:pt x="51" y="101"/>
                    <a:pt x="51" y="101"/>
                  </a:cubicBezTo>
                  <a:moveTo>
                    <a:pt x="309" y="0"/>
                  </a:moveTo>
                  <a:cubicBezTo>
                    <a:pt x="51" y="0"/>
                    <a:pt x="51" y="0"/>
                    <a:pt x="51" y="0"/>
                  </a:cubicBezTo>
                  <a:cubicBezTo>
                    <a:pt x="23" y="0"/>
                    <a:pt x="0" y="22"/>
                    <a:pt x="0" y="50"/>
                  </a:cubicBezTo>
                  <a:cubicBezTo>
                    <a:pt x="0" y="79"/>
                    <a:pt x="23" y="101"/>
                    <a:pt x="51" y="101"/>
                  </a:cubicBezTo>
                  <a:cubicBezTo>
                    <a:pt x="309" y="101"/>
                    <a:pt x="309" y="101"/>
                    <a:pt x="309" y="101"/>
                  </a:cubicBezTo>
                  <a:cubicBezTo>
                    <a:pt x="337" y="101"/>
                    <a:pt x="359" y="79"/>
                    <a:pt x="359" y="50"/>
                  </a:cubicBezTo>
                  <a:cubicBezTo>
                    <a:pt x="359" y="22"/>
                    <a:pt x="337" y="0"/>
                    <a:pt x="309" y="0"/>
                  </a:cubicBezTo>
                </a:path>
              </a:pathLst>
            </a:custGeom>
            <a:solidFill>
              <a:srgbClr val="CCCD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8"/>
            <p:cNvSpPr/>
            <p:nvPr/>
          </p:nvSpPr>
          <p:spPr>
            <a:xfrm>
              <a:off x="396875" y="1758950"/>
              <a:ext cx="1355725" cy="384175"/>
            </a:xfrm>
            <a:custGeom>
              <a:avLst/>
              <a:gdLst>
                <a:gd name="T0" fmla="*/ 309 w 359"/>
                <a:gd name="T1" fmla="*/ 0 h 101"/>
                <a:gd name="T2" fmla="*/ 51 w 359"/>
                <a:gd name="T3" fmla="*/ 0 h 101"/>
                <a:gd name="T4" fmla="*/ 0 w 359"/>
                <a:gd name="T5" fmla="*/ 50 h 101"/>
                <a:gd name="T6" fmla="*/ 51 w 359"/>
                <a:gd name="T7" fmla="*/ 101 h 101"/>
                <a:gd name="T8" fmla="*/ 309 w 359"/>
                <a:gd name="T9" fmla="*/ 101 h 101"/>
                <a:gd name="T10" fmla="*/ 359 w 359"/>
                <a:gd name="T11" fmla="*/ 50 h 101"/>
                <a:gd name="T12" fmla="*/ 309 w 359"/>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359" h="101">
                  <a:moveTo>
                    <a:pt x="309" y="0"/>
                  </a:moveTo>
                  <a:cubicBezTo>
                    <a:pt x="51" y="0"/>
                    <a:pt x="51" y="0"/>
                    <a:pt x="51" y="0"/>
                  </a:cubicBezTo>
                  <a:cubicBezTo>
                    <a:pt x="23" y="0"/>
                    <a:pt x="0" y="23"/>
                    <a:pt x="0" y="50"/>
                  </a:cubicBezTo>
                  <a:cubicBezTo>
                    <a:pt x="0" y="78"/>
                    <a:pt x="23" y="101"/>
                    <a:pt x="51" y="101"/>
                  </a:cubicBezTo>
                  <a:cubicBezTo>
                    <a:pt x="309" y="101"/>
                    <a:pt x="309" y="101"/>
                    <a:pt x="309" y="101"/>
                  </a:cubicBezTo>
                  <a:cubicBezTo>
                    <a:pt x="336" y="101"/>
                    <a:pt x="359" y="78"/>
                    <a:pt x="359" y="50"/>
                  </a:cubicBezTo>
                  <a:cubicBezTo>
                    <a:pt x="359" y="23"/>
                    <a:pt x="336" y="0"/>
                    <a:pt x="309" y="0"/>
                  </a:cubicBezTo>
                </a:path>
              </a:pathLst>
            </a:custGeom>
            <a:solidFill>
              <a:srgbClr val="CBC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59"/>
            <p:cNvSpPr/>
            <p:nvPr/>
          </p:nvSpPr>
          <p:spPr>
            <a:xfrm>
              <a:off x="396875" y="1758950"/>
              <a:ext cx="1355725" cy="384175"/>
            </a:xfrm>
            <a:custGeom>
              <a:avLst/>
              <a:gdLst>
                <a:gd name="T0" fmla="*/ 309 w 359"/>
                <a:gd name="T1" fmla="*/ 101 h 101"/>
                <a:gd name="T2" fmla="*/ 51 w 359"/>
                <a:gd name="T3" fmla="*/ 101 h 101"/>
                <a:gd name="T4" fmla="*/ 0 w 359"/>
                <a:gd name="T5" fmla="*/ 50 h 101"/>
                <a:gd name="T6" fmla="*/ 51 w 359"/>
                <a:gd name="T7" fmla="*/ 0 h 101"/>
                <a:gd name="T8" fmla="*/ 309 w 359"/>
                <a:gd name="T9" fmla="*/ 0 h 101"/>
                <a:gd name="T10" fmla="*/ 359 w 359"/>
                <a:gd name="T11" fmla="*/ 50 h 101"/>
                <a:gd name="T12" fmla="*/ 309 w 359"/>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359" h="101">
                  <a:moveTo>
                    <a:pt x="309" y="101"/>
                  </a:moveTo>
                  <a:cubicBezTo>
                    <a:pt x="51" y="101"/>
                    <a:pt x="51" y="101"/>
                    <a:pt x="51" y="101"/>
                  </a:cubicBezTo>
                  <a:cubicBezTo>
                    <a:pt x="23" y="101"/>
                    <a:pt x="0" y="78"/>
                    <a:pt x="0" y="50"/>
                  </a:cubicBezTo>
                  <a:cubicBezTo>
                    <a:pt x="0" y="23"/>
                    <a:pt x="23" y="0"/>
                    <a:pt x="51" y="0"/>
                  </a:cubicBezTo>
                  <a:cubicBezTo>
                    <a:pt x="309" y="0"/>
                    <a:pt x="309" y="0"/>
                    <a:pt x="309" y="0"/>
                  </a:cubicBezTo>
                  <a:cubicBezTo>
                    <a:pt x="336" y="0"/>
                    <a:pt x="359" y="23"/>
                    <a:pt x="359" y="50"/>
                  </a:cubicBezTo>
                  <a:cubicBezTo>
                    <a:pt x="359" y="78"/>
                    <a:pt x="336" y="101"/>
                    <a:pt x="309" y="101"/>
                  </a:cubicBezTo>
                  <a:close/>
                </a:path>
              </a:pathLst>
            </a:custGeom>
            <a:solidFill>
              <a:srgbClr val="161C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r>
                <a:rPr lang="en-US" altLang="zh-CN">
                  <a:solidFill>
                    <a:schemeClr val="bg1"/>
                  </a:solidFill>
                </a:rPr>
                <a:t>1</a:t>
              </a:r>
              <a:endParaRPr lang="en-US" altLang="zh-CN">
                <a:solidFill>
                  <a:schemeClr val="bg1"/>
                </a:solidFill>
              </a:endParaRPr>
            </a:p>
          </p:txBody>
        </p:sp>
      </p:grpSp>
      <p:sp>
        <p:nvSpPr>
          <p:cNvPr id="69" name="Text Placeholder 4"/>
          <p:cNvSpPr txBox="1"/>
          <p:nvPr/>
        </p:nvSpPr>
        <p:spPr>
          <a:xfrm flipH="1">
            <a:off x="939082" y="3104049"/>
            <a:ext cx="4828672" cy="1107995"/>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1000"/>
              </a:spcBef>
              <a:spcAft>
                <a:spcPct val="0"/>
              </a:spcAft>
              <a:buClrTx/>
              <a:buSzTx/>
              <a:buFont typeface="Arial" panose="020B0604020202020204" pitchFamily="34" charset="0"/>
              <a:buNone/>
              <a:defRPr/>
            </a:pPr>
            <a:r>
              <a:rPr lang="en-US" sz="4400" dirty="0" err="1">
                <a:solidFill>
                  <a:schemeClr val="tx1">
                    <a:lumMod val="95000"/>
                    <a:lumOff val="5000"/>
                  </a:schemeClr>
                </a:solidFill>
                <a:latin typeface="Segoe UI Light" panose="020B0502040204020203" pitchFamily="34" charset="0"/>
                <a:cs typeface="Segoe UI Light" panose="020B0502040204020203" pitchFamily="34" charset="0"/>
              </a:rPr>
              <a:t>硬件组成部分</a:t>
            </a:r>
            <a:endParaRPr lang="en-US" sz="4400" dirty="0">
              <a:solidFill>
                <a:schemeClr val="tx1">
                  <a:lumMod val="95000"/>
                  <a:lumOff val="5000"/>
                </a:schemeClr>
              </a:solidFill>
              <a:latin typeface="Segoe UI Light" panose="020B0502040204020203" pitchFamily="34" charset="0"/>
              <a:cs typeface="Segoe UI Light" panose="020B0502040204020203" pitchFamily="34" charset="0"/>
            </a:endParaRPr>
          </a:p>
        </p:txBody>
      </p:sp>
      <p:sp>
        <p:nvSpPr>
          <p:cNvPr id="70" name="Rectangle 17"/>
          <p:cNvSpPr/>
          <p:nvPr/>
        </p:nvSpPr>
        <p:spPr>
          <a:xfrm>
            <a:off x="886839" y="2150818"/>
            <a:ext cx="4699948" cy="1098377"/>
          </a:xfrm>
          <a:prstGeom prst="rect">
            <a:avLst/>
          </a:prstGeom>
        </p:spPr>
        <p:txBody>
          <a:bodyPr wrap="square">
            <a:spAutoFit/>
          </a:bodyPr>
          <a:lstStyle/>
          <a:p>
            <a:pPr lvl="0"/>
            <a:r>
              <a:rPr lang="en-US" sz="6600">
                <a:solidFill>
                  <a:srgbClr val="1E3595"/>
                </a:solidFill>
                <a:latin typeface="汉仪晓波折纸体简" panose="00020600040101010101" pitchFamily="18" charset="-122"/>
                <a:ea typeface="汉仪晓波折纸体简" panose="00020600040101010101" pitchFamily="18" charset="-122"/>
                <a:cs typeface="Segoe UI" panose="020B0502040204020203" pitchFamily="34" charset="0"/>
              </a:rPr>
              <a:t>PART 1</a:t>
            </a:r>
            <a:endParaRPr lang="en-US" sz="6600">
              <a:solidFill>
                <a:srgbClr val="1E3595"/>
              </a:solidFill>
              <a:latin typeface="汉仪晓波折纸体简" panose="00020600040101010101" pitchFamily="18" charset="-122"/>
              <a:ea typeface="汉仪晓波折纸体简" panose="00020600040101010101" pitchFamily="18" charset="-122"/>
              <a:cs typeface="Segoe UI" panose="020B0502040204020203"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1" nodeType="withEffect">
                                  <p:stCondLst>
                                    <p:cond delay="25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fill="hold"/>
                                        <p:tgtEl>
                                          <p:spTgt spid="69"/>
                                        </p:tgtEl>
                                        <p:attrNameLst>
                                          <p:attrName>ppt_x</p:attrName>
                                        </p:attrNameLst>
                                      </p:cBhvr>
                                      <p:tavLst>
                                        <p:tav tm="0">
                                          <p:val>
                                            <p:strVal val="0-#ppt_w/2"/>
                                          </p:val>
                                        </p:tav>
                                        <p:tav tm="100000">
                                          <p:val>
                                            <p:strVal val="#ppt_x"/>
                                          </p:val>
                                        </p:tav>
                                      </p:tavLst>
                                    </p:anim>
                                    <p:anim calcmode="lin" valueType="num">
                                      <p:cBhvr additive="base">
                                        <p:cTn id="12"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4" name="Oval 20"/>
          <p:cNvSpPr/>
          <p:nvPr/>
        </p:nvSpPr>
        <p:spPr>
          <a:xfrm>
            <a:off x="948431" y="1436947"/>
            <a:ext cx="366823" cy="366823"/>
          </a:xfrm>
          <a:prstGeom prst="ellipse">
            <a:avLst/>
          </a:prstGeom>
          <a:solidFill>
            <a:srgbClr val="1E3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微软雅黑" panose="020B0503020204020204" pitchFamily="34" charset="-122"/>
                <a:ea typeface="微软雅黑" panose="020B0503020204020204" pitchFamily="34" charset="-122"/>
              </a:rPr>
              <a:t>1</a:t>
            </a:r>
            <a:endParaRPr lang="en-US" sz="2000">
              <a:solidFill>
                <a:schemeClr val="bg1"/>
              </a:solidFill>
              <a:latin typeface="微软雅黑" panose="020B0503020204020204" pitchFamily="34" charset="-122"/>
              <a:ea typeface="微软雅黑" panose="020B0503020204020204" pitchFamily="34" charset="-122"/>
            </a:endParaRPr>
          </a:p>
        </p:txBody>
      </p:sp>
      <p:sp>
        <p:nvSpPr>
          <p:cNvPr id="25" name="TextBox 22"/>
          <p:cNvSpPr txBox="1"/>
          <p:nvPr/>
        </p:nvSpPr>
        <p:spPr>
          <a:xfrm>
            <a:off x="1418045" y="1189062"/>
            <a:ext cx="9923064" cy="884804"/>
          </a:xfrm>
          <a:prstGeom prst="rect">
            <a:avLst/>
          </a:prstGeom>
          <a:noFill/>
        </p:spPr>
        <p:txBody>
          <a:bodyPr wrap="square" rtlCol="0" anchor="ctr">
            <a:spAutoFit/>
          </a:bodyPr>
          <a:lstStyle/>
          <a:p>
            <a:r>
              <a:rPr lang="en-US" altLang="zh-CN" sz="2000" b="1">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控制器(Control)</a:t>
            </a:r>
            <a:endParaRPr lang="en-US" altLang="zh-CN" sz="2000" b="1">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是整个计算机的中枢神经，其功能是对程序规定的控制信息进行解释，根据其要求进行控制，调度程序、数据、地址，协调计算机各部分工作及内存与外设的访问等</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6" name="Oval 23"/>
          <p:cNvSpPr/>
          <p:nvPr/>
        </p:nvSpPr>
        <p:spPr>
          <a:xfrm>
            <a:off x="948432" y="2375567"/>
            <a:ext cx="366823" cy="366823"/>
          </a:xfrm>
          <a:prstGeom prst="ellipse">
            <a:avLst/>
          </a:prstGeom>
          <a:solidFill>
            <a:srgbClr val="1E3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微软雅黑" panose="020B0503020204020204" pitchFamily="34" charset="-122"/>
                <a:ea typeface="微软雅黑" panose="020B0503020204020204" pitchFamily="34" charset="-122"/>
              </a:rPr>
              <a:t>2</a:t>
            </a:r>
            <a:endParaRPr lang="en-US" sz="2000">
              <a:solidFill>
                <a:schemeClr val="bg1"/>
              </a:solidFill>
              <a:latin typeface="微软雅黑" panose="020B0503020204020204" pitchFamily="34" charset="-122"/>
              <a:ea typeface="微软雅黑" panose="020B0503020204020204" pitchFamily="34" charset="-122"/>
            </a:endParaRPr>
          </a:p>
        </p:txBody>
      </p:sp>
      <p:sp>
        <p:nvSpPr>
          <p:cNvPr id="27" name="TextBox 24"/>
          <p:cNvSpPr txBox="1"/>
          <p:nvPr/>
        </p:nvSpPr>
        <p:spPr>
          <a:xfrm>
            <a:off x="1418046" y="2254007"/>
            <a:ext cx="9923064" cy="640720"/>
          </a:xfrm>
          <a:prstGeom prst="rect">
            <a:avLst/>
          </a:prstGeom>
          <a:noFill/>
        </p:spPr>
        <p:txBody>
          <a:bodyPr wrap="square" rtlCol="0" anchor="ctr">
            <a:spAutoFit/>
          </a:bodyPr>
          <a:lstStyle/>
          <a:p>
            <a:pPr lvl="0"/>
            <a:r>
              <a:rPr lang="en-US" altLang="zh-CN" sz="2000" b="1" dirty="0" err="1">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运算器</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(Datapath)</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a:p>
            <a:pPr lvl="0"/>
            <a:r>
              <a:rPr lang="en-US" altLang="zh-CN" sz="1600" dirty="0" err="1">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运算器的功能是对数据进行各种算术运算和逻辑运算，即对数据进行加工处理</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8" name="Oval 23"/>
          <p:cNvSpPr/>
          <p:nvPr/>
        </p:nvSpPr>
        <p:spPr>
          <a:xfrm>
            <a:off x="948430" y="3327613"/>
            <a:ext cx="366823" cy="366823"/>
          </a:xfrm>
          <a:prstGeom prst="ellipse">
            <a:avLst/>
          </a:prstGeom>
          <a:solidFill>
            <a:srgbClr val="1E3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微软雅黑" panose="020B0503020204020204" pitchFamily="34" charset="-122"/>
                <a:ea typeface="微软雅黑" panose="020B0503020204020204" pitchFamily="34" charset="-122"/>
              </a:rPr>
              <a:t>3</a:t>
            </a:r>
            <a:endParaRPr lang="en-US" sz="2000">
              <a:solidFill>
                <a:schemeClr val="bg1"/>
              </a:solidFill>
              <a:latin typeface="微软雅黑" panose="020B0503020204020204" pitchFamily="34" charset="-122"/>
              <a:ea typeface="微软雅黑" panose="020B0503020204020204" pitchFamily="34" charset="-122"/>
            </a:endParaRPr>
          </a:p>
        </p:txBody>
      </p:sp>
      <p:sp>
        <p:nvSpPr>
          <p:cNvPr id="29" name="TextBox 24"/>
          <p:cNvSpPr txBox="1"/>
          <p:nvPr/>
        </p:nvSpPr>
        <p:spPr>
          <a:xfrm>
            <a:off x="1418043" y="3206052"/>
            <a:ext cx="9923064" cy="640720"/>
          </a:xfrm>
          <a:prstGeom prst="rect">
            <a:avLst/>
          </a:prstGeom>
          <a:noFill/>
        </p:spPr>
        <p:txBody>
          <a:bodyPr wrap="square" rtlCol="0" anchor="ctr">
            <a:spAutoFit/>
          </a:bodyPr>
          <a:lstStyle/>
          <a:p>
            <a:pPr lvl="0"/>
            <a:r>
              <a:rPr lang="en-US" altLang="zh-CN" sz="2000" b="1" dirty="0" err="1">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存储器</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(Memory)</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a:p>
            <a:pPr lvl="0"/>
            <a:r>
              <a:rPr lang="en-US" altLang="zh-CN" sz="1600" dirty="0" err="1">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存储器的功能是存储程序、数据和各种信号、命令等信息，并在需要时提供这些信息</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8" name="Oval 23"/>
          <p:cNvSpPr/>
          <p:nvPr/>
        </p:nvSpPr>
        <p:spPr>
          <a:xfrm>
            <a:off x="948430" y="4389387"/>
            <a:ext cx="366823" cy="366823"/>
          </a:xfrm>
          <a:prstGeom prst="ellipse">
            <a:avLst/>
          </a:prstGeom>
          <a:solidFill>
            <a:srgbClr val="1E3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微软雅黑" panose="020B0503020204020204" pitchFamily="34" charset="-122"/>
                <a:ea typeface="微软雅黑" panose="020B0503020204020204" pitchFamily="34" charset="-122"/>
              </a:rPr>
              <a:t>4</a:t>
            </a:r>
            <a:endParaRPr lang="en-US" sz="2000">
              <a:solidFill>
                <a:schemeClr val="bg1"/>
              </a:solidFill>
              <a:latin typeface="微软雅黑" panose="020B0503020204020204" pitchFamily="34" charset="-122"/>
              <a:ea typeface="微软雅黑" panose="020B0503020204020204" pitchFamily="34" charset="-122"/>
            </a:endParaRPr>
          </a:p>
        </p:txBody>
      </p:sp>
      <p:sp>
        <p:nvSpPr>
          <p:cNvPr id="9" name="TextBox 24"/>
          <p:cNvSpPr txBox="1"/>
          <p:nvPr/>
        </p:nvSpPr>
        <p:spPr>
          <a:xfrm>
            <a:off x="1418043" y="4023742"/>
            <a:ext cx="9923064" cy="1128888"/>
          </a:xfrm>
          <a:prstGeom prst="rect">
            <a:avLst/>
          </a:prstGeom>
          <a:noFill/>
        </p:spPr>
        <p:txBody>
          <a:bodyPr wrap="square" rtlCol="0" anchor="ctr">
            <a:spAutoFit/>
          </a:bodyPr>
          <a:lstStyle/>
          <a:p>
            <a:pPr lvl="0"/>
            <a:r>
              <a:rPr lang="en-US" altLang="zh-CN" sz="2000" b="1">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输入(Input system)</a:t>
            </a:r>
            <a:endParaRPr lang="en-US" altLang="zh-CN" sz="2000" b="1">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a:p>
            <a:pPr lvl="0"/>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输入设备是计算机的重要组成部分，输入设备与输出设备合称为外部设备，简称外设，输入设备的作用是将程序、原始数据、文字、字符、控制命令或现场采集的数据等信息输入到计算机。常见的输入设备有键盘、鼠标器、光电输入机、磁带机、磁盘机、光盘机等</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0" name="Oval 20"/>
          <p:cNvSpPr/>
          <p:nvPr/>
        </p:nvSpPr>
        <p:spPr>
          <a:xfrm>
            <a:off x="948430" y="5455443"/>
            <a:ext cx="366823" cy="366823"/>
          </a:xfrm>
          <a:prstGeom prst="ellipse">
            <a:avLst/>
          </a:prstGeom>
          <a:solidFill>
            <a:srgbClr val="1E3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bg1"/>
                </a:solidFill>
                <a:latin typeface="微软雅黑" panose="020B0503020204020204" pitchFamily="34" charset="-122"/>
                <a:ea typeface="微软雅黑" panose="020B0503020204020204" pitchFamily="34" charset="-122"/>
              </a:rPr>
              <a:t>5</a:t>
            </a:r>
            <a:endParaRPr lang="en-US" altLang="zh-CN" sz="2000">
              <a:solidFill>
                <a:schemeClr val="bg1"/>
              </a:solidFill>
              <a:latin typeface="微软雅黑" panose="020B0503020204020204" pitchFamily="34" charset="-122"/>
              <a:ea typeface="微软雅黑" panose="020B0503020204020204" pitchFamily="34" charset="-122"/>
            </a:endParaRPr>
          </a:p>
        </p:txBody>
      </p:sp>
      <p:sp>
        <p:nvSpPr>
          <p:cNvPr id="11" name="TextBox 22"/>
          <p:cNvSpPr txBox="1"/>
          <p:nvPr/>
        </p:nvSpPr>
        <p:spPr>
          <a:xfrm>
            <a:off x="1418044" y="5085516"/>
            <a:ext cx="9923064" cy="1128888"/>
          </a:xfrm>
          <a:prstGeom prst="rect">
            <a:avLst/>
          </a:prstGeom>
          <a:noFill/>
        </p:spPr>
        <p:txBody>
          <a:bodyPr wrap="square" rtlCol="0" anchor="ctr">
            <a:spAutoFit/>
          </a:bodyPr>
          <a:lstStyle/>
          <a:p>
            <a:r>
              <a:rPr lang="en-US" altLang="zh-CN" sz="2000" b="1">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输出(Output system)</a:t>
            </a:r>
            <a:endParaRPr lang="en-US" altLang="zh-CN" sz="2000" b="1">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输出设备与输入设备同样是计算机的重要组成部分，它把计算机的中间结果或最后结果、机内的各种数据符号及文字或各种控制信号等信息输出出来。微机常用的输出设备有显示终端CRT、打印机、激光印字机、绘图仪及磁带、光盘机等</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0" name="文本框 6"/>
          <p:cNvSpPr txBox="1"/>
          <p:nvPr/>
        </p:nvSpPr>
        <p:spPr>
          <a:xfrm>
            <a:off x="850889" y="426190"/>
            <a:ext cx="10490221" cy="518678"/>
          </a:xfrm>
          <a:prstGeom prst="rect">
            <a:avLst/>
          </a:prstGeom>
          <a:noFill/>
        </p:spPr>
        <p:txBody>
          <a:bodyPr wrap="square" rtlCol="0">
            <a:spAutoFit/>
          </a:bodyPr>
          <a:lstStyle/>
          <a:p>
            <a:pPr algn="ctr"/>
            <a:r>
              <a:rPr lang="en-US" altLang="zh-CN" sz="2800" b="1">
                <a:solidFill>
                  <a:schemeClr val="tx1">
                    <a:lumMod val="95000"/>
                    <a:lumOff val="5000"/>
                  </a:schemeClr>
                </a:solidFill>
                <a:cs typeface="+mn-ea"/>
                <a:sym typeface="+mn-lt"/>
              </a:rPr>
              <a:t>硬件组成部分</a:t>
            </a:r>
            <a:endParaRPr lang="en-US" altLang="zh-CN" sz="2800" b="1">
              <a:solidFill>
                <a:schemeClr val="tx1">
                  <a:lumMod val="95000"/>
                  <a:lumOff val="5000"/>
                </a:schemeClr>
              </a:solidFill>
              <a:cs typeface="+mn-ea"/>
              <a:sym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50" fill="hold"/>
                                        <p:tgtEl>
                                          <p:spTgt spid="24"/>
                                        </p:tgtEl>
                                        <p:attrNameLst>
                                          <p:attrName>ppt_x</p:attrName>
                                        </p:attrNameLst>
                                      </p:cBhvr>
                                      <p:tavLst>
                                        <p:tav tm="0">
                                          <p:val>
                                            <p:strVal val="#ppt_x"/>
                                          </p:val>
                                        </p:tav>
                                        <p:tav tm="100000">
                                          <p:val>
                                            <p:strVal val="#ppt_x"/>
                                          </p:val>
                                        </p:tav>
                                      </p:tavLst>
                                    </p:anim>
                                    <p:anim calcmode="lin" valueType="num">
                                      <p:cBhvr additive="base">
                                        <p:cTn id="8" dur="25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1"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250" fill="hold"/>
                                        <p:tgtEl>
                                          <p:spTgt spid="25"/>
                                        </p:tgtEl>
                                        <p:attrNameLst>
                                          <p:attrName>ppt_x</p:attrName>
                                        </p:attrNameLst>
                                      </p:cBhvr>
                                      <p:tavLst>
                                        <p:tav tm="0">
                                          <p:val>
                                            <p:strVal val="#ppt_x"/>
                                          </p:val>
                                        </p:tav>
                                        <p:tav tm="100000">
                                          <p:val>
                                            <p:strVal val="#ppt_x"/>
                                          </p:val>
                                        </p:tav>
                                      </p:tavLst>
                                    </p:anim>
                                    <p:anim calcmode="lin" valueType="num">
                                      <p:cBhvr additive="base">
                                        <p:cTn id="13" dur="250" fill="hold"/>
                                        <p:tgtEl>
                                          <p:spTgt spid="2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2"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250" fill="hold"/>
                                        <p:tgtEl>
                                          <p:spTgt spid="26"/>
                                        </p:tgtEl>
                                        <p:attrNameLst>
                                          <p:attrName>ppt_x</p:attrName>
                                        </p:attrNameLst>
                                      </p:cBhvr>
                                      <p:tavLst>
                                        <p:tav tm="0">
                                          <p:val>
                                            <p:strVal val="#ppt_x"/>
                                          </p:val>
                                        </p:tav>
                                        <p:tav tm="100000">
                                          <p:val>
                                            <p:strVal val="#ppt_x"/>
                                          </p:val>
                                        </p:tav>
                                      </p:tavLst>
                                    </p:anim>
                                    <p:anim calcmode="lin" valueType="num">
                                      <p:cBhvr additive="base">
                                        <p:cTn id="18" dur="250" fill="hold"/>
                                        <p:tgtEl>
                                          <p:spTgt spid="2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3"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250" fill="hold"/>
                                        <p:tgtEl>
                                          <p:spTgt spid="27"/>
                                        </p:tgtEl>
                                        <p:attrNameLst>
                                          <p:attrName>ppt_x</p:attrName>
                                        </p:attrNameLst>
                                      </p:cBhvr>
                                      <p:tavLst>
                                        <p:tav tm="0">
                                          <p:val>
                                            <p:strVal val="#ppt_x"/>
                                          </p:val>
                                        </p:tav>
                                        <p:tav tm="100000">
                                          <p:val>
                                            <p:strVal val="#ppt_x"/>
                                          </p:val>
                                        </p:tav>
                                      </p:tavLst>
                                    </p:anim>
                                    <p:anim calcmode="lin" valueType="num">
                                      <p:cBhvr additive="base">
                                        <p:cTn id="23" dur="250" fill="hold"/>
                                        <p:tgtEl>
                                          <p:spTgt spid="2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4"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250" fill="hold"/>
                                        <p:tgtEl>
                                          <p:spTgt spid="28"/>
                                        </p:tgtEl>
                                        <p:attrNameLst>
                                          <p:attrName>ppt_x</p:attrName>
                                        </p:attrNameLst>
                                      </p:cBhvr>
                                      <p:tavLst>
                                        <p:tav tm="0">
                                          <p:val>
                                            <p:strVal val="#ppt_x"/>
                                          </p:val>
                                        </p:tav>
                                        <p:tav tm="100000">
                                          <p:val>
                                            <p:strVal val="#ppt_x"/>
                                          </p:val>
                                        </p:tav>
                                      </p:tavLst>
                                    </p:anim>
                                    <p:anim calcmode="lin" valueType="num">
                                      <p:cBhvr additive="base">
                                        <p:cTn id="28" dur="250" fill="hold"/>
                                        <p:tgtEl>
                                          <p:spTgt spid="2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5"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250" fill="hold"/>
                                        <p:tgtEl>
                                          <p:spTgt spid="29"/>
                                        </p:tgtEl>
                                        <p:attrNameLst>
                                          <p:attrName>ppt_x</p:attrName>
                                        </p:attrNameLst>
                                      </p:cBhvr>
                                      <p:tavLst>
                                        <p:tav tm="0">
                                          <p:val>
                                            <p:strVal val="#ppt_x"/>
                                          </p:val>
                                        </p:tav>
                                        <p:tav tm="100000">
                                          <p:val>
                                            <p:strVal val="#ppt_x"/>
                                          </p:val>
                                        </p:tav>
                                      </p:tavLst>
                                    </p:anim>
                                    <p:anim calcmode="lin" valueType="num">
                                      <p:cBhvr additive="base">
                                        <p:cTn id="33" dur="250" fill="hold"/>
                                        <p:tgtEl>
                                          <p:spTgt spid="2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6"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ppt_x"/>
                                          </p:val>
                                        </p:tav>
                                        <p:tav tm="100000">
                                          <p:val>
                                            <p:strVal val="#ppt_x"/>
                                          </p:val>
                                        </p:tav>
                                      </p:tavLst>
                                    </p:anim>
                                    <p:anim calcmode="lin" valueType="num">
                                      <p:cBhvr additive="base">
                                        <p:cTn id="38" dur="25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7"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250" fill="hold"/>
                                        <p:tgtEl>
                                          <p:spTgt spid="9"/>
                                        </p:tgtEl>
                                        <p:attrNameLst>
                                          <p:attrName>ppt_x</p:attrName>
                                        </p:attrNameLst>
                                      </p:cBhvr>
                                      <p:tavLst>
                                        <p:tav tm="0">
                                          <p:val>
                                            <p:strVal val="#ppt_x"/>
                                          </p:val>
                                        </p:tav>
                                        <p:tav tm="100000">
                                          <p:val>
                                            <p:strVal val="#ppt_x"/>
                                          </p:val>
                                        </p:tav>
                                      </p:tavLst>
                                    </p:anim>
                                    <p:anim calcmode="lin" valueType="num">
                                      <p:cBhvr additive="base">
                                        <p:cTn id="43" dur="25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8"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250" fill="hold"/>
                                        <p:tgtEl>
                                          <p:spTgt spid="10"/>
                                        </p:tgtEl>
                                        <p:attrNameLst>
                                          <p:attrName>ppt_x</p:attrName>
                                        </p:attrNameLst>
                                      </p:cBhvr>
                                      <p:tavLst>
                                        <p:tav tm="0">
                                          <p:val>
                                            <p:strVal val="#ppt_x"/>
                                          </p:val>
                                        </p:tav>
                                        <p:tav tm="100000">
                                          <p:val>
                                            <p:strVal val="#ppt_x"/>
                                          </p:val>
                                        </p:tav>
                                      </p:tavLst>
                                    </p:anim>
                                    <p:anim calcmode="lin" valueType="num">
                                      <p:cBhvr additive="base">
                                        <p:cTn id="48" dur="250" fill="hold"/>
                                        <p:tgtEl>
                                          <p:spTgt spid="1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9"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250" fill="hold"/>
                                        <p:tgtEl>
                                          <p:spTgt spid="11"/>
                                        </p:tgtEl>
                                        <p:attrNameLst>
                                          <p:attrName>ppt_x</p:attrName>
                                        </p:attrNameLst>
                                      </p:cBhvr>
                                      <p:tavLst>
                                        <p:tav tm="0">
                                          <p:val>
                                            <p:strVal val="#ppt_x"/>
                                          </p:val>
                                        </p:tav>
                                        <p:tav tm="100000">
                                          <p:val>
                                            <p:strVal val="#ppt_x"/>
                                          </p:val>
                                        </p:tav>
                                      </p:tavLst>
                                    </p:anim>
                                    <p:anim calcmode="lin" valueType="num">
                                      <p:cBhvr additive="base">
                                        <p:cTn id="53" dur="2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1"/>
      <p:bldP spid="26" grpId="2" animBg="1"/>
      <p:bldP spid="27" grpId="3"/>
      <p:bldP spid="28" grpId="4" animBg="1"/>
      <p:bldP spid="29" grpId="5"/>
      <p:bldP spid="8" grpId="6" animBg="1"/>
      <p:bldP spid="9" grpId="7"/>
      <p:bldP spid="10" grpId="8" animBg="1"/>
      <p:bldP spid="11" grpId="9"/>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8" name="New shape"/>
          <p:cNvSpPr/>
          <p:nvPr/>
        </p:nvSpPr>
        <p:spPr>
          <a:xfrm>
            <a:off x="1270000" y="1524000"/>
            <a:ext cx="9652000" cy="4200144"/>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rtlCol="0" anchor="ctr">
            <a:normAutofit/>
          </a:bodyPr>
          <a:lstStyle/>
          <a:p>
            <a:pPr indent="0" algn="l">
              <a:lnSpc>
                <a:spcPct val="150000"/>
              </a:lnSpc>
            </a:pPr>
            <a:r>
              <a:rPr lang="en-US" sz="2000" dirty="0" err="1">
                <a:solidFill>
                  <a:srgbClr val="000000"/>
                </a:solidFill>
                <a:latin typeface="微软雅黑" panose="020B0503020204020204" pitchFamily="34" charset="-122"/>
              </a:rPr>
              <a:t>cpu</a:t>
            </a:r>
            <a:r>
              <a:rPr lang="en-US" sz="2000" dirty="0">
                <a:solidFill>
                  <a:srgbClr val="000000"/>
                </a:solidFill>
                <a:latin typeface="微软雅黑" panose="020B0503020204020204" pitchFamily="34" charset="-122"/>
              </a:rPr>
              <a:t>=</a:t>
            </a:r>
            <a:r>
              <a:rPr lang="en-US" sz="2000" dirty="0" err="1">
                <a:solidFill>
                  <a:srgbClr val="000000"/>
                </a:solidFill>
                <a:latin typeface="微软雅黑" panose="020B0503020204020204" pitchFamily="34" charset="-122"/>
              </a:rPr>
              <a:t>控制器+运算器</a:t>
            </a:r>
            <a:r>
              <a:rPr lang="en-US" sz="2000" dirty="0">
                <a:solidFill>
                  <a:srgbClr val="000000"/>
                </a:solidFill>
                <a:latin typeface="微软雅黑" panose="020B0503020204020204" pitchFamily="34" charset="-122"/>
              </a:rPr>
              <a:t>
</a:t>
            </a:r>
            <a:r>
              <a:rPr lang="en-US" sz="2000" dirty="0" err="1">
                <a:solidFill>
                  <a:srgbClr val="000000"/>
                </a:solidFill>
                <a:latin typeface="微软雅黑" panose="020B0503020204020204" pitchFamily="34" charset="-122"/>
              </a:rPr>
              <a:t>主板</a:t>
            </a:r>
            <a:r>
              <a:rPr lang="en-US" sz="2000" dirty="0">
                <a:solidFill>
                  <a:srgbClr val="000000"/>
                </a:solidFill>
                <a:latin typeface="微软雅黑" panose="020B0503020204020204" pitchFamily="34" charset="-122"/>
              </a:rPr>
              <a:t>=I/</a:t>
            </a:r>
            <a:r>
              <a:rPr lang="en-US" sz="2000" dirty="0" err="1">
                <a:solidFill>
                  <a:srgbClr val="000000"/>
                </a:solidFill>
                <a:latin typeface="微软雅黑" panose="020B0503020204020204" pitchFamily="34" charset="-122"/>
              </a:rPr>
              <a:t>O总线，输入输出系统</a:t>
            </a:r>
            <a:r>
              <a:rPr lang="en-US" sz="2000" dirty="0">
                <a:solidFill>
                  <a:srgbClr val="000000"/>
                </a:solidFill>
                <a:latin typeface="微软雅黑" panose="020B0503020204020204" pitchFamily="34" charset="-122"/>
              </a:rPr>
              <a:t>
</a:t>
            </a:r>
            <a:r>
              <a:rPr lang="en-US" sz="2000" dirty="0" err="1">
                <a:solidFill>
                  <a:srgbClr val="000000"/>
                </a:solidFill>
                <a:latin typeface="微软雅黑" panose="020B0503020204020204" pitchFamily="34" charset="-122"/>
              </a:rPr>
              <a:t>存储器</a:t>
            </a:r>
            <a:r>
              <a:rPr lang="en-US" sz="2000" dirty="0">
                <a:solidFill>
                  <a:srgbClr val="000000"/>
                </a:solidFill>
                <a:latin typeface="微软雅黑" panose="020B0503020204020204" pitchFamily="34" charset="-122"/>
              </a:rPr>
              <a:t>=</a:t>
            </a:r>
            <a:r>
              <a:rPr lang="en-US" sz="2000" dirty="0" err="1">
                <a:solidFill>
                  <a:srgbClr val="000000"/>
                </a:solidFill>
                <a:latin typeface="微软雅黑" panose="020B0503020204020204" pitchFamily="34" charset="-122"/>
              </a:rPr>
              <a:t>内存+硬盘</a:t>
            </a:r>
            <a:r>
              <a:rPr lang="en-US" sz="2000" dirty="0">
                <a:solidFill>
                  <a:srgbClr val="000000"/>
                </a:solidFill>
                <a:latin typeface="微软雅黑" panose="020B0503020204020204" pitchFamily="34" charset="-122"/>
              </a:rPr>
              <a:t>
I/</a:t>
            </a:r>
            <a:r>
              <a:rPr lang="en-US" sz="2000" dirty="0" err="1">
                <a:solidFill>
                  <a:srgbClr val="000000"/>
                </a:solidFill>
                <a:latin typeface="微软雅黑" panose="020B0503020204020204" pitchFamily="34" charset="-122"/>
              </a:rPr>
              <a:t>O设备：键盘,鼠标，扫描仪，显示器等等鼠标，扫描仪数字化仪，读卡机、纸带</a:t>
            </a:r>
            <a:r>
              <a:rPr lang="en-US" sz="2000" dirty="0">
                <a:solidFill>
                  <a:srgbClr val="000000"/>
                </a:solidFill>
                <a:latin typeface="微软雅黑" panose="020B0503020204020204" pitchFamily="34" charset="-122"/>
              </a:rPr>
              <a:t>...。）</a:t>
            </a:r>
            <a:endParaRPr lang="en-US" sz="2000" dirty="0">
              <a:solidFill>
                <a:srgbClr val="000000"/>
              </a:solidFill>
              <a:latin typeface="微软雅黑" panose="020B0503020204020204" pitchFamily="34" charset="-122"/>
            </a:endParaRPr>
          </a:p>
        </p:txBody>
      </p:sp>
      <p:sp>
        <p:nvSpPr>
          <p:cNvPr id="9" name="文本框 6"/>
          <p:cNvSpPr txBox="1"/>
          <p:nvPr/>
        </p:nvSpPr>
        <p:spPr>
          <a:xfrm>
            <a:off x="850889" y="426190"/>
            <a:ext cx="10490221" cy="518678"/>
          </a:xfrm>
          <a:prstGeom prst="rect">
            <a:avLst/>
          </a:prstGeom>
          <a:noFill/>
        </p:spPr>
        <p:txBody>
          <a:bodyPr wrap="square" rtlCol="0">
            <a:spAutoFit/>
          </a:bodyPr>
          <a:lstStyle/>
          <a:p>
            <a:pPr algn="ctr"/>
            <a:r>
              <a:rPr lang="en-US" altLang="zh-CN" sz="2800" b="1">
                <a:solidFill>
                  <a:schemeClr val="tx1">
                    <a:lumMod val="95000"/>
                    <a:lumOff val="5000"/>
                  </a:schemeClr>
                </a:solidFill>
                <a:cs typeface="+mn-ea"/>
                <a:sym typeface="+mn-lt"/>
              </a:rPr>
              <a:t>硬件组成部分</a:t>
            </a:r>
            <a:endParaRPr lang="en-US" altLang="zh-CN" sz="2800" b="1">
              <a:solidFill>
                <a:schemeClr val="tx1">
                  <a:lumMod val="95000"/>
                  <a:lumOff val="5000"/>
                </a:schemeClr>
              </a:solidFill>
              <a:cs typeface="+mn-ea"/>
              <a:sym typeface="+mn-lt"/>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矩形: 圆角 8"/>
          <p:cNvSpPr/>
          <p:nvPr/>
        </p:nvSpPr>
        <p:spPr>
          <a:xfrm>
            <a:off x="202698" y="215231"/>
            <a:ext cx="11749182" cy="6402137"/>
          </a:xfrm>
          <a:prstGeom prst="roundRect">
            <a:avLst>
              <a:gd name="adj" fmla="val 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p:nvPr/>
        </p:nvPicPr>
        <p:blipFill>
          <a:blip r:embed="rId1"/>
          <a:srcRect/>
          <a:stretch>
            <a:fillRect/>
          </a:stretch>
        </p:blipFill>
        <p:spPr>
          <a:xfrm>
            <a:off x="5582092" y="893814"/>
            <a:ext cx="6982047" cy="6315061"/>
          </a:xfrm>
          <a:prstGeom prst="rect">
            <a:avLst/>
          </a:prstGeom>
        </p:spPr>
      </p:pic>
      <p:sp>
        <p:nvSpPr>
          <p:cNvPr id="11" name="圆角矩形 2"/>
          <p:cNvSpPr/>
          <p:nvPr/>
        </p:nvSpPr>
        <p:spPr>
          <a:xfrm>
            <a:off x="399607" y="-669852"/>
            <a:ext cx="552893" cy="1339703"/>
          </a:xfrm>
          <a:prstGeom prst="roundRect">
            <a:avLst>
              <a:gd name="adj" fmla="val 50000"/>
            </a:avLst>
          </a:prstGeom>
          <a:solidFill>
            <a:srgbClr val="1E3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952499" y="4372598"/>
            <a:ext cx="1585912" cy="612775"/>
            <a:chOff x="284163" y="1644650"/>
            <a:chExt cx="1585912" cy="612775"/>
          </a:xfrm>
        </p:grpSpPr>
        <p:sp>
          <p:nvSpPr>
            <p:cNvPr id="13" name="AutoShape 3"/>
            <p:cNvSpPr/>
            <p:nvPr/>
          </p:nvSpPr>
          <p:spPr>
            <a:xfrm>
              <a:off x="284163" y="1647825"/>
              <a:ext cx="158591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Freeform 5"/>
            <p:cNvSpPr/>
            <p:nvPr/>
          </p:nvSpPr>
          <p:spPr>
            <a:xfrm>
              <a:off x="284163" y="1644650"/>
              <a:ext cx="1582737" cy="612775"/>
            </a:xfrm>
            <a:custGeom>
              <a:avLst/>
              <a:gdLst>
                <a:gd name="T0" fmla="*/ 81 w 419"/>
                <a:gd name="T1" fmla="*/ 160 h 161"/>
                <a:gd name="T2" fmla="*/ 1 w 419"/>
                <a:gd name="T3" fmla="*/ 80 h 161"/>
                <a:gd name="T4" fmla="*/ 81 w 419"/>
                <a:gd name="T5" fmla="*/ 1 h 161"/>
                <a:gd name="T6" fmla="*/ 339 w 419"/>
                <a:gd name="T7" fmla="*/ 1 h 161"/>
                <a:gd name="T8" fmla="*/ 418 w 419"/>
                <a:gd name="T9" fmla="*/ 80 h 161"/>
                <a:gd name="T10" fmla="*/ 339 w 419"/>
                <a:gd name="T11" fmla="*/ 160 h 161"/>
                <a:gd name="T12" fmla="*/ 81 w 419"/>
                <a:gd name="T13" fmla="*/ 160 h 161"/>
                <a:gd name="T14" fmla="*/ 339 w 419"/>
                <a:gd name="T15" fmla="*/ 0 h 161"/>
                <a:gd name="T16" fmla="*/ 81 w 419"/>
                <a:gd name="T17" fmla="*/ 0 h 161"/>
                <a:gd name="T18" fmla="*/ 0 w 419"/>
                <a:gd name="T19" fmla="*/ 80 h 161"/>
                <a:gd name="T20" fmla="*/ 81 w 419"/>
                <a:gd name="T21" fmla="*/ 161 h 161"/>
                <a:gd name="T22" fmla="*/ 339 w 419"/>
                <a:gd name="T23" fmla="*/ 161 h 161"/>
                <a:gd name="T24" fmla="*/ 419 w 419"/>
                <a:gd name="T25" fmla="*/ 80 h 161"/>
                <a:gd name="T26" fmla="*/ 339 w 419"/>
                <a:gd name="T2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9" h="161">
                  <a:moveTo>
                    <a:pt x="81" y="160"/>
                  </a:moveTo>
                  <a:cubicBezTo>
                    <a:pt x="37" y="160"/>
                    <a:pt x="1" y="124"/>
                    <a:pt x="1" y="80"/>
                  </a:cubicBezTo>
                  <a:cubicBezTo>
                    <a:pt x="1" y="37"/>
                    <a:pt x="37" y="1"/>
                    <a:pt x="81" y="1"/>
                  </a:cubicBezTo>
                  <a:cubicBezTo>
                    <a:pt x="339" y="1"/>
                    <a:pt x="339" y="1"/>
                    <a:pt x="339" y="1"/>
                  </a:cubicBezTo>
                  <a:cubicBezTo>
                    <a:pt x="382" y="1"/>
                    <a:pt x="418" y="37"/>
                    <a:pt x="418" y="80"/>
                  </a:cubicBezTo>
                  <a:cubicBezTo>
                    <a:pt x="418" y="124"/>
                    <a:pt x="382" y="160"/>
                    <a:pt x="339" y="160"/>
                  </a:cubicBezTo>
                  <a:cubicBezTo>
                    <a:pt x="81" y="160"/>
                    <a:pt x="81" y="160"/>
                    <a:pt x="81" y="160"/>
                  </a:cubicBezTo>
                  <a:moveTo>
                    <a:pt x="339" y="0"/>
                  </a:moveTo>
                  <a:cubicBezTo>
                    <a:pt x="81" y="0"/>
                    <a:pt x="81" y="0"/>
                    <a:pt x="81" y="0"/>
                  </a:cubicBezTo>
                  <a:cubicBezTo>
                    <a:pt x="36" y="0"/>
                    <a:pt x="0" y="36"/>
                    <a:pt x="0" y="80"/>
                  </a:cubicBezTo>
                  <a:cubicBezTo>
                    <a:pt x="0" y="125"/>
                    <a:pt x="36" y="161"/>
                    <a:pt x="81" y="161"/>
                  </a:cubicBezTo>
                  <a:cubicBezTo>
                    <a:pt x="339" y="161"/>
                    <a:pt x="339" y="161"/>
                    <a:pt x="339" y="161"/>
                  </a:cubicBezTo>
                  <a:cubicBezTo>
                    <a:pt x="383" y="161"/>
                    <a:pt x="419" y="125"/>
                    <a:pt x="419" y="80"/>
                  </a:cubicBezTo>
                  <a:cubicBezTo>
                    <a:pt x="419" y="36"/>
                    <a:pt x="383" y="0"/>
                    <a:pt x="33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
            <p:cNvSpPr/>
            <p:nvPr/>
          </p:nvSpPr>
          <p:spPr>
            <a:xfrm>
              <a:off x="287338" y="1647825"/>
              <a:ext cx="1574800" cy="606425"/>
            </a:xfrm>
            <a:custGeom>
              <a:avLst/>
              <a:gdLst>
                <a:gd name="T0" fmla="*/ 80 w 417"/>
                <a:gd name="T1" fmla="*/ 159 h 159"/>
                <a:gd name="T2" fmla="*/ 0 w 417"/>
                <a:gd name="T3" fmla="*/ 79 h 159"/>
                <a:gd name="T4" fmla="*/ 80 w 417"/>
                <a:gd name="T5" fmla="*/ 0 h 159"/>
                <a:gd name="T6" fmla="*/ 338 w 417"/>
                <a:gd name="T7" fmla="*/ 0 h 159"/>
                <a:gd name="T8" fmla="*/ 417 w 417"/>
                <a:gd name="T9" fmla="*/ 79 h 159"/>
                <a:gd name="T10" fmla="*/ 338 w 417"/>
                <a:gd name="T11" fmla="*/ 159 h 159"/>
                <a:gd name="T12" fmla="*/ 80 w 417"/>
                <a:gd name="T13" fmla="*/ 159 h 159"/>
                <a:gd name="T14" fmla="*/ 338 w 417"/>
                <a:gd name="T15" fmla="*/ 0 h 159"/>
                <a:gd name="T16" fmla="*/ 80 w 417"/>
                <a:gd name="T17" fmla="*/ 0 h 159"/>
                <a:gd name="T18" fmla="*/ 0 w 417"/>
                <a:gd name="T19" fmla="*/ 79 h 159"/>
                <a:gd name="T20" fmla="*/ 80 w 417"/>
                <a:gd name="T21" fmla="*/ 159 h 159"/>
                <a:gd name="T22" fmla="*/ 338 w 417"/>
                <a:gd name="T23" fmla="*/ 159 h 159"/>
                <a:gd name="T24" fmla="*/ 417 w 417"/>
                <a:gd name="T25" fmla="*/ 79 h 159"/>
                <a:gd name="T26" fmla="*/ 338 w 417"/>
                <a:gd name="T2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159">
                  <a:moveTo>
                    <a:pt x="80" y="159"/>
                  </a:moveTo>
                  <a:cubicBezTo>
                    <a:pt x="36" y="159"/>
                    <a:pt x="0" y="123"/>
                    <a:pt x="0" y="79"/>
                  </a:cubicBezTo>
                  <a:cubicBezTo>
                    <a:pt x="0" y="36"/>
                    <a:pt x="36" y="0"/>
                    <a:pt x="80" y="0"/>
                  </a:cubicBezTo>
                  <a:cubicBezTo>
                    <a:pt x="338" y="0"/>
                    <a:pt x="338" y="0"/>
                    <a:pt x="338" y="0"/>
                  </a:cubicBezTo>
                  <a:cubicBezTo>
                    <a:pt x="381" y="0"/>
                    <a:pt x="417" y="36"/>
                    <a:pt x="417" y="79"/>
                  </a:cubicBezTo>
                  <a:cubicBezTo>
                    <a:pt x="417" y="123"/>
                    <a:pt x="381" y="159"/>
                    <a:pt x="338" y="159"/>
                  </a:cubicBezTo>
                  <a:cubicBezTo>
                    <a:pt x="80" y="159"/>
                    <a:pt x="80" y="159"/>
                    <a:pt x="80" y="159"/>
                  </a:cubicBezTo>
                  <a:moveTo>
                    <a:pt x="338" y="0"/>
                  </a:moveTo>
                  <a:cubicBezTo>
                    <a:pt x="80" y="0"/>
                    <a:pt x="80" y="0"/>
                    <a:pt x="80" y="0"/>
                  </a:cubicBezTo>
                  <a:cubicBezTo>
                    <a:pt x="36" y="0"/>
                    <a:pt x="0" y="36"/>
                    <a:pt x="0" y="79"/>
                  </a:cubicBezTo>
                  <a:cubicBezTo>
                    <a:pt x="0" y="123"/>
                    <a:pt x="36" y="159"/>
                    <a:pt x="80" y="159"/>
                  </a:cubicBezTo>
                  <a:cubicBezTo>
                    <a:pt x="338" y="159"/>
                    <a:pt x="338" y="159"/>
                    <a:pt x="338" y="159"/>
                  </a:cubicBezTo>
                  <a:cubicBezTo>
                    <a:pt x="381" y="159"/>
                    <a:pt x="417" y="123"/>
                    <a:pt x="417" y="79"/>
                  </a:cubicBezTo>
                  <a:cubicBezTo>
                    <a:pt x="417" y="36"/>
                    <a:pt x="381" y="0"/>
                    <a:pt x="338"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
            <p:cNvSpPr/>
            <p:nvPr/>
          </p:nvSpPr>
          <p:spPr>
            <a:xfrm>
              <a:off x="287338" y="1647825"/>
              <a:ext cx="1574800" cy="606425"/>
            </a:xfrm>
            <a:custGeom>
              <a:avLst/>
              <a:gdLst>
                <a:gd name="T0" fmla="*/ 80 w 417"/>
                <a:gd name="T1" fmla="*/ 158 h 159"/>
                <a:gd name="T2" fmla="*/ 1 w 417"/>
                <a:gd name="T3" fmla="*/ 79 h 159"/>
                <a:gd name="T4" fmla="*/ 80 w 417"/>
                <a:gd name="T5" fmla="*/ 1 h 159"/>
                <a:gd name="T6" fmla="*/ 338 w 417"/>
                <a:gd name="T7" fmla="*/ 1 h 159"/>
                <a:gd name="T8" fmla="*/ 416 w 417"/>
                <a:gd name="T9" fmla="*/ 79 h 159"/>
                <a:gd name="T10" fmla="*/ 338 w 417"/>
                <a:gd name="T11" fmla="*/ 158 h 159"/>
                <a:gd name="T12" fmla="*/ 80 w 417"/>
                <a:gd name="T13" fmla="*/ 158 h 159"/>
                <a:gd name="T14" fmla="*/ 338 w 417"/>
                <a:gd name="T15" fmla="*/ 0 h 159"/>
                <a:gd name="T16" fmla="*/ 80 w 417"/>
                <a:gd name="T17" fmla="*/ 0 h 159"/>
                <a:gd name="T18" fmla="*/ 0 w 417"/>
                <a:gd name="T19" fmla="*/ 79 h 159"/>
                <a:gd name="T20" fmla="*/ 80 w 417"/>
                <a:gd name="T21" fmla="*/ 159 h 159"/>
                <a:gd name="T22" fmla="*/ 338 w 417"/>
                <a:gd name="T23" fmla="*/ 159 h 159"/>
                <a:gd name="T24" fmla="*/ 417 w 417"/>
                <a:gd name="T25" fmla="*/ 79 h 159"/>
                <a:gd name="T26" fmla="*/ 338 w 417"/>
                <a:gd name="T2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159">
                  <a:moveTo>
                    <a:pt x="80" y="158"/>
                  </a:moveTo>
                  <a:cubicBezTo>
                    <a:pt x="36" y="158"/>
                    <a:pt x="1" y="123"/>
                    <a:pt x="1" y="79"/>
                  </a:cubicBezTo>
                  <a:cubicBezTo>
                    <a:pt x="1" y="36"/>
                    <a:pt x="36" y="1"/>
                    <a:pt x="80" y="1"/>
                  </a:cubicBezTo>
                  <a:cubicBezTo>
                    <a:pt x="338" y="1"/>
                    <a:pt x="338" y="1"/>
                    <a:pt x="338" y="1"/>
                  </a:cubicBezTo>
                  <a:cubicBezTo>
                    <a:pt x="381" y="1"/>
                    <a:pt x="416" y="36"/>
                    <a:pt x="416" y="79"/>
                  </a:cubicBezTo>
                  <a:cubicBezTo>
                    <a:pt x="416" y="123"/>
                    <a:pt x="381" y="158"/>
                    <a:pt x="338" y="158"/>
                  </a:cubicBezTo>
                  <a:cubicBezTo>
                    <a:pt x="80" y="158"/>
                    <a:pt x="80" y="158"/>
                    <a:pt x="80" y="158"/>
                  </a:cubicBezTo>
                  <a:moveTo>
                    <a:pt x="338" y="0"/>
                  </a:moveTo>
                  <a:cubicBezTo>
                    <a:pt x="80" y="0"/>
                    <a:pt x="80" y="0"/>
                    <a:pt x="80" y="0"/>
                  </a:cubicBezTo>
                  <a:cubicBezTo>
                    <a:pt x="36" y="0"/>
                    <a:pt x="0" y="36"/>
                    <a:pt x="0" y="79"/>
                  </a:cubicBezTo>
                  <a:cubicBezTo>
                    <a:pt x="0" y="123"/>
                    <a:pt x="36" y="159"/>
                    <a:pt x="80" y="159"/>
                  </a:cubicBezTo>
                  <a:cubicBezTo>
                    <a:pt x="338" y="159"/>
                    <a:pt x="338" y="159"/>
                    <a:pt x="338" y="159"/>
                  </a:cubicBezTo>
                  <a:cubicBezTo>
                    <a:pt x="381" y="159"/>
                    <a:pt x="417" y="123"/>
                    <a:pt x="417" y="79"/>
                  </a:cubicBezTo>
                  <a:cubicBezTo>
                    <a:pt x="417" y="36"/>
                    <a:pt x="381" y="0"/>
                    <a:pt x="338" y="0"/>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
            <p:cNvSpPr/>
            <p:nvPr/>
          </p:nvSpPr>
          <p:spPr>
            <a:xfrm>
              <a:off x="292100" y="1651000"/>
              <a:ext cx="1566862" cy="598488"/>
            </a:xfrm>
            <a:custGeom>
              <a:avLst/>
              <a:gdLst>
                <a:gd name="T0" fmla="*/ 79 w 415"/>
                <a:gd name="T1" fmla="*/ 156 h 157"/>
                <a:gd name="T2" fmla="*/ 1 w 415"/>
                <a:gd name="T3" fmla="*/ 78 h 157"/>
                <a:gd name="T4" fmla="*/ 79 w 415"/>
                <a:gd name="T5" fmla="*/ 0 h 157"/>
                <a:gd name="T6" fmla="*/ 337 w 415"/>
                <a:gd name="T7" fmla="*/ 0 h 157"/>
                <a:gd name="T8" fmla="*/ 415 w 415"/>
                <a:gd name="T9" fmla="*/ 78 h 157"/>
                <a:gd name="T10" fmla="*/ 337 w 415"/>
                <a:gd name="T11" fmla="*/ 156 h 157"/>
                <a:gd name="T12" fmla="*/ 79 w 415"/>
                <a:gd name="T13" fmla="*/ 156 h 157"/>
                <a:gd name="T14" fmla="*/ 337 w 415"/>
                <a:gd name="T15" fmla="*/ 0 h 157"/>
                <a:gd name="T16" fmla="*/ 79 w 415"/>
                <a:gd name="T17" fmla="*/ 0 h 157"/>
                <a:gd name="T18" fmla="*/ 0 w 415"/>
                <a:gd name="T19" fmla="*/ 78 h 157"/>
                <a:gd name="T20" fmla="*/ 79 w 415"/>
                <a:gd name="T21" fmla="*/ 157 h 157"/>
                <a:gd name="T22" fmla="*/ 337 w 415"/>
                <a:gd name="T23" fmla="*/ 157 h 157"/>
                <a:gd name="T24" fmla="*/ 415 w 415"/>
                <a:gd name="T25" fmla="*/ 78 h 157"/>
                <a:gd name="T26" fmla="*/ 337 w 415"/>
                <a:gd name="T2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5" h="157">
                  <a:moveTo>
                    <a:pt x="79" y="156"/>
                  </a:moveTo>
                  <a:cubicBezTo>
                    <a:pt x="36" y="156"/>
                    <a:pt x="1" y="122"/>
                    <a:pt x="1" y="78"/>
                  </a:cubicBezTo>
                  <a:cubicBezTo>
                    <a:pt x="1" y="35"/>
                    <a:pt x="36" y="0"/>
                    <a:pt x="79" y="0"/>
                  </a:cubicBezTo>
                  <a:cubicBezTo>
                    <a:pt x="337" y="0"/>
                    <a:pt x="337" y="0"/>
                    <a:pt x="337" y="0"/>
                  </a:cubicBezTo>
                  <a:cubicBezTo>
                    <a:pt x="380" y="0"/>
                    <a:pt x="415" y="35"/>
                    <a:pt x="415" y="78"/>
                  </a:cubicBezTo>
                  <a:cubicBezTo>
                    <a:pt x="415" y="122"/>
                    <a:pt x="380" y="156"/>
                    <a:pt x="337" y="156"/>
                  </a:cubicBezTo>
                  <a:cubicBezTo>
                    <a:pt x="79" y="156"/>
                    <a:pt x="79" y="156"/>
                    <a:pt x="79" y="156"/>
                  </a:cubicBezTo>
                  <a:moveTo>
                    <a:pt x="337" y="0"/>
                  </a:moveTo>
                  <a:cubicBezTo>
                    <a:pt x="79" y="0"/>
                    <a:pt x="79" y="0"/>
                    <a:pt x="79" y="0"/>
                  </a:cubicBezTo>
                  <a:cubicBezTo>
                    <a:pt x="35" y="0"/>
                    <a:pt x="0" y="35"/>
                    <a:pt x="0" y="78"/>
                  </a:cubicBezTo>
                  <a:cubicBezTo>
                    <a:pt x="0" y="122"/>
                    <a:pt x="35" y="157"/>
                    <a:pt x="79" y="157"/>
                  </a:cubicBezTo>
                  <a:cubicBezTo>
                    <a:pt x="337" y="157"/>
                    <a:pt x="337" y="157"/>
                    <a:pt x="337" y="157"/>
                  </a:cubicBezTo>
                  <a:cubicBezTo>
                    <a:pt x="380" y="157"/>
                    <a:pt x="415" y="122"/>
                    <a:pt x="415" y="78"/>
                  </a:cubicBezTo>
                  <a:cubicBezTo>
                    <a:pt x="415" y="35"/>
                    <a:pt x="380" y="0"/>
                    <a:pt x="337" y="0"/>
                  </a:cubicBezTo>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p:nvPr/>
          </p:nvSpPr>
          <p:spPr>
            <a:xfrm>
              <a:off x="295275" y="1651000"/>
              <a:ext cx="1563687" cy="595313"/>
            </a:xfrm>
            <a:custGeom>
              <a:avLst/>
              <a:gdLst>
                <a:gd name="T0" fmla="*/ 78 w 414"/>
                <a:gd name="T1" fmla="*/ 156 h 156"/>
                <a:gd name="T2" fmla="*/ 0 w 414"/>
                <a:gd name="T3" fmla="*/ 78 h 156"/>
                <a:gd name="T4" fmla="*/ 78 w 414"/>
                <a:gd name="T5" fmla="*/ 1 h 156"/>
                <a:gd name="T6" fmla="*/ 336 w 414"/>
                <a:gd name="T7" fmla="*/ 1 h 156"/>
                <a:gd name="T8" fmla="*/ 413 w 414"/>
                <a:gd name="T9" fmla="*/ 78 h 156"/>
                <a:gd name="T10" fmla="*/ 336 w 414"/>
                <a:gd name="T11" fmla="*/ 156 h 156"/>
                <a:gd name="T12" fmla="*/ 78 w 414"/>
                <a:gd name="T13" fmla="*/ 156 h 156"/>
                <a:gd name="T14" fmla="*/ 336 w 414"/>
                <a:gd name="T15" fmla="*/ 0 h 156"/>
                <a:gd name="T16" fmla="*/ 78 w 414"/>
                <a:gd name="T17" fmla="*/ 0 h 156"/>
                <a:gd name="T18" fmla="*/ 0 w 414"/>
                <a:gd name="T19" fmla="*/ 78 h 156"/>
                <a:gd name="T20" fmla="*/ 78 w 414"/>
                <a:gd name="T21" fmla="*/ 156 h 156"/>
                <a:gd name="T22" fmla="*/ 336 w 414"/>
                <a:gd name="T23" fmla="*/ 156 h 156"/>
                <a:gd name="T24" fmla="*/ 414 w 414"/>
                <a:gd name="T25" fmla="*/ 78 h 156"/>
                <a:gd name="T26" fmla="*/ 336 w 414"/>
                <a:gd name="T2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4" h="156">
                  <a:moveTo>
                    <a:pt x="78" y="156"/>
                  </a:moveTo>
                  <a:cubicBezTo>
                    <a:pt x="35" y="156"/>
                    <a:pt x="0" y="121"/>
                    <a:pt x="0" y="78"/>
                  </a:cubicBezTo>
                  <a:cubicBezTo>
                    <a:pt x="0" y="36"/>
                    <a:pt x="35" y="1"/>
                    <a:pt x="78" y="1"/>
                  </a:cubicBezTo>
                  <a:cubicBezTo>
                    <a:pt x="336" y="1"/>
                    <a:pt x="336" y="1"/>
                    <a:pt x="336" y="1"/>
                  </a:cubicBezTo>
                  <a:cubicBezTo>
                    <a:pt x="378" y="1"/>
                    <a:pt x="413" y="36"/>
                    <a:pt x="413" y="78"/>
                  </a:cubicBezTo>
                  <a:cubicBezTo>
                    <a:pt x="413" y="121"/>
                    <a:pt x="378" y="156"/>
                    <a:pt x="336" y="156"/>
                  </a:cubicBezTo>
                  <a:cubicBezTo>
                    <a:pt x="78" y="156"/>
                    <a:pt x="78" y="156"/>
                    <a:pt x="78" y="156"/>
                  </a:cubicBezTo>
                  <a:moveTo>
                    <a:pt x="336" y="0"/>
                  </a:moveTo>
                  <a:cubicBezTo>
                    <a:pt x="78" y="0"/>
                    <a:pt x="78" y="0"/>
                    <a:pt x="78" y="0"/>
                  </a:cubicBezTo>
                  <a:cubicBezTo>
                    <a:pt x="35" y="0"/>
                    <a:pt x="0" y="35"/>
                    <a:pt x="0" y="78"/>
                  </a:cubicBezTo>
                  <a:cubicBezTo>
                    <a:pt x="0" y="122"/>
                    <a:pt x="35" y="156"/>
                    <a:pt x="78" y="156"/>
                  </a:cubicBezTo>
                  <a:cubicBezTo>
                    <a:pt x="336" y="156"/>
                    <a:pt x="336" y="156"/>
                    <a:pt x="336" y="156"/>
                  </a:cubicBezTo>
                  <a:cubicBezTo>
                    <a:pt x="379" y="156"/>
                    <a:pt x="414" y="122"/>
                    <a:pt x="414" y="78"/>
                  </a:cubicBezTo>
                  <a:cubicBezTo>
                    <a:pt x="414" y="35"/>
                    <a:pt x="379" y="0"/>
                    <a:pt x="336" y="0"/>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0"/>
            <p:cNvSpPr/>
            <p:nvPr/>
          </p:nvSpPr>
          <p:spPr>
            <a:xfrm>
              <a:off x="295275" y="1655763"/>
              <a:ext cx="1560512" cy="590550"/>
            </a:xfrm>
            <a:custGeom>
              <a:avLst/>
              <a:gdLst>
                <a:gd name="T0" fmla="*/ 78 w 413"/>
                <a:gd name="T1" fmla="*/ 154 h 155"/>
                <a:gd name="T2" fmla="*/ 1 w 413"/>
                <a:gd name="T3" fmla="*/ 77 h 155"/>
                <a:gd name="T4" fmla="*/ 78 w 413"/>
                <a:gd name="T5" fmla="*/ 1 h 155"/>
                <a:gd name="T6" fmla="*/ 336 w 413"/>
                <a:gd name="T7" fmla="*/ 1 h 155"/>
                <a:gd name="T8" fmla="*/ 412 w 413"/>
                <a:gd name="T9" fmla="*/ 77 h 155"/>
                <a:gd name="T10" fmla="*/ 336 w 413"/>
                <a:gd name="T11" fmla="*/ 154 h 155"/>
                <a:gd name="T12" fmla="*/ 78 w 413"/>
                <a:gd name="T13" fmla="*/ 154 h 155"/>
                <a:gd name="T14" fmla="*/ 336 w 413"/>
                <a:gd name="T15" fmla="*/ 0 h 155"/>
                <a:gd name="T16" fmla="*/ 78 w 413"/>
                <a:gd name="T17" fmla="*/ 0 h 155"/>
                <a:gd name="T18" fmla="*/ 0 w 413"/>
                <a:gd name="T19" fmla="*/ 77 h 155"/>
                <a:gd name="T20" fmla="*/ 78 w 413"/>
                <a:gd name="T21" fmla="*/ 155 h 155"/>
                <a:gd name="T22" fmla="*/ 336 w 413"/>
                <a:gd name="T23" fmla="*/ 155 h 155"/>
                <a:gd name="T24" fmla="*/ 413 w 413"/>
                <a:gd name="T25" fmla="*/ 77 h 155"/>
                <a:gd name="T26" fmla="*/ 336 w 413"/>
                <a:gd name="T2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3" h="155">
                  <a:moveTo>
                    <a:pt x="78" y="154"/>
                  </a:moveTo>
                  <a:cubicBezTo>
                    <a:pt x="35" y="154"/>
                    <a:pt x="1" y="120"/>
                    <a:pt x="1" y="77"/>
                  </a:cubicBezTo>
                  <a:cubicBezTo>
                    <a:pt x="1" y="35"/>
                    <a:pt x="35" y="1"/>
                    <a:pt x="78" y="1"/>
                  </a:cubicBezTo>
                  <a:cubicBezTo>
                    <a:pt x="336" y="1"/>
                    <a:pt x="336" y="1"/>
                    <a:pt x="336" y="1"/>
                  </a:cubicBezTo>
                  <a:cubicBezTo>
                    <a:pt x="378" y="1"/>
                    <a:pt x="412" y="35"/>
                    <a:pt x="412" y="77"/>
                  </a:cubicBezTo>
                  <a:cubicBezTo>
                    <a:pt x="412" y="120"/>
                    <a:pt x="378" y="154"/>
                    <a:pt x="336" y="154"/>
                  </a:cubicBezTo>
                  <a:cubicBezTo>
                    <a:pt x="78" y="154"/>
                    <a:pt x="78" y="154"/>
                    <a:pt x="78" y="154"/>
                  </a:cubicBezTo>
                  <a:moveTo>
                    <a:pt x="336" y="0"/>
                  </a:moveTo>
                  <a:cubicBezTo>
                    <a:pt x="78" y="0"/>
                    <a:pt x="78" y="0"/>
                    <a:pt x="78" y="0"/>
                  </a:cubicBezTo>
                  <a:cubicBezTo>
                    <a:pt x="35" y="0"/>
                    <a:pt x="0" y="35"/>
                    <a:pt x="0" y="77"/>
                  </a:cubicBezTo>
                  <a:cubicBezTo>
                    <a:pt x="0" y="120"/>
                    <a:pt x="35" y="155"/>
                    <a:pt x="78" y="155"/>
                  </a:cubicBezTo>
                  <a:cubicBezTo>
                    <a:pt x="336" y="155"/>
                    <a:pt x="336" y="155"/>
                    <a:pt x="336" y="155"/>
                  </a:cubicBezTo>
                  <a:cubicBezTo>
                    <a:pt x="378" y="155"/>
                    <a:pt x="413" y="120"/>
                    <a:pt x="413" y="77"/>
                  </a:cubicBezTo>
                  <a:cubicBezTo>
                    <a:pt x="413" y="35"/>
                    <a:pt x="378" y="0"/>
                    <a:pt x="336" y="0"/>
                  </a:cubicBezTo>
                </a:path>
              </a:pathLst>
            </a:custGeom>
            <a:solidFill>
              <a:srgbClr val="FAF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1"/>
            <p:cNvSpPr/>
            <p:nvPr/>
          </p:nvSpPr>
          <p:spPr>
            <a:xfrm>
              <a:off x="300038" y="1658938"/>
              <a:ext cx="1550987" cy="584200"/>
            </a:xfrm>
            <a:custGeom>
              <a:avLst/>
              <a:gdLst>
                <a:gd name="T0" fmla="*/ 77 w 411"/>
                <a:gd name="T1" fmla="*/ 153 h 153"/>
                <a:gd name="T2" fmla="*/ 0 w 411"/>
                <a:gd name="T3" fmla="*/ 76 h 153"/>
                <a:gd name="T4" fmla="*/ 77 w 411"/>
                <a:gd name="T5" fmla="*/ 0 h 153"/>
                <a:gd name="T6" fmla="*/ 335 w 411"/>
                <a:gd name="T7" fmla="*/ 0 h 153"/>
                <a:gd name="T8" fmla="*/ 411 w 411"/>
                <a:gd name="T9" fmla="*/ 76 h 153"/>
                <a:gd name="T10" fmla="*/ 335 w 411"/>
                <a:gd name="T11" fmla="*/ 153 h 153"/>
                <a:gd name="T12" fmla="*/ 77 w 411"/>
                <a:gd name="T13" fmla="*/ 153 h 153"/>
                <a:gd name="T14" fmla="*/ 335 w 411"/>
                <a:gd name="T15" fmla="*/ 0 h 153"/>
                <a:gd name="T16" fmla="*/ 77 w 411"/>
                <a:gd name="T17" fmla="*/ 0 h 153"/>
                <a:gd name="T18" fmla="*/ 0 w 411"/>
                <a:gd name="T19" fmla="*/ 76 h 153"/>
                <a:gd name="T20" fmla="*/ 77 w 411"/>
                <a:gd name="T21" fmla="*/ 153 h 153"/>
                <a:gd name="T22" fmla="*/ 335 w 411"/>
                <a:gd name="T23" fmla="*/ 153 h 153"/>
                <a:gd name="T24" fmla="*/ 411 w 411"/>
                <a:gd name="T25" fmla="*/ 76 h 153"/>
                <a:gd name="T26" fmla="*/ 335 w 411"/>
                <a:gd name="T2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1" h="153">
                  <a:moveTo>
                    <a:pt x="77" y="153"/>
                  </a:moveTo>
                  <a:cubicBezTo>
                    <a:pt x="34" y="153"/>
                    <a:pt x="0" y="119"/>
                    <a:pt x="0" y="76"/>
                  </a:cubicBezTo>
                  <a:cubicBezTo>
                    <a:pt x="0" y="34"/>
                    <a:pt x="34" y="0"/>
                    <a:pt x="77" y="0"/>
                  </a:cubicBezTo>
                  <a:cubicBezTo>
                    <a:pt x="335" y="0"/>
                    <a:pt x="335" y="0"/>
                    <a:pt x="335" y="0"/>
                  </a:cubicBezTo>
                  <a:cubicBezTo>
                    <a:pt x="377" y="0"/>
                    <a:pt x="411" y="34"/>
                    <a:pt x="411" y="76"/>
                  </a:cubicBezTo>
                  <a:cubicBezTo>
                    <a:pt x="411" y="119"/>
                    <a:pt x="377" y="153"/>
                    <a:pt x="335" y="153"/>
                  </a:cubicBezTo>
                  <a:cubicBezTo>
                    <a:pt x="77" y="153"/>
                    <a:pt x="77" y="153"/>
                    <a:pt x="77" y="153"/>
                  </a:cubicBezTo>
                  <a:moveTo>
                    <a:pt x="335" y="0"/>
                  </a:moveTo>
                  <a:cubicBezTo>
                    <a:pt x="77" y="0"/>
                    <a:pt x="77" y="0"/>
                    <a:pt x="77" y="0"/>
                  </a:cubicBezTo>
                  <a:cubicBezTo>
                    <a:pt x="34" y="0"/>
                    <a:pt x="0" y="34"/>
                    <a:pt x="0" y="76"/>
                  </a:cubicBezTo>
                  <a:cubicBezTo>
                    <a:pt x="0" y="119"/>
                    <a:pt x="34" y="153"/>
                    <a:pt x="77" y="153"/>
                  </a:cubicBezTo>
                  <a:cubicBezTo>
                    <a:pt x="335" y="153"/>
                    <a:pt x="335" y="153"/>
                    <a:pt x="335" y="153"/>
                  </a:cubicBezTo>
                  <a:cubicBezTo>
                    <a:pt x="377" y="153"/>
                    <a:pt x="411" y="119"/>
                    <a:pt x="411" y="76"/>
                  </a:cubicBezTo>
                  <a:cubicBezTo>
                    <a:pt x="411" y="34"/>
                    <a:pt x="377" y="0"/>
                    <a:pt x="335" y="0"/>
                  </a:cubicBezTo>
                </a:path>
              </a:pathLst>
            </a:custGeom>
            <a:solidFill>
              <a:srgbClr val="F9F9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2"/>
            <p:cNvSpPr/>
            <p:nvPr/>
          </p:nvSpPr>
          <p:spPr>
            <a:xfrm>
              <a:off x="300038" y="1658938"/>
              <a:ext cx="1550987" cy="584200"/>
            </a:xfrm>
            <a:custGeom>
              <a:avLst/>
              <a:gdLst>
                <a:gd name="T0" fmla="*/ 77 w 411"/>
                <a:gd name="T1" fmla="*/ 152 h 153"/>
                <a:gd name="T2" fmla="*/ 1 w 411"/>
                <a:gd name="T3" fmla="*/ 76 h 153"/>
                <a:gd name="T4" fmla="*/ 77 w 411"/>
                <a:gd name="T5" fmla="*/ 1 h 153"/>
                <a:gd name="T6" fmla="*/ 335 w 411"/>
                <a:gd name="T7" fmla="*/ 1 h 153"/>
                <a:gd name="T8" fmla="*/ 410 w 411"/>
                <a:gd name="T9" fmla="*/ 76 h 153"/>
                <a:gd name="T10" fmla="*/ 335 w 411"/>
                <a:gd name="T11" fmla="*/ 152 h 153"/>
                <a:gd name="T12" fmla="*/ 77 w 411"/>
                <a:gd name="T13" fmla="*/ 152 h 153"/>
                <a:gd name="T14" fmla="*/ 335 w 411"/>
                <a:gd name="T15" fmla="*/ 0 h 153"/>
                <a:gd name="T16" fmla="*/ 77 w 411"/>
                <a:gd name="T17" fmla="*/ 0 h 153"/>
                <a:gd name="T18" fmla="*/ 0 w 411"/>
                <a:gd name="T19" fmla="*/ 76 h 153"/>
                <a:gd name="T20" fmla="*/ 77 w 411"/>
                <a:gd name="T21" fmla="*/ 153 h 153"/>
                <a:gd name="T22" fmla="*/ 335 w 411"/>
                <a:gd name="T23" fmla="*/ 153 h 153"/>
                <a:gd name="T24" fmla="*/ 411 w 411"/>
                <a:gd name="T25" fmla="*/ 76 h 153"/>
                <a:gd name="T26" fmla="*/ 335 w 411"/>
                <a:gd name="T2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1" h="153">
                  <a:moveTo>
                    <a:pt x="77" y="152"/>
                  </a:moveTo>
                  <a:cubicBezTo>
                    <a:pt x="35" y="152"/>
                    <a:pt x="1" y="118"/>
                    <a:pt x="1" y="76"/>
                  </a:cubicBezTo>
                  <a:cubicBezTo>
                    <a:pt x="1" y="35"/>
                    <a:pt x="35" y="1"/>
                    <a:pt x="77" y="1"/>
                  </a:cubicBezTo>
                  <a:cubicBezTo>
                    <a:pt x="335" y="1"/>
                    <a:pt x="335" y="1"/>
                    <a:pt x="335" y="1"/>
                  </a:cubicBezTo>
                  <a:cubicBezTo>
                    <a:pt x="376" y="1"/>
                    <a:pt x="410" y="35"/>
                    <a:pt x="410" y="76"/>
                  </a:cubicBezTo>
                  <a:cubicBezTo>
                    <a:pt x="410" y="118"/>
                    <a:pt x="376" y="152"/>
                    <a:pt x="335" y="152"/>
                  </a:cubicBezTo>
                  <a:cubicBezTo>
                    <a:pt x="77" y="152"/>
                    <a:pt x="77" y="152"/>
                    <a:pt x="77" y="152"/>
                  </a:cubicBezTo>
                  <a:moveTo>
                    <a:pt x="335" y="0"/>
                  </a:moveTo>
                  <a:cubicBezTo>
                    <a:pt x="77" y="0"/>
                    <a:pt x="77" y="0"/>
                    <a:pt x="77" y="0"/>
                  </a:cubicBezTo>
                  <a:cubicBezTo>
                    <a:pt x="34" y="0"/>
                    <a:pt x="0" y="34"/>
                    <a:pt x="0" y="76"/>
                  </a:cubicBezTo>
                  <a:cubicBezTo>
                    <a:pt x="0" y="119"/>
                    <a:pt x="34" y="153"/>
                    <a:pt x="77" y="153"/>
                  </a:cubicBezTo>
                  <a:cubicBezTo>
                    <a:pt x="335" y="153"/>
                    <a:pt x="335" y="153"/>
                    <a:pt x="335" y="153"/>
                  </a:cubicBezTo>
                  <a:cubicBezTo>
                    <a:pt x="377" y="153"/>
                    <a:pt x="411" y="119"/>
                    <a:pt x="411" y="76"/>
                  </a:cubicBezTo>
                  <a:cubicBezTo>
                    <a:pt x="411" y="34"/>
                    <a:pt x="377" y="0"/>
                    <a:pt x="335" y="0"/>
                  </a:cubicBezTo>
                </a:path>
              </a:pathLst>
            </a:custGeom>
            <a:solidFill>
              <a:srgbClr val="F8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3"/>
            <p:cNvSpPr/>
            <p:nvPr/>
          </p:nvSpPr>
          <p:spPr>
            <a:xfrm>
              <a:off x="303213" y="1663700"/>
              <a:ext cx="1544637" cy="574675"/>
            </a:xfrm>
            <a:custGeom>
              <a:avLst/>
              <a:gdLst>
                <a:gd name="T0" fmla="*/ 76 w 409"/>
                <a:gd name="T1" fmla="*/ 151 h 151"/>
                <a:gd name="T2" fmla="*/ 0 w 409"/>
                <a:gd name="T3" fmla="*/ 75 h 151"/>
                <a:gd name="T4" fmla="*/ 76 w 409"/>
                <a:gd name="T5" fmla="*/ 0 h 151"/>
                <a:gd name="T6" fmla="*/ 334 w 409"/>
                <a:gd name="T7" fmla="*/ 0 h 151"/>
                <a:gd name="T8" fmla="*/ 409 w 409"/>
                <a:gd name="T9" fmla="*/ 75 h 151"/>
                <a:gd name="T10" fmla="*/ 334 w 409"/>
                <a:gd name="T11" fmla="*/ 151 h 151"/>
                <a:gd name="T12" fmla="*/ 76 w 409"/>
                <a:gd name="T13" fmla="*/ 151 h 151"/>
                <a:gd name="T14" fmla="*/ 334 w 409"/>
                <a:gd name="T15" fmla="*/ 0 h 151"/>
                <a:gd name="T16" fmla="*/ 76 w 409"/>
                <a:gd name="T17" fmla="*/ 0 h 151"/>
                <a:gd name="T18" fmla="*/ 0 w 409"/>
                <a:gd name="T19" fmla="*/ 75 h 151"/>
                <a:gd name="T20" fmla="*/ 76 w 409"/>
                <a:gd name="T21" fmla="*/ 151 h 151"/>
                <a:gd name="T22" fmla="*/ 334 w 409"/>
                <a:gd name="T23" fmla="*/ 151 h 151"/>
                <a:gd name="T24" fmla="*/ 409 w 409"/>
                <a:gd name="T25" fmla="*/ 75 h 151"/>
                <a:gd name="T26" fmla="*/ 334 w 409"/>
                <a:gd name="T2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9" h="151">
                  <a:moveTo>
                    <a:pt x="76" y="151"/>
                  </a:moveTo>
                  <a:cubicBezTo>
                    <a:pt x="34" y="151"/>
                    <a:pt x="0" y="117"/>
                    <a:pt x="0" y="75"/>
                  </a:cubicBezTo>
                  <a:cubicBezTo>
                    <a:pt x="0" y="34"/>
                    <a:pt x="34" y="0"/>
                    <a:pt x="76" y="0"/>
                  </a:cubicBezTo>
                  <a:cubicBezTo>
                    <a:pt x="334" y="0"/>
                    <a:pt x="334" y="0"/>
                    <a:pt x="334" y="0"/>
                  </a:cubicBezTo>
                  <a:cubicBezTo>
                    <a:pt x="375" y="0"/>
                    <a:pt x="409" y="34"/>
                    <a:pt x="409" y="75"/>
                  </a:cubicBezTo>
                  <a:cubicBezTo>
                    <a:pt x="409" y="117"/>
                    <a:pt x="375" y="151"/>
                    <a:pt x="334" y="151"/>
                  </a:cubicBezTo>
                  <a:cubicBezTo>
                    <a:pt x="76" y="151"/>
                    <a:pt x="76" y="151"/>
                    <a:pt x="76" y="151"/>
                  </a:cubicBezTo>
                  <a:moveTo>
                    <a:pt x="334" y="0"/>
                  </a:moveTo>
                  <a:cubicBezTo>
                    <a:pt x="76" y="0"/>
                    <a:pt x="76" y="0"/>
                    <a:pt x="76" y="0"/>
                  </a:cubicBezTo>
                  <a:cubicBezTo>
                    <a:pt x="34" y="0"/>
                    <a:pt x="0" y="34"/>
                    <a:pt x="0" y="75"/>
                  </a:cubicBezTo>
                  <a:cubicBezTo>
                    <a:pt x="0" y="117"/>
                    <a:pt x="34" y="151"/>
                    <a:pt x="76" y="151"/>
                  </a:cubicBezTo>
                  <a:cubicBezTo>
                    <a:pt x="334" y="151"/>
                    <a:pt x="334" y="151"/>
                    <a:pt x="334" y="151"/>
                  </a:cubicBezTo>
                  <a:cubicBezTo>
                    <a:pt x="375" y="151"/>
                    <a:pt x="409" y="117"/>
                    <a:pt x="409" y="75"/>
                  </a:cubicBezTo>
                  <a:cubicBezTo>
                    <a:pt x="409" y="34"/>
                    <a:pt x="375" y="0"/>
                    <a:pt x="334" y="0"/>
                  </a:cubicBezTo>
                </a:path>
              </a:pathLst>
            </a:custGeom>
            <a:solidFill>
              <a:srgbClr val="F7F7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4"/>
            <p:cNvSpPr/>
            <p:nvPr/>
          </p:nvSpPr>
          <p:spPr>
            <a:xfrm>
              <a:off x="303213" y="1663700"/>
              <a:ext cx="1544637" cy="574675"/>
            </a:xfrm>
            <a:custGeom>
              <a:avLst/>
              <a:gdLst>
                <a:gd name="T0" fmla="*/ 76 w 409"/>
                <a:gd name="T1" fmla="*/ 150 h 151"/>
                <a:gd name="T2" fmla="*/ 1 w 409"/>
                <a:gd name="T3" fmla="*/ 75 h 151"/>
                <a:gd name="T4" fmla="*/ 76 w 409"/>
                <a:gd name="T5" fmla="*/ 1 h 151"/>
                <a:gd name="T6" fmla="*/ 334 w 409"/>
                <a:gd name="T7" fmla="*/ 1 h 151"/>
                <a:gd name="T8" fmla="*/ 408 w 409"/>
                <a:gd name="T9" fmla="*/ 75 h 151"/>
                <a:gd name="T10" fmla="*/ 334 w 409"/>
                <a:gd name="T11" fmla="*/ 150 h 151"/>
                <a:gd name="T12" fmla="*/ 76 w 409"/>
                <a:gd name="T13" fmla="*/ 150 h 151"/>
                <a:gd name="T14" fmla="*/ 334 w 409"/>
                <a:gd name="T15" fmla="*/ 0 h 151"/>
                <a:gd name="T16" fmla="*/ 76 w 409"/>
                <a:gd name="T17" fmla="*/ 0 h 151"/>
                <a:gd name="T18" fmla="*/ 0 w 409"/>
                <a:gd name="T19" fmla="*/ 75 h 151"/>
                <a:gd name="T20" fmla="*/ 76 w 409"/>
                <a:gd name="T21" fmla="*/ 151 h 151"/>
                <a:gd name="T22" fmla="*/ 334 w 409"/>
                <a:gd name="T23" fmla="*/ 151 h 151"/>
                <a:gd name="T24" fmla="*/ 409 w 409"/>
                <a:gd name="T25" fmla="*/ 75 h 151"/>
                <a:gd name="T26" fmla="*/ 334 w 409"/>
                <a:gd name="T2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9" h="151">
                  <a:moveTo>
                    <a:pt x="76" y="150"/>
                  </a:moveTo>
                  <a:cubicBezTo>
                    <a:pt x="34" y="150"/>
                    <a:pt x="1" y="117"/>
                    <a:pt x="1" y="75"/>
                  </a:cubicBezTo>
                  <a:cubicBezTo>
                    <a:pt x="1" y="34"/>
                    <a:pt x="34" y="1"/>
                    <a:pt x="76" y="1"/>
                  </a:cubicBezTo>
                  <a:cubicBezTo>
                    <a:pt x="334" y="1"/>
                    <a:pt x="334" y="1"/>
                    <a:pt x="334" y="1"/>
                  </a:cubicBezTo>
                  <a:cubicBezTo>
                    <a:pt x="375" y="1"/>
                    <a:pt x="408" y="34"/>
                    <a:pt x="408" y="75"/>
                  </a:cubicBezTo>
                  <a:cubicBezTo>
                    <a:pt x="408" y="117"/>
                    <a:pt x="375" y="150"/>
                    <a:pt x="334" y="150"/>
                  </a:cubicBezTo>
                  <a:cubicBezTo>
                    <a:pt x="76" y="150"/>
                    <a:pt x="76" y="150"/>
                    <a:pt x="76" y="150"/>
                  </a:cubicBezTo>
                  <a:moveTo>
                    <a:pt x="334" y="0"/>
                  </a:moveTo>
                  <a:cubicBezTo>
                    <a:pt x="76" y="0"/>
                    <a:pt x="76" y="0"/>
                    <a:pt x="76" y="0"/>
                  </a:cubicBezTo>
                  <a:cubicBezTo>
                    <a:pt x="34" y="0"/>
                    <a:pt x="0" y="34"/>
                    <a:pt x="0" y="75"/>
                  </a:cubicBezTo>
                  <a:cubicBezTo>
                    <a:pt x="0" y="117"/>
                    <a:pt x="34" y="151"/>
                    <a:pt x="76" y="151"/>
                  </a:cubicBezTo>
                  <a:cubicBezTo>
                    <a:pt x="334" y="151"/>
                    <a:pt x="334" y="151"/>
                    <a:pt x="334" y="151"/>
                  </a:cubicBezTo>
                  <a:cubicBezTo>
                    <a:pt x="375" y="151"/>
                    <a:pt x="409" y="117"/>
                    <a:pt x="409" y="75"/>
                  </a:cubicBezTo>
                  <a:cubicBezTo>
                    <a:pt x="409" y="34"/>
                    <a:pt x="375" y="0"/>
                    <a:pt x="334" y="0"/>
                  </a:cubicBezTo>
                </a:path>
              </a:pathLst>
            </a:custGeom>
            <a:solidFill>
              <a:srgbClr val="F6F6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5"/>
            <p:cNvSpPr/>
            <p:nvPr/>
          </p:nvSpPr>
          <p:spPr>
            <a:xfrm>
              <a:off x="306388" y="1666875"/>
              <a:ext cx="1536700" cy="568325"/>
            </a:xfrm>
            <a:custGeom>
              <a:avLst/>
              <a:gdLst>
                <a:gd name="T0" fmla="*/ 75 w 407"/>
                <a:gd name="T1" fmla="*/ 149 h 149"/>
                <a:gd name="T2" fmla="*/ 1 w 407"/>
                <a:gd name="T3" fmla="*/ 74 h 149"/>
                <a:gd name="T4" fmla="*/ 75 w 407"/>
                <a:gd name="T5" fmla="*/ 0 h 149"/>
                <a:gd name="T6" fmla="*/ 333 w 407"/>
                <a:gd name="T7" fmla="*/ 0 h 149"/>
                <a:gd name="T8" fmla="*/ 407 w 407"/>
                <a:gd name="T9" fmla="*/ 74 h 149"/>
                <a:gd name="T10" fmla="*/ 333 w 407"/>
                <a:gd name="T11" fmla="*/ 149 h 149"/>
                <a:gd name="T12" fmla="*/ 75 w 407"/>
                <a:gd name="T13" fmla="*/ 149 h 149"/>
                <a:gd name="T14" fmla="*/ 333 w 407"/>
                <a:gd name="T15" fmla="*/ 0 h 149"/>
                <a:gd name="T16" fmla="*/ 75 w 407"/>
                <a:gd name="T17" fmla="*/ 0 h 149"/>
                <a:gd name="T18" fmla="*/ 0 w 407"/>
                <a:gd name="T19" fmla="*/ 74 h 149"/>
                <a:gd name="T20" fmla="*/ 75 w 407"/>
                <a:gd name="T21" fmla="*/ 149 h 149"/>
                <a:gd name="T22" fmla="*/ 333 w 407"/>
                <a:gd name="T23" fmla="*/ 149 h 149"/>
                <a:gd name="T24" fmla="*/ 407 w 407"/>
                <a:gd name="T25" fmla="*/ 74 h 149"/>
                <a:gd name="T26" fmla="*/ 333 w 407"/>
                <a:gd name="T2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7" h="149">
                  <a:moveTo>
                    <a:pt x="75" y="149"/>
                  </a:moveTo>
                  <a:cubicBezTo>
                    <a:pt x="34" y="149"/>
                    <a:pt x="1" y="115"/>
                    <a:pt x="1" y="74"/>
                  </a:cubicBezTo>
                  <a:cubicBezTo>
                    <a:pt x="1" y="34"/>
                    <a:pt x="34" y="0"/>
                    <a:pt x="75" y="0"/>
                  </a:cubicBezTo>
                  <a:cubicBezTo>
                    <a:pt x="333" y="0"/>
                    <a:pt x="333" y="0"/>
                    <a:pt x="333" y="0"/>
                  </a:cubicBezTo>
                  <a:cubicBezTo>
                    <a:pt x="373" y="0"/>
                    <a:pt x="407" y="34"/>
                    <a:pt x="407" y="74"/>
                  </a:cubicBezTo>
                  <a:cubicBezTo>
                    <a:pt x="407" y="115"/>
                    <a:pt x="373" y="149"/>
                    <a:pt x="333" y="149"/>
                  </a:cubicBezTo>
                  <a:cubicBezTo>
                    <a:pt x="75" y="149"/>
                    <a:pt x="75" y="149"/>
                    <a:pt x="75" y="149"/>
                  </a:cubicBezTo>
                  <a:moveTo>
                    <a:pt x="333" y="0"/>
                  </a:moveTo>
                  <a:cubicBezTo>
                    <a:pt x="75" y="0"/>
                    <a:pt x="75" y="0"/>
                    <a:pt x="75" y="0"/>
                  </a:cubicBezTo>
                  <a:cubicBezTo>
                    <a:pt x="33" y="0"/>
                    <a:pt x="0" y="33"/>
                    <a:pt x="0" y="74"/>
                  </a:cubicBezTo>
                  <a:cubicBezTo>
                    <a:pt x="0" y="116"/>
                    <a:pt x="33" y="149"/>
                    <a:pt x="75" y="149"/>
                  </a:cubicBezTo>
                  <a:cubicBezTo>
                    <a:pt x="333" y="149"/>
                    <a:pt x="333" y="149"/>
                    <a:pt x="333" y="149"/>
                  </a:cubicBezTo>
                  <a:cubicBezTo>
                    <a:pt x="374" y="149"/>
                    <a:pt x="407" y="116"/>
                    <a:pt x="407" y="74"/>
                  </a:cubicBezTo>
                  <a:cubicBezTo>
                    <a:pt x="407" y="33"/>
                    <a:pt x="374" y="0"/>
                    <a:pt x="333" y="0"/>
                  </a:cubicBezTo>
                </a:path>
              </a:pathLst>
            </a:custGeom>
            <a:solidFill>
              <a:srgbClr val="F5F5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6"/>
            <p:cNvSpPr/>
            <p:nvPr/>
          </p:nvSpPr>
          <p:spPr>
            <a:xfrm>
              <a:off x="311150" y="1666875"/>
              <a:ext cx="1531937" cy="568325"/>
            </a:xfrm>
            <a:custGeom>
              <a:avLst/>
              <a:gdLst>
                <a:gd name="T0" fmla="*/ 74 w 406"/>
                <a:gd name="T1" fmla="*/ 148 h 149"/>
                <a:gd name="T2" fmla="*/ 0 w 406"/>
                <a:gd name="T3" fmla="*/ 74 h 149"/>
                <a:gd name="T4" fmla="*/ 74 w 406"/>
                <a:gd name="T5" fmla="*/ 1 h 149"/>
                <a:gd name="T6" fmla="*/ 332 w 406"/>
                <a:gd name="T7" fmla="*/ 1 h 149"/>
                <a:gd name="T8" fmla="*/ 405 w 406"/>
                <a:gd name="T9" fmla="*/ 74 h 149"/>
                <a:gd name="T10" fmla="*/ 332 w 406"/>
                <a:gd name="T11" fmla="*/ 148 h 149"/>
                <a:gd name="T12" fmla="*/ 74 w 406"/>
                <a:gd name="T13" fmla="*/ 148 h 149"/>
                <a:gd name="T14" fmla="*/ 332 w 406"/>
                <a:gd name="T15" fmla="*/ 0 h 149"/>
                <a:gd name="T16" fmla="*/ 74 w 406"/>
                <a:gd name="T17" fmla="*/ 0 h 149"/>
                <a:gd name="T18" fmla="*/ 0 w 406"/>
                <a:gd name="T19" fmla="*/ 74 h 149"/>
                <a:gd name="T20" fmla="*/ 74 w 406"/>
                <a:gd name="T21" fmla="*/ 149 h 149"/>
                <a:gd name="T22" fmla="*/ 332 w 406"/>
                <a:gd name="T23" fmla="*/ 149 h 149"/>
                <a:gd name="T24" fmla="*/ 406 w 406"/>
                <a:gd name="T25" fmla="*/ 74 h 149"/>
                <a:gd name="T26" fmla="*/ 332 w 406"/>
                <a:gd name="T2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149">
                  <a:moveTo>
                    <a:pt x="74" y="148"/>
                  </a:moveTo>
                  <a:cubicBezTo>
                    <a:pt x="33" y="148"/>
                    <a:pt x="0" y="115"/>
                    <a:pt x="0" y="74"/>
                  </a:cubicBezTo>
                  <a:cubicBezTo>
                    <a:pt x="0" y="34"/>
                    <a:pt x="33" y="1"/>
                    <a:pt x="74" y="1"/>
                  </a:cubicBezTo>
                  <a:cubicBezTo>
                    <a:pt x="332" y="1"/>
                    <a:pt x="332" y="1"/>
                    <a:pt x="332" y="1"/>
                  </a:cubicBezTo>
                  <a:cubicBezTo>
                    <a:pt x="372" y="1"/>
                    <a:pt x="405" y="34"/>
                    <a:pt x="405" y="74"/>
                  </a:cubicBezTo>
                  <a:cubicBezTo>
                    <a:pt x="405" y="115"/>
                    <a:pt x="372" y="148"/>
                    <a:pt x="332" y="148"/>
                  </a:cubicBezTo>
                  <a:cubicBezTo>
                    <a:pt x="74" y="148"/>
                    <a:pt x="74" y="148"/>
                    <a:pt x="74" y="148"/>
                  </a:cubicBezTo>
                  <a:moveTo>
                    <a:pt x="332" y="0"/>
                  </a:moveTo>
                  <a:cubicBezTo>
                    <a:pt x="74" y="0"/>
                    <a:pt x="74" y="0"/>
                    <a:pt x="74" y="0"/>
                  </a:cubicBezTo>
                  <a:cubicBezTo>
                    <a:pt x="33" y="0"/>
                    <a:pt x="0" y="34"/>
                    <a:pt x="0" y="74"/>
                  </a:cubicBezTo>
                  <a:cubicBezTo>
                    <a:pt x="0" y="115"/>
                    <a:pt x="33" y="149"/>
                    <a:pt x="74" y="149"/>
                  </a:cubicBezTo>
                  <a:cubicBezTo>
                    <a:pt x="332" y="149"/>
                    <a:pt x="332" y="149"/>
                    <a:pt x="332" y="149"/>
                  </a:cubicBezTo>
                  <a:cubicBezTo>
                    <a:pt x="372" y="149"/>
                    <a:pt x="406" y="115"/>
                    <a:pt x="406" y="74"/>
                  </a:cubicBezTo>
                  <a:cubicBezTo>
                    <a:pt x="406" y="34"/>
                    <a:pt x="372" y="0"/>
                    <a:pt x="332" y="0"/>
                  </a:cubicBezTo>
                </a:path>
              </a:pathLst>
            </a:custGeom>
            <a:solidFill>
              <a:srgbClr val="F4F4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7"/>
            <p:cNvSpPr/>
            <p:nvPr/>
          </p:nvSpPr>
          <p:spPr>
            <a:xfrm>
              <a:off x="311150" y="1670050"/>
              <a:ext cx="1528762" cy="560388"/>
            </a:xfrm>
            <a:custGeom>
              <a:avLst/>
              <a:gdLst>
                <a:gd name="T0" fmla="*/ 74 w 405"/>
                <a:gd name="T1" fmla="*/ 146 h 147"/>
                <a:gd name="T2" fmla="*/ 1 w 405"/>
                <a:gd name="T3" fmla="*/ 73 h 147"/>
                <a:gd name="T4" fmla="*/ 74 w 405"/>
                <a:gd name="T5" fmla="*/ 1 h 147"/>
                <a:gd name="T6" fmla="*/ 332 w 405"/>
                <a:gd name="T7" fmla="*/ 1 h 147"/>
                <a:gd name="T8" fmla="*/ 404 w 405"/>
                <a:gd name="T9" fmla="*/ 73 h 147"/>
                <a:gd name="T10" fmla="*/ 332 w 405"/>
                <a:gd name="T11" fmla="*/ 146 h 147"/>
                <a:gd name="T12" fmla="*/ 74 w 405"/>
                <a:gd name="T13" fmla="*/ 146 h 147"/>
                <a:gd name="T14" fmla="*/ 332 w 405"/>
                <a:gd name="T15" fmla="*/ 0 h 147"/>
                <a:gd name="T16" fmla="*/ 74 w 405"/>
                <a:gd name="T17" fmla="*/ 0 h 147"/>
                <a:gd name="T18" fmla="*/ 0 w 405"/>
                <a:gd name="T19" fmla="*/ 73 h 147"/>
                <a:gd name="T20" fmla="*/ 74 w 405"/>
                <a:gd name="T21" fmla="*/ 147 h 147"/>
                <a:gd name="T22" fmla="*/ 332 w 405"/>
                <a:gd name="T23" fmla="*/ 147 h 147"/>
                <a:gd name="T24" fmla="*/ 405 w 405"/>
                <a:gd name="T25" fmla="*/ 73 h 147"/>
                <a:gd name="T26" fmla="*/ 332 w 405"/>
                <a:gd name="T2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5" h="147">
                  <a:moveTo>
                    <a:pt x="74" y="146"/>
                  </a:moveTo>
                  <a:cubicBezTo>
                    <a:pt x="33" y="146"/>
                    <a:pt x="1" y="114"/>
                    <a:pt x="1" y="73"/>
                  </a:cubicBezTo>
                  <a:cubicBezTo>
                    <a:pt x="1" y="33"/>
                    <a:pt x="33" y="1"/>
                    <a:pt x="74" y="1"/>
                  </a:cubicBezTo>
                  <a:cubicBezTo>
                    <a:pt x="332" y="1"/>
                    <a:pt x="332" y="1"/>
                    <a:pt x="332" y="1"/>
                  </a:cubicBezTo>
                  <a:cubicBezTo>
                    <a:pt x="372" y="1"/>
                    <a:pt x="404" y="33"/>
                    <a:pt x="404" y="73"/>
                  </a:cubicBezTo>
                  <a:cubicBezTo>
                    <a:pt x="404" y="114"/>
                    <a:pt x="372" y="146"/>
                    <a:pt x="332" y="146"/>
                  </a:cubicBezTo>
                  <a:cubicBezTo>
                    <a:pt x="74" y="146"/>
                    <a:pt x="74" y="146"/>
                    <a:pt x="74" y="146"/>
                  </a:cubicBezTo>
                  <a:moveTo>
                    <a:pt x="332" y="0"/>
                  </a:moveTo>
                  <a:cubicBezTo>
                    <a:pt x="74" y="0"/>
                    <a:pt x="74" y="0"/>
                    <a:pt x="74" y="0"/>
                  </a:cubicBezTo>
                  <a:cubicBezTo>
                    <a:pt x="33" y="0"/>
                    <a:pt x="0" y="33"/>
                    <a:pt x="0" y="73"/>
                  </a:cubicBezTo>
                  <a:cubicBezTo>
                    <a:pt x="0" y="114"/>
                    <a:pt x="33" y="147"/>
                    <a:pt x="74" y="147"/>
                  </a:cubicBezTo>
                  <a:cubicBezTo>
                    <a:pt x="332" y="147"/>
                    <a:pt x="332" y="147"/>
                    <a:pt x="332" y="147"/>
                  </a:cubicBezTo>
                  <a:cubicBezTo>
                    <a:pt x="372" y="147"/>
                    <a:pt x="405" y="114"/>
                    <a:pt x="405" y="73"/>
                  </a:cubicBezTo>
                  <a:cubicBezTo>
                    <a:pt x="405" y="33"/>
                    <a:pt x="372" y="0"/>
                    <a:pt x="332" y="0"/>
                  </a:cubicBezTo>
                </a:path>
              </a:pathLst>
            </a:custGeom>
            <a:solidFill>
              <a:srgbClr val="F3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8"/>
            <p:cNvSpPr/>
            <p:nvPr/>
          </p:nvSpPr>
          <p:spPr>
            <a:xfrm>
              <a:off x="314325" y="1674813"/>
              <a:ext cx="1522412" cy="552450"/>
            </a:xfrm>
            <a:custGeom>
              <a:avLst/>
              <a:gdLst>
                <a:gd name="T0" fmla="*/ 73 w 403"/>
                <a:gd name="T1" fmla="*/ 145 h 145"/>
                <a:gd name="T2" fmla="*/ 0 w 403"/>
                <a:gd name="T3" fmla="*/ 72 h 145"/>
                <a:gd name="T4" fmla="*/ 73 w 403"/>
                <a:gd name="T5" fmla="*/ 0 h 145"/>
                <a:gd name="T6" fmla="*/ 331 w 403"/>
                <a:gd name="T7" fmla="*/ 0 h 145"/>
                <a:gd name="T8" fmla="*/ 403 w 403"/>
                <a:gd name="T9" fmla="*/ 72 h 145"/>
                <a:gd name="T10" fmla="*/ 331 w 403"/>
                <a:gd name="T11" fmla="*/ 145 h 145"/>
                <a:gd name="T12" fmla="*/ 73 w 403"/>
                <a:gd name="T13" fmla="*/ 145 h 145"/>
                <a:gd name="T14" fmla="*/ 331 w 403"/>
                <a:gd name="T15" fmla="*/ 0 h 145"/>
                <a:gd name="T16" fmla="*/ 73 w 403"/>
                <a:gd name="T17" fmla="*/ 0 h 145"/>
                <a:gd name="T18" fmla="*/ 0 w 403"/>
                <a:gd name="T19" fmla="*/ 72 h 145"/>
                <a:gd name="T20" fmla="*/ 73 w 403"/>
                <a:gd name="T21" fmla="*/ 145 h 145"/>
                <a:gd name="T22" fmla="*/ 331 w 403"/>
                <a:gd name="T23" fmla="*/ 145 h 145"/>
                <a:gd name="T24" fmla="*/ 403 w 403"/>
                <a:gd name="T25" fmla="*/ 72 h 145"/>
                <a:gd name="T26" fmla="*/ 331 w 403"/>
                <a:gd name="T2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145">
                  <a:moveTo>
                    <a:pt x="73" y="145"/>
                  </a:moveTo>
                  <a:cubicBezTo>
                    <a:pt x="33" y="145"/>
                    <a:pt x="0" y="112"/>
                    <a:pt x="0" y="72"/>
                  </a:cubicBezTo>
                  <a:cubicBezTo>
                    <a:pt x="0" y="33"/>
                    <a:pt x="33" y="0"/>
                    <a:pt x="73" y="0"/>
                  </a:cubicBezTo>
                  <a:cubicBezTo>
                    <a:pt x="331" y="0"/>
                    <a:pt x="331" y="0"/>
                    <a:pt x="331" y="0"/>
                  </a:cubicBezTo>
                  <a:cubicBezTo>
                    <a:pt x="370" y="0"/>
                    <a:pt x="403" y="33"/>
                    <a:pt x="403" y="72"/>
                  </a:cubicBezTo>
                  <a:cubicBezTo>
                    <a:pt x="403" y="112"/>
                    <a:pt x="370" y="145"/>
                    <a:pt x="331" y="145"/>
                  </a:cubicBezTo>
                  <a:cubicBezTo>
                    <a:pt x="73" y="145"/>
                    <a:pt x="73" y="145"/>
                    <a:pt x="73" y="145"/>
                  </a:cubicBezTo>
                  <a:moveTo>
                    <a:pt x="331" y="0"/>
                  </a:moveTo>
                  <a:cubicBezTo>
                    <a:pt x="73" y="0"/>
                    <a:pt x="73" y="0"/>
                    <a:pt x="73" y="0"/>
                  </a:cubicBezTo>
                  <a:cubicBezTo>
                    <a:pt x="32" y="0"/>
                    <a:pt x="0" y="32"/>
                    <a:pt x="0" y="72"/>
                  </a:cubicBezTo>
                  <a:cubicBezTo>
                    <a:pt x="0" y="113"/>
                    <a:pt x="32" y="145"/>
                    <a:pt x="73" y="145"/>
                  </a:cubicBezTo>
                  <a:cubicBezTo>
                    <a:pt x="331" y="145"/>
                    <a:pt x="331" y="145"/>
                    <a:pt x="331" y="145"/>
                  </a:cubicBezTo>
                  <a:cubicBezTo>
                    <a:pt x="371" y="145"/>
                    <a:pt x="403" y="113"/>
                    <a:pt x="403" y="72"/>
                  </a:cubicBezTo>
                  <a:cubicBezTo>
                    <a:pt x="403" y="32"/>
                    <a:pt x="371" y="0"/>
                    <a:pt x="331" y="0"/>
                  </a:cubicBezTo>
                </a:path>
              </a:pathLst>
            </a:custGeom>
            <a:solidFill>
              <a:srgbClr val="F2F2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9"/>
            <p:cNvSpPr/>
            <p:nvPr/>
          </p:nvSpPr>
          <p:spPr>
            <a:xfrm>
              <a:off x="314325" y="1674813"/>
              <a:ext cx="1522412" cy="552450"/>
            </a:xfrm>
            <a:custGeom>
              <a:avLst/>
              <a:gdLst>
                <a:gd name="T0" fmla="*/ 73 w 403"/>
                <a:gd name="T1" fmla="*/ 144 h 145"/>
                <a:gd name="T2" fmla="*/ 1 w 403"/>
                <a:gd name="T3" fmla="*/ 72 h 145"/>
                <a:gd name="T4" fmla="*/ 73 w 403"/>
                <a:gd name="T5" fmla="*/ 1 h 145"/>
                <a:gd name="T6" fmla="*/ 331 w 403"/>
                <a:gd name="T7" fmla="*/ 1 h 145"/>
                <a:gd name="T8" fmla="*/ 402 w 403"/>
                <a:gd name="T9" fmla="*/ 72 h 145"/>
                <a:gd name="T10" fmla="*/ 331 w 403"/>
                <a:gd name="T11" fmla="*/ 144 h 145"/>
                <a:gd name="T12" fmla="*/ 73 w 403"/>
                <a:gd name="T13" fmla="*/ 144 h 145"/>
                <a:gd name="T14" fmla="*/ 331 w 403"/>
                <a:gd name="T15" fmla="*/ 0 h 145"/>
                <a:gd name="T16" fmla="*/ 73 w 403"/>
                <a:gd name="T17" fmla="*/ 0 h 145"/>
                <a:gd name="T18" fmla="*/ 0 w 403"/>
                <a:gd name="T19" fmla="*/ 72 h 145"/>
                <a:gd name="T20" fmla="*/ 73 w 403"/>
                <a:gd name="T21" fmla="*/ 145 h 145"/>
                <a:gd name="T22" fmla="*/ 331 w 403"/>
                <a:gd name="T23" fmla="*/ 145 h 145"/>
                <a:gd name="T24" fmla="*/ 403 w 403"/>
                <a:gd name="T25" fmla="*/ 72 h 145"/>
                <a:gd name="T26" fmla="*/ 331 w 403"/>
                <a:gd name="T2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145">
                  <a:moveTo>
                    <a:pt x="73" y="144"/>
                  </a:moveTo>
                  <a:cubicBezTo>
                    <a:pt x="33" y="144"/>
                    <a:pt x="1" y="112"/>
                    <a:pt x="1" y="72"/>
                  </a:cubicBezTo>
                  <a:cubicBezTo>
                    <a:pt x="1" y="33"/>
                    <a:pt x="33" y="1"/>
                    <a:pt x="73" y="1"/>
                  </a:cubicBezTo>
                  <a:cubicBezTo>
                    <a:pt x="331" y="1"/>
                    <a:pt x="331" y="1"/>
                    <a:pt x="331" y="1"/>
                  </a:cubicBezTo>
                  <a:cubicBezTo>
                    <a:pt x="370" y="1"/>
                    <a:pt x="402" y="33"/>
                    <a:pt x="402" y="72"/>
                  </a:cubicBezTo>
                  <a:cubicBezTo>
                    <a:pt x="402" y="112"/>
                    <a:pt x="370" y="144"/>
                    <a:pt x="331" y="144"/>
                  </a:cubicBezTo>
                  <a:cubicBezTo>
                    <a:pt x="73" y="144"/>
                    <a:pt x="73" y="144"/>
                    <a:pt x="73" y="144"/>
                  </a:cubicBezTo>
                  <a:moveTo>
                    <a:pt x="331" y="0"/>
                  </a:moveTo>
                  <a:cubicBezTo>
                    <a:pt x="73" y="0"/>
                    <a:pt x="73" y="0"/>
                    <a:pt x="73" y="0"/>
                  </a:cubicBezTo>
                  <a:cubicBezTo>
                    <a:pt x="33" y="0"/>
                    <a:pt x="0" y="33"/>
                    <a:pt x="0" y="72"/>
                  </a:cubicBezTo>
                  <a:cubicBezTo>
                    <a:pt x="0" y="112"/>
                    <a:pt x="33" y="145"/>
                    <a:pt x="73" y="145"/>
                  </a:cubicBezTo>
                  <a:cubicBezTo>
                    <a:pt x="331" y="145"/>
                    <a:pt x="331" y="145"/>
                    <a:pt x="331" y="145"/>
                  </a:cubicBezTo>
                  <a:cubicBezTo>
                    <a:pt x="370" y="145"/>
                    <a:pt x="403" y="112"/>
                    <a:pt x="403" y="72"/>
                  </a:cubicBezTo>
                  <a:cubicBezTo>
                    <a:pt x="403" y="33"/>
                    <a:pt x="370" y="0"/>
                    <a:pt x="331" y="0"/>
                  </a:cubicBezTo>
                </a:path>
              </a:pathLst>
            </a:custGeom>
            <a:solidFill>
              <a:srgbClr val="F1F2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0"/>
            <p:cNvSpPr/>
            <p:nvPr/>
          </p:nvSpPr>
          <p:spPr>
            <a:xfrm>
              <a:off x="317500" y="1677988"/>
              <a:ext cx="1514475" cy="546100"/>
            </a:xfrm>
            <a:custGeom>
              <a:avLst/>
              <a:gdLst>
                <a:gd name="T0" fmla="*/ 72 w 401"/>
                <a:gd name="T1" fmla="*/ 143 h 143"/>
                <a:gd name="T2" fmla="*/ 0 w 401"/>
                <a:gd name="T3" fmla="*/ 71 h 143"/>
                <a:gd name="T4" fmla="*/ 72 w 401"/>
                <a:gd name="T5" fmla="*/ 0 h 143"/>
                <a:gd name="T6" fmla="*/ 330 w 401"/>
                <a:gd name="T7" fmla="*/ 0 h 143"/>
                <a:gd name="T8" fmla="*/ 401 w 401"/>
                <a:gd name="T9" fmla="*/ 71 h 143"/>
                <a:gd name="T10" fmla="*/ 330 w 401"/>
                <a:gd name="T11" fmla="*/ 143 h 143"/>
                <a:gd name="T12" fmla="*/ 72 w 401"/>
                <a:gd name="T13" fmla="*/ 143 h 143"/>
                <a:gd name="T14" fmla="*/ 330 w 401"/>
                <a:gd name="T15" fmla="*/ 0 h 143"/>
                <a:gd name="T16" fmla="*/ 72 w 401"/>
                <a:gd name="T17" fmla="*/ 0 h 143"/>
                <a:gd name="T18" fmla="*/ 0 w 401"/>
                <a:gd name="T19" fmla="*/ 71 h 143"/>
                <a:gd name="T20" fmla="*/ 72 w 401"/>
                <a:gd name="T21" fmla="*/ 143 h 143"/>
                <a:gd name="T22" fmla="*/ 330 w 401"/>
                <a:gd name="T23" fmla="*/ 143 h 143"/>
                <a:gd name="T24" fmla="*/ 401 w 401"/>
                <a:gd name="T25" fmla="*/ 71 h 143"/>
                <a:gd name="T26" fmla="*/ 330 w 401"/>
                <a:gd name="T2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1" h="143">
                  <a:moveTo>
                    <a:pt x="72" y="143"/>
                  </a:moveTo>
                  <a:cubicBezTo>
                    <a:pt x="32" y="143"/>
                    <a:pt x="0" y="111"/>
                    <a:pt x="0" y="71"/>
                  </a:cubicBezTo>
                  <a:cubicBezTo>
                    <a:pt x="0" y="32"/>
                    <a:pt x="32" y="0"/>
                    <a:pt x="72" y="0"/>
                  </a:cubicBezTo>
                  <a:cubicBezTo>
                    <a:pt x="330" y="0"/>
                    <a:pt x="330" y="0"/>
                    <a:pt x="330" y="0"/>
                  </a:cubicBezTo>
                  <a:cubicBezTo>
                    <a:pt x="369" y="0"/>
                    <a:pt x="401" y="32"/>
                    <a:pt x="401" y="71"/>
                  </a:cubicBezTo>
                  <a:cubicBezTo>
                    <a:pt x="401" y="111"/>
                    <a:pt x="369" y="143"/>
                    <a:pt x="330" y="143"/>
                  </a:cubicBezTo>
                  <a:cubicBezTo>
                    <a:pt x="72" y="143"/>
                    <a:pt x="72" y="143"/>
                    <a:pt x="72" y="143"/>
                  </a:cubicBezTo>
                  <a:moveTo>
                    <a:pt x="330" y="0"/>
                  </a:moveTo>
                  <a:cubicBezTo>
                    <a:pt x="72" y="0"/>
                    <a:pt x="72" y="0"/>
                    <a:pt x="72" y="0"/>
                  </a:cubicBezTo>
                  <a:cubicBezTo>
                    <a:pt x="32" y="0"/>
                    <a:pt x="0" y="32"/>
                    <a:pt x="0" y="71"/>
                  </a:cubicBezTo>
                  <a:cubicBezTo>
                    <a:pt x="0" y="111"/>
                    <a:pt x="32" y="143"/>
                    <a:pt x="72" y="143"/>
                  </a:cubicBezTo>
                  <a:cubicBezTo>
                    <a:pt x="330" y="143"/>
                    <a:pt x="330" y="143"/>
                    <a:pt x="330" y="143"/>
                  </a:cubicBezTo>
                  <a:cubicBezTo>
                    <a:pt x="369" y="143"/>
                    <a:pt x="401" y="111"/>
                    <a:pt x="401" y="71"/>
                  </a:cubicBezTo>
                  <a:cubicBezTo>
                    <a:pt x="401" y="32"/>
                    <a:pt x="369" y="0"/>
                    <a:pt x="330" y="0"/>
                  </a:cubicBezTo>
                </a:path>
              </a:pathLst>
            </a:custGeom>
            <a:solidFill>
              <a:srgbClr val="F0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
            <p:cNvSpPr/>
            <p:nvPr/>
          </p:nvSpPr>
          <p:spPr>
            <a:xfrm>
              <a:off x="317500" y="1677988"/>
              <a:ext cx="1514475" cy="546100"/>
            </a:xfrm>
            <a:custGeom>
              <a:avLst/>
              <a:gdLst>
                <a:gd name="T0" fmla="*/ 72 w 401"/>
                <a:gd name="T1" fmla="*/ 142 h 143"/>
                <a:gd name="T2" fmla="*/ 1 w 401"/>
                <a:gd name="T3" fmla="*/ 71 h 143"/>
                <a:gd name="T4" fmla="*/ 72 w 401"/>
                <a:gd name="T5" fmla="*/ 1 h 143"/>
                <a:gd name="T6" fmla="*/ 330 w 401"/>
                <a:gd name="T7" fmla="*/ 1 h 143"/>
                <a:gd name="T8" fmla="*/ 400 w 401"/>
                <a:gd name="T9" fmla="*/ 71 h 143"/>
                <a:gd name="T10" fmla="*/ 330 w 401"/>
                <a:gd name="T11" fmla="*/ 142 h 143"/>
                <a:gd name="T12" fmla="*/ 72 w 401"/>
                <a:gd name="T13" fmla="*/ 142 h 143"/>
                <a:gd name="T14" fmla="*/ 330 w 401"/>
                <a:gd name="T15" fmla="*/ 0 h 143"/>
                <a:gd name="T16" fmla="*/ 72 w 401"/>
                <a:gd name="T17" fmla="*/ 0 h 143"/>
                <a:gd name="T18" fmla="*/ 0 w 401"/>
                <a:gd name="T19" fmla="*/ 71 h 143"/>
                <a:gd name="T20" fmla="*/ 72 w 401"/>
                <a:gd name="T21" fmla="*/ 143 h 143"/>
                <a:gd name="T22" fmla="*/ 330 w 401"/>
                <a:gd name="T23" fmla="*/ 143 h 143"/>
                <a:gd name="T24" fmla="*/ 401 w 401"/>
                <a:gd name="T25" fmla="*/ 71 h 143"/>
                <a:gd name="T26" fmla="*/ 330 w 401"/>
                <a:gd name="T2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1" h="143">
                  <a:moveTo>
                    <a:pt x="72" y="142"/>
                  </a:moveTo>
                  <a:cubicBezTo>
                    <a:pt x="33" y="142"/>
                    <a:pt x="1" y="110"/>
                    <a:pt x="1" y="71"/>
                  </a:cubicBezTo>
                  <a:cubicBezTo>
                    <a:pt x="1" y="33"/>
                    <a:pt x="33" y="1"/>
                    <a:pt x="72" y="1"/>
                  </a:cubicBezTo>
                  <a:cubicBezTo>
                    <a:pt x="330" y="1"/>
                    <a:pt x="330" y="1"/>
                    <a:pt x="330" y="1"/>
                  </a:cubicBezTo>
                  <a:cubicBezTo>
                    <a:pt x="368" y="1"/>
                    <a:pt x="400" y="33"/>
                    <a:pt x="400" y="71"/>
                  </a:cubicBezTo>
                  <a:cubicBezTo>
                    <a:pt x="400" y="110"/>
                    <a:pt x="368" y="142"/>
                    <a:pt x="330" y="142"/>
                  </a:cubicBezTo>
                  <a:cubicBezTo>
                    <a:pt x="72" y="142"/>
                    <a:pt x="72" y="142"/>
                    <a:pt x="72" y="142"/>
                  </a:cubicBezTo>
                  <a:moveTo>
                    <a:pt x="330" y="0"/>
                  </a:moveTo>
                  <a:cubicBezTo>
                    <a:pt x="72" y="0"/>
                    <a:pt x="72" y="0"/>
                    <a:pt x="72" y="0"/>
                  </a:cubicBezTo>
                  <a:cubicBezTo>
                    <a:pt x="32" y="0"/>
                    <a:pt x="0" y="32"/>
                    <a:pt x="0" y="71"/>
                  </a:cubicBezTo>
                  <a:cubicBezTo>
                    <a:pt x="0" y="111"/>
                    <a:pt x="32" y="143"/>
                    <a:pt x="72" y="143"/>
                  </a:cubicBezTo>
                  <a:cubicBezTo>
                    <a:pt x="330" y="143"/>
                    <a:pt x="330" y="143"/>
                    <a:pt x="330" y="143"/>
                  </a:cubicBezTo>
                  <a:cubicBezTo>
                    <a:pt x="369" y="143"/>
                    <a:pt x="401" y="111"/>
                    <a:pt x="401" y="71"/>
                  </a:cubicBezTo>
                  <a:cubicBezTo>
                    <a:pt x="401" y="32"/>
                    <a:pt x="369" y="0"/>
                    <a:pt x="330" y="0"/>
                  </a:cubicBezTo>
                </a:path>
              </a:pathLst>
            </a:custGeom>
            <a:solidFill>
              <a:srgbClr val="EF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2"/>
            <p:cNvSpPr/>
            <p:nvPr/>
          </p:nvSpPr>
          <p:spPr>
            <a:xfrm>
              <a:off x="322263" y="1682750"/>
              <a:ext cx="1506537" cy="536575"/>
            </a:xfrm>
            <a:custGeom>
              <a:avLst/>
              <a:gdLst>
                <a:gd name="T0" fmla="*/ 71 w 399"/>
                <a:gd name="T1" fmla="*/ 141 h 141"/>
                <a:gd name="T2" fmla="*/ 1 w 399"/>
                <a:gd name="T3" fmla="*/ 70 h 141"/>
                <a:gd name="T4" fmla="*/ 71 w 399"/>
                <a:gd name="T5" fmla="*/ 0 h 141"/>
                <a:gd name="T6" fmla="*/ 329 w 399"/>
                <a:gd name="T7" fmla="*/ 0 h 141"/>
                <a:gd name="T8" fmla="*/ 399 w 399"/>
                <a:gd name="T9" fmla="*/ 70 h 141"/>
                <a:gd name="T10" fmla="*/ 329 w 399"/>
                <a:gd name="T11" fmla="*/ 141 h 141"/>
                <a:gd name="T12" fmla="*/ 71 w 399"/>
                <a:gd name="T13" fmla="*/ 141 h 141"/>
                <a:gd name="T14" fmla="*/ 329 w 399"/>
                <a:gd name="T15" fmla="*/ 0 h 141"/>
                <a:gd name="T16" fmla="*/ 71 w 399"/>
                <a:gd name="T17" fmla="*/ 0 h 141"/>
                <a:gd name="T18" fmla="*/ 0 w 399"/>
                <a:gd name="T19" fmla="*/ 70 h 141"/>
                <a:gd name="T20" fmla="*/ 71 w 399"/>
                <a:gd name="T21" fmla="*/ 141 h 141"/>
                <a:gd name="T22" fmla="*/ 329 w 399"/>
                <a:gd name="T23" fmla="*/ 141 h 141"/>
                <a:gd name="T24" fmla="*/ 399 w 399"/>
                <a:gd name="T25" fmla="*/ 70 h 141"/>
                <a:gd name="T26" fmla="*/ 329 w 399"/>
                <a:gd name="T2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9" h="141">
                  <a:moveTo>
                    <a:pt x="71" y="141"/>
                  </a:moveTo>
                  <a:cubicBezTo>
                    <a:pt x="32" y="141"/>
                    <a:pt x="1" y="109"/>
                    <a:pt x="1" y="70"/>
                  </a:cubicBezTo>
                  <a:cubicBezTo>
                    <a:pt x="1" y="32"/>
                    <a:pt x="32" y="0"/>
                    <a:pt x="71" y="0"/>
                  </a:cubicBezTo>
                  <a:cubicBezTo>
                    <a:pt x="329" y="0"/>
                    <a:pt x="329" y="0"/>
                    <a:pt x="329" y="0"/>
                  </a:cubicBezTo>
                  <a:cubicBezTo>
                    <a:pt x="367" y="0"/>
                    <a:pt x="399" y="32"/>
                    <a:pt x="399" y="70"/>
                  </a:cubicBezTo>
                  <a:cubicBezTo>
                    <a:pt x="399" y="109"/>
                    <a:pt x="367" y="141"/>
                    <a:pt x="329" y="141"/>
                  </a:cubicBezTo>
                  <a:cubicBezTo>
                    <a:pt x="71" y="141"/>
                    <a:pt x="71" y="141"/>
                    <a:pt x="71" y="141"/>
                  </a:cubicBezTo>
                  <a:moveTo>
                    <a:pt x="329" y="0"/>
                  </a:moveTo>
                  <a:cubicBezTo>
                    <a:pt x="71" y="0"/>
                    <a:pt x="71" y="0"/>
                    <a:pt x="71" y="0"/>
                  </a:cubicBezTo>
                  <a:cubicBezTo>
                    <a:pt x="32" y="0"/>
                    <a:pt x="0" y="32"/>
                    <a:pt x="0" y="70"/>
                  </a:cubicBezTo>
                  <a:cubicBezTo>
                    <a:pt x="0" y="109"/>
                    <a:pt x="32" y="141"/>
                    <a:pt x="71" y="141"/>
                  </a:cubicBezTo>
                  <a:cubicBezTo>
                    <a:pt x="329" y="141"/>
                    <a:pt x="329" y="141"/>
                    <a:pt x="329" y="141"/>
                  </a:cubicBezTo>
                  <a:cubicBezTo>
                    <a:pt x="367" y="141"/>
                    <a:pt x="399" y="109"/>
                    <a:pt x="399" y="70"/>
                  </a:cubicBezTo>
                  <a:cubicBezTo>
                    <a:pt x="399" y="32"/>
                    <a:pt x="367" y="0"/>
                    <a:pt x="329" y="0"/>
                  </a:cubicBezTo>
                </a:path>
              </a:pathLst>
            </a:custGeom>
            <a:solidFill>
              <a:srgbClr val="EEE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3"/>
            <p:cNvSpPr/>
            <p:nvPr/>
          </p:nvSpPr>
          <p:spPr>
            <a:xfrm>
              <a:off x="325438" y="1682750"/>
              <a:ext cx="1503362" cy="536575"/>
            </a:xfrm>
            <a:custGeom>
              <a:avLst/>
              <a:gdLst>
                <a:gd name="T0" fmla="*/ 70 w 398"/>
                <a:gd name="T1" fmla="*/ 140 h 141"/>
                <a:gd name="T2" fmla="*/ 0 w 398"/>
                <a:gd name="T3" fmla="*/ 70 h 141"/>
                <a:gd name="T4" fmla="*/ 70 w 398"/>
                <a:gd name="T5" fmla="*/ 1 h 141"/>
                <a:gd name="T6" fmla="*/ 328 w 398"/>
                <a:gd name="T7" fmla="*/ 1 h 141"/>
                <a:gd name="T8" fmla="*/ 397 w 398"/>
                <a:gd name="T9" fmla="*/ 70 h 141"/>
                <a:gd name="T10" fmla="*/ 328 w 398"/>
                <a:gd name="T11" fmla="*/ 140 h 141"/>
                <a:gd name="T12" fmla="*/ 70 w 398"/>
                <a:gd name="T13" fmla="*/ 140 h 141"/>
                <a:gd name="T14" fmla="*/ 328 w 398"/>
                <a:gd name="T15" fmla="*/ 0 h 141"/>
                <a:gd name="T16" fmla="*/ 70 w 398"/>
                <a:gd name="T17" fmla="*/ 0 h 141"/>
                <a:gd name="T18" fmla="*/ 0 w 398"/>
                <a:gd name="T19" fmla="*/ 70 h 141"/>
                <a:gd name="T20" fmla="*/ 70 w 398"/>
                <a:gd name="T21" fmla="*/ 141 h 141"/>
                <a:gd name="T22" fmla="*/ 328 w 398"/>
                <a:gd name="T23" fmla="*/ 141 h 141"/>
                <a:gd name="T24" fmla="*/ 398 w 398"/>
                <a:gd name="T25" fmla="*/ 70 h 141"/>
                <a:gd name="T26" fmla="*/ 328 w 398"/>
                <a:gd name="T2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8" h="141">
                  <a:moveTo>
                    <a:pt x="70" y="140"/>
                  </a:moveTo>
                  <a:cubicBezTo>
                    <a:pt x="31" y="140"/>
                    <a:pt x="0" y="109"/>
                    <a:pt x="0" y="70"/>
                  </a:cubicBezTo>
                  <a:cubicBezTo>
                    <a:pt x="0" y="32"/>
                    <a:pt x="31" y="1"/>
                    <a:pt x="70" y="1"/>
                  </a:cubicBezTo>
                  <a:cubicBezTo>
                    <a:pt x="328" y="1"/>
                    <a:pt x="328" y="1"/>
                    <a:pt x="328" y="1"/>
                  </a:cubicBezTo>
                  <a:cubicBezTo>
                    <a:pt x="366" y="1"/>
                    <a:pt x="397" y="32"/>
                    <a:pt x="397" y="70"/>
                  </a:cubicBezTo>
                  <a:cubicBezTo>
                    <a:pt x="397" y="109"/>
                    <a:pt x="366" y="140"/>
                    <a:pt x="328" y="140"/>
                  </a:cubicBezTo>
                  <a:cubicBezTo>
                    <a:pt x="70" y="140"/>
                    <a:pt x="70" y="140"/>
                    <a:pt x="70" y="140"/>
                  </a:cubicBezTo>
                  <a:moveTo>
                    <a:pt x="328" y="0"/>
                  </a:moveTo>
                  <a:cubicBezTo>
                    <a:pt x="70" y="0"/>
                    <a:pt x="70" y="0"/>
                    <a:pt x="70" y="0"/>
                  </a:cubicBezTo>
                  <a:cubicBezTo>
                    <a:pt x="31" y="0"/>
                    <a:pt x="0" y="32"/>
                    <a:pt x="0" y="70"/>
                  </a:cubicBezTo>
                  <a:cubicBezTo>
                    <a:pt x="0" y="109"/>
                    <a:pt x="31" y="141"/>
                    <a:pt x="70" y="141"/>
                  </a:cubicBezTo>
                  <a:cubicBezTo>
                    <a:pt x="328" y="141"/>
                    <a:pt x="328" y="141"/>
                    <a:pt x="328" y="141"/>
                  </a:cubicBezTo>
                  <a:cubicBezTo>
                    <a:pt x="366" y="141"/>
                    <a:pt x="398" y="109"/>
                    <a:pt x="398" y="70"/>
                  </a:cubicBezTo>
                  <a:cubicBezTo>
                    <a:pt x="398" y="32"/>
                    <a:pt x="366" y="0"/>
                    <a:pt x="328" y="0"/>
                  </a:cubicBezTo>
                </a:path>
              </a:pathLst>
            </a:custGeom>
            <a:solidFill>
              <a:srgbClr val="EDEE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4"/>
            <p:cNvSpPr/>
            <p:nvPr/>
          </p:nvSpPr>
          <p:spPr>
            <a:xfrm>
              <a:off x="325438" y="1685925"/>
              <a:ext cx="1500187" cy="530225"/>
            </a:xfrm>
            <a:custGeom>
              <a:avLst/>
              <a:gdLst>
                <a:gd name="T0" fmla="*/ 70 w 397"/>
                <a:gd name="T1" fmla="*/ 138 h 139"/>
                <a:gd name="T2" fmla="*/ 1 w 397"/>
                <a:gd name="T3" fmla="*/ 69 h 139"/>
                <a:gd name="T4" fmla="*/ 70 w 397"/>
                <a:gd name="T5" fmla="*/ 1 h 139"/>
                <a:gd name="T6" fmla="*/ 328 w 397"/>
                <a:gd name="T7" fmla="*/ 1 h 139"/>
                <a:gd name="T8" fmla="*/ 396 w 397"/>
                <a:gd name="T9" fmla="*/ 69 h 139"/>
                <a:gd name="T10" fmla="*/ 328 w 397"/>
                <a:gd name="T11" fmla="*/ 138 h 139"/>
                <a:gd name="T12" fmla="*/ 70 w 397"/>
                <a:gd name="T13" fmla="*/ 138 h 139"/>
                <a:gd name="T14" fmla="*/ 328 w 397"/>
                <a:gd name="T15" fmla="*/ 0 h 139"/>
                <a:gd name="T16" fmla="*/ 70 w 397"/>
                <a:gd name="T17" fmla="*/ 0 h 139"/>
                <a:gd name="T18" fmla="*/ 0 w 397"/>
                <a:gd name="T19" fmla="*/ 69 h 139"/>
                <a:gd name="T20" fmla="*/ 70 w 397"/>
                <a:gd name="T21" fmla="*/ 139 h 139"/>
                <a:gd name="T22" fmla="*/ 328 w 397"/>
                <a:gd name="T23" fmla="*/ 139 h 139"/>
                <a:gd name="T24" fmla="*/ 397 w 397"/>
                <a:gd name="T25" fmla="*/ 69 h 139"/>
                <a:gd name="T26" fmla="*/ 328 w 397"/>
                <a:gd name="T2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7" h="139">
                  <a:moveTo>
                    <a:pt x="70" y="138"/>
                  </a:moveTo>
                  <a:cubicBezTo>
                    <a:pt x="32" y="138"/>
                    <a:pt x="1" y="108"/>
                    <a:pt x="1" y="69"/>
                  </a:cubicBezTo>
                  <a:cubicBezTo>
                    <a:pt x="1" y="31"/>
                    <a:pt x="32" y="1"/>
                    <a:pt x="70" y="1"/>
                  </a:cubicBezTo>
                  <a:cubicBezTo>
                    <a:pt x="328" y="1"/>
                    <a:pt x="328" y="1"/>
                    <a:pt x="328" y="1"/>
                  </a:cubicBezTo>
                  <a:cubicBezTo>
                    <a:pt x="366" y="1"/>
                    <a:pt x="396" y="31"/>
                    <a:pt x="396" y="69"/>
                  </a:cubicBezTo>
                  <a:cubicBezTo>
                    <a:pt x="396" y="108"/>
                    <a:pt x="366" y="138"/>
                    <a:pt x="328" y="138"/>
                  </a:cubicBezTo>
                  <a:cubicBezTo>
                    <a:pt x="70" y="138"/>
                    <a:pt x="70" y="138"/>
                    <a:pt x="70" y="138"/>
                  </a:cubicBezTo>
                  <a:moveTo>
                    <a:pt x="328" y="0"/>
                  </a:moveTo>
                  <a:cubicBezTo>
                    <a:pt x="70" y="0"/>
                    <a:pt x="70" y="0"/>
                    <a:pt x="70" y="0"/>
                  </a:cubicBezTo>
                  <a:cubicBezTo>
                    <a:pt x="31" y="0"/>
                    <a:pt x="0" y="31"/>
                    <a:pt x="0" y="69"/>
                  </a:cubicBezTo>
                  <a:cubicBezTo>
                    <a:pt x="0" y="108"/>
                    <a:pt x="31" y="139"/>
                    <a:pt x="70" y="139"/>
                  </a:cubicBezTo>
                  <a:cubicBezTo>
                    <a:pt x="328" y="139"/>
                    <a:pt x="328" y="139"/>
                    <a:pt x="328" y="139"/>
                  </a:cubicBezTo>
                  <a:cubicBezTo>
                    <a:pt x="366" y="139"/>
                    <a:pt x="397" y="108"/>
                    <a:pt x="397" y="69"/>
                  </a:cubicBezTo>
                  <a:cubicBezTo>
                    <a:pt x="397" y="31"/>
                    <a:pt x="366" y="0"/>
                    <a:pt x="328" y="0"/>
                  </a:cubicBezTo>
                </a:path>
              </a:pathLst>
            </a:custGeom>
            <a:solidFill>
              <a:srgbClr val="ECED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5"/>
            <p:cNvSpPr/>
            <p:nvPr/>
          </p:nvSpPr>
          <p:spPr>
            <a:xfrm>
              <a:off x="330200" y="1689100"/>
              <a:ext cx="1490662" cy="522288"/>
            </a:xfrm>
            <a:custGeom>
              <a:avLst/>
              <a:gdLst>
                <a:gd name="T0" fmla="*/ 69 w 395"/>
                <a:gd name="T1" fmla="*/ 137 h 137"/>
                <a:gd name="T2" fmla="*/ 0 w 395"/>
                <a:gd name="T3" fmla="*/ 68 h 137"/>
                <a:gd name="T4" fmla="*/ 69 w 395"/>
                <a:gd name="T5" fmla="*/ 0 h 137"/>
                <a:gd name="T6" fmla="*/ 327 w 395"/>
                <a:gd name="T7" fmla="*/ 0 h 137"/>
                <a:gd name="T8" fmla="*/ 395 w 395"/>
                <a:gd name="T9" fmla="*/ 68 h 137"/>
                <a:gd name="T10" fmla="*/ 327 w 395"/>
                <a:gd name="T11" fmla="*/ 137 h 137"/>
                <a:gd name="T12" fmla="*/ 69 w 395"/>
                <a:gd name="T13" fmla="*/ 137 h 137"/>
                <a:gd name="T14" fmla="*/ 327 w 395"/>
                <a:gd name="T15" fmla="*/ 0 h 137"/>
                <a:gd name="T16" fmla="*/ 69 w 395"/>
                <a:gd name="T17" fmla="*/ 0 h 137"/>
                <a:gd name="T18" fmla="*/ 0 w 395"/>
                <a:gd name="T19" fmla="*/ 68 h 137"/>
                <a:gd name="T20" fmla="*/ 69 w 395"/>
                <a:gd name="T21" fmla="*/ 137 h 137"/>
                <a:gd name="T22" fmla="*/ 327 w 395"/>
                <a:gd name="T23" fmla="*/ 137 h 137"/>
                <a:gd name="T24" fmla="*/ 395 w 395"/>
                <a:gd name="T25" fmla="*/ 68 h 137"/>
                <a:gd name="T26" fmla="*/ 327 w 395"/>
                <a:gd name="T2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5" h="137">
                  <a:moveTo>
                    <a:pt x="69" y="137"/>
                  </a:moveTo>
                  <a:cubicBezTo>
                    <a:pt x="31" y="137"/>
                    <a:pt x="0" y="106"/>
                    <a:pt x="0" y="68"/>
                  </a:cubicBezTo>
                  <a:cubicBezTo>
                    <a:pt x="0" y="31"/>
                    <a:pt x="31" y="0"/>
                    <a:pt x="69" y="0"/>
                  </a:cubicBezTo>
                  <a:cubicBezTo>
                    <a:pt x="327" y="0"/>
                    <a:pt x="327" y="0"/>
                    <a:pt x="327" y="0"/>
                  </a:cubicBezTo>
                  <a:cubicBezTo>
                    <a:pt x="364" y="0"/>
                    <a:pt x="395" y="31"/>
                    <a:pt x="395" y="68"/>
                  </a:cubicBezTo>
                  <a:cubicBezTo>
                    <a:pt x="395" y="106"/>
                    <a:pt x="364" y="137"/>
                    <a:pt x="327" y="137"/>
                  </a:cubicBezTo>
                  <a:cubicBezTo>
                    <a:pt x="69" y="137"/>
                    <a:pt x="69" y="137"/>
                    <a:pt x="69" y="137"/>
                  </a:cubicBezTo>
                  <a:moveTo>
                    <a:pt x="327" y="0"/>
                  </a:moveTo>
                  <a:cubicBezTo>
                    <a:pt x="69" y="0"/>
                    <a:pt x="69" y="0"/>
                    <a:pt x="69" y="0"/>
                  </a:cubicBezTo>
                  <a:cubicBezTo>
                    <a:pt x="31" y="0"/>
                    <a:pt x="0" y="30"/>
                    <a:pt x="0" y="68"/>
                  </a:cubicBezTo>
                  <a:cubicBezTo>
                    <a:pt x="0" y="107"/>
                    <a:pt x="31" y="137"/>
                    <a:pt x="69" y="137"/>
                  </a:cubicBezTo>
                  <a:cubicBezTo>
                    <a:pt x="327" y="137"/>
                    <a:pt x="327" y="137"/>
                    <a:pt x="327" y="137"/>
                  </a:cubicBezTo>
                  <a:cubicBezTo>
                    <a:pt x="365" y="137"/>
                    <a:pt x="395" y="107"/>
                    <a:pt x="395" y="68"/>
                  </a:cubicBezTo>
                  <a:cubicBezTo>
                    <a:pt x="395" y="30"/>
                    <a:pt x="365" y="0"/>
                    <a:pt x="327" y="0"/>
                  </a:cubicBezTo>
                </a:path>
              </a:pathLst>
            </a:custGeom>
            <a:solidFill>
              <a:srgbClr val="EBEC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6"/>
            <p:cNvSpPr/>
            <p:nvPr/>
          </p:nvSpPr>
          <p:spPr>
            <a:xfrm>
              <a:off x="330200" y="1689100"/>
              <a:ext cx="1490662" cy="522288"/>
            </a:xfrm>
            <a:custGeom>
              <a:avLst/>
              <a:gdLst>
                <a:gd name="T0" fmla="*/ 69 w 395"/>
                <a:gd name="T1" fmla="*/ 136 h 137"/>
                <a:gd name="T2" fmla="*/ 1 w 395"/>
                <a:gd name="T3" fmla="*/ 68 h 137"/>
                <a:gd name="T4" fmla="*/ 69 w 395"/>
                <a:gd name="T5" fmla="*/ 1 h 137"/>
                <a:gd name="T6" fmla="*/ 327 w 395"/>
                <a:gd name="T7" fmla="*/ 1 h 137"/>
                <a:gd name="T8" fmla="*/ 394 w 395"/>
                <a:gd name="T9" fmla="*/ 68 h 137"/>
                <a:gd name="T10" fmla="*/ 327 w 395"/>
                <a:gd name="T11" fmla="*/ 136 h 137"/>
                <a:gd name="T12" fmla="*/ 69 w 395"/>
                <a:gd name="T13" fmla="*/ 136 h 137"/>
                <a:gd name="T14" fmla="*/ 327 w 395"/>
                <a:gd name="T15" fmla="*/ 0 h 137"/>
                <a:gd name="T16" fmla="*/ 69 w 395"/>
                <a:gd name="T17" fmla="*/ 0 h 137"/>
                <a:gd name="T18" fmla="*/ 0 w 395"/>
                <a:gd name="T19" fmla="*/ 68 h 137"/>
                <a:gd name="T20" fmla="*/ 69 w 395"/>
                <a:gd name="T21" fmla="*/ 137 h 137"/>
                <a:gd name="T22" fmla="*/ 327 w 395"/>
                <a:gd name="T23" fmla="*/ 137 h 137"/>
                <a:gd name="T24" fmla="*/ 395 w 395"/>
                <a:gd name="T25" fmla="*/ 68 h 137"/>
                <a:gd name="T26" fmla="*/ 327 w 395"/>
                <a:gd name="T2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5" h="137">
                  <a:moveTo>
                    <a:pt x="69" y="136"/>
                  </a:moveTo>
                  <a:cubicBezTo>
                    <a:pt x="31" y="136"/>
                    <a:pt x="1" y="106"/>
                    <a:pt x="1" y="68"/>
                  </a:cubicBezTo>
                  <a:cubicBezTo>
                    <a:pt x="1" y="31"/>
                    <a:pt x="31" y="1"/>
                    <a:pt x="69" y="1"/>
                  </a:cubicBezTo>
                  <a:cubicBezTo>
                    <a:pt x="327" y="1"/>
                    <a:pt x="327" y="1"/>
                    <a:pt x="327" y="1"/>
                  </a:cubicBezTo>
                  <a:cubicBezTo>
                    <a:pt x="364" y="1"/>
                    <a:pt x="394" y="31"/>
                    <a:pt x="394" y="68"/>
                  </a:cubicBezTo>
                  <a:cubicBezTo>
                    <a:pt x="394" y="106"/>
                    <a:pt x="364" y="136"/>
                    <a:pt x="327" y="136"/>
                  </a:cubicBezTo>
                  <a:cubicBezTo>
                    <a:pt x="69" y="136"/>
                    <a:pt x="69" y="136"/>
                    <a:pt x="69" y="136"/>
                  </a:cubicBezTo>
                  <a:moveTo>
                    <a:pt x="327" y="0"/>
                  </a:moveTo>
                  <a:cubicBezTo>
                    <a:pt x="69" y="0"/>
                    <a:pt x="69" y="0"/>
                    <a:pt x="69" y="0"/>
                  </a:cubicBezTo>
                  <a:cubicBezTo>
                    <a:pt x="31" y="0"/>
                    <a:pt x="0" y="31"/>
                    <a:pt x="0" y="68"/>
                  </a:cubicBezTo>
                  <a:cubicBezTo>
                    <a:pt x="0" y="106"/>
                    <a:pt x="31" y="137"/>
                    <a:pt x="69" y="137"/>
                  </a:cubicBezTo>
                  <a:cubicBezTo>
                    <a:pt x="327" y="137"/>
                    <a:pt x="327" y="137"/>
                    <a:pt x="327" y="137"/>
                  </a:cubicBezTo>
                  <a:cubicBezTo>
                    <a:pt x="364" y="137"/>
                    <a:pt x="395" y="106"/>
                    <a:pt x="395" y="68"/>
                  </a:cubicBezTo>
                  <a:cubicBezTo>
                    <a:pt x="395" y="31"/>
                    <a:pt x="364" y="0"/>
                    <a:pt x="327" y="0"/>
                  </a:cubicBezTo>
                </a:path>
              </a:pathLst>
            </a:custGeom>
            <a:solidFill>
              <a:srgbClr val="EAEB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7"/>
            <p:cNvSpPr/>
            <p:nvPr/>
          </p:nvSpPr>
          <p:spPr>
            <a:xfrm>
              <a:off x="333375" y="1693863"/>
              <a:ext cx="1484312" cy="514350"/>
            </a:xfrm>
            <a:custGeom>
              <a:avLst/>
              <a:gdLst>
                <a:gd name="T0" fmla="*/ 68 w 393"/>
                <a:gd name="T1" fmla="*/ 135 h 135"/>
                <a:gd name="T2" fmla="*/ 0 w 393"/>
                <a:gd name="T3" fmla="*/ 67 h 135"/>
                <a:gd name="T4" fmla="*/ 68 w 393"/>
                <a:gd name="T5" fmla="*/ 0 h 135"/>
                <a:gd name="T6" fmla="*/ 326 w 393"/>
                <a:gd name="T7" fmla="*/ 0 h 135"/>
                <a:gd name="T8" fmla="*/ 393 w 393"/>
                <a:gd name="T9" fmla="*/ 67 h 135"/>
                <a:gd name="T10" fmla="*/ 326 w 393"/>
                <a:gd name="T11" fmla="*/ 135 h 135"/>
                <a:gd name="T12" fmla="*/ 68 w 393"/>
                <a:gd name="T13" fmla="*/ 135 h 135"/>
                <a:gd name="T14" fmla="*/ 326 w 393"/>
                <a:gd name="T15" fmla="*/ 0 h 135"/>
                <a:gd name="T16" fmla="*/ 68 w 393"/>
                <a:gd name="T17" fmla="*/ 0 h 135"/>
                <a:gd name="T18" fmla="*/ 0 w 393"/>
                <a:gd name="T19" fmla="*/ 67 h 135"/>
                <a:gd name="T20" fmla="*/ 68 w 393"/>
                <a:gd name="T21" fmla="*/ 135 h 135"/>
                <a:gd name="T22" fmla="*/ 326 w 393"/>
                <a:gd name="T23" fmla="*/ 135 h 135"/>
                <a:gd name="T24" fmla="*/ 393 w 393"/>
                <a:gd name="T25" fmla="*/ 67 h 135"/>
                <a:gd name="T26" fmla="*/ 326 w 393"/>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3" h="135">
                  <a:moveTo>
                    <a:pt x="68" y="135"/>
                  </a:moveTo>
                  <a:cubicBezTo>
                    <a:pt x="30" y="135"/>
                    <a:pt x="0" y="105"/>
                    <a:pt x="0" y="67"/>
                  </a:cubicBezTo>
                  <a:cubicBezTo>
                    <a:pt x="0" y="30"/>
                    <a:pt x="30" y="0"/>
                    <a:pt x="68" y="0"/>
                  </a:cubicBezTo>
                  <a:cubicBezTo>
                    <a:pt x="326" y="0"/>
                    <a:pt x="326" y="0"/>
                    <a:pt x="326" y="0"/>
                  </a:cubicBezTo>
                  <a:cubicBezTo>
                    <a:pt x="363" y="0"/>
                    <a:pt x="393" y="30"/>
                    <a:pt x="393" y="67"/>
                  </a:cubicBezTo>
                  <a:cubicBezTo>
                    <a:pt x="393" y="105"/>
                    <a:pt x="363" y="135"/>
                    <a:pt x="326" y="135"/>
                  </a:cubicBezTo>
                  <a:cubicBezTo>
                    <a:pt x="68" y="135"/>
                    <a:pt x="68" y="135"/>
                    <a:pt x="68" y="135"/>
                  </a:cubicBezTo>
                  <a:moveTo>
                    <a:pt x="326" y="0"/>
                  </a:moveTo>
                  <a:cubicBezTo>
                    <a:pt x="68" y="0"/>
                    <a:pt x="68" y="0"/>
                    <a:pt x="68" y="0"/>
                  </a:cubicBezTo>
                  <a:cubicBezTo>
                    <a:pt x="30" y="0"/>
                    <a:pt x="0" y="30"/>
                    <a:pt x="0" y="67"/>
                  </a:cubicBezTo>
                  <a:cubicBezTo>
                    <a:pt x="0" y="105"/>
                    <a:pt x="30" y="135"/>
                    <a:pt x="68" y="135"/>
                  </a:cubicBezTo>
                  <a:cubicBezTo>
                    <a:pt x="326" y="135"/>
                    <a:pt x="326" y="135"/>
                    <a:pt x="326" y="135"/>
                  </a:cubicBezTo>
                  <a:cubicBezTo>
                    <a:pt x="363" y="135"/>
                    <a:pt x="393" y="105"/>
                    <a:pt x="393" y="67"/>
                  </a:cubicBezTo>
                  <a:cubicBezTo>
                    <a:pt x="393" y="30"/>
                    <a:pt x="363" y="0"/>
                    <a:pt x="326" y="0"/>
                  </a:cubicBezTo>
                </a:path>
              </a:pathLst>
            </a:custGeom>
            <a:solidFill>
              <a:srgbClr val="E9EA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8"/>
            <p:cNvSpPr/>
            <p:nvPr/>
          </p:nvSpPr>
          <p:spPr>
            <a:xfrm>
              <a:off x="333375" y="1693863"/>
              <a:ext cx="1484312" cy="514350"/>
            </a:xfrm>
            <a:custGeom>
              <a:avLst/>
              <a:gdLst>
                <a:gd name="T0" fmla="*/ 68 w 393"/>
                <a:gd name="T1" fmla="*/ 134 h 135"/>
                <a:gd name="T2" fmla="*/ 1 w 393"/>
                <a:gd name="T3" fmla="*/ 67 h 135"/>
                <a:gd name="T4" fmla="*/ 68 w 393"/>
                <a:gd name="T5" fmla="*/ 1 h 135"/>
                <a:gd name="T6" fmla="*/ 326 w 393"/>
                <a:gd name="T7" fmla="*/ 1 h 135"/>
                <a:gd name="T8" fmla="*/ 392 w 393"/>
                <a:gd name="T9" fmla="*/ 67 h 135"/>
                <a:gd name="T10" fmla="*/ 326 w 393"/>
                <a:gd name="T11" fmla="*/ 134 h 135"/>
                <a:gd name="T12" fmla="*/ 68 w 393"/>
                <a:gd name="T13" fmla="*/ 134 h 135"/>
                <a:gd name="T14" fmla="*/ 326 w 393"/>
                <a:gd name="T15" fmla="*/ 0 h 135"/>
                <a:gd name="T16" fmla="*/ 68 w 393"/>
                <a:gd name="T17" fmla="*/ 0 h 135"/>
                <a:gd name="T18" fmla="*/ 0 w 393"/>
                <a:gd name="T19" fmla="*/ 67 h 135"/>
                <a:gd name="T20" fmla="*/ 68 w 393"/>
                <a:gd name="T21" fmla="*/ 135 h 135"/>
                <a:gd name="T22" fmla="*/ 326 w 393"/>
                <a:gd name="T23" fmla="*/ 135 h 135"/>
                <a:gd name="T24" fmla="*/ 393 w 393"/>
                <a:gd name="T25" fmla="*/ 67 h 135"/>
                <a:gd name="T26" fmla="*/ 326 w 393"/>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3" h="135">
                  <a:moveTo>
                    <a:pt x="68" y="134"/>
                  </a:moveTo>
                  <a:cubicBezTo>
                    <a:pt x="31" y="134"/>
                    <a:pt x="1" y="104"/>
                    <a:pt x="1" y="67"/>
                  </a:cubicBezTo>
                  <a:cubicBezTo>
                    <a:pt x="1" y="31"/>
                    <a:pt x="31" y="1"/>
                    <a:pt x="68" y="1"/>
                  </a:cubicBezTo>
                  <a:cubicBezTo>
                    <a:pt x="326" y="1"/>
                    <a:pt x="326" y="1"/>
                    <a:pt x="326" y="1"/>
                  </a:cubicBezTo>
                  <a:cubicBezTo>
                    <a:pt x="362" y="1"/>
                    <a:pt x="392" y="31"/>
                    <a:pt x="392" y="67"/>
                  </a:cubicBezTo>
                  <a:cubicBezTo>
                    <a:pt x="392" y="104"/>
                    <a:pt x="362" y="134"/>
                    <a:pt x="326" y="134"/>
                  </a:cubicBezTo>
                  <a:cubicBezTo>
                    <a:pt x="68" y="134"/>
                    <a:pt x="68" y="134"/>
                    <a:pt x="68" y="134"/>
                  </a:cubicBezTo>
                  <a:moveTo>
                    <a:pt x="326" y="0"/>
                  </a:moveTo>
                  <a:cubicBezTo>
                    <a:pt x="68" y="0"/>
                    <a:pt x="68" y="0"/>
                    <a:pt x="68" y="0"/>
                  </a:cubicBezTo>
                  <a:cubicBezTo>
                    <a:pt x="30" y="0"/>
                    <a:pt x="0" y="30"/>
                    <a:pt x="0" y="67"/>
                  </a:cubicBezTo>
                  <a:cubicBezTo>
                    <a:pt x="0" y="105"/>
                    <a:pt x="30" y="135"/>
                    <a:pt x="68" y="135"/>
                  </a:cubicBezTo>
                  <a:cubicBezTo>
                    <a:pt x="326" y="135"/>
                    <a:pt x="326" y="135"/>
                    <a:pt x="326" y="135"/>
                  </a:cubicBezTo>
                  <a:cubicBezTo>
                    <a:pt x="363" y="135"/>
                    <a:pt x="393" y="105"/>
                    <a:pt x="393" y="67"/>
                  </a:cubicBezTo>
                  <a:cubicBezTo>
                    <a:pt x="393" y="30"/>
                    <a:pt x="363" y="0"/>
                    <a:pt x="326" y="0"/>
                  </a:cubicBezTo>
                </a:path>
              </a:pathLst>
            </a:custGeom>
            <a:solidFill>
              <a:srgbClr val="E8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9"/>
            <p:cNvSpPr/>
            <p:nvPr/>
          </p:nvSpPr>
          <p:spPr>
            <a:xfrm>
              <a:off x="336550" y="1697038"/>
              <a:ext cx="1476375" cy="508000"/>
            </a:xfrm>
            <a:custGeom>
              <a:avLst/>
              <a:gdLst>
                <a:gd name="T0" fmla="*/ 67 w 391"/>
                <a:gd name="T1" fmla="*/ 133 h 133"/>
                <a:gd name="T2" fmla="*/ 0 w 391"/>
                <a:gd name="T3" fmla="*/ 66 h 133"/>
                <a:gd name="T4" fmla="*/ 67 w 391"/>
                <a:gd name="T5" fmla="*/ 0 h 133"/>
                <a:gd name="T6" fmla="*/ 325 w 391"/>
                <a:gd name="T7" fmla="*/ 0 h 133"/>
                <a:gd name="T8" fmla="*/ 391 w 391"/>
                <a:gd name="T9" fmla="*/ 66 h 133"/>
                <a:gd name="T10" fmla="*/ 325 w 391"/>
                <a:gd name="T11" fmla="*/ 133 h 133"/>
                <a:gd name="T12" fmla="*/ 67 w 391"/>
                <a:gd name="T13" fmla="*/ 133 h 133"/>
                <a:gd name="T14" fmla="*/ 325 w 391"/>
                <a:gd name="T15" fmla="*/ 0 h 133"/>
                <a:gd name="T16" fmla="*/ 67 w 391"/>
                <a:gd name="T17" fmla="*/ 0 h 133"/>
                <a:gd name="T18" fmla="*/ 0 w 391"/>
                <a:gd name="T19" fmla="*/ 66 h 133"/>
                <a:gd name="T20" fmla="*/ 67 w 391"/>
                <a:gd name="T21" fmla="*/ 133 h 133"/>
                <a:gd name="T22" fmla="*/ 325 w 391"/>
                <a:gd name="T23" fmla="*/ 133 h 133"/>
                <a:gd name="T24" fmla="*/ 391 w 391"/>
                <a:gd name="T25" fmla="*/ 66 h 133"/>
                <a:gd name="T26" fmla="*/ 325 w 391"/>
                <a:gd name="T2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1" h="133">
                  <a:moveTo>
                    <a:pt x="67" y="133"/>
                  </a:moveTo>
                  <a:cubicBezTo>
                    <a:pt x="30" y="133"/>
                    <a:pt x="0" y="103"/>
                    <a:pt x="0" y="66"/>
                  </a:cubicBezTo>
                  <a:cubicBezTo>
                    <a:pt x="0" y="30"/>
                    <a:pt x="30" y="0"/>
                    <a:pt x="67" y="0"/>
                  </a:cubicBezTo>
                  <a:cubicBezTo>
                    <a:pt x="325" y="0"/>
                    <a:pt x="325" y="0"/>
                    <a:pt x="325" y="0"/>
                  </a:cubicBezTo>
                  <a:cubicBezTo>
                    <a:pt x="361" y="0"/>
                    <a:pt x="391" y="30"/>
                    <a:pt x="391" y="66"/>
                  </a:cubicBezTo>
                  <a:cubicBezTo>
                    <a:pt x="391" y="103"/>
                    <a:pt x="361" y="133"/>
                    <a:pt x="325" y="133"/>
                  </a:cubicBezTo>
                  <a:cubicBezTo>
                    <a:pt x="67" y="133"/>
                    <a:pt x="67" y="133"/>
                    <a:pt x="67" y="133"/>
                  </a:cubicBezTo>
                  <a:moveTo>
                    <a:pt x="325" y="0"/>
                  </a:moveTo>
                  <a:cubicBezTo>
                    <a:pt x="67" y="0"/>
                    <a:pt x="67" y="0"/>
                    <a:pt x="67" y="0"/>
                  </a:cubicBezTo>
                  <a:cubicBezTo>
                    <a:pt x="30" y="0"/>
                    <a:pt x="0" y="30"/>
                    <a:pt x="0" y="66"/>
                  </a:cubicBezTo>
                  <a:cubicBezTo>
                    <a:pt x="0" y="103"/>
                    <a:pt x="30" y="133"/>
                    <a:pt x="67" y="133"/>
                  </a:cubicBezTo>
                  <a:cubicBezTo>
                    <a:pt x="325" y="133"/>
                    <a:pt x="325" y="133"/>
                    <a:pt x="325" y="133"/>
                  </a:cubicBezTo>
                  <a:cubicBezTo>
                    <a:pt x="361" y="133"/>
                    <a:pt x="391" y="103"/>
                    <a:pt x="391" y="66"/>
                  </a:cubicBezTo>
                  <a:cubicBezTo>
                    <a:pt x="391" y="30"/>
                    <a:pt x="361" y="0"/>
                    <a:pt x="325" y="0"/>
                  </a:cubicBezTo>
                </a:path>
              </a:pathLst>
            </a:custGeom>
            <a:solidFill>
              <a:srgbClr val="E7E8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0"/>
            <p:cNvSpPr/>
            <p:nvPr/>
          </p:nvSpPr>
          <p:spPr>
            <a:xfrm>
              <a:off x="336550" y="1697038"/>
              <a:ext cx="1476375" cy="508000"/>
            </a:xfrm>
            <a:custGeom>
              <a:avLst/>
              <a:gdLst>
                <a:gd name="T0" fmla="*/ 67 w 391"/>
                <a:gd name="T1" fmla="*/ 132 h 133"/>
                <a:gd name="T2" fmla="*/ 1 w 391"/>
                <a:gd name="T3" fmla="*/ 66 h 133"/>
                <a:gd name="T4" fmla="*/ 67 w 391"/>
                <a:gd name="T5" fmla="*/ 1 h 133"/>
                <a:gd name="T6" fmla="*/ 325 w 391"/>
                <a:gd name="T7" fmla="*/ 1 h 133"/>
                <a:gd name="T8" fmla="*/ 390 w 391"/>
                <a:gd name="T9" fmla="*/ 66 h 133"/>
                <a:gd name="T10" fmla="*/ 325 w 391"/>
                <a:gd name="T11" fmla="*/ 132 h 133"/>
                <a:gd name="T12" fmla="*/ 67 w 391"/>
                <a:gd name="T13" fmla="*/ 132 h 133"/>
                <a:gd name="T14" fmla="*/ 325 w 391"/>
                <a:gd name="T15" fmla="*/ 0 h 133"/>
                <a:gd name="T16" fmla="*/ 67 w 391"/>
                <a:gd name="T17" fmla="*/ 0 h 133"/>
                <a:gd name="T18" fmla="*/ 0 w 391"/>
                <a:gd name="T19" fmla="*/ 66 h 133"/>
                <a:gd name="T20" fmla="*/ 67 w 391"/>
                <a:gd name="T21" fmla="*/ 133 h 133"/>
                <a:gd name="T22" fmla="*/ 325 w 391"/>
                <a:gd name="T23" fmla="*/ 133 h 133"/>
                <a:gd name="T24" fmla="*/ 391 w 391"/>
                <a:gd name="T25" fmla="*/ 66 h 133"/>
                <a:gd name="T26" fmla="*/ 325 w 391"/>
                <a:gd name="T2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1" h="133">
                  <a:moveTo>
                    <a:pt x="67" y="132"/>
                  </a:moveTo>
                  <a:cubicBezTo>
                    <a:pt x="30" y="132"/>
                    <a:pt x="1" y="103"/>
                    <a:pt x="1" y="66"/>
                  </a:cubicBezTo>
                  <a:cubicBezTo>
                    <a:pt x="1" y="30"/>
                    <a:pt x="30" y="1"/>
                    <a:pt x="67" y="1"/>
                  </a:cubicBezTo>
                  <a:cubicBezTo>
                    <a:pt x="325" y="1"/>
                    <a:pt x="325" y="1"/>
                    <a:pt x="325" y="1"/>
                  </a:cubicBezTo>
                  <a:cubicBezTo>
                    <a:pt x="361" y="1"/>
                    <a:pt x="390" y="30"/>
                    <a:pt x="390" y="66"/>
                  </a:cubicBezTo>
                  <a:cubicBezTo>
                    <a:pt x="390" y="103"/>
                    <a:pt x="361" y="132"/>
                    <a:pt x="325" y="132"/>
                  </a:cubicBezTo>
                  <a:cubicBezTo>
                    <a:pt x="67" y="132"/>
                    <a:pt x="67" y="132"/>
                    <a:pt x="67" y="132"/>
                  </a:cubicBezTo>
                  <a:moveTo>
                    <a:pt x="325" y="0"/>
                  </a:moveTo>
                  <a:cubicBezTo>
                    <a:pt x="67" y="0"/>
                    <a:pt x="67" y="0"/>
                    <a:pt x="67" y="0"/>
                  </a:cubicBezTo>
                  <a:cubicBezTo>
                    <a:pt x="30" y="0"/>
                    <a:pt x="0" y="30"/>
                    <a:pt x="0" y="66"/>
                  </a:cubicBezTo>
                  <a:cubicBezTo>
                    <a:pt x="0" y="103"/>
                    <a:pt x="30" y="133"/>
                    <a:pt x="67" y="133"/>
                  </a:cubicBezTo>
                  <a:cubicBezTo>
                    <a:pt x="325" y="133"/>
                    <a:pt x="325" y="133"/>
                    <a:pt x="325" y="133"/>
                  </a:cubicBezTo>
                  <a:cubicBezTo>
                    <a:pt x="361" y="133"/>
                    <a:pt x="391" y="103"/>
                    <a:pt x="391" y="66"/>
                  </a:cubicBezTo>
                  <a:cubicBezTo>
                    <a:pt x="391" y="30"/>
                    <a:pt x="361" y="0"/>
                    <a:pt x="325" y="0"/>
                  </a:cubicBezTo>
                </a:path>
              </a:pathLst>
            </a:custGeom>
            <a:solidFill>
              <a:srgbClr val="E6E7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1"/>
            <p:cNvSpPr/>
            <p:nvPr/>
          </p:nvSpPr>
          <p:spPr>
            <a:xfrm>
              <a:off x="341313" y="1701800"/>
              <a:ext cx="1468437" cy="498475"/>
            </a:xfrm>
            <a:custGeom>
              <a:avLst/>
              <a:gdLst>
                <a:gd name="T0" fmla="*/ 66 w 389"/>
                <a:gd name="T1" fmla="*/ 130 h 131"/>
                <a:gd name="T2" fmla="*/ 1 w 389"/>
                <a:gd name="T3" fmla="*/ 65 h 131"/>
                <a:gd name="T4" fmla="*/ 66 w 389"/>
                <a:gd name="T5" fmla="*/ 1 h 131"/>
                <a:gd name="T6" fmla="*/ 324 w 389"/>
                <a:gd name="T7" fmla="*/ 1 h 131"/>
                <a:gd name="T8" fmla="*/ 388 w 389"/>
                <a:gd name="T9" fmla="*/ 65 h 131"/>
                <a:gd name="T10" fmla="*/ 324 w 389"/>
                <a:gd name="T11" fmla="*/ 130 h 131"/>
                <a:gd name="T12" fmla="*/ 66 w 389"/>
                <a:gd name="T13" fmla="*/ 130 h 131"/>
                <a:gd name="T14" fmla="*/ 324 w 389"/>
                <a:gd name="T15" fmla="*/ 0 h 131"/>
                <a:gd name="T16" fmla="*/ 66 w 389"/>
                <a:gd name="T17" fmla="*/ 0 h 131"/>
                <a:gd name="T18" fmla="*/ 0 w 389"/>
                <a:gd name="T19" fmla="*/ 65 h 131"/>
                <a:gd name="T20" fmla="*/ 66 w 389"/>
                <a:gd name="T21" fmla="*/ 131 h 131"/>
                <a:gd name="T22" fmla="*/ 324 w 389"/>
                <a:gd name="T23" fmla="*/ 131 h 131"/>
                <a:gd name="T24" fmla="*/ 389 w 389"/>
                <a:gd name="T25" fmla="*/ 65 h 131"/>
                <a:gd name="T26" fmla="*/ 324 w 389"/>
                <a:gd name="T2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9" h="131">
                  <a:moveTo>
                    <a:pt x="66" y="130"/>
                  </a:moveTo>
                  <a:cubicBezTo>
                    <a:pt x="30" y="130"/>
                    <a:pt x="1" y="101"/>
                    <a:pt x="1" y="65"/>
                  </a:cubicBezTo>
                  <a:cubicBezTo>
                    <a:pt x="1" y="30"/>
                    <a:pt x="30" y="1"/>
                    <a:pt x="66" y="1"/>
                  </a:cubicBezTo>
                  <a:cubicBezTo>
                    <a:pt x="324" y="1"/>
                    <a:pt x="324" y="1"/>
                    <a:pt x="324" y="1"/>
                  </a:cubicBezTo>
                  <a:cubicBezTo>
                    <a:pt x="359" y="1"/>
                    <a:pt x="388" y="30"/>
                    <a:pt x="388" y="65"/>
                  </a:cubicBezTo>
                  <a:cubicBezTo>
                    <a:pt x="388" y="101"/>
                    <a:pt x="359" y="130"/>
                    <a:pt x="324" y="130"/>
                  </a:cubicBezTo>
                  <a:cubicBezTo>
                    <a:pt x="66" y="130"/>
                    <a:pt x="66" y="130"/>
                    <a:pt x="66" y="130"/>
                  </a:cubicBezTo>
                  <a:moveTo>
                    <a:pt x="324" y="0"/>
                  </a:moveTo>
                  <a:cubicBezTo>
                    <a:pt x="66" y="0"/>
                    <a:pt x="66" y="0"/>
                    <a:pt x="66" y="0"/>
                  </a:cubicBezTo>
                  <a:cubicBezTo>
                    <a:pt x="29" y="0"/>
                    <a:pt x="0" y="29"/>
                    <a:pt x="0" y="65"/>
                  </a:cubicBezTo>
                  <a:cubicBezTo>
                    <a:pt x="0" y="102"/>
                    <a:pt x="29" y="131"/>
                    <a:pt x="66" y="131"/>
                  </a:cubicBezTo>
                  <a:cubicBezTo>
                    <a:pt x="324" y="131"/>
                    <a:pt x="324" y="131"/>
                    <a:pt x="324" y="131"/>
                  </a:cubicBezTo>
                  <a:cubicBezTo>
                    <a:pt x="360" y="131"/>
                    <a:pt x="389" y="102"/>
                    <a:pt x="389" y="65"/>
                  </a:cubicBezTo>
                  <a:cubicBezTo>
                    <a:pt x="389" y="29"/>
                    <a:pt x="360" y="0"/>
                    <a:pt x="324" y="0"/>
                  </a:cubicBezTo>
                </a:path>
              </a:pathLst>
            </a:custGeom>
            <a:solidFill>
              <a:srgbClr val="E5E6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2"/>
            <p:cNvSpPr/>
            <p:nvPr/>
          </p:nvSpPr>
          <p:spPr>
            <a:xfrm>
              <a:off x="344488" y="1704975"/>
              <a:ext cx="1462087" cy="492125"/>
            </a:xfrm>
            <a:custGeom>
              <a:avLst/>
              <a:gdLst>
                <a:gd name="T0" fmla="*/ 65 w 387"/>
                <a:gd name="T1" fmla="*/ 129 h 129"/>
                <a:gd name="T2" fmla="*/ 0 w 387"/>
                <a:gd name="T3" fmla="*/ 64 h 129"/>
                <a:gd name="T4" fmla="*/ 65 w 387"/>
                <a:gd name="T5" fmla="*/ 0 h 129"/>
                <a:gd name="T6" fmla="*/ 323 w 387"/>
                <a:gd name="T7" fmla="*/ 0 h 129"/>
                <a:gd name="T8" fmla="*/ 387 w 387"/>
                <a:gd name="T9" fmla="*/ 64 h 129"/>
                <a:gd name="T10" fmla="*/ 323 w 387"/>
                <a:gd name="T11" fmla="*/ 129 h 129"/>
                <a:gd name="T12" fmla="*/ 65 w 387"/>
                <a:gd name="T13" fmla="*/ 129 h 129"/>
                <a:gd name="T14" fmla="*/ 323 w 387"/>
                <a:gd name="T15" fmla="*/ 0 h 129"/>
                <a:gd name="T16" fmla="*/ 65 w 387"/>
                <a:gd name="T17" fmla="*/ 0 h 129"/>
                <a:gd name="T18" fmla="*/ 0 w 387"/>
                <a:gd name="T19" fmla="*/ 64 h 129"/>
                <a:gd name="T20" fmla="*/ 65 w 387"/>
                <a:gd name="T21" fmla="*/ 129 h 129"/>
                <a:gd name="T22" fmla="*/ 323 w 387"/>
                <a:gd name="T23" fmla="*/ 129 h 129"/>
                <a:gd name="T24" fmla="*/ 387 w 387"/>
                <a:gd name="T25" fmla="*/ 64 h 129"/>
                <a:gd name="T26" fmla="*/ 323 w 387"/>
                <a:gd name="T2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7" h="129">
                  <a:moveTo>
                    <a:pt x="65" y="129"/>
                  </a:moveTo>
                  <a:cubicBezTo>
                    <a:pt x="29" y="129"/>
                    <a:pt x="0" y="100"/>
                    <a:pt x="0" y="64"/>
                  </a:cubicBezTo>
                  <a:cubicBezTo>
                    <a:pt x="0" y="29"/>
                    <a:pt x="29" y="0"/>
                    <a:pt x="65" y="0"/>
                  </a:cubicBezTo>
                  <a:cubicBezTo>
                    <a:pt x="323" y="0"/>
                    <a:pt x="323" y="0"/>
                    <a:pt x="323" y="0"/>
                  </a:cubicBezTo>
                  <a:cubicBezTo>
                    <a:pt x="358" y="0"/>
                    <a:pt x="387" y="29"/>
                    <a:pt x="387" y="64"/>
                  </a:cubicBezTo>
                  <a:cubicBezTo>
                    <a:pt x="387" y="100"/>
                    <a:pt x="358" y="129"/>
                    <a:pt x="323" y="129"/>
                  </a:cubicBezTo>
                  <a:cubicBezTo>
                    <a:pt x="65" y="129"/>
                    <a:pt x="65" y="129"/>
                    <a:pt x="65" y="129"/>
                  </a:cubicBezTo>
                  <a:moveTo>
                    <a:pt x="323" y="0"/>
                  </a:moveTo>
                  <a:cubicBezTo>
                    <a:pt x="65" y="0"/>
                    <a:pt x="65" y="0"/>
                    <a:pt x="65" y="0"/>
                  </a:cubicBezTo>
                  <a:cubicBezTo>
                    <a:pt x="29" y="0"/>
                    <a:pt x="0" y="29"/>
                    <a:pt x="0" y="64"/>
                  </a:cubicBezTo>
                  <a:cubicBezTo>
                    <a:pt x="0" y="100"/>
                    <a:pt x="29" y="129"/>
                    <a:pt x="65" y="129"/>
                  </a:cubicBezTo>
                  <a:cubicBezTo>
                    <a:pt x="323" y="129"/>
                    <a:pt x="323" y="129"/>
                    <a:pt x="323" y="129"/>
                  </a:cubicBezTo>
                  <a:cubicBezTo>
                    <a:pt x="358" y="129"/>
                    <a:pt x="387" y="100"/>
                    <a:pt x="387" y="64"/>
                  </a:cubicBezTo>
                  <a:cubicBezTo>
                    <a:pt x="387" y="29"/>
                    <a:pt x="358" y="0"/>
                    <a:pt x="323" y="0"/>
                  </a:cubicBezTo>
                </a:path>
              </a:pathLst>
            </a:custGeom>
            <a:solidFill>
              <a:srgbClr val="E5E5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3"/>
            <p:cNvSpPr/>
            <p:nvPr/>
          </p:nvSpPr>
          <p:spPr>
            <a:xfrm>
              <a:off x="344488" y="1704975"/>
              <a:ext cx="1462087" cy="492125"/>
            </a:xfrm>
            <a:custGeom>
              <a:avLst/>
              <a:gdLst>
                <a:gd name="T0" fmla="*/ 65 w 387"/>
                <a:gd name="T1" fmla="*/ 128 h 129"/>
                <a:gd name="T2" fmla="*/ 1 w 387"/>
                <a:gd name="T3" fmla="*/ 64 h 129"/>
                <a:gd name="T4" fmla="*/ 65 w 387"/>
                <a:gd name="T5" fmla="*/ 1 h 129"/>
                <a:gd name="T6" fmla="*/ 323 w 387"/>
                <a:gd name="T7" fmla="*/ 1 h 129"/>
                <a:gd name="T8" fmla="*/ 386 w 387"/>
                <a:gd name="T9" fmla="*/ 64 h 129"/>
                <a:gd name="T10" fmla="*/ 323 w 387"/>
                <a:gd name="T11" fmla="*/ 128 h 129"/>
                <a:gd name="T12" fmla="*/ 65 w 387"/>
                <a:gd name="T13" fmla="*/ 128 h 129"/>
                <a:gd name="T14" fmla="*/ 323 w 387"/>
                <a:gd name="T15" fmla="*/ 0 h 129"/>
                <a:gd name="T16" fmla="*/ 65 w 387"/>
                <a:gd name="T17" fmla="*/ 0 h 129"/>
                <a:gd name="T18" fmla="*/ 0 w 387"/>
                <a:gd name="T19" fmla="*/ 64 h 129"/>
                <a:gd name="T20" fmla="*/ 65 w 387"/>
                <a:gd name="T21" fmla="*/ 129 h 129"/>
                <a:gd name="T22" fmla="*/ 323 w 387"/>
                <a:gd name="T23" fmla="*/ 129 h 129"/>
                <a:gd name="T24" fmla="*/ 387 w 387"/>
                <a:gd name="T25" fmla="*/ 64 h 129"/>
                <a:gd name="T26" fmla="*/ 323 w 387"/>
                <a:gd name="T2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7" h="129">
                  <a:moveTo>
                    <a:pt x="65" y="128"/>
                  </a:moveTo>
                  <a:cubicBezTo>
                    <a:pt x="29" y="128"/>
                    <a:pt x="1" y="100"/>
                    <a:pt x="1" y="64"/>
                  </a:cubicBezTo>
                  <a:cubicBezTo>
                    <a:pt x="1" y="29"/>
                    <a:pt x="29" y="1"/>
                    <a:pt x="65" y="1"/>
                  </a:cubicBezTo>
                  <a:cubicBezTo>
                    <a:pt x="323" y="1"/>
                    <a:pt x="323" y="1"/>
                    <a:pt x="323" y="1"/>
                  </a:cubicBezTo>
                  <a:cubicBezTo>
                    <a:pt x="358" y="1"/>
                    <a:pt x="386" y="29"/>
                    <a:pt x="386" y="64"/>
                  </a:cubicBezTo>
                  <a:cubicBezTo>
                    <a:pt x="386" y="100"/>
                    <a:pt x="358" y="128"/>
                    <a:pt x="323" y="128"/>
                  </a:cubicBezTo>
                  <a:cubicBezTo>
                    <a:pt x="65" y="128"/>
                    <a:pt x="65" y="128"/>
                    <a:pt x="65" y="128"/>
                  </a:cubicBezTo>
                  <a:moveTo>
                    <a:pt x="323" y="0"/>
                  </a:moveTo>
                  <a:cubicBezTo>
                    <a:pt x="65" y="0"/>
                    <a:pt x="65" y="0"/>
                    <a:pt x="65" y="0"/>
                  </a:cubicBezTo>
                  <a:cubicBezTo>
                    <a:pt x="29" y="0"/>
                    <a:pt x="0" y="29"/>
                    <a:pt x="0" y="64"/>
                  </a:cubicBezTo>
                  <a:cubicBezTo>
                    <a:pt x="0" y="100"/>
                    <a:pt x="29" y="129"/>
                    <a:pt x="65" y="129"/>
                  </a:cubicBezTo>
                  <a:cubicBezTo>
                    <a:pt x="323" y="129"/>
                    <a:pt x="323" y="129"/>
                    <a:pt x="323" y="129"/>
                  </a:cubicBezTo>
                  <a:cubicBezTo>
                    <a:pt x="358" y="129"/>
                    <a:pt x="387" y="100"/>
                    <a:pt x="387" y="64"/>
                  </a:cubicBezTo>
                  <a:cubicBezTo>
                    <a:pt x="387" y="29"/>
                    <a:pt x="358" y="0"/>
                    <a:pt x="323" y="0"/>
                  </a:cubicBezTo>
                </a:path>
              </a:pathLst>
            </a:custGeom>
            <a:solidFill>
              <a:srgbClr val="E4E4E6"/>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4"/>
            <p:cNvSpPr/>
            <p:nvPr/>
          </p:nvSpPr>
          <p:spPr>
            <a:xfrm>
              <a:off x="349250" y="1708150"/>
              <a:ext cx="1452562" cy="484188"/>
            </a:xfrm>
            <a:custGeom>
              <a:avLst/>
              <a:gdLst>
                <a:gd name="T0" fmla="*/ 64 w 385"/>
                <a:gd name="T1" fmla="*/ 127 h 127"/>
                <a:gd name="T2" fmla="*/ 0 w 385"/>
                <a:gd name="T3" fmla="*/ 63 h 127"/>
                <a:gd name="T4" fmla="*/ 64 w 385"/>
                <a:gd name="T5" fmla="*/ 0 h 127"/>
                <a:gd name="T6" fmla="*/ 322 w 385"/>
                <a:gd name="T7" fmla="*/ 0 h 127"/>
                <a:gd name="T8" fmla="*/ 385 w 385"/>
                <a:gd name="T9" fmla="*/ 63 h 127"/>
                <a:gd name="T10" fmla="*/ 322 w 385"/>
                <a:gd name="T11" fmla="*/ 127 h 127"/>
                <a:gd name="T12" fmla="*/ 64 w 385"/>
                <a:gd name="T13" fmla="*/ 127 h 127"/>
                <a:gd name="T14" fmla="*/ 322 w 385"/>
                <a:gd name="T15" fmla="*/ 0 h 127"/>
                <a:gd name="T16" fmla="*/ 64 w 385"/>
                <a:gd name="T17" fmla="*/ 0 h 127"/>
                <a:gd name="T18" fmla="*/ 0 w 385"/>
                <a:gd name="T19" fmla="*/ 63 h 127"/>
                <a:gd name="T20" fmla="*/ 64 w 385"/>
                <a:gd name="T21" fmla="*/ 127 h 127"/>
                <a:gd name="T22" fmla="*/ 322 w 385"/>
                <a:gd name="T23" fmla="*/ 127 h 127"/>
                <a:gd name="T24" fmla="*/ 385 w 385"/>
                <a:gd name="T25" fmla="*/ 63 h 127"/>
                <a:gd name="T26" fmla="*/ 322 w 385"/>
                <a:gd name="T2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5" h="127">
                  <a:moveTo>
                    <a:pt x="64" y="127"/>
                  </a:moveTo>
                  <a:cubicBezTo>
                    <a:pt x="29" y="127"/>
                    <a:pt x="0" y="98"/>
                    <a:pt x="0" y="63"/>
                  </a:cubicBezTo>
                  <a:cubicBezTo>
                    <a:pt x="0" y="29"/>
                    <a:pt x="29" y="0"/>
                    <a:pt x="64" y="0"/>
                  </a:cubicBezTo>
                  <a:cubicBezTo>
                    <a:pt x="322" y="0"/>
                    <a:pt x="322" y="0"/>
                    <a:pt x="322" y="0"/>
                  </a:cubicBezTo>
                  <a:cubicBezTo>
                    <a:pt x="356" y="0"/>
                    <a:pt x="385" y="29"/>
                    <a:pt x="385" y="63"/>
                  </a:cubicBezTo>
                  <a:cubicBezTo>
                    <a:pt x="385" y="98"/>
                    <a:pt x="356" y="127"/>
                    <a:pt x="322" y="127"/>
                  </a:cubicBezTo>
                  <a:cubicBezTo>
                    <a:pt x="64" y="127"/>
                    <a:pt x="64" y="127"/>
                    <a:pt x="64" y="127"/>
                  </a:cubicBezTo>
                  <a:moveTo>
                    <a:pt x="322" y="0"/>
                  </a:moveTo>
                  <a:cubicBezTo>
                    <a:pt x="64" y="0"/>
                    <a:pt x="64" y="0"/>
                    <a:pt x="64" y="0"/>
                  </a:cubicBezTo>
                  <a:cubicBezTo>
                    <a:pt x="28" y="0"/>
                    <a:pt x="0" y="28"/>
                    <a:pt x="0" y="63"/>
                  </a:cubicBezTo>
                  <a:cubicBezTo>
                    <a:pt x="0" y="99"/>
                    <a:pt x="28" y="127"/>
                    <a:pt x="64" y="127"/>
                  </a:cubicBezTo>
                  <a:cubicBezTo>
                    <a:pt x="322" y="127"/>
                    <a:pt x="322" y="127"/>
                    <a:pt x="322" y="127"/>
                  </a:cubicBezTo>
                  <a:cubicBezTo>
                    <a:pt x="357" y="127"/>
                    <a:pt x="385" y="99"/>
                    <a:pt x="385" y="63"/>
                  </a:cubicBezTo>
                  <a:cubicBezTo>
                    <a:pt x="385" y="28"/>
                    <a:pt x="357" y="0"/>
                    <a:pt x="322" y="0"/>
                  </a:cubicBezTo>
                </a:path>
              </a:pathLst>
            </a:custGeom>
            <a:solidFill>
              <a:srgbClr val="E3E3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5"/>
            <p:cNvSpPr/>
            <p:nvPr/>
          </p:nvSpPr>
          <p:spPr>
            <a:xfrm>
              <a:off x="349250" y="1708150"/>
              <a:ext cx="1452562" cy="484188"/>
            </a:xfrm>
            <a:custGeom>
              <a:avLst/>
              <a:gdLst>
                <a:gd name="T0" fmla="*/ 64 w 385"/>
                <a:gd name="T1" fmla="*/ 126 h 127"/>
                <a:gd name="T2" fmla="*/ 1 w 385"/>
                <a:gd name="T3" fmla="*/ 63 h 127"/>
                <a:gd name="T4" fmla="*/ 64 w 385"/>
                <a:gd name="T5" fmla="*/ 1 h 127"/>
                <a:gd name="T6" fmla="*/ 322 w 385"/>
                <a:gd name="T7" fmla="*/ 1 h 127"/>
                <a:gd name="T8" fmla="*/ 384 w 385"/>
                <a:gd name="T9" fmla="*/ 63 h 127"/>
                <a:gd name="T10" fmla="*/ 322 w 385"/>
                <a:gd name="T11" fmla="*/ 126 h 127"/>
                <a:gd name="T12" fmla="*/ 64 w 385"/>
                <a:gd name="T13" fmla="*/ 126 h 127"/>
                <a:gd name="T14" fmla="*/ 322 w 385"/>
                <a:gd name="T15" fmla="*/ 0 h 127"/>
                <a:gd name="T16" fmla="*/ 64 w 385"/>
                <a:gd name="T17" fmla="*/ 0 h 127"/>
                <a:gd name="T18" fmla="*/ 0 w 385"/>
                <a:gd name="T19" fmla="*/ 63 h 127"/>
                <a:gd name="T20" fmla="*/ 64 w 385"/>
                <a:gd name="T21" fmla="*/ 127 h 127"/>
                <a:gd name="T22" fmla="*/ 322 w 385"/>
                <a:gd name="T23" fmla="*/ 127 h 127"/>
                <a:gd name="T24" fmla="*/ 385 w 385"/>
                <a:gd name="T25" fmla="*/ 63 h 127"/>
                <a:gd name="T26" fmla="*/ 322 w 385"/>
                <a:gd name="T2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5" h="127">
                  <a:moveTo>
                    <a:pt x="64" y="126"/>
                  </a:moveTo>
                  <a:cubicBezTo>
                    <a:pt x="29" y="126"/>
                    <a:pt x="1" y="98"/>
                    <a:pt x="1" y="63"/>
                  </a:cubicBezTo>
                  <a:cubicBezTo>
                    <a:pt x="1" y="29"/>
                    <a:pt x="29" y="1"/>
                    <a:pt x="64" y="1"/>
                  </a:cubicBezTo>
                  <a:cubicBezTo>
                    <a:pt x="322" y="1"/>
                    <a:pt x="322" y="1"/>
                    <a:pt x="322" y="1"/>
                  </a:cubicBezTo>
                  <a:cubicBezTo>
                    <a:pt x="356" y="1"/>
                    <a:pt x="384" y="29"/>
                    <a:pt x="384" y="63"/>
                  </a:cubicBezTo>
                  <a:cubicBezTo>
                    <a:pt x="384" y="98"/>
                    <a:pt x="356" y="126"/>
                    <a:pt x="322" y="126"/>
                  </a:cubicBezTo>
                  <a:cubicBezTo>
                    <a:pt x="64" y="126"/>
                    <a:pt x="64" y="126"/>
                    <a:pt x="64" y="126"/>
                  </a:cubicBezTo>
                  <a:moveTo>
                    <a:pt x="322" y="0"/>
                  </a:moveTo>
                  <a:cubicBezTo>
                    <a:pt x="64" y="0"/>
                    <a:pt x="64" y="0"/>
                    <a:pt x="64" y="0"/>
                  </a:cubicBezTo>
                  <a:cubicBezTo>
                    <a:pt x="29" y="0"/>
                    <a:pt x="0" y="29"/>
                    <a:pt x="0" y="63"/>
                  </a:cubicBezTo>
                  <a:cubicBezTo>
                    <a:pt x="0" y="98"/>
                    <a:pt x="29" y="127"/>
                    <a:pt x="64" y="127"/>
                  </a:cubicBezTo>
                  <a:cubicBezTo>
                    <a:pt x="322" y="127"/>
                    <a:pt x="322" y="127"/>
                    <a:pt x="322" y="127"/>
                  </a:cubicBezTo>
                  <a:cubicBezTo>
                    <a:pt x="356" y="127"/>
                    <a:pt x="385" y="98"/>
                    <a:pt x="385" y="63"/>
                  </a:cubicBezTo>
                  <a:cubicBezTo>
                    <a:pt x="385" y="29"/>
                    <a:pt x="356" y="0"/>
                    <a:pt x="322" y="0"/>
                  </a:cubicBezTo>
                </a:path>
              </a:pathLst>
            </a:custGeom>
            <a:solidFill>
              <a:srgbClr val="E2E2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6"/>
            <p:cNvSpPr/>
            <p:nvPr/>
          </p:nvSpPr>
          <p:spPr>
            <a:xfrm>
              <a:off x="352425" y="1712913"/>
              <a:ext cx="1446212" cy="476250"/>
            </a:xfrm>
            <a:custGeom>
              <a:avLst/>
              <a:gdLst>
                <a:gd name="T0" fmla="*/ 63 w 383"/>
                <a:gd name="T1" fmla="*/ 125 h 125"/>
                <a:gd name="T2" fmla="*/ 0 w 383"/>
                <a:gd name="T3" fmla="*/ 62 h 125"/>
                <a:gd name="T4" fmla="*/ 63 w 383"/>
                <a:gd name="T5" fmla="*/ 0 h 125"/>
                <a:gd name="T6" fmla="*/ 321 w 383"/>
                <a:gd name="T7" fmla="*/ 0 h 125"/>
                <a:gd name="T8" fmla="*/ 383 w 383"/>
                <a:gd name="T9" fmla="*/ 62 h 125"/>
                <a:gd name="T10" fmla="*/ 321 w 383"/>
                <a:gd name="T11" fmla="*/ 125 h 125"/>
                <a:gd name="T12" fmla="*/ 63 w 383"/>
                <a:gd name="T13" fmla="*/ 125 h 125"/>
                <a:gd name="T14" fmla="*/ 321 w 383"/>
                <a:gd name="T15" fmla="*/ 0 h 125"/>
                <a:gd name="T16" fmla="*/ 63 w 383"/>
                <a:gd name="T17" fmla="*/ 0 h 125"/>
                <a:gd name="T18" fmla="*/ 0 w 383"/>
                <a:gd name="T19" fmla="*/ 62 h 125"/>
                <a:gd name="T20" fmla="*/ 63 w 383"/>
                <a:gd name="T21" fmla="*/ 125 h 125"/>
                <a:gd name="T22" fmla="*/ 321 w 383"/>
                <a:gd name="T23" fmla="*/ 125 h 125"/>
                <a:gd name="T24" fmla="*/ 383 w 383"/>
                <a:gd name="T25" fmla="*/ 62 h 125"/>
                <a:gd name="T26" fmla="*/ 321 w 383"/>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3" h="125">
                  <a:moveTo>
                    <a:pt x="63" y="125"/>
                  </a:moveTo>
                  <a:cubicBezTo>
                    <a:pt x="28" y="125"/>
                    <a:pt x="0" y="97"/>
                    <a:pt x="0" y="62"/>
                  </a:cubicBezTo>
                  <a:cubicBezTo>
                    <a:pt x="0" y="28"/>
                    <a:pt x="28" y="0"/>
                    <a:pt x="63" y="0"/>
                  </a:cubicBezTo>
                  <a:cubicBezTo>
                    <a:pt x="321" y="0"/>
                    <a:pt x="321" y="0"/>
                    <a:pt x="321" y="0"/>
                  </a:cubicBezTo>
                  <a:cubicBezTo>
                    <a:pt x="355" y="0"/>
                    <a:pt x="383" y="28"/>
                    <a:pt x="383" y="62"/>
                  </a:cubicBezTo>
                  <a:cubicBezTo>
                    <a:pt x="383" y="97"/>
                    <a:pt x="355" y="125"/>
                    <a:pt x="321" y="125"/>
                  </a:cubicBezTo>
                  <a:cubicBezTo>
                    <a:pt x="63" y="125"/>
                    <a:pt x="63" y="125"/>
                    <a:pt x="63" y="125"/>
                  </a:cubicBezTo>
                  <a:moveTo>
                    <a:pt x="321" y="0"/>
                  </a:moveTo>
                  <a:cubicBezTo>
                    <a:pt x="63" y="0"/>
                    <a:pt x="63" y="0"/>
                    <a:pt x="63" y="0"/>
                  </a:cubicBezTo>
                  <a:cubicBezTo>
                    <a:pt x="28" y="0"/>
                    <a:pt x="0" y="28"/>
                    <a:pt x="0" y="62"/>
                  </a:cubicBezTo>
                  <a:cubicBezTo>
                    <a:pt x="0" y="97"/>
                    <a:pt x="28" y="125"/>
                    <a:pt x="63" y="125"/>
                  </a:cubicBezTo>
                  <a:cubicBezTo>
                    <a:pt x="321" y="125"/>
                    <a:pt x="321" y="125"/>
                    <a:pt x="321" y="125"/>
                  </a:cubicBezTo>
                  <a:cubicBezTo>
                    <a:pt x="355" y="125"/>
                    <a:pt x="383" y="97"/>
                    <a:pt x="383" y="62"/>
                  </a:cubicBezTo>
                  <a:cubicBezTo>
                    <a:pt x="383" y="28"/>
                    <a:pt x="355" y="0"/>
                    <a:pt x="321" y="0"/>
                  </a:cubicBezTo>
                </a:path>
              </a:pathLst>
            </a:custGeom>
            <a:solidFill>
              <a:srgbClr val="E1E1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7"/>
            <p:cNvSpPr/>
            <p:nvPr/>
          </p:nvSpPr>
          <p:spPr>
            <a:xfrm>
              <a:off x="352425" y="1712913"/>
              <a:ext cx="1446212" cy="476250"/>
            </a:xfrm>
            <a:custGeom>
              <a:avLst/>
              <a:gdLst>
                <a:gd name="T0" fmla="*/ 63 w 383"/>
                <a:gd name="T1" fmla="*/ 124 h 125"/>
                <a:gd name="T2" fmla="*/ 1 w 383"/>
                <a:gd name="T3" fmla="*/ 62 h 125"/>
                <a:gd name="T4" fmla="*/ 63 w 383"/>
                <a:gd name="T5" fmla="*/ 1 h 125"/>
                <a:gd name="T6" fmla="*/ 321 w 383"/>
                <a:gd name="T7" fmla="*/ 1 h 125"/>
                <a:gd name="T8" fmla="*/ 382 w 383"/>
                <a:gd name="T9" fmla="*/ 62 h 125"/>
                <a:gd name="T10" fmla="*/ 321 w 383"/>
                <a:gd name="T11" fmla="*/ 124 h 125"/>
                <a:gd name="T12" fmla="*/ 63 w 383"/>
                <a:gd name="T13" fmla="*/ 124 h 125"/>
                <a:gd name="T14" fmla="*/ 321 w 383"/>
                <a:gd name="T15" fmla="*/ 0 h 125"/>
                <a:gd name="T16" fmla="*/ 63 w 383"/>
                <a:gd name="T17" fmla="*/ 0 h 125"/>
                <a:gd name="T18" fmla="*/ 0 w 383"/>
                <a:gd name="T19" fmla="*/ 62 h 125"/>
                <a:gd name="T20" fmla="*/ 63 w 383"/>
                <a:gd name="T21" fmla="*/ 125 h 125"/>
                <a:gd name="T22" fmla="*/ 321 w 383"/>
                <a:gd name="T23" fmla="*/ 125 h 125"/>
                <a:gd name="T24" fmla="*/ 383 w 383"/>
                <a:gd name="T25" fmla="*/ 62 h 125"/>
                <a:gd name="T26" fmla="*/ 321 w 383"/>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3" h="125">
                  <a:moveTo>
                    <a:pt x="63" y="124"/>
                  </a:moveTo>
                  <a:cubicBezTo>
                    <a:pt x="29" y="124"/>
                    <a:pt x="1" y="96"/>
                    <a:pt x="1" y="62"/>
                  </a:cubicBezTo>
                  <a:cubicBezTo>
                    <a:pt x="1" y="29"/>
                    <a:pt x="29" y="1"/>
                    <a:pt x="63" y="1"/>
                  </a:cubicBezTo>
                  <a:cubicBezTo>
                    <a:pt x="321" y="1"/>
                    <a:pt x="321" y="1"/>
                    <a:pt x="321" y="1"/>
                  </a:cubicBezTo>
                  <a:cubicBezTo>
                    <a:pt x="354" y="1"/>
                    <a:pt x="382" y="29"/>
                    <a:pt x="382" y="62"/>
                  </a:cubicBezTo>
                  <a:cubicBezTo>
                    <a:pt x="382" y="96"/>
                    <a:pt x="354" y="124"/>
                    <a:pt x="321" y="124"/>
                  </a:cubicBezTo>
                  <a:cubicBezTo>
                    <a:pt x="63" y="124"/>
                    <a:pt x="63" y="124"/>
                    <a:pt x="63" y="124"/>
                  </a:cubicBezTo>
                  <a:moveTo>
                    <a:pt x="321" y="0"/>
                  </a:moveTo>
                  <a:cubicBezTo>
                    <a:pt x="63" y="0"/>
                    <a:pt x="63" y="0"/>
                    <a:pt x="63" y="0"/>
                  </a:cubicBezTo>
                  <a:cubicBezTo>
                    <a:pt x="28" y="0"/>
                    <a:pt x="0" y="28"/>
                    <a:pt x="0" y="62"/>
                  </a:cubicBezTo>
                  <a:cubicBezTo>
                    <a:pt x="0" y="97"/>
                    <a:pt x="28" y="125"/>
                    <a:pt x="63" y="125"/>
                  </a:cubicBezTo>
                  <a:cubicBezTo>
                    <a:pt x="321" y="125"/>
                    <a:pt x="321" y="125"/>
                    <a:pt x="321" y="125"/>
                  </a:cubicBezTo>
                  <a:cubicBezTo>
                    <a:pt x="355" y="125"/>
                    <a:pt x="383" y="97"/>
                    <a:pt x="383" y="62"/>
                  </a:cubicBezTo>
                  <a:cubicBezTo>
                    <a:pt x="383" y="28"/>
                    <a:pt x="355" y="0"/>
                    <a:pt x="321" y="0"/>
                  </a:cubicBezTo>
                </a:path>
              </a:pathLst>
            </a:custGeom>
            <a:solidFill>
              <a:srgbClr val="E0E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8"/>
            <p:cNvSpPr/>
            <p:nvPr/>
          </p:nvSpPr>
          <p:spPr>
            <a:xfrm>
              <a:off x="355600" y="1716088"/>
              <a:ext cx="1439862" cy="469900"/>
            </a:xfrm>
            <a:custGeom>
              <a:avLst/>
              <a:gdLst>
                <a:gd name="T0" fmla="*/ 62 w 381"/>
                <a:gd name="T1" fmla="*/ 122 h 123"/>
                <a:gd name="T2" fmla="*/ 1 w 381"/>
                <a:gd name="T3" fmla="*/ 61 h 123"/>
                <a:gd name="T4" fmla="*/ 62 w 381"/>
                <a:gd name="T5" fmla="*/ 1 h 123"/>
                <a:gd name="T6" fmla="*/ 320 w 381"/>
                <a:gd name="T7" fmla="*/ 1 h 123"/>
                <a:gd name="T8" fmla="*/ 380 w 381"/>
                <a:gd name="T9" fmla="*/ 61 h 123"/>
                <a:gd name="T10" fmla="*/ 320 w 381"/>
                <a:gd name="T11" fmla="*/ 122 h 123"/>
                <a:gd name="T12" fmla="*/ 62 w 381"/>
                <a:gd name="T13" fmla="*/ 122 h 123"/>
                <a:gd name="T14" fmla="*/ 320 w 381"/>
                <a:gd name="T15" fmla="*/ 0 h 123"/>
                <a:gd name="T16" fmla="*/ 62 w 381"/>
                <a:gd name="T17" fmla="*/ 0 h 123"/>
                <a:gd name="T18" fmla="*/ 0 w 381"/>
                <a:gd name="T19" fmla="*/ 61 h 123"/>
                <a:gd name="T20" fmla="*/ 62 w 381"/>
                <a:gd name="T21" fmla="*/ 123 h 123"/>
                <a:gd name="T22" fmla="*/ 320 w 381"/>
                <a:gd name="T23" fmla="*/ 123 h 123"/>
                <a:gd name="T24" fmla="*/ 381 w 381"/>
                <a:gd name="T25" fmla="*/ 61 h 123"/>
                <a:gd name="T26" fmla="*/ 320 w 381"/>
                <a:gd name="T2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1" h="123">
                  <a:moveTo>
                    <a:pt x="62" y="122"/>
                  </a:moveTo>
                  <a:cubicBezTo>
                    <a:pt x="28" y="122"/>
                    <a:pt x="1" y="95"/>
                    <a:pt x="1" y="61"/>
                  </a:cubicBezTo>
                  <a:cubicBezTo>
                    <a:pt x="1" y="28"/>
                    <a:pt x="28" y="1"/>
                    <a:pt x="62" y="1"/>
                  </a:cubicBezTo>
                  <a:cubicBezTo>
                    <a:pt x="320" y="1"/>
                    <a:pt x="320" y="1"/>
                    <a:pt x="320" y="1"/>
                  </a:cubicBezTo>
                  <a:cubicBezTo>
                    <a:pt x="353" y="1"/>
                    <a:pt x="380" y="28"/>
                    <a:pt x="380" y="61"/>
                  </a:cubicBezTo>
                  <a:cubicBezTo>
                    <a:pt x="380" y="95"/>
                    <a:pt x="353" y="122"/>
                    <a:pt x="320" y="122"/>
                  </a:cubicBezTo>
                  <a:cubicBezTo>
                    <a:pt x="62" y="122"/>
                    <a:pt x="62" y="122"/>
                    <a:pt x="62" y="122"/>
                  </a:cubicBezTo>
                  <a:moveTo>
                    <a:pt x="320" y="0"/>
                  </a:moveTo>
                  <a:cubicBezTo>
                    <a:pt x="62" y="0"/>
                    <a:pt x="62" y="0"/>
                    <a:pt x="62" y="0"/>
                  </a:cubicBezTo>
                  <a:cubicBezTo>
                    <a:pt x="28" y="0"/>
                    <a:pt x="0" y="28"/>
                    <a:pt x="0" y="61"/>
                  </a:cubicBezTo>
                  <a:cubicBezTo>
                    <a:pt x="0" y="95"/>
                    <a:pt x="28" y="123"/>
                    <a:pt x="62" y="123"/>
                  </a:cubicBezTo>
                  <a:cubicBezTo>
                    <a:pt x="320" y="123"/>
                    <a:pt x="320" y="123"/>
                    <a:pt x="320" y="123"/>
                  </a:cubicBezTo>
                  <a:cubicBezTo>
                    <a:pt x="353" y="123"/>
                    <a:pt x="381" y="95"/>
                    <a:pt x="381" y="61"/>
                  </a:cubicBezTo>
                  <a:cubicBezTo>
                    <a:pt x="381" y="28"/>
                    <a:pt x="353" y="0"/>
                    <a:pt x="320" y="0"/>
                  </a:cubicBezTo>
                </a:path>
              </a:pathLst>
            </a:custGeom>
            <a:solidFill>
              <a:srgbClr val="DFDF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9"/>
            <p:cNvSpPr/>
            <p:nvPr/>
          </p:nvSpPr>
          <p:spPr>
            <a:xfrm>
              <a:off x="360363" y="1720850"/>
              <a:ext cx="1430337" cy="460375"/>
            </a:xfrm>
            <a:custGeom>
              <a:avLst/>
              <a:gdLst>
                <a:gd name="T0" fmla="*/ 61 w 379"/>
                <a:gd name="T1" fmla="*/ 121 h 121"/>
                <a:gd name="T2" fmla="*/ 0 w 379"/>
                <a:gd name="T3" fmla="*/ 60 h 121"/>
                <a:gd name="T4" fmla="*/ 61 w 379"/>
                <a:gd name="T5" fmla="*/ 0 h 121"/>
                <a:gd name="T6" fmla="*/ 319 w 379"/>
                <a:gd name="T7" fmla="*/ 0 h 121"/>
                <a:gd name="T8" fmla="*/ 379 w 379"/>
                <a:gd name="T9" fmla="*/ 60 h 121"/>
                <a:gd name="T10" fmla="*/ 319 w 379"/>
                <a:gd name="T11" fmla="*/ 121 h 121"/>
                <a:gd name="T12" fmla="*/ 61 w 379"/>
                <a:gd name="T13" fmla="*/ 121 h 121"/>
                <a:gd name="T14" fmla="*/ 319 w 379"/>
                <a:gd name="T15" fmla="*/ 0 h 121"/>
                <a:gd name="T16" fmla="*/ 61 w 379"/>
                <a:gd name="T17" fmla="*/ 0 h 121"/>
                <a:gd name="T18" fmla="*/ 0 w 379"/>
                <a:gd name="T19" fmla="*/ 60 h 121"/>
                <a:gd name="T20" fmla="*/ 61 w 379"/>
                <a:gd name="T21" fmla="*/ 121 h 121"/>
                <a:gd name="T22" fmla="*/ 319 w 379"/>
                <a:gd name="T23" fmla="*/ 121 h 121"/>
                <a:gd name="T24" fmla="*/ 379 w 379"/>
                <a:gd name="T25" fmla="*/ 60 h 121"/>
                <a:gd name="T26" fmla="*/ 319 w 379"/>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9" h="121">
                  <a:moveTo>
                    <a:pt x="61" y="121"/>
                  </a:moveTo>
                  <a:cubicBezTo>
                    <a:pt x="27" y="121"/>
                    <a:pt x="0" y="94"/>
                    <a:pt x="0" y="60"/>
                  </a:cubicBezTo>
                  <a:cubicBezTo>
                    <a:pt x="0" y="27"/>
                    <a:pt x="27" y="0"/>
                    <a:pt x="61" y="0"/>
                  </a:cubicBezTo>
                  <a:cubicBezTo>
                    <a:pt x="319" y="0"/>
                    <a:pt x="319" y="0"/>
                    <a:pt x="319" y="0"/>
                  </a:cubicBezTo>
                  <a:cubicBezTo>
                    <a:pt x="352" y="0"/>
                    <a:pt x="379" y="27"/>
                    <a:pt x="379" y="60"/>
                  </a:cubicBezTo>
                  <a:cubicBezTo>
                    <a:pt x="379" y="94"/>
                    <a:pt x="352" y="121"/>
                    <a:pt x="319" y="121"/>
                  </a:cubicBezTo>
                  <a:cubicBezTo>
                    <a:pt x="61" y="121"/>
                    <a:pt x="61" y="121"/>
                    <a:pt x="61" y="121"/>
                  </a:cubicBezTo>
                  <a:moveTo>
                    <a:pt x="319" y="0"/>
                  </a:moveTo>
                  <a:cubicBezTo>
                    <a:pt x="61" y="0"/>
                    <a:pt x="61" y="0"/>
                    <a:pt x="61" y="0"/>
                  </a:cubicBezTo>
                  <a:cubicBezTo>
                    <a:pt x="27" y="0"/>
                    <a:pt x="0" y="27"/>
                    <a:pt x="0" y="60"/>
                  </a:cubicBezTo>
                  <a:cubicBezTo>
                    <a:pt x="0" y="94"/>
                    <a:pt x="27" y="121"/>
                    <a:pt x="61" y="121"/>
                  </a:cubicBezTo>
                  <a:cubicBezTo>
                    <a:pt x="319" y="121"/>
                    <a:pt x="319" y="121"/>
                    <a:pt x="319" y="121"/>
                  </a:cubicBezTo>
                  <a:cubicBezTo>
                    <a:pt x="352" y="121"/>
                    <a:pt x="379" y="94"/>
                    <a:pt x="379" y="60"/>
                  </a:cubicBezTo>
                  <a:cubicBezTo>
                    <a:pt x="379" y="27"/>
                    <a:pt x="352" y="0"/>
                    <a:pt x="319" y="0"/>
                  </a:cubicBezTo>
                </a:path>
              </a:pathLst>
            </a:custGeom>
            <a:solidFill>
              <a:srgbClr val="DEDE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0"/>
            <p:cNvSpPr/>
            <p:nvPr/>
          </p:nvSpPr>
          <p:spPr>
            <a:xfrm>
              <a:off x="360363" y="1720850"/>
              <a:ext cx="1430337" cy="460375"/>
            </a:xfrm>
            <a:custGeom>
              <a:avLst/>
              <a:gdLst>
                <a:gd name="T0" fmla="*/ 61 w 379"/>
                <a:gd name="T1" fmla="*/ 120 h 121"/>
                <a:gd name="T2" fmla="*/ 1 w 379"/>
                <a:gd name="T3" fmla="*/ 60 h 121"/>
                <a:gd name="T4" fmla="*/ 61 w 379"/>
                <a:gd name="T5" fmla="*/ 1 h 121"/>
                <a:gd name="T6" fmla="*/ 319 w 379"/>
                <a:gd name="T7" fmla="*/ 1 h 121"/>
                <a:gd name="T8" fmla="*/ 378 w 379"/>
                <a:gd name="T9" fmla="*/ 60 h 121"/>
                <a:gd name="T10" fmla="*/ 319 w 379"/>
                <a:gd name="T11" fmla="*/ 120 h 121"/>
                <a:gd name="T12" fmla="*/ 61 w 379"/>
                <a:gd name="T13" fmla="*/ 120 h 121"/>
                <a:gd name="T14" fmla="*/ 319 w 379"/>
                <a:gd name="T15" fmla="*/ 0 h 121"/>
                <a:gd name="T16" fmla="*/ 61 w 379"/>
                <a:gd name="T17" fmla="*/ 0 h 121"/>
                <a:gd name="T18" fmla="*/ 0 w 379"/>
                <a:gd name="T19" fmla="*/ 60 h 121"/>
                <a:gd name="T20" fmla="*/ 61 w 379"/>
                <a:gd name="T21" fmla="*/ 121 h 121"/>
                <a:gd name="T22" fmla="*/ 319 w 379"/>
                <a:gd name="T23" fmla="*/ 121 h 121"/>
                <a:gd name="T24" fmla="*/ 379 w 379"/>
                <a:gd name="T25" fmla="*/ 60 h 121"/>
                <a:gd name="T26" fmla="*/ 319 w 379"/>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9" h="121">
                  <a:moveTo>
                    <a:pt x="61" y="120"/>
                  </a:moveTo>
                  <a:cubicBezTo>
                    <a:pt x="28" y="120"/>
                    <a:pt x="1" y="94"/>
                    <a:pt x="1" y="60"/>
                  </a:cubicBezTo>
                  <a:cubicBezTo>
                    <a:pt x="1" y="27"/>
                    <a:pt x="28" y="1"/>
                    <a:pt x="61" y="1"/>
                  </a:cubicBezTo>
                  <a:cubicBezTo>
                    <a:pt x="319" y="1"/>
                    <a:pt x="319" y="1"/>
                    <a:pt x="319" y="1"/>
                  </a:cubicBezTo>
                  <a:cubicBezTo>
                    <a:pt x="352" y="1"/>
                    <a:pt x="378" y="27"/>
                    <a:pt x="378" y="60"/>
                  </a:cubicBezTo>
                  <a:cubicBezTo>
                    <a:pt x="378" y="94"/>
                    <a:pt x="352" y="120"/>
                    <a:pt x="319" y="120"/>
                  </a:cubicBezTo>
                  <a:cubicBezTo>
                    <a:pt x="61" y="120"/>
                    <a:pt x="61" y="120"/>
                    <a:pt x="61" y="120"/>
                  </a:cubicBezTo>
                  <a:moveTo>
                    <a:pt x="319" y="0"/>
                  </a:moveTo>
                  <a:cubicBezTo>
                    <a:pt x="61" y="0"/>
                    <a:pt x="61" y="0"/>
                    <a:pt x="61" y="0"/>
                  </a:cubicBezTo>
                  <a:cubicBezTo>
                    <a:pt x="27" y="0"/>
                    <a:pt x="0" y="27"/>
                    <a:pt x="0" y="60"/>
                  </a:cubicBezTo>
                  <a:cubicBezTo>
                    <a:pt x="0" y="94"/>
                    <a:pt x="27" y="121"/>
                    <a:pt x="61" y="121"/>
                  </a:cubicBezTo>
                  <a:cubicBezTo>
                    <a:pt x="319" y="121"/>
                    <a:pt x="319" y="121"/>
                    <a:pt x="319" y="121"/>
                  </a:cubicBezTo>
                  <a:cubicBezTo>
                    <a:pt x="352" y="121"/>
                    <a:pt x="379" y="94"/>
                    <a:pt x="379" y="60"/>
                  </a:cubicBezTo>
                  <a:cubicBezTo>
                    <a:pt x="379" y="27"/>
                    <a:pt x="352" y="0"/>
                    <a:pt x="319" y="0"/>
                  </a:cubicBezTo>
                </a:path>
              </a:pathLst>
            </a:custGeom>
            <a:solidFill>
              <a:srgbClr val="DDDD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1"/>
            <p:cNvSpPr/>
            <p:nvPr/>
          </p:nvSpPr>
          <p:spPr>
            <a:xfrm>
              <a:off x="363538" y="1724025"/>
              <a:ext cx="1423987" cy="454025"/>
            </a:xfrm>
            <a:custGeom>
              <a:avLst/>
              <a:gdLst>
                <a:gd name="T0" fmla="*/ 60 w 377"/>
                <a:gd name="T1" fmla="*/ 119 h 119"/>
                <a:gd name="T2" fmla="*/ 0 w 377"/>
                <a:gd name="T3" fmla="*/ 59 h 119"/>
                <a:gd name="T4" fmla="*/ 60 w 377"/>
                <a:gd name="T5" fmla="*/ 0 h 119"/>
                <a:gd name="T6" fmla="*/ 318 w 377"/>
                <a:gd name="T7" fmla="*/ 0 h 119"/>
                <a:gd name="T8" fmla="*/ 377 w 377"/>
                <a:gd name="T9" fmla="*/ 59 h 119"/>
                <a:gd name="T10" fmla="*/ 318 w 377"/>
                <a:gd name="T11" fmla="*/ 119 h 119"/>
                <a:gd name="T12" fmla="*/ 60 w 377"/>
                <a:gd name="T13" fmla="*/ 119 h 119"/>
                <a:gd name="T14" fmla="*/ 318 w 377"/>
                <a:gd name="T15" fmla="*/ 0 h 119"/>
                <a:gd name="T16" fmla="*/ 60 w 377"/>
                <a:gd name="T17" fmla="*/ 0 h 119"/>
                <a:gd name="T18" fmla="*/ 0 w 377"/>
                <a:gd name="T19" fmla="*/ 59 h 119"/>
                <a:gd name="T20" fmla="*/ 60 w 377"/>
                <a:gd name="T21" fmla="*/ 119 h 119"/>
                <a:gd name="T22" fmla="*/ 318 w 377"/>
                <a:gd name="T23" fmla="*/ 119 h 119"/>
                <a:gd name="T24" fmla="*/ 377 w 377"/>
                <a:gd name="T25" fmla="*/ 59 h 119"/>
                <a:gd name="T26" fmla="*/ 318 w 377"/>
                <a:gd name="T2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7" h="119">
                  <a:moveTo>
                    <a:pt x="60" y="119"/>
                  </a:moveTo>
                  <a:cubicBezTo>
                    <a:pt x="27" y="119"/>
                    <a:pt x="0" y="92"/>
                    <a:pt x="0" y="59"/>
                  </a:cubicBezTo>
                  <a:cubicBezTo>
                    <a:pt x="0" y="27"/>
                    <a:pt x="27" y="0"/>
                    <a:pt x="60" y="0"/>
                  </a:cubicBezTo>
                  <a:cubicBezTo>
                    <a:pt x="318" y="0"/>
                    <a:pt x="318" y="0"/>
                    <a:pt x="318" y="0"/>
                  </a:cubicBezTo>
                  <a:cubicBezTo>
                    <a:pt x="350" y="0"/>
                    <a:pt x="377" y="27"/>
                    <a:pt x="377" y="59"/>
                  </a:cubicBezTo>
                  <a:cubicBezTo>
                    <a:pt x="377" y="92"/>
                    <a:pt x="350" y="119"/>
                    <a:pt x="318" y="119"/>
                  </a:cubicBezTo>
                  <a:cubicBezTo>
                    <a:pt x="60" y="119"/>
                    <a:pt x="60" y="119"/>
                    <a:pt x="60" y="119"/>
                  </a:cubicBezTo>
                  <a:moveTo>
                    <a:pt x="318" y="0"/>
                  </a:moveTo>
                  <a:cubicBezTo>
                    <a:pt x="60" y="0"/>
                    <a:pt x="60" y="0"/>
                    <a:pt x="60" y="0"/>
                  </a:cubicBezTo>
                  <a:cubicBezTo>
                    <a:pt x="27" y="0"/>
                    <a:pt x="0" y="26"/>
                    <a:pt x="0" y="59"/>
                  </a:cubicBezTo>
                  <a:cubicBezTo>
                    <a:pt x="0" y="93"/>
                    <a:pt x="27" y="119"/>
                    <a:pt x="60" y="119"/>
                  </a:cubicBezTo>
                  <a:cubicBezTo>
                    <a:pt x="318" y="119"/>
                    <a:pt x="318" y="119"/>
                    <a:pt x="318" y="119"/>
                  </a:cubicBezTo>
                  <a:cubicBezTo>
                    <a:pt x="351" y="119"/>
                    <a:pt x="377" y="93"/>
                    <a:pt x="377" y="59"/>
                  </a:cubicBezTo>
                  <a:cubicBezTo>
                    <a:pt x="377" y="26"/>
                    <a:pt x="351" y="0"/>
                    <a:pt x="318" y="0"/>
                  </a:cubicBezTo>
                </a:path>
              </a:pathLst>
            </a:custGeom>
            <a:solidFill>
              <a:srgbClr val="DCDC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2"/>
            <p:cNvSpPr/>
            <p:nvPr/>
          </p:nvSpPr>
          <p:spPr>
            <a:xfrm>
              <a:off x="363538" y="1724025"/>
              <a:ext cx="1423987" cy="454025"/>
            </a:xfrm>
            <a:custGeom>
              <a:avLst/>
              <a:gdLst>
                <a:gd name="T0" fmla="*/ 60 w 377"/>
                <a:gd name="T1" fmla="*/ 118 h 119"/>
                <a:gd name="T2" fmla="*/ 1 w 377"/>
                <a:gd name="T3" fmla="*/ 59 h 119"/>
                <a:gd name="T4" fmla="*/ 60 w 377"/>
                <a:gd name="T5" fmla="*/ 1 h 119"/>
                <a:gd name="T6" fmla="*/ 318 w 377"/>
                <a:gd name="T7" fmla="*/ 1 h 119"/>
                <a:gd name="T8" fmla="*/ 376 w 377"/>
                <a:gd name="T9" fmla="*/ 59 h 119"/>
                <a:gd name="T10" fmla="*/ 318 w 377"/>
                <a:gd name="T11" fmla="*/ 118 h 119"/>
                <a:gd name="T12" fmla="*/ 60 w 377"/>
                <a:gd name="T13" fmla="*/ 118 h 119"/>
                <a:gd name="T14" fmla="*/ 318 w 377"/>
                <a:gd name="T15" fmla="*/ 0 h 119"/>
                <a:gd name="T16" fmla="*/ 60 w 377"/>
                <a:gd name="T17" fmla="*/ 0 h 119"/>
                <a:gd name="T18" fmla="*/ 0 w 377"/>
                <a:gd name="T19" fmla="*/ 59 h 119"/>
                <a:gd name="T20" fmla="*/ 60 w 377"/>
                <a:gd name="T21" fmla="*/ 119 h 119"/>
                <a:gd name="T22" fmla="*/ 318 w 377"/>
                <a:gd name="T23" fmla="*/ 119 h 119"/>
                <a:gd name="T24" fmla="*/ 377 w 377"/>
                <a:gd name="T25" fmla="*/ 59 h 119"/>
                <a:gd name="T26" fmla="*/ 318 w 377"/>
                <a:gd name="T2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7" h="119">
                  <a:moveTo>
                    <a:pt x="60" y="118"/>
                  </a:moveTo>
                  <a:cubicBezTo>
                    <a:pt x="27" y="118"/>
                    <a:pt x="1" y="92"/>
                    <a:pt x="1" y="59"/>
                  </a:cubicBezTo>
                  <a:cubicBezTo>
                    <a:pt x="1" y="27"/>
                    <a:pt x="27" y="1"/>
                    <a:pt x="60" y="1"/>
                  </a:cubicBezTo>
                  <a:cubicBezTo>
                    <a:pt x="318" y="1"/>
                    <a:pt x="318" y="1"/>
                    <a:pt x="318" y="1"/>
                  </a:cubicBezTo>
                  <a:cubicBezTo>
                    <a:pt x="350" y="1"/>
                    <a:pt x="376" y="27"/>
                    <a:pt x="376" y="59"/>
                  </a:cubicBezTo>
                  <a:cubicBezTo>
                    <a:pt x="376" y="92"/>
                    <a:pt x="350" y="118"/>
                    <a:pt x="318" y="118"/>
                  </a:cubicBezTo>
                  <a:cubicBezTo>
                    <a:pt x="60" y="118"/>
                    <a:pt x="60" y="118"/>
                    <a:pt x="60" y="118"/>
                  </a:cubicBezTo>
                  <a:moveTo>
                    <a:pt x="318" y="0"/>
                  </a:moveTo>
                  <a:cubicBezTo>
                    <a:pt x="60" y="0"/>
                    <a:pt x="60" y="0"/>
                    <a:pt x="60" y="0"/>
                  </a:cubicBezTo>
                  <a:cubicBezTo>
                    <a:pt x="27" y="0"/>
                    <a:pt x="0" y="27"/>
                    <a:pt x="0" y="59"/>
                  </a:cubicBezTo>
                  <a:cubicBezTo>
                    <a:pt x="0" y="92"/>
                    <a:pt x="27" y="119"/>
                    <a:pt x="60" y="119"/>
                  </a:cubicBezTo>
                  <a:cubicBezTo>
                    <a:pt x="318" y="119"/>
                    <a:pt x="318" y="119"/>
                    <a:pt x="318" y="119"/>
                  </a:cubicBezTo>
                  <a:cubicBezTo>
                    <a:pt x="350" y="119"/>
                    <a:pt x="377" y="92"/>
                    <a:pt x="377" y="59"/>
                  </a:cubicBezTo>
                  <a:cubicBezTo>
                    <a:pt x="377" y="27"/>
                    <a:pt x="350" y="0"/>
                    <a:pt x="318" y="0"/>
                  </a:cubicBezTo>
                </a:path>
              </a:pathLst>
            </a:custGeom>
            <a:solidFill>
              <a:srgbClr val="DBDB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3"/>
            <p:cNvSpPr/>
            <p:nvPr/>
          </p:nvSpPr>
          <p:spPr>
            <a:xfrm>
              <a:off x="366713" y="1728788"/>
              <a:ext cx="1416050" cy="444500"/>
            </a:xfrm>
            <a:custGeom>
              <a:avLst/>
              <a:gdLst>
                <a:gd name="T0" fmla="*/ 59 w 375"/>
                <a:gd name="T1" fmla="*/ 117 h 117"/>
                <a:gd name="T2" fmla="*/ 0 w 375"/>
                <a:gd name="T3" fmla="*/ 58 h 117"/>
                <a:gd name="T4" fmla="*/ 59 w 375"/>
                <a:gd name="T5" fmla="*/ 0 h 117"/>
                <a:gd name="T6" fmla="*/ 317 w 375"/>
                <a:gd name="T7" fmla="*/ 0 h 117"/>
                <a:gd name="T8" fmla="*/ 375 w 375"/>
                <a:gd name="T9" fmla="*/ 58 h 117"/>
                <a:gd name="T10" fmla="*/ 317 w 375"/>
                <a:gd name="T11" fmla="*/ 117 h 117"/>
                <a:gd name="T12" fmla="*/ 59 w 375"/>
                <a:gd name="T13" fmla="*/ 117 h 117"/>
                <a:gd name="T14" fmla="*/ 317 w 375"/>
                <a:gd name="T15" fmla="*/ 0 h 117"/>
                <a:gd name="T16" fmla="*/ 59 w 375"/>
                <a:gd name="T17" fmla="*/ 0 h 117"/>
                <a:gd name="T18" fmla="*/ 0 w 375"/>
                <a:gd name="T19" fmla="*/ 58 h 117"/>
                <a:gd name="T20" fmla="*/ 59 w 375"/>
                <a:gd name="T21" fmla="*/ 117 h 117"/>
                <a:gd name="T22" fmla="*/ 317 w 375"/>
                <a:gd name="T23" fmla="*/ 117 h 117"/>
                <a:gd name="T24" fmla="*/ 375 w 375"/>
                <a:gd name="T25" fmla="*/ 58 h 117"/>
                <a:gd name="T26" fmla="*/ 317 w 375"/>
                <a:gd name="T2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 h="117">
                  <a:moveTo>
                    <a:pt x="59" y="117"/>
                  </a:moveTo>
                  <a:cubicBezTo>
                    <a:pt x="26" y="117"/>
                    <a:pt x="0" y="91"/>
                    <a:pt x="0" y="58"/>
                  </a:cubicBezTo>
                  <a:cubicBezTo>
                    <a:pt x="0" y="26"/>
                    <a:pt x="26" y="0"/>
                    <a:pt x="59" y="0"/>
                  </a:cubicBezTo>
                  <a:cubicBezTo>
                    <a:pt x="317" y="0"/>
                    <a:pt x="317" y="0"/>
                    <a:pt x="317" y="0"/>
                  </a:cubicBezTo>
                  <a:cubicBezTo>
                    <a:pt x="349" y="0"/>
                    <a:pt x="375" y="26"/>
                    <a:pt x="375" y="58"/>
                  </a:cubicBezTo>
                  <a:cubicBezTo>
                    <a:pt x="375" y="91"/>
                    <a:pt x="349" y="117"/>
                    <a:pt x="317" y="117"/>
                  </a:cubicBezTo>
                  <a:cubicBezTo>
                    <a:pt x="59" y="117"/>
                    <a:pt x="59" y="117"/>
                    <a:pt x="59" y="117"/>
                  </a:cubicBezTo>
                  <a:moveTo>
                    <a:pt x="317" y="0"/>
                  </a:moveTo>
                  <a:cubicBezTo>
                    <a:pt x="59" y="0"/>
                    <a:pt x="59" y="0"/>
                    <a:pt x="59" y="0"/>
                  </a:cubicBezTo>
                  <a:cubicBezTo>
                    <a:pt x="26" y="0"/>
                    <a:pt x="0" y="26"/>
                    <a:pt x="0" y="58"/>
                  </a:cubicBezTo>
                  <a:cubicBezTo>
                    <a:pt x="0" y="91"/>
                    <a:pt x="26" y="117"/>
                    <a:pt x="59" y="117"/>
                  </a:cubicBezTo>
                  <a:cubicBezTo>
                    <a:pt x="317" y="117"/>
                    <a:pt x="317" y="117"/>
                    <a:pt x="317" y="117"/>
                  </a:cubicBezTo>
                  <a:cubicBezTo>
                    <a:pt x="349" y="117"/>
                    <a:pt x="375" y="91"/>
                    <a:pt x="375" y="58"/>
                  </a:cubicBezTo>
                  <a:cubicBezTo>
                    <a:pt x="375" y="26"/>
                    <a:pt x="349" y="0"/>
                    <a:pt x="317" y="0"/>
                  </a:cubicBezTo>
                </a:path>
              </a:pathLst>
            </a:custGeom>
            <a:solidFill>
              <a:srgbClr val="DA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4"/>
            <p:cNvSpPr/>
            <p:nvPr/>
          </p:nvSpPr>
          <p:spPr>
            <a:xfrm>
              <a:off x="366713" y="1728788"/>
              <a:ext cx="1416050" cy="444500"/>
            </a:xfrm>
            <a:custGeom>
              <a:avLst/>
              <a:gdLst>
                <a:gd name="T0" fmla="*/ 59 w 375"/>
                <a:gd name="T1" fmla="*/ 116 h 117"/>
                <a:gd name="T2" fmla="*/ 1 w 375"/>
                <a:gd name="T3" fmla="*/ 58 h 117"/>
                <a:gd name="T4" fmla="*/ 59 w 375"/>
                <a:gd name="T5" fmla="*/ 1 h 117"/>
                <a:gd name="T6" fmla="*/ 317 w 375"/>
                <a:gd name="T7" fmla="*/ 1 h 117"/>
                <a:gd name="T8" fmla="*/ 374 w 375"/>
                <a:gd name="T9" fmla="*/ 58 h 117"/>
                <a:gd name="T10" fmla="*/ 317 w 375"/>
                <a:gd name="T11" fmla="*/ 116 h 117"/>
                <a:gd name="T12" fmla="*/ 59 w 375"/>
                <a:gd name="T13" fmla="*/ 116 h 117"/>
                <a:gd name="T14" fmla="*/ 317 w 375"/>
                <a:gd name="T15" fmla="*/ 0 h 117"/>
                <a:gd name="T16" fmla="*/ 59 w 375"/>
                <a:gd name="T17" fmla="*/ 0 h 117"/>
                <a:gd name="T18" fmla="*/ 0 w 375"/>
                <a:gd name="T19" fmla="*/ 58 h 117"/>
                <a:gd name="T20" fmla="*/ 59 w 375"/>
                <a:gd name="T21" fmla="*/ 117 h 117"/>
                <a:gd name="T22" fmla="*/ 317 w 375"/>
                <a:gd name="T23" fmla="*/ 117 h 117"/>
                <a:gd name="T24" fmla="*/ 375 w 375"/>
                <a:gd name="T25" fmla="*/ 58 h 117"/>
                <a:gd name="T26" fmla="*/ 317 w 375"/>
                <a:gd name="T2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 h="117">
                  <a:moveTo>
                    <a:pt x="59" y="116"/>
                  </a:moveTo>
                  <a:cubicBezTo>
                    <a:pt x="27" y="116"/>
                    <a:pt x="1" y="90"/>
                    <a:pt x="1" y="58"/>
                  </a:cubicBezTo>
                  <a:cubicBezTo>
                    <a:pt x="1" y="27"/>
                    <a:pt x="27" y="1"/>
                    <a:pt x="59" y="1"/>
                  </a:cubicBezTo>
                  <a:cubicBezTo>
                    <a:pt x="317" y="1"/>
                    <a:pt x="317" y="1"/>
                    <a:pt x="317" y="1"/>
                  </a:cubicBezTo>
                  <a:cubicBezTo>
                    <a:pt x="348" y="1"/>
                    <a:pt x="374" y="27"/>
                    <a:pt x="374" y="58"/>
                  </a:cubicBezTo>
                  <a:cubicBezTo>
                    <a:pt x="374" y="90"/>
                    <a:pt x="348" y="116"/>
                    <a:pt x="317" y="116"/>
                  </a:cubicBezTo>
                  <a:cubicBezTo>
                    <a:pt x="59" y="116"/>
                    <a:pt x="59" y="116"/>
                    <a:pt x="59" y="116"/>
                  </a:cubicBezTo>
                  <a:moveTo>
                    <a:pt x="317" y="0"/>
                  </a:moveTo>
                  <a:cubicBezTo>
                    <a:pt x="59" y="0"/>
                    <a:pt x="59" y="0"/>
                    <a:pt x="59" y="0"/>
                  </a:cubicBezTo>
                  <a:cubicBezTo>
                    <a:pt x="26" y="0"/>
                    <a:pt x="0" y="26"/>
                    <a:pt x="0" y="58"/>
                  </a:cubicBezTo>
                  <a:cubicBezTo>
                    <a:pt x="0" y="91"/>
                    <a:pt x="26" y="117"/>
                    <a:pt x="59" y="117"/>
                  </a:cubicBezTo>
                  <a:cubicBezTo>
                    <a:pt x="317" y="117"/>
                    <a:pt x="317" y="117"/>
                    <a:pt x="317" y="117"/>
                  </a:cubicBezTo>
                  <a:cubicBezTo>
                    <a:pt x="349" y="117"/>
                    <a:pt x="375" y="91"/>
                    <a:pt x="375" y="58"/>
                  </a:cubicBezTo>
                  <a:cubicBezTo>
                    <a:pt x="375" y="26"/>
                    <a:pt x="349" y="0"/>
                    <a:pt x="317" y="0"/>
                  </a:cubicBezTo>
                </a:path>
              </a:pathLst>
            </a:custGeom>
            <a:solidFill>
              <a:srgbClr val="D9D9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5"/>
            <p:cNvSpPr/>
            <p:nvPr/>
          </p:nvSpPr>
          <p:spPr>
            <a:xfrm>
              <a:off x="371475" y="1731963"/>
              <a:ext cx="1408112" cy="438150"/>
            </a:xfrm>
            <a:custGeom>
              <a:avLst/>
              <a:gdLst>
                <a:gd name="T0" fmla="*/ 58 w 373"/>
                <a:gd name="T1" fmla="*/ 114 h 115"/>
                <a:gd name="T2" fmla="*/ 1 w 373"/>
                <a:gd name="T3" fmla="*/ 57 h 115"/>
                <a:gd name="T4" fmla="*/ 58 w 373"/>
                <a:gd name="T5" fmla="*/ 1 h 115"/>
                <a:gd name="T6" fmla="*/ 316 w 373"/>
                <a:gd name="T7" fmla="*/ 1 h 115"/>
                <a:gd name="T8" fmla="*/ 372 w 373"/>
                <a:gd name="T9" fmla="*/ 57 h 115"/>
                <a:gd name="T10" fmla="*/ 316 w 373"/>
                <a:gd name="T11" fmla="*/ 114 h 115"/>
                <a:gd name="T12" fmla="*/ 58 w 373"/>
                <a:gd name="T13" fmla="*/ 114 h 115"/>
                <a:gd name="T14" fmla="*/ 316 w 373"/>
                <a:gd name="T15" fmla="*/ 0 h 115"/>
                <a:gd name="T16" fmla="*/ 58 w 373"/>
                <a:gd name="T17" fmla="*/ 0 h 115"/>
                <a:gd name="T18" fmla="*/ 0 w 373"/>
                <a:gd name="T19" fmla="*/ 57 h 115"/>
                <a:gd name="T20" fmla="*/ 58 w 373"/>
                <a:gd name="T21" fmla="*/ 115 h 115"/>
                <a:gd name="T22" fmla="*/ 316 w 373"/>
                <a:gd name="T23" fmla="*/ 115 h 115"/>
                <a:gd name="T24" fmla="*/ 373 w 373"/>
                <a:gd name="T25" fmla="*/ 57 h 115"/>
                <a:gd name="T26" fmla="*/ 316 w 373"/>
                <a:gd name="T2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3" h="115">
                  <a:moveTo>
                    <a:pt x="58" y="114"/>
                  </a:moveTo>
                  <a:cubicBezTo>
                    <a:pt x="26" y="114"/>
                    <a:pt x="1" y="89"/>
                    <a:pt x="1" y="57"/>
                  </a:cubicBezTo>
                  <a:cubicBezTo>
                    <a:pt x="1" y="26"/>
                    <a:pt x="26" y="1"/>
                    <a:pt x="58" y="1"/>
                  </a:cubicBezTo>
                  <a:cubicBezTo>
                    <a:pt x="316" y="1"/>
                    <a:pt x="316" y="1"/>
                    <a:pt x="316" y="1"/>
                  </a:cubicBezTo>
                  <a:cubicBezTo>
                    <a:pt x="347" y="1"/>
                    <a:pt x="372" y="26"/>
                    <a:pt x="372" y="57"/>
                  </a:cubicBezTo>
                  <a:cubicBezTo>
                    <a:pt x="372" y="89"/>
                    <a:pt x="347" y="114"/>
                    <a:pt x="316" y="114"/>
                  </a:cubicBezTo>
                  <a:cubicBezTo>
                    <a:pt x="58" y="114"/>
                    <a:pt x="58" y="114"/>
                    <a:pt x="58" y="114"/>
                  </a:cubicBezTo>
                  <a:moveTo>
                    <a:pt x="316" y="0"/>
                  </a:moveTo>
                  <a:cubicBezTo>
                    <a:pt x="58" y="0"/>
                    <a:pt x="58" y="0"/>
                    <a:pt x="58" y="0"/>
                  </a:cubicBezTo>
                  <a:cubicBezTo>
                    <a:pt x="26" y="0"/>
                    <a:pt x="0" y="26"/>
                    <a:pt x="0" y="57"/>
                  </a:cubicBezTo>
                  <a:cubicBezTo>
                    <a:pt x="0" y="89"/>
                    <a:pt x="26" y="115"/>
                    <a:pt x="58" y="115"/>
                  </a:cubicBezTo>
                  <a:cubicBezTo>
                    <a:pt x="316" y="115"/>
                    <a:pt x="316" y="115"/>
                    <a:pt x="316" y="115"/>
                  </a:cubicBezTo>
                  <a:cubicBezTo>
                    <a:pt x="347" y="115"/>
                    <a:pt x="373" y="89"/>
                    <a:pt x="373" y="57"/>
                  </a:cubicBezTo>
                  <a:cubicBezTo>
                    <a:pt x="373" y="26"/>
                    <a:pt x="347" y="0"/>
                    <a:pt x="316" y="0"/>
                  </a:cubicBezTo>
                </a:path>
              </a:pathLst>
            </a:custGeom>
            <a:solidFill>
              <a:srgbClr val="D8D9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6"/>
            <p:cNvSpPr/>
            <p:nvPr/>
          </p:nvSpPr>
          <p:spPr>
            <a:xfrm>
              <a:off x="374650" y="1735138"/>
              <a:ext cx="1401762" cy="431800"/>
            </a:xfrm>
            <a:custGeom>
              <a:avLst/>
              <a:gdLst>
                <a:gd name="T0" fmla="*/ 57 w 371"/>
                <a:gd name="T1" fmla="*/ 113 h 113"/>
                <a:gd name="T2" fmla="*/ 0 w 371"/>
                <a:gd name="T3" fmla="*/ 56 h 113"/>
                <a:gd name="T4" fmla="*/ 57 w 371"/>
                <a:gd name="T5" fmla="*/ 0 h 113"/>
                <a:gd name="T6" fmla="*/ 315 w 371"/>
                <a:gd name="T7" fmla="*/ 0 h 113"/>
                <a:gd name="T8" fmla="*/ 371 w 371"/>
                <a:gd name="T9" fmla="*/ 56 h 113"/>
                <a:gd name="T10" fmla="*/ 315 w 371"/>
                <a:gd name="T11" fmla="*/ 113 h 113"/>
                <a:gd name="T12" fmla="*/ 57 w 371"/>
                <a:gd name="T13" fmla="*/ 113 h 113"/>
                <a:gd name="T14" fmla="*/ 315 w 371"/>
                <a:gd name="T15" fmla="*/ 0 h 113"/>
                <a:gd name="T16" fmla="*/ 57 w 371"/>
                <a:gd name="T17" fmla="*/ 0 h 113"/>
                <a:gd name="T18" fmla="*/ 0 w 371"/>
                <a:gd name="T19" fmla="*/ 56 h 113"/>
                <a:gd name="T20" fmla="*/ 57 w 371"/>
                <a:gd name="T21" fmla="*/ 113 h 113"/>
                <a:gd name="T22" fmla="*/ 315 w 371"/>
                <a:gd name="T23" fmla="*/ 113 h 113"/>
                <a:gd name="T24" fmla="*/ 371 w 371"/>
                <a:gd name="T25" fmla="*/ 56 h 113"/>
                <a:gd name="T26" fmla="*/ 315 w 371"/>
                <a:gd name="T2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1" h="113">
                  <a:moveTo>
                    <a:pt x="57" y="113"/>
                  </a:moveTo>
                  <a:cubicBezTo>
                    <a:pt x="25" y="113"/>
                    <a:pt x="0" y="88"/>
                    <a:pt x="0" y="56"/>
                  </a:cubicBezTo>
                  <a:cubicBezTo>
                    <a:pt x="0" y="25"/>
                    <a:pt x="25" y="0"/>
                    <a:pt x="57" y="0"/>
                  </a:cubicBezTo>
                  <a:cubicBezTo>
                    <a:pt x="315" y="0"/>
                    <a:pt x="315" y="0"/>
                    <a:pt x="315" y="0"/>
                  </a:cubicBezTo>
                  <a:cubicBezTo>
                    <a:pt x="346" y="0"/>
                    <a:pt x="371" y="25"/>
                    <a:pt x="371" y="56"/>
                  </a:cubicBezTo>
                  <a:cubicBezTo>
                    <a:pt x="371" y="88"/>
                    <a:pt x="346" y="113"/>
                    <a:pt x="315" y="113"/>
                  </a:cubicBezTo>
                  <a:cubicBezTo>
                    <a:pt x="57" y="113"/>
                    <a:pt x="57" y="113"/>
                    <a:pt x="57" y="113"/>
                  </a:cubicBezTo>
                  <a:moveTo>
                    <a:pt x="315" y="0"/>
                  </a:moveTo>
                  <a:cubicBezTo>
                    <a:pt x="57" y="0"/>
                    <a:pt x="57" y="0"/>
                    <a:pt x="57" y="0"/>
                  </a:cubicBezTo>
                  <a:cubicBezTo>
                    <a:pt x="25" y="0"/>
                    <a:pt x="0" y="25"/>
                    <a:pt x="0" y="56"/>
                  </a:cubicBezTo>
                  <a:cubicBezTo>
                    <a:pt x="0" y="88"/>
                    <a:pt x="25" y="113"/>
                    <a:pt x="57" y="113"/>
                  </a:cubicBezTo>
                  <a:cubicBezTo>
                    <a:pt x="315" y="113"/>
                    <a:pt x="315" y="113"/>
                    <a:pt x="315" y="113"/>
                  </a:cubicBezTo>
                  <a:cubicBezTo>
                    <a:pt x="346" y="113"/>
                    <a:pt x="371" y="88"/>
                    <a:pt x="371" y="56"/>
                  </a:cubicBezTo>
                  <a:cubicBezTo>
                    <a:pt x="371" y="25"/>
                    <a:pt x="346" y="0"/>
                    <a:pt x="315" y="0"/>
                  </a:cubicBezTo>
                </a:path>
              </a:pathLst>
            </a:custGeom>
            <a:solidFill>
              <a:srgbClr val="D7D8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7"/>
            <p:cNvSpPr/>
            <p:nvPr/>
          </p:nvSpPr>
          <p:spPr>
            <a:xfrm>
              <a:off x="374650" y="1735138"/>
              <a:ext cx="1401762" cy="431800"/>
            </a:xfrm>
            <a:custGeom>
              <a:avLst/>
              <a:gdLst>
                <a:gd name="T0" fmla="*/ 57 w 371"/>
                <a:gd name="T1" fmla="*/ 112 h 113"/>
                <a:gd name="T2" fmla="*/ 1 w 371"/>
                <a:gd name="T3" fmla="*/ 56 h 113"/>
                <a:gd name="T4" fmla="*/ 57 w 371"/>
                <a:gd name="T5" fmla="*/ 1 h 113"/>
                <a:gd name="T6" fmla="*/ 315 w 371"/>
                <a:gd name="T7" fmla="*/ 1 h 113"/>
                <a:gd name="T8" fmla="*/ 370 w 371"/>
                <a:gd name="T9" fmla="*/ 56 h 113"/>
                <a:gd name="T10" fmla="*/ 315 w 371"/>
                <a:gd name="T11" fmla="*/ 112 h 113"/>
                <a:gd name="T12" fmla="*/ 57 w 371"/>
                <a:gd name="T13" fmla="*/ 112 h 113"/>
                <a:gd name="T14" fmla="*/ 315 w 371"/>
                <a:gd name="T15" fmla="*/ 0 h 113"/>
                <a:gd name="T16" fmla="*/ 57 w 371"/>
                <a:gd name="T17" fmla="*/ 0 h 113"/>
                <a:gd name="T18" fmla="*/ 0 w 371"/>
                <a:gd name="T19" fmla="*/ 56 h 113"/>
                <a:gd name="T20" fmla="*/ 57 w 371"/>
                <a:gd name="T21" fmla="*/ 113 h 113"/>
                <a:gd name="T22" fmla="*/ 315 w 371"/>
                <a:gd name="T23" fmla="*/ 113 h 113"/>
                <a:gd name="T24" fmla="*/ 371 w 371"/>
                <a:gd name="T25" fmla="*/ 56 h 113"/>
                <a:gd name="T26" fmla="*/ 315 w 371"/>
                <a:gd name="T2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1" h="113">
                  <a:moveTo>
                    <a:pt x="57" y="112"/>
                  </a:moveTo>
                  <a:cubicBezTo>
                    <a:pt x="26" y="112"/>
                    <a:pt x="1" y="87"/>
                    <a:pt x="1" y="56"/>
                  </a:cubicBezTo>
                  <a:cubicBezTo>
                    <a:pt x="1" y="26"/>
                    <a:pt x="26" y="1"/>
                    <a:pt x="57" y="1"/>
                  </a:cubicBezTo>
                  <a:cubicBezTo>
                    <a:pt x="315" y="1"/>
                    <a:pt x="315" y="1"/>
                    <a:pt x="315" y="1"/>
                  </a:cubicBezTo>
                  <a:cubicBezTo>
                    <a:pt x="345" y="1"/>
                    <a:pt x="370" y="26"/>
                    <a:pt x="370" y="56"/>
                  </a:cubicBezTo>
                  <a:cubicBezTo>
                    <a:pt x="370" y="87"/>
                    <a:pt x="345" y="112"/>
                    <a:pt x="315" y="112"/>
                  </a:cubicBezTo>
                  <a:cubicBezTo>
                    <a:pt x="57" y="112"/>
                    <a:pt x="57" y="112"/>
                    <a:pt x="57" y="112"/>
                  </a:cubicBezTo>
                  <a:moveTo>
                    <a:pt x="315" y="0"/>
                  </a:moveTo>
                  <a:cubicBezTo>
                    <a:pt x="57" y="0"/>
                    <a:pt x="57" y="0"/>
                    <a:pt x="57" y="0"/>
                  </a:cubicBezTo>
                  <a:cubicBezTo>
                    <a:pt x="25" y="0"/>
                    <a:pt x="0" y="25"/>
                    <a:pt x="0" y="56"/>
                  </a:cubicBezTo>
                  <a:cubicBezTo>
                    <a:pt x="0" y="88"/>
                    <a:pt x="25" y="113"/>
                    <a:pt x="57" y="113"/>
                  </a:cubicBezTo>
                  <a:cubicBezTo>
                    <a:pt x="315" y="113"/>
                    <a:pt x="315" y="113"/>
                    <a:pt x="315" y="113"/>
                  </a:cubicBezTo>
                  <a:cubicBezTo>
                    <a:pt x="346" y="113"/>
                    <a:pt x="371" y="88"/>
                    <a:pt x="371" y="56"/>
                  </a:cubicBezTo>
                  <a:cubicBezTo>
                    <a:pt x="371" y="25"/>
                    <a:pt x="346" y="0"/>
                    <a:pt x="315"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8"/>
            <p:cNvSpPr/>
            <p:nvPr/>
          </p:nvSpPr>
          <p:spPr>
            <a:xfrm>
              <a:off x="379413" y="1739900"/>
              <a:ext cx="1392237" cy="422275"/>
            </a:xfrm>
            <a:custGeom>
              <a:avLst/>
              <a:gdLst>
                <a:gd name="T0" fmla="*/ 56 w 369"/>
                <a:gd name="T1" fmla="*/ 111 h 111"/>
                <a:gd name="T2" fmla="*/ 0 w 369"/>
                <a:gd name="T3" fmla="*/ 55 h 111"/>
                <a:gd name="T4" fmla="*/ 56 w 369"/>
                <a:gd name="T5" fmla="*/ 0 h 111"/>
                <a:gd name="T6" fmla="*/ 314 w 369"/>
                <a:gd name="T7" fmla="*/ 0 h 111"/>
                <a:gd name="T8" fmla="*/ 369 w 369"/>
                <a:gd name="T9" fmla="*/ 55 h 111"/>
                <a:gd name="T10" fmla="*/ 314 w 369"/>
                <a:gd name="T11" fmla="*/ 111 h 111"/>
                <a:gd name="T12" fmla="*/ 56 w 369"/>
                <a:gd name="T13" fmla="*/ 111 h 111"/>
                <a:gd name="T14" fmla="*/ 314 w 369"/>
                <a:gd name="T15" fmla="*/ 0 h 111"/>
                <a:gd name="T16" fmla="*/ 56 w 369"/>
                <a:gd name="T17" fmla="*/ 0 h 111"/>
                <a:gd name="T18" fmla="*/ 0 w 369"/>
                <a:gd name="T19" fmla="*/ 55 h 111"/>
                <a:gd name="T20" fmla="*/ 56 w 369"/>
                <a:gd name="T21" fmla="*/ 111 h 111"/>
                <a:gd name="T22" fmla="*/ 314 w 369"/>
                <a:gd name="T23" fmla="*/ 111 h 111"/>
                <a:gd name="T24" fmla="*/ 369 w 369"/>
                <a:gd name="T25" fmla="*/ 55 h 111"/>
                <a:gd name="T26" fmla="*/ 314 w 369"/>
                <a:gd name="T2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 h="111">
                  <a:moveTo>
                    <a:pt x="56" y="111"/>
                  </a:moveTo>
                  <a:cubicBezTo>
                    <a:pt x="25" y="111"/>
                    <a:pt x="0" y="86"/>
                    <a:pt x="0" y="55"/>
                  </a:cubicBezTo>
                  <a:cubicBezTo>
                    <a:pt x="0" y="25"/>
                    <a:pt x="25" y="0"/>
                    <a:pt x="56" y="0"/>
                  </a:cubicBezTo>
                  <a:cubicBezTo>
                    <a:pt x="314" y="0"/>
                    <a:pt x="314" y="0"/>
                    <a:pt x="314" y="0"/>
                  </a:cubicBezTo>
                  <a:cubicBezTo>
                    <a:pt x="344" y="0"/>
                    <a:pt x="369" y="25"/>
                    <a:pt x="369" y="55"/>
                  </a:cubicBezTo>
                  <a:cubicBezTo>
                    <a:pt x="369" y="86"/>
                    <a:pt x="344" y="111"/>
                    <a:pt x="314" y="111"/>
                  </a:cubicBezTo>
                  <a:cubicBezTo>
                    <a:pt x="56" y="111"/>
                    <a:pt x="56" y="111"/>
                    <a:pt x="56" y="111"/>
                  </a:cubicBezTo>
                  <a:moveTo>
                    <a:pt x="314" y="0"/>
                  </a:moveTo>
                  <a:cubicBezTo>
                    <a:pt x="56" y="0"/>
                    <a:pt x="56" y="0"/>
                    <a:pt x="56" y="0"/>
                  </a:cubicBezTo>
                  <a:cubicBezTo>
                    <a:pt x="25" y="0"/>
                    <a:pt x="0" y="25"/>
                    <a:pt x="0" y="55"/>
                  </a:cubicBezTo>
                  <a:cubicBezTo>
                    <a:pt x="0" y="86"/>
                    <a:pt x="25" y="111"/>
                    <a:pt x="56" y="111"/>
                  </a:cubicBezTo>
                  <a:cubicBezTo>
                    <a:pt x="314" y="111"/>
                    <a:pt x="314" y="111"/>
                    <a:pt x="314" y="111"/>
                  </a:cubicBezTo>
                  <a:cubicBezTo>
                    <a:pt x="344" y="111"/>
                    <a:pt x="369" y="86"/>
                    <a:pt x="369" y="55"/>
                  </a:cubicBezTo>
                  <a:cubicBezTo>
                    <a:pt x="369" y="25"/>
                    <a:pt x="344" y="0"/>
                    <a:pt x="314" y="0"/>
                  </a:cubicBezTo>
                </a:path>
              </a:pathLst>
            </a:custGeom>
            <a:solidFill>
              <a:srgbClr val="D5D6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9"/>
            <p:cNvSpPr/>
            <p:nvPr/>
          </p:nvSpPr>
          <p:spPr>
            <a:xfrm>
              <a:off x="379413" y="1739900"/>
              <a:ext cx="1392237" cy="422275"/>
            </a:xfrm>
            <a:custGeom>
              <a:avLst/>
              <a:gdLst>
                <a:gd name="T0" fmla="*/ 56 w 369"/>
                <a:gd name="T1" fmla="*/ 110 h 111"/>
                <a:gd name="T2" fmla="*/ 1 w 369"/>
                <a:gd name="T3" fmla="*/ 55 h 111"/>
                <a:gd name="T4" fmla="*/ 56 w 369"/>
                <a:gd name="T5" fmla="*/ 1 h 111"/>
                <a:gd name="T6" fmla="*/ 314 w 369"/>
                <a:gd name="T7" fmla="*/ 1 h 111"/>
                <a:gd name="T8" fmla="*/ 368 w 369"/>
                <a:gd name="T9" fmla="*/ 55 h 111"/>
                <a:gd name="T10" fmla="*/ 314 w 369"/>
                <a:gd name="T11" fmla="*/ 110 h 111"/>
                <a:gd name="T12" fmla="*/ 56 w 369"/>
                <a:gd name="T13" fmla="*/ 110 h 111"/>
                <a:gd name="T14" fmla="*/ 314 w 369"/>
                <a:gd name="T15" fmla="*/ 0 h 111"/>
                <a:gd name="T16" fmla="*/ 56 w 369"/>
                <a:gd name="T17" fmla="*/ 0 h 111"/>
                <a:gd name="T18" fmla="*/ 0 w 369"/>
                <a:gd name="T19" fmla="*/ 55 h 111"/>
                <a:gd name="T20" fmla="*/ 56 w 369"/>
                <a:gd name="T21" fmla="*/ 111 h 111"/>
                <a:gd name="T22" fmla="*/ 314 w 369"/>
                <a:gd name="T23" fmla="*/ 111 h 111"/>
                <a:gd name="T24" fmla="*/ 369 w 369"/>
                <a:gd name="T25" fmla="*/ 55 h 111"/>
                <a:gd name="T26" fmla="*/ 314 w 369"/>
                <a:gd name="T2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 h="111">
                  <a:moveTo>
                    <a:pt x="56" y="110"/>
                  </a:moveTo>
                  <a:cubicBezTo>
                    <a:pt x="25" y="110"/>
                    <a:pt x="1" y="86"/>
                    <a:pt x="1" y="55"/>
                  </a:cubicBezTo>
                  <a:cubicBezTo>
                    <a:pt x="1" y="25"/>
                    <a:pt x="25" y="1"/>
                    <a:pt x="56" y="1"/>
                  </a:cubicBezTo>
                  <a:cubicBezTo>
                    <a:pt x="314" y="1"/>
                    <a:pt x="314" y="1"/>
                    <a:pt x="314" y="1"/>
                  </a:cubicBezTo>
                  <a:cubicBezTo>
                    <a:pt x="344" y="1"/>
                    <a:pt x="368" y="25"/>
                    <a:pt x="368" y="55"/>
                  </a:cubicBezTo>
                  <a:cubicBezTo>
                    <a:pt x="368" y="86"/>
                    <a:pt x="344" y="110"/>
                    <a:pt x="314" y="110"/>
                  </a:cubicBezTo>
                  <a:cubicBezTo>
                    <a:pt x="56" y="110"/>
                    <a:pt x="56" y="110"/>
                    <a:pt x="56" y="110"/>
                  </a:cubicBezTo>
                  <a:moveTo>
                    <a:pt x="314" y="0"/>
                  </a:moveTo>
                  <a:cubicBezTo>
                    <a:pt x="56" y="0"/>
                    <a:pt x="56" y="0"/>
                    <a:pt x="56" y="0"/>
                  </a:cubicBezTo>
                  <a:cubicBezTo>
                    <a:pt x="25" y="0"/>
                    <a:pt x="0" y="25"/>
                    <a:pt x="0" y="55"/>
                  </a:cubicBezTo>
                  <a:cubicBezTo>
                    <a:pt x="0" y="86"/>
                    <a:pt x="25" y="111"/>
                    <a:pt x="56" y="111"/>
                  </a:cubicBezTo>
                  <a:cubicBezTo>
                    <a:pt x="314" y="111"/>
                    <a:pt x="314" y="111"/>
                    <a:pt x="314" y="111"/>
                  </a:cubicBezTo>
                  <a:cubicBezTo>
                    <a:pt x="344" y="111"/>
                    <a:pt x="369" y="86"/>
                    <a:pt x="369" y="55"/>
                  </a:cubicBezTo>
                  <a:cubicBezTo>
                    <a:pt x="369" y="25"/>
                    <a:pt x="344" y="0"/>
                    <a:pt x="314" y="0"/>
                  </a:cubicBezTo>
                </a:path>
              </a:pathLst>
            </a:custGeom>
            <a:solidFill>
              <a:srgbClr val="D4D5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0"/>
            <p:cNvSpPr/>
            <p:nvPr/>
          </p:nvSpPr>
          <p:spPr>
            <a:xfrm>
              <a:off x="382588" y="1743075"/>
              <a:ext cx="1385887" cy="415925"/>
            </a:xfrm>
            <a:custGeom>
              <a:avLst/>
              <a:gdLst>
                <a:gd name="T0" fmla="*/ 55 w 367"/>
                <a:gd name="T1" fmla="*/ 109 h 109"/>
                <a:gd name="T2" fmla="*/ 0 w 367"/>
                <a:gd name="T3" fmla="*/ 54 h 109"/>
                <a:gd name="T4" fmla="*/ 55 w 367"/>
                <a:gd name="T5" fmla="*/ 0 h 109"/>
                <a:gd name="T6" fmla="*/ 313 w 367"/>
                <a:gd name="T7" fmla="*/ 0 h 109"/>
                <a:gd name="T8" fmla="*/ 367 w 367"/>
                <a:gd name="T9" fmla="*/ 54 h 109"/>
                <a:gd name="T10" fmla="*/ 313 w 367"/>
                <a:gd name="T11" fmla="*/ 109 h 109"/>
                <a:gd name="T12" fmla="*/ 55 w 367"/>
                <a:gd name="T13" fmla="*/ 109 h 109"/>
                <a:gd name="T14" fmla="*/ 313 w 367"/>
                <a:gd name="T15" fmla="*/ 0 h 109"/>
                <a:gd name="T16" fmla="*/ 55 w 367"/>
                <a:gd name="T17" fmla="*/ 0 h 109"/>
                <a:gd name="T18" fmla="*/ 0 w 367"/>
                <a:gd name="T19" fmla="*/ 54 h 109"/>
                <a:gd name="T20" fmla="*/ 55 w 367"/>
                <a:gd name="T21" fmla="*/ 109 h 109"/>
                <a:gd name="T22" fmla="*/ 313 w 367"/>
                <a:gd name="T23" fmla="*/ 109 h 109"/>
                <a:gd name="T24" fmla="*/ 367 w 367"/>
                <a:gd name="T25" fmla="*/ 54 h 109"/>
                <a:gd name="T26" fmla="*/ 313 w 367"/>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7" h="109">
                  <a:moveTo>
                    <a:pt x="55" y="109"/>
                  </a:moveTo>
                  <a:cubicBezTo>
                    <a:pt x="25" y="109"/>
                    <a:pt x="0" y="84"/>
                    <a:pt x="0" y="54"/>
                  </a:cubicBezTo>
                  <a:cubicBezTo>
                    <a:pt x="0" y="25"/>
                    <a:pt x="25" y="0"/>
                    <a:pt x="55" y="0"/>
                  </a:cubicBezTo>
                  <a:cubicBezTo>
                    <a:pt x="313" y="0"/>
                    <a:pt x="313" y="0"/>
                    <a:pt x="313" y="0"/>
                  </a:cubicBezTo>
                  <a:cubicBezTo>
                    <a:pt x="342" y="0"/>
                    <a:pt x="367" y="25"/>
                    <a:pt x="367" y="54"/>
                  </a:cubicBezTo>
                  <a:cubicBezTo>
                    <a:pt x="367" y="84"/>
                    <a:pt x="342" y="109"/>
                    <a:pt x="313" y="109"/>
                  </a:cubicBezTo>
                  <a:cubicBezTo>
                    <a:pt x="55" y="109"/>
                    <a:pt x="55" y="109"/>
                    <a:pt x="55" y="109"/>
                  </a:cubicBezTo>
                  <a:moveTo>
                    <a:pt x="313" y="0"/>
                  </a:moveTo>
                  <a:cubicBezTo>
                    <a:pt x="55" y="0"/>
                    <a:pt x="55" y="0"/>
                    <a:pt x="55" y="0"/>
                  </a:cubicBezTo>
                  <a:cubicBezTo>
                    <a:pt x="24" y="0"/>
                    <a:pt x="0" y="24"/>
                    <a:pt x="0" y="54"/>
                  </a:cubicBezTo>
                  <a:cubicBezTo>
                    <a:pt x="0" y="85"/>
                    <a:pt x="24" y="109"/>
                    <a:pt x="55" y="109"/>
                  </a:cubicBezTo>
                  <a:cubicBezTo>
                    <a:pt x="313" y="109"/>
                    <a:pt x="313" y="109"/>
                    <a:pt x="313" y="109"/>
                  </a:cubicBezTo>
                  <a:cubicBezTo>
                    <a:pt x="343" y="109"/>
                    <a:pt x="367" y="85"/>
                    <a:pt x="367" y="54"/>
                  </a:cubicBezTo>
                  <a:cubicBezTo>
                    <a:pt x="367" y="24"/>
                    <a:pt x="343" y="0"/>
                    <a:pt x="313" y="0"/>
                  </a:cubicBezTo>
                </a:path>
              </a:pathLst>
            </a:custGeom>
            <a:solidFill>
              <a:srgbClr val="D3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1"/>
            <p:cNvSpPr/>
            <p:nvPr/>
          </p:nvSpPr>
          <p:spPr>
            <a:xfrm>
              <a:off x="382588" y="1743075"/>
              <a:ext cx="1385887" cy="415925"/>
            </a:xfrm>
            <a:custGeom>
              <a:avLst/>
              <a:gdLst>
                <a:gd name="T0" fmla="*/ 55 w 367"/>
                <a:gd name="T1" fmla="*/ 108 h 109"/>
                <a:gd name="T2" fmla="*/ 1 w 367"/>
                <a:gd name="T3" fmla="*/ 54 h 109"/>
                <a:gd name="T4" fmla="*/ 55 w 367"/>
                <a:gd name="T5" fmla="*/ 1 h 109"/>
                <a:gd name="T6" fmla="*/ 313 w 367"/>
                <a:gd name="T7" fmla="*/ 1 h 109"/>
                <a:gd name="T8" fmla="*/ 366 w 367"/>
                <a:gd name="T9" fmla="*/ 54 h 109"/>
                <a:gd name="T10" fmla="*/ 313 w 367"/>
                <a:gd name="T11" fmla="*/ 108 h 109"/>
                <a:gd name="T12" fmla="*/ 55 w 367"/>
                <a:gd name="T13" fmla="*/ 108 h 109"/>
                <a:gd name="T14" fmla="*/ 313 w 367"/>
                <a:gd name="T15" fmla="*/ 0 h 109"/>
                <a:gd name="T16" fmla="*/ 55 w 367"/>
                <a:gd name="T17" fmla="*/ 0 h 109"/>
                <a:gd name="T18" fmla="*/ 0 w 367"/>
                <a:gd name="T19" fmla="*/ 54 h 109"/>
                <a:gd name="T20" fmla="*/ 55 w 367"/>
                <a:gd name="T21" fmla="*/ 109 h 109"/>
                <a:gd name="T22" fmla="*/ 313 w 367"/>
                <a:gd name="T23" fmla="*/ 109 h 109"/>
                <a:gd name="T24" fmla="*/ 367 w 367"/>
                <a:gd name="T25" fmla="*/ 54 h 109"/>
                <a:gd name="T26" fmla="*/ 313 w 367"/>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7" h="109">
                  <a:moveTo>
                    <a:pt x="55" y="108"/>
                  </a:moveTo>
                  <a:cubicBezTo>
                    <a:pt x="25" y="108"/>
                    <a:pt x="1" y="84"/>
                    <a:pt x="1" y="54"/>
                  </a:cubicBezTo>
                  <a:cubicBezTo>
                    <a:pt x="1" y="25"/>
                    <a:pt x="25" y="1"/>
                    <a:pt x="55" y="1"/>
                  </a:cubicBezTo>
                  <a:cubicBezTo>
                    <a:pt x="313" y="1"/>
                    <a:pt x="313" y="1"/>
                    <a:pt x="313" y="1"/>
                  </a:cubicBezTo>
                  <a:cubicBezTo>
                    <a:pt x="342" y="1"/>
                    <a:pt x="366" y="25"/>
                    <a:pt x="366" y="54"/>
                  </a:cubicBezTo>
                  <a:cubicBezTo>
                    <a:pt x="366" y="84"/>
                    <a:pt x="342" y="108"/>
                    <a:pt x="313" y="108"/>
                  </a:cubicBezTo>
                  <a:cubicBezTo>
                    <a:pt x="55" y="108"/>
                    <a:pt x="55" y="108"/>
                    <a:pt x="55" y="108"/>
                  </a:cubicBezTo>
                  <a:moveTo>
                    <a:pt x="313" y="0"/>
                  </a:moveTo>
                  <a:cubicBezTo>
                    <a:pt x="55" y="0"/>
                    <a:pt x="55" y="0"/>
                    <a:pt x="55" y="0"/>
                  </a:cubicBezTo>
                  <a:cubicBezTo>
                    <a:pt x="25" y="0"/>
                    <a:pt x="0" y="25"/>
                    <a:pt x="0" y="54"/>
                  </a:cubicBezTo>
                  <a:cubicBezTo>
                    <a:pt x="0" y="84"/>
                    <a:pt x="25" y="109"/>
                    <a:pt x="55" y="109"/>
                  </a:cubicBezTo>
                  <a:cubicBezTo>
                    <a:pt x="313" y="109"/>
                    <a:pt x="313" y="109"/>
                    <a:pt x="313" y="109"/>
                  </a:cubicBezTo>
                  <a:cubicBezTo>
                    <a:pt x="342" y="109"/>
                    <a:pt x="367" y="84"/>
                    <a:pt x="367" y="54"/>
                  </a:cubicBezTo>
                  <a:cubicBezTo>
                    <a:pt x="367" y="25"/>
                    <a:pt x="342" y="0"/>
                    <a:pt x="313" y="0"/>
                  </a:cubicBezTo>
                </a:path>
              </a:pathLst>
            </a:custGeom>
            <a:solidFill>
              <a:srgbClr val="D2D3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2"/>
            <p:cNvSpPr/>
            <p:nvPr/>
          </p:nvSpPr>
          <p:spPr>
            <a:xfrm>
              <a:off x="385763" y="1747838"/>
              <a:ext cx="1377950" cy="406400"/>
            </a:xfrm>
            <a:custGeom>
              <a:avLst/>
              <a:gdLst>
                <a:gd name="T0" fmla="*/ 54 w 365"/>
                <a:gd name="T1" fmla="*/ 106 h 107"/>
                <a:gd name="T2" fmla="*/ 1 w 365"/>
                <a:gd name="T3" fmla="*/ 53 h 107"/>
                <a:gd name="T4" fmla="*/ 54 w 365"/>
                <a:gd name="T5" fmla="*/ 0 h 107"/>
                <a:gd name="T6" fmla="*/ 312 w 365"/>
                <a:gd name="T7" fmla="*/ 0 h 107"/>
                <a:gd name="T8" fmla="*/ 365 w 365"/>
                <a:gd name="T9" fmla="*/ 53 h 107"/>
                <a:gd name="T10" fmla="*/ 312 w 365"/>
                <a:gd name="T11" fmla="*/ 106 h 107"/>
                <a:gd name="T12" fmla="*/ 54 w 365"/>
                <a:gd name="T13" fmla="*/ 106 h 107"/>
                <a:gd name="T14" fmla="*/ 312 w 365"/>
                <a:gd name="T15" fmla="*/ 0 h 107"/>
                <a:gd name="T16" fmla="*/ 54 w 365"/>
                <a:gd name="T17" fmla="*/ 0 h 107"/>
                <a:gd name="T18" fmla="*/ 0 w 365"/>
                <a:gd name="T19" fmla="*/ 53 h 107"/>
                <a:gd name="T20" fmla="*/ 54 w 365"/>
                <a:gd name="T21" fmla="*/ 107 h 107"/>
                <a:gd name="T22" fmla="*/ 312 w 365"/>
                <a:gd name="T23" fmla="*/ 107 h 107"/>
                <a:gd name="T24" fmla="*/ 365 w 365"/>
                <a:gd name="T25" fmla="*/ 53 h 107"/>
                <a:gd name="T26" fmla="*/ 312 w 365"/>
                <a:gd name="T2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107">
                  <a:moveTo>
                    <a:pt x="54" y="106"/>
                  </a:moveTo>
                  <a:cubicBezTo>
                    <a:pt x="24" y="106"/>
                    <a:pt x="1" y="83"/>
                    <a:pt x="1" y="53"/>
                  </a:cubicBezTo>
                  <a:cubicBezTo>
                    <a:pt x="1" y="24"/>
                    <a:pt x="24" y="0"/>
                    <a:pt x="54" y="0"/>
                  </a:cubicBezTo>
                  <a:cubicBezTo>
                    <a:pt x="312" y="0"/>
                    <a:pt x="312" y="0"/>
                    <a:pt x="312" y="0"/>
                  </a:cubicBezTo>
                  <a:cubicBezTo>
                    <a:pt x="341" y="0"/>
                    <a:pt x="365" y="24"/>
                    <a:pt x="365" y="53"/>
                  </a:cubicBezTo>
                  <a:cubicBezTo>
                    <a:pt x="365" y="83"/>
                    <a:pt x="341" y="106"/>
                    <a:pt x="312" y="106"/>
                  </a:cubicBezTo>
                  <a:cubicBezTo>
                    <a:pt x="54" y="106"/>
                    <a:pt x="54" y="106"/>
                    <a:pt x="54" y="106"/>
                  </a:cubicBezTo>
                  <a:moveTo>
                    <a:pt x="312" y="0"/>
                  </a:moveTo>
                  <a:cubicBezTo>
                    <a:pt x="54" y="0"/>
                    <a:pt x="54" y="0"/>
                    <a:pt x="54" y="0"/>
                  </a:cubicBezTo>
                  <a:cubicBezTo>
                    <a:pt x="24" y="0"/>
                    <a:pt x="0" y="24"/>
                    <a:pt x="0" y="53"/>
                  </a:cubicBezTo>
                  <a:cubicBezTo>
                    <a:pt x="0" y="83"/>
                    <a:pt x="24" y="107"/>
                    <a:pt x="54" y="107"/>
                  </a:cubicBezTo>
                  <a:cubicBezTo>
                    <a:pt x="312" y="107"/>
                    <a:pt x="312" y="107"/>
                    <a:pt x="312" y="107"/>
                  </a:cubicBezTo>
                  <a:cubicBezTo>
                    <a:pt x="341" y="107"/>
                    <a:pt x="365" y="83"/>
                    <a:pt x="365" y="53"/>
                  </a:cubicBezTo>
                  <a:cubicBezTo>
                    <a:pt x="365" y="24"/>
                    <a:pt x="341" y="0"/>
                    <a:pt x="312" y="0"/>
                  </a:cubicBezTo>
                </a:path>
              </a:pathLst>
            </a:custGeom>
            <a:solidFill>
              <a:srgbClr val="D1D2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3"/>
            <p:cNvSpPr/>
            <p:nvPr/>
          </p:nvSpPr>
          <p:spPr>
            <a:xfrm>
              <a:off x="390525" y="1747838"/>
              <a:ext cx="1373187" cy="403225"/>
            </a:xfrm>
            <a:custGeom>
              <a:avLst/>
              <a:gdLst>
                <a:gd name="T0" fmla="*/ 53 w 364"/>
                <a:gd name="T1" fmla="*/ 106 h 106"/>
                <a:gd name="T2" fmla="*/ 0 w 364"/>
                <a:gd name="T3" fmla="*/ 53 h 106"/>
                <a:gd name="T4" fmla="*/ 53 w 364"/>
                <a:gd name="T5" fmla="*/ 1 h 106"/>
                <a:gd name="T6" fmla="*/ 311 w 364"/>
                <a:gd name="T7" fmla="*/ 1 h 106"/>
                <a:gd name="T8" fmla="*/ 363 w 364"/>
                <a:gd name="T9" fmla="*/ 53 h 106"/>
                <a:gd name="T10" fmla="*/ 311 w 364"/>
                <a:gd name="T11" fmla="*/ 106 h 106"/>
                <a:gd name="T12" fmla="*/ 53 w 364"/>
                <a:gd name="T13" fmla="*/ 106 h 106"/>
                <a:gd name="T14" fmla="*/ 311 w 364"/>
                <a:gd name="T15" fmla="*/ 0 h 106"/>
                <a:gd name="T16" fmla="*/ 53 w 364"/>
                <a:gd name="T17" fmla="*/ 0 h 106"/>
                <a:gd name="T18" fmla="*/ 0 w 364"/>
                <a:gd name="T19" fmla="*/ 53 h 106"/>
                <a:gd name="T20" fmla="*/ 53 w 364"/>
                <a:gd name="T21" fmla="*/ 106 h 106"/>
                <a:gd name="T22" fmla="*/ 311 w 364"/>
                <a:gd name="T23" fmla="*/ 106 h 106"/>
                <a:gd name="T24" fmla="*/ 364 w 364"/>
                <a:gd name="T25" fmla="*/ 53 h 106"/>
                <a:gd name="T26" fmla="*/ 311 w 364"/>
                <a:gd name="T2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 h="106">
                  <a:moveTo>
                    <a:pt x="53" y="106"/>
                  </a:moveTo>
                  <a:cubicBezTo>
                    <a:pt x="24" y="106"/>
                    <a:pt x="0" y="82"/>
                    <a:pt x="0" y="53"/>
                  </a:cubicBezTo>
                  <a:cubicBezTo>
                    <a:pt x="0" y="25"/>
                    <a:pt x="24" y="1"/>
                    <a:pt x="53" y="1"/>
                  </a:cubicBezTo>
                  <a:cubicBezTo>
                    <a:pt x="311" y="1"/>
                    <a:pt x="311" y="1"/>
                    <a:pt x="311" y="1"/>
                  </a:cubicBezTo>
                  <a:cubicBezTo>
                    <a:pt x="339" y="1"/>
                    <a:pt x="363" y="25"/>
                    <a:pt x="363" y="53"/>
                  </a:cubicBezTo>
                  <a:cubicBezTo>
                    <a:pt x="363" y="82"/>
                    <a:pt x="339" y="106"/>
                    <a:pt x="311" y="106"/>
                  </a:cubicBezTo>
                  <a:cubicBezTo>
                    <a:pt x="53" y="106"/>
                    <a:pt x="53" y="106"/>
                    <a:pt x="53" y="106"/>
                  </a:cubicBezTo>
                  <a:moveTo>
                    <a:pt x="311" y="0"/>
                  </a:moveTo>
                  <a:cubicBezTo>
                    <a:pt x="53" y="0"/>
                    <a:pt x="53" y="0"/>
                    <a:pt x="53" y="0"/>
                  </a:cubicBezTo>
                  <a:cubicBezTo>
                    <a:pt x="23" y="0"/>
                    <a:pt x="0" y="24"/>
                    <a:pt x="0" y="53"/>
                  </a:cubicBezTo>
                  <a:cubicBezTo>
                    <a:pt x="0" y="83"/>
                    <a:pt x="23" y="106"/>
                    <a:pt x="53" y="106"/>
                  </a:cubicBezTo>
                  <a:cubicBezTo>
                    <a:pt x="311" y="106"/>
                    <a:pt x="311" y="106"/>
                    <a:pt x="311" y="106"/>
                  </a:cubicBezTo>
                  <a:cubicBezTo>
                    <a:pt x="340" y="106"/>
                    <a:pt x="364" y="83"/>
                    <a:pt x="364" y="53"/>
                  </a:cubicBezTo>
                  <a:cubicBezTo>
                    <a:pt x="364" y="24"/>
                    <a:pt x="340" y="0"/>
                    <a:pt x="311" y="0"/>
                  </a:cubicBezTo>
                </a:path>
              </a:pathLst>
            </a:custGeom>
            <a:solidFill>
              <a:srgbClr val="D0D1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54"/>
            <p:cNvSpPr/>
            <p:nvPr/>
          </p:nvSpPr>
          <p:spPr>
            <a:xfrm>
              <a:off x="390525" y="1751013"/>
              <a:ext cx="1370012" cy="400050"/>
            </a:xfrm>
            <a:custGeom>
              <a:avLst/>
              <a:gdLst>
                <a:gd name="T0" fmla="*/ 53 w 363"/>
                <a:gd name="T1" fmla="*/ 104 h 105"/>
                <a:gd name="T2" fmla="*/ 1 w 363"/>
                <a:gd name="T3" fmla="*/ 52 h 105"/>
                <a:gd name="T4" fmla="*/ 53 w 363"/>
                <a:gd name="T5" fmla="*/ 1 h 105"/>
                <a:gd name="T6" fmla="*/ 311 w 363"/>
                <a:gd name="T7" fmla="*/ 1 h 105"/>
                <a:gd name="T8" fmla="*/ 362 w 363"/>
                <a:gd name="T9" fmla="*/ 52 h 105"/>
                <a:gd name="T10" fmla="*/ 311 w 363"/>
                <a:gd name="T11" fmla="*/ 104 h 105"/>
                <a:gd name="T12" fmla="*/ 53 w 363"/>
                <a:gd name="T13" fmla="*/ 104 h 105"/>
                <a:gd name="T14" fmla="*/ 311 w 363"/>
                <a:gd name="T15" fmla="*/ 0 h 105"/>
                <a:gd name="T16" fmla="*/ 53 w 363"/>
                <a:gd name="T17" fmla="*/ 0 h 105"/>
                <a:gd name="T18" fmla="*/ 0 w 363"/>
                <a:gd name="T19" fmla="*/ 52 h 105"/>
                <a:gd name="T20" fmla="*/ 53 w 363"/>
                <a:gd name="T21" fmla="*/ 105 h 105"/>
                <a:gd name="T22" fmla="*/ 311 w 363"/>
                <a:gd name="T23" fmla="*/ 105 h 105"/>
                <a:gd name="T24" fmla="*/ 363 w 363"/>
                <a:gd name="T25" fmla="*/ 52 h 105"/>
                <a:gd name="T26" fmla="*/ 311 w 363"/>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3" h="105">
                  <a:moveTo>
                    <a:pt x="53" y="104"/>
                  </a:moveTo>
                  <a:cubicBezTo>
                    <a:pt x="24" y="104"/>
                    <a:pt x="1" y="81"/>
                    <a:pt x="1" y="52"/>
                  </a:cubicBezTo>
                  <a:cubicBezTo>
                    <a:pt x="1" y="24"/>
                    <a:pt x="24" y="1"/>
                    <a:pt x="53" y="1"/>
                  </a:cubicBezTo>
                  <a:cubicBezTo>
                    <a:pt x="311" y="1"/>
                    <a:pt x="311" y="1"/>
                    <a:pt x="311" y="1"/>
                  </a:cubicBezTo>
                  <a:cubicBezTo>
                    <a:pt x="339" y="1"/>
                    <a:pt x="362" y="24"/>
                    <a:pt x="362" y="52"/>
                  </a:cubicBezTo>
                  <a:cubicBezTo>
                    <a:pt x="362" y="81"/>
                    <a:pt x="339" y="104"/>
                    <a:pt x="311" y="104"/>
                  </a:cubicBezTo>
                  <a:cubicBezTo>
                    <a:pt x="53" y="104"/>
                    <a:pt x="53" y="104"/>
                    <a:pt x="53" y="104"/>
                  </a:cubicBezTo>
                  <a:moveTo>
                    <a:pt x="311" y="0"/>
                  </a:moveTo>
                  <a:cubicBezTo>
                    <a:pt x="53" y="0"/>
                    <a:pt x="53" y="0"/>
                    <a:pt x="53" y="0"/>
                  </a:cubicBezTo>
                  <a:cubicBezTo>
                    <a:pt x="24" y="0"/>
                    <a:pt x="0" y="24"/>
                    <a:pt x="0" y="52"/>
                  </a:cubicBezTo>
                  <a:cubicBezTo>
                    <a:pt x="0" y="81"/>
                    <a:pt x="24" y="105"/>
                    <a:pt x="53" y="105"/>
                  </a:cubicBezTo>
                  <a:cubicBezTo>
                    <a:pt x="311" y="105"/>
                    <a:pt x="311" y="105"/>
                    <a:pt x="311" y="105"/>
                  </a:cubicBezTo>
                  <a:cubicBezTo>
                    <a:pt x="339" y="105"/>
                    <a:pt x="363" y="81"/>
                    <a:pt x="363" y="52"/>
                  </a:cubicBezTo>
                  <a:cubicBezTo>
                    <a:pt x="363" y="24"/>
                    <a:pt x="339" y="0"/>
                    <a:pt x="311" y="0"/>
                  </a:cubicBezTo>
                </a:path>
              </a:pathLst>
            </a:custGeom>
            <a:solidFill>
              <a:srgbClr val="CFD0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55"/>
            <p:cNvSpPr/>
            <p:nvPr/>
          </p:nvSpPr>
          <p:spPr>
            <a:xfrm>
              <a:off x="393700" y="1754188"/>
              <a:ext cx="1363662" cy="393700"/>
            </a:xfrm>
            <a:custGeom>
              <a:avLst/>
              <a:gdLst>
                <a:gd name="T0" fmla="*/ 52 w 361"/>
                <a:gd name="T1" fmla="*/ 103 h 103"/>
                <a:gd name="T2" fmla="*/ 0 w 361"/>
                <a:gd name="T3" fmla="*/ 51 h 103"/>
                <a:gd name="T4" fmla="*/ 52 w 361"/>
                <a:gd name="T5" fmla="*/ 0 h 103"/>
                <a:gd name="T6" fmla="*/ 310 w 361"/>
                <a:gd name="T7" fmla="*/ 0 h 103"/>
                <a:gd name="T8" fmla="*/ 361 w 361"/>
                <a:gd name="T9" fmla="*/ 51 h 103"/>
                <a:gd name="T10" fmla="*/ 310 w 361"/>
                <a:gd name="T11" fmla="*/ 103 h 103"/>
                <a:gd name="T12" fmla="*/ 52 w 361"/>
                <a:gd name="T13" fmla="*/ 103 h 103"/>
                <a:gd name="T14" fmla="*/ 310 w 361"/>
                <a:gd name="T15" fmla="*/ 0 h 103"/>
                <a:gd name="T16" fmla="*/ 52 w 361"/>
                <a:gd name="T17" fmla="*/ 0 h 103"/>
                <a:gd name="T18" fmla="*/ 0 w 361"/>
                <a:gd name="T19" fmla="*/ 51 h 103"/>
                <a:gd name="T20" fmla="*/ 52 w 361"/>
                <a:gd name="T21" fmla="*/ 103 h 103"/>
                <a:gd name="T22" fmla="*/ 310 w 361"/>
                <a:gd name="T23" fmla="*/ 103 h 103"/>
                <a:gd name="T24" fmla="*/ 361 w 361"/>
                <a:gd name="T25" fmla="*/ 51 h 103"/>
                <a:gd name="T26" fmla="*/ 310 w 361"/>
                <a:gd name="T2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103">
                  <a:moveTo>
                    <a:pt x="52" y="103"/>
                  </a:moveTo>
                  <a:cubicBezTo>
                    <a:pt x="23" y="103"/>
                    <a:pt x="0" y="80"/>
                    <a:pt x="0" y="51"/>
                  </a:cubicBezTo>
                  <a:cubicBezTo>
                    <a:pt x="0" y="23"/>
                    <a:pt x="23" y="0"/>
                    <a:pt x="52" y="0"/>
                  </a:cubicBezTo>
                  <a:cubicBezTo>
                    <a:pt x="310" y="0"/>
                    <a:pt x="310" y="0"/>
                    <a:pt x="310" y="0"/>
                  </a:cubicBezTo>
                  <a:cubicBezTo>
                    <a:pt x="338" y="0"/>
                    <a:pt x="361" y="23"/>
                    <a:pt x="361" y="51"/>
                  </a:cubicBezTo>
                  <a:cubicBezTo>
                    <a:pt x="361" y="80"/>
                    <a:pt x="338" y="103"/>
                    <a:pt x="310" y="103"/>
                  </a:cubicBezTo>
                  <a:cubicBezTo>
                    <a:pt x="52" y="103"/>
                    <a:pt x="52" y="103"/>
                    <a:pt x="52" y="103"/>
                  </a:cubicBezTo>
                  <a:moveTo>
                    <a:pt x="310" y="0"/>
                  </a:moveTo>
                  <a:cubicBezTo>
                    <a:pt x="52" y="0"/>
                    <a:pt x="52" y="0"/>
                    <a:pt x="52" y="0"/>
                  </a:cubicBezTo>
                  <a:cubicBezTo>
                    <a:pt x="23" y="0"/>
                    <a:pt x="0" y="23"/>
                    <a:pt x="0" y="51"/>
                  </a:cubicBezTo>
                  <a:cubicBezTo>
                    <a:pt x="0" y="80"/>
                    <a:pt x="23" y="103"/>
                    <a:pt x="52" y="103"/>
                  </a:cubicBezTo>
                  <a:cubicBezTo>
                    <a:pt x="310" y="103"/>
                    <a:pt x="310" y="103"/>
                    <a:pt x="310" y="103"/>
                  </a:cubicBezTo>
                  <a:cubicBezTo>
                    <a:pt x="338" y="103"/>
                    <a:pt x="361" y="80"/>
                    <a:pt x="361" y="51"/>
                  </a:cubicBezTo>
                  <a:cubicBezTo>
                    <a:pt x="361" y="23"/>
                    <a:pt x="338" y="0"/>
                    <a:pt x="310" y="0"/>
                  </a:cubicBezTo>
                </a:path>
              </a:pathLst>
            </a:custGeom>
            <a:solidFill>
              <a:srgbClr val="CECF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56"/>
            <p:cNvSpPr/>
            <p:nvPr/>
          </p:nvSpPr>
          <p:spPr>
            <a:xfrm>
              <a:off x="393700" y="1754188"/>
              <a:ext cx="1363662" cy="393700"/>
            </a:xfrm>
            <a:custGeom>
              <a:avLst/>
              <a:gdLst>
                <a:gd name="T0" fmla="*/ 52 w 361"/>
                <a:gd name="T1" fmla="*/ 102 h 103"/>
                <a:gd name="T2" fmla="*/ 1 w 361"/>
                <a:gd name="T3" fmla="*/ 51 h 103"/>
                <a:gd name="T4" fmla="*/ 52 w 361"/>
                <a:gd name="T5" fmla="*/ 1 h 103"/>
                <a:gd name="T6" fmla="*/ 310 w 361"/>
                <a:gd name="T7" fmla="*/ 1 h 103"/>
                <a:gd name="T8" fmla="*/ 360 w 361"/>
                <a:gd name="T9" fmla="*/ 51 h 103"/>
                <a:gd name="T10" fmla="*/ 310 w 361"/>
                <a:gd name="T11" fmla="*/ 102 h 103"/>
                <a:gd name="T12" fmla="*/ 52 w 361"/>
                <a:gd name="T13" fmla="*/ 102 h 103"/>
                <a:gd name="T14" fmla="*/ 310 w 361"/>
                <a:gd name="T15" fmla="*/ 0 h 103"/>
                <a:gd name="T16" fmla="*/ 52 w 361"/>
                <a:gd name="T17" fmla="*/ 0 h 103"/>
                <a:gd name="T18" fmla="*/ 0 w 361"/>
                <a:gd name="T19" fmla="*/ 51 h 103"/>
                <a:gd name="T20" fmla="*/ 52 w 361"/>
                <a:gd name="T21" fmla="*/ 103 h 103"/>
                <a:gd name="T22" fmla="*/ 310 w 361"/>
                <a:gd name="T23" fmla="*/ 103 h 103"/>
                <a:gd name="T24" fmla="*/ 361 w 361"/>
                <a:gd name="T25" fmla="*/ 51 h 103"/>
                <a:gd name="T26" fmla="*/ 310 w 361"/>
                <a:gd name="T2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103">
                  <a:moveTo>
                    <a:pt x="52" y="102"/>
                  </a:moveTo>
                  <a:cubicBezTo>
                    <a:pt x="24" y="102"/>
                    <a:pt x="1" y="80"/>
                    <a:pt x="1" y="51"/>
                  </a:cubicBezTo>
                  <a:cubicBezTo>
                    <a:pt x="1" y="23"/>
                    <a:pt x="24" y="1"/>
                    <a:pt x="52" y="1"/>
                  </a:cubicBezTo>
                  <a:cubicBezTo>
                    <a:pt x="310" y="1"/>
                    <a:pt x="310" y="1"/>
                    <a:pt x="310" y="1"/>
                  </a:cubicBezTo>
                  <a:cubicBezTo>
                    <a:pt x="338" y="1"/>
                    <a:pt x="360" y="23"/>
                    <a:pt x="360" y="51"/>
                  </a:cubicBezTo>
                  <a:cubicBezTo>
                    <a:pt x="360" y="80"/>
                    <a:pt x="338" y="102"/>
                    <a:pt x="310" y="102"/>
                  </a:cubicBezTo>
                  <a:cubicBezTo>
                    <a:pt x="52" y="102"/>
                    <a:pt x="52" y="102"/>
                    <a:pt x="52" y="102"/>
                  </a:cubicBezTo>
                  <a:moveTo>
                    <a:pt x="310" y="0"/>
                  </a:moveTo>
                  <a:cubicBezTo>
                    <a:pt x="52" y="0"/>
                    <a:pt x="52" y="0"/>
                    <a:pt x="52" y="0"/>
                  </a:cubicBezTo>
                  <a:cubicBezTo>
                    <a:pt x="23" y="0"/>
                    <a:pt x="0" y="23"/>
                    <a:pt x="0" y="51"/>
                  </a:cubicBezTo>
                  <a:cubicBezTo>
                    <a:pt x="0" y="80"/>
                    <a:pt x="23" y="103"/>
                    <a:pt x="52" y="103"/>
                  </a:cubicBezTo>
                  <a:cubicBezTo>
                    <a:pt x="310" y="103"/>
                    <a:pt x="310" y="103"/>
                    <a:pt x="310" y="103"/>
                  </a:cubicBezTo>
                  <a:cubicBezTo>
                    <a:pt x="338" y="103"/>
                    <a:pt x="361" y="80"/>
                    <a:pt x="361" y="51"/>
                  </a:cubicBezTo>
                  <a:cubicBezTo>
                    <a:pt x="361" y="23"/>
                    <a:pt x="338" y="0"/>
                    <a:pt x="310" y="0"/>
                  </a:cubicBezTo>
                </a:path>
              </a:pathLst>
            </a:custGeom>
            <a:solidFill>
              <a:srgbClr val="CDCE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57"/>
            <p:cNvSpPr/>
            <p:nvPr/>
          </p:nvSpPr>
          <p:spPr>
            <a:xfrm>
              <a:off x="396875" y="1758950"/>
              <a:ext cx="1355725" cy="384175"/>
            </a:xfrm>
            <a:custGeom>
              <a:avLst/>
              <a:gdLst>
                <a:gd name="T0" fmla="*/ 51 w 359"/>
                <a:gd name="T1" fmla="*/ 101 h 101"/>
                <a:gd name="T2" fmla="*/ 0 w 359"/>
                <a:gd name="T3" fmla="*/ 50 h 101"/>
                <a:gd name="T4" fmla="*/ 51 w 359"/>
                <a:gd name="T5" fmla="*/ 0 h 101"/>
                <a:gd name="T6" fmla="*/ 309 w 359"/>
                <a:gd name="T7" fmla="*/ 0 h 101"/>
                <a:gd name="T8" fmla="*/ 359 w 359"/>
                <a:gd name="T9" fmla="*/ 50 h 101"/>
                <a:gd name="T10" fmla="*/ 309 w 359"/>
                <a:gd name="T11" fmla="*/ 101 h 101"/>
                <a:gd name="T12" fmla="*/ 51 w 359"/>
                <a:gd name="T13" fmla="*/ 101 h 101"/>
                <a:gd name="T14" fmla="*/ 309 w 359"/>
                <a:gd name="T15" fmla="*/ 0 h 101"/>
                <a:gd name="T16" fmla="*/ 51 w 359"/>
                <a:gd name="T17" fmla="*/ 0 h 101"/>
                <a:gd name="T18" fmla="*/ 0 w 359"/>
                <a:gd name="T19" fmla="*/ 50 h 101"/>
                <a:gd name="T20" fmla="*/ 51 w 359"/>
                <a:gd name="T21" fmla="*/ 101 h 101"/>
                <a:gd name="T22" fmla="*/ 309 w 359"/>
                <a:gd name="T23" fmla="*/ 101 h 101"/>
                <a:gd name="T24" fmla="*/ 359 w 359"/>
                <a:gd name="T25" fmla="*/ 50 h 101"/>
                <a:gd name="T26" fmla="*/ 309 w 359"/>
                <a:gd name="T2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9" h="101">
                  <a:moveTo>
                    <a:pt x="51" y="101"/>
                  </a:moveTo>
                  <a:cubicBezTo>
                    <a:pt x="23" y="101"/>
                    <a:pt x="0" y="78"/>
                    <a:pt x="0" y="50"/>
                  </a:cubicBezTo>
                  <a:cubicBezTo>
                    <a:pt x="0" y="23"/>
                    <a:pt x="23" y="0"/>
                    <a:pt x="51" y="0"/>
                  </a:cubicBezTo>
                  <a:cubicBezTo>
                    <a:pt x="309" y="0"/>
                    <a:pt x="309" y="0"/>
                    <a:pt x="309" y="0"/>
                  </a:cubicBezTo>
                  <a:cubicBezTo>
                    <a:pt x="336" y="0"/>
                    <a:pt x="359" y="23"/>
                    <a:pt x="359" y="50"/>
                  </a:cubicBezTo>
                  <a:cubicBezTo>
                    <a:pt x="359" y="78"/>
                    <a:pt x="336" y="101"/>
                    <a:pt x="309" y="101"/>
                  </a:cubicBezTo>
                  <a:cubicBezTo>
                    <a:pt x="51" y="101"/>
                    <a:pt x="51" y="101"/>
                    <a:pt x="51" y="101"/>
                  </a:cubicBezTo>
                  <a:moveTo>
                    <a:pt x="309" y="0"/>
                  </a:moveTo>
                  <a:cubicBezTo>
                    <a:pt x="51" y="0"/>
                    <a:pt x="51" y="0"/>
                    <a:pt x="51" y="0"/>
                  </a:cubicBezTo>
                  <a:cubicBezTo>
                    <a:pt x="23" y="0"/>
                    <a:pt x="0" y="22"/>
                    <a:pt x="0" y="50"/>
                  </a:cubicBezTo>
                  <a:cubicBezTo>
                    <a:pt x="0" y="79"/>
                    <a:pt x="23" y="101"/>
                    <a:pt x="51" y="101"/>
                  </a:cubicBezTo>
                  <a:cubicBezTo>
                    <a:pt x="309" y="101"/>
                    <a:pt x="309" y="101"/>
                    <a:pt x="309" y="101"/>
                  </a:cubicBezTo>
                  <a:cubicBezTo>
                    <a:pt x="337" y="101"/>
                    <a:pt x="359" y="79"/>
                    <a:pt x="359" y="50"/>
                  </a:cubicBezTo>
                  <a:cubicBezTo>
                    <a:pt x="359" y="22"/>
                    <a:pt x="337" y="0"/>
                    <a:pt x="309" y="0"/>
                  </a:cubicBezTo>
                </a:path>
              </a:pathLst>
            </a:custGeom>
            <a:solidFill>
              <a:srgbClr val="CCCD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8"/>
            <p:cNvSpPr/>
            <p:nvPr/>
          </p:nvSpPr>
          <p:spPr>
            <a:xfrm>
              <a:off x="396875" y="1758950"/>
              <a:ext cx="1355725" cy="384175"/>
            </a:xfrm>
            <a:custGeom>
              <a:avLst/>
              <a:gdLst>
                <a:gd name="T0" fmla="*/ 309 w 359"/>
                <a:gd name="T1" fmla="*/ 0 h 101"/>
                <a:gd name="T2" fmla="*/ 51 w 359"/>
                <a:gd name="T3" fmla="*/ 0 h 101"/>
                <a:gd name="T4" fmla="*/ 0 w 359"/>
                <a:gd name="T5" fmla="*/ 50 h 101"/>
                <a:gd name="T6" fmla="*/ 51 w 359"/>
                <a:gd name="T7" fmla="*/ 101 h 101"/>
                <a:gd name="T8" fmla="*/ 309 w 359"/>
                <a:gd name="T9" fmla="*/ 101 h 101"/>
                <a:gd name="T10" fmla="*/ 359 w 359"/>
                <a:gd name="T11" fmla="*/ 50 h 101"/>
                <a:gd name="T12" fmla="*/ 309 w 359"/>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359" h="101">
                  <a:moveTo>
                    <a:pt x="309" y="0"/>
                  </a:moveTo>
                  <a:cubicBezTo>
                    <a:pt x="51" y="0"/>
                    <a:pt x="51" y="0"/>
                    <a:pt x="51" y="0"/>
                  </a:cubicBezTo>
                  <a:cubicBezTo>
                    <a:pt x="23" y="0"/>
                    <a:pt x="0" y="23"/>
                    <a:pt x="0" y="50"/>
                  </a:cubicBezTo>
                  <a:cubicBezTo>
                    <a:pt x="0" y="78"/>
                    <a:pt x="23" y="101"/>
                    <a:pt x="51" y="101"/>
                  </a:cubicBezTo>
                  <a:cubicBezTo>
                    <a:pt x="309" y="101"/>
                    <a:pt x="309" y="101"/>
                    <a:pt x="309" y="101"/>
                  </a:cubicBezTo>
                  <a:cubicBezTo>
                    <a:pt x="336" y="101"/>
                    <a:pt x="359" y="78"/>
                    <a:pt x="359" y="50"/>
                  </a:cubicBezTo>
                  <a:cubicBezTo>
                    <a:pt x="359" y="23"/>
                    <a:pt x="336" y="0"/>
                    <a:pt x="309" y="0"/>
                  </a:cubicBezTo>
                </a:path>
              </a:pathLst>
            </a:custGeom>
            <a:solidFill>
              <a:srgbClr val="CBC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59"/>
            <p:cNvSpPr/>
            <p:nvPr/>
          </p:nvSpPr>
          <p:spPr>
            <a:xfrm>
              <a:off x="396875" y="1758950"/>
              <a:ext cx="1355725" cy="384175"/>
            </a:xfrm>
            <a:custGeom>
              <a:avLst/>
              <a:gdLst>
                <a:gd name="T0" fmla="*/ 309 w 359"/>
                <a:gd name="T1" fmla="*/ 101 h 101"/>
                <a:gd name="T2" fmla="*/ 51 w 359"/>
                <a:gd name="T3" fmla="*/ 101 h 101"/>
                <a:gd name="T4" fmla="*/ 0 w 359"/>
                <a:gd name="T5" fmla="*/ 50 h 101"/>
                <a:gd name="T6" fmla="*/ 51 w 359"/>
                <a:gd name="T7" fmla="*/ 0 h 101"/>
                <a:gd name="T8" fmla="*/ 309 w 359"/>
                <a:gd name="T9" fmla="*/ 0 h 101"/>
                <a:gd name="T10" fmla="*/ 359 w 359"/>
                <a:gd name="T11" fmla="*/ 50 h 101"/>
                <a:gd name="T12" fmla="*/ 309 w 359"/>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359" h="101">
                  <a:moveTo>
                    <a:pt x="309" y="101"/>
                  </a:moveTo>
                  <a:cubicBezTo>
                    <a:pt x="51" y="101"/>
                    <a:pt x="51" y="101"/>
                    <a:pt x="51" y="101"/>
                  </a:cubicBezTo>
                  <a:cubicBezTo>
                    <a:pt x="23" y="101"/>
                    <a:pt x="0" y="78"/>
                    <a:pt x="0" y="50"/>
                  </a:cubicBezTo>
                  <a:cubicBezTo>
                    <a:pt x="0" y="23"/>
                    <a:pt x="23" y="0"/>
                    <a:pt x="51" y="0"/>
                  </a:cubicBezTo>
                  <a:cubicBezTo>
                    <a:pt x="309" y="0"/>
                    <a:pt x="309" y="0"/>
                    <a:pt x="309" y="0"/>
                  </a:cubicBezTo>
                  <a:cubicBezTo>
                    <a:pt x="336" y="0"/>
                    <a:pt x="359" y="23"/>
                    <a:pt x="359" y="50"/>
                  </a:cubicBezTo>
                  <a:cubicBezTo>
                    <a:pt x="359" y="78"/>
                    <a:pt x="336" y="101"/>
                    <a:pt x="309" y="101"/>
                  </a:cubicBezTo>
                  <a:close/>
                </a:path>
              </a:pathLst>
            </a:custGeom>
            <a:solidFill>
              <a:srgbClr val="161C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r>
                <a:rPr lang="en-US" altLang="zh-CN">
                  <a:solidFill>
                    <a:schemeClr val="bg1"/>
                  </a:solidFill>
                </a:rPr>
                <a:t>2</a:t>
              </a:r>
              <a:endParaRPr lang="en-US" altLang="zh-CN">
                <a:solidFill>
                  <a:schemeClr val="bg1"/>
                </a:solidFill>
              </a:endParaRPr>
            </a:p>
          </p:txBody>
        </p:sp>
      </p:grpSp>
      <p:sp>
        <p:nvSpPr>
          <p:cNvPr id="69" name="Text Placeholder 4"/>
          <p:cNvSpPr txBox="1"/>
          <p:nvPr/>
        </p:nvSpPr>
        <p:spPr>
          <a:xfrm flipH="1">
            <a:off x="939082" y="3104049"/>
            <a:ext cx="4828672" cy="1107995"/>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1000"/>
              </a:spcBef>
              <a:spcAft>
                <a:spcPct val="0"/>
              </a:spcAft>
              <a:buClrTx/>
              <a:buSzTx/>
              <a:buFont typeface="Arial" panose="020B0604020202020204" pitchFamily="34" charset="0"/>
              <a:buNone/>
              <a:defRPr/>
            </a:pPr>
            <a:r>
              <a:rPr lang="en-US" sz="4800" dirty="0" err="1">
                <a:solidFill>
                  <a:schemeClr val="tx1">
                    <a:lumMod val="95000"/>
                    <a:lumOff val="5000"/>
                  </a:schemeClr>
                </a:solidFill>
                <a:latin typeface="Segoe UI Light" panose="020B0502040204020203" pitchFamily="34" charset="0"/>
                <a:cs typeface="Segoe UI Light" panose="020B0502040204020203" pitchFamily="34" charset="0"/>
              </a:rPr>
              <a:t>软件概述</a:t>
            </a:r>
            <a:endParaRPr lang="en-US" sz="4800" dirty="0">
              <a:solidFill>
                <a:schemeClr val="tx1">
                  <a:lumMod val="95000"/>
                  <a:lumOff val="5000"/>
                </a:schemeClr>
              </a:solidFill>
              <a:latin typeface="Segoe UI Light" panose="020B0502040204020203" pitchFamily="34" charset="0"/>
              <a:cs typeface="Segoe UI Light" panose="020B0502040204020203" pitchFamily="34" charset="0"/>
            </a:endParaRPr>
          </a:p>
        </p:txBody>
      </p:sp>
      <p:sp>
        <p:nvSpPr>
          <p:cNvPr id="70" name="Rectangle 17"/>
          <p:cNvSpPr/>
          <p:nvPr/>
        </p:nvSpPr>
        <p:spPr>
          <a:xfrm>
            <a:off x="886839" y="2150818"/>
            <a:ext cx="4699948" cy="1098377"/>
          </a:xfrm>
          <a:prstGeom prst="rect">
            <a:avLst/>
          </a:prstGeom>
        </p:spPr>
        <p:txBody>
          <a:bodyPr wrap="square">
            <a:spAutoFit/>
          </a:bodyPr>
          <a:lstStyle/>
          <a:p>
            <a:pPr lvl="0"/>
            <a:r>
              <a:rPr lang="en-US" sz="6600">
                <a:solidFill>
                  <a:srgbClr val="1E3595"/>
                </a:solidFill>
                <a:latin typeface="汉仪晓波折纸体简" panose="00020600040101010101" pitchFamily="18" charset="-122"/>
                <a:ea typeface="汉仪晓波折纸体简" panose="00020600040101010101" pitchFamily="18" charset="-122"/>
                <a:cs typeface="Segoe UI" panose="020B0502040204020203" pitchFamily="34" charset="0"/>
              </a:rPr>
              <a:t>PART 2</a:t>
            </a:r>
            <a:endParaRPr lang="en-US" sz="6600">
              <a:solidFill>
                <a:srgbClr val="1E3595"/>
              </a:solidFill>
              <a:latin typeface="汉仪晓波折纸体简" panose="00020600040101010101" pitchFamily="18" charset="-122"/>
              <a:ea typeface="汉仪晓波折纸体简" panose="00020600040101010101" pitchFamily="18" charset="-122"/>
              <a:cs typeface="Segoe UI" panose="020B0502040204020203"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1" nodeType="withEffect">
                                  <p:stCondLst>
                                    <p:cond delay="25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fill="hold"/>
                                        <p:tgtEl>
                                          <p:spTgt spid="69"/>
                                        </p:tgtEl>
                                        <p:attrNameLst>
                                          <p:attrName>ppt_x</p:attrName>
                                        </p:attrNameLst>
                                      </p:cBhvr>
                                      <p:tavLst>
                                        <p:tav tm="0">
                                          <p:val>
                                            <p:strVal val="0-#ppt_w/2"/>
                                          </p:val>
                                        </p:tav>
                                        <p:tav tm="100000">
                                          <p:val>
                                            <p:strVal val="#ppt_x"/>
                                          </p:val>
                                        </p:tav>
                                      </p:tavLst>
                                    </p:anim>
                                    <p:anim calcmode="lin" valueType="num">
                                      <p:cBhvr additive="base">
                                        <p:cTn id="12"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5" name="图片占位符 37"/>
          <p:cNvPicPr/>
          <p:nvPr/>
        </p:nvPicPr>
        <p:blipFill>
          <a:blip r:embed="rId2"/>
          <a:srcRect/>
          <a:stretch>
            <a:fillRect/>
          </a:stretch>
        </p:blipFill>
        <p:spPr>
          <a:xfrm>
            <a:off x="8250615" y="1589705"/>
            <a:ext cx="2747132" cy="1833857"/>
          </a:xfrm>
          <a:prstGeom prst="rect">
            <a:avLst/>
          </a:prstGeom>
          <a:ln>
            <a:noFill/>
          </a:ln>
        </p:spPr>
      </p:pic>
      <p:pic>
        <p:nvPicPr>
          <p:cNvPr id="6" name="图片占位符 36"/>
          <p:cNvPicPr/>
          <p:nvPr/>
        </p:nvPicPr>
        <p:blipFill>
          <a:blip r:embed="rId3"/>
          <a:srcRect/>
          <a:stretch>
            <a:fillRect/>
          </a:stretch>
        </p:blipFill>
        <p:spPr>
          <a:xfrm>
            <a:off x="8250615" y="3756003"/>
            <a:ext cx="2747395" cy="1826725"/>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a:ln>
            <a:noFill/>
          </a:ln>
        </p:spPr>
      </p:pic>
      <p:grpSp>
        <p:nvGrpSpPr>
          <p:cNvPr id="10" name="组合 9"/>
          <p:cNvGrpSpPr/>
          <p:nvPr/>
        </p:nvGrpSpPr>
        <p:grpSpPr>
          <a:xfrm>
            <a:off x="1208692" y="1760039"/>
            <a:ext cx="628233" cy="584200"/>
            <a:chOff x="1028700" y="1853169"/>
            <a:chExt cx="787400" cy="787400"/>
          </a:xfrm>
        </p:grpSpPr>
        <p:sp>
          <p:nvSpPr>
            <p:cNvPr id="11" name="椭圆 10"/>
            <p:cNvSpPr/>
            <p:nvPr/>
          </p:nvSpPr>
          <p:spPr>
            <a:xfrm>
              <a:off x="1028700" y="1853169"/>
              <a:ext cx="787400" cy="787400"/>
            </a:xfrm>
            <a:prstGeom prst="ellipse">
              <a:avLst/>
            </a:prstGeom>
            <a:solidFill>
              <a:srgbClr val="1E35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lumMod val="50000"/>
                  </a:schemeClr>
                </a:solidFill>
                <a:latin typeface="黑体" panose="02010609060101010101" pitchFamily="49" charset="-122"/>
                <a:ea typeface="黑体" panose="02010609060101010101" pitchFamily="49" charset="-122"/>
              </a:endParaRPr>
            </a:p>
          </p:txBody>
        </p:sp>
        <p:sp>
          <p:nvSpPr>
            <p:cNvPr id="12" name="椭圆 9"/>
            <p:cNvSpPr/>
            <p:nvPr/>
          </p:nvSpPr>
          <p:spPr>
            <a:xfrm>
              <a:off x="1237694" y="2063723"/>
              <a:ext cx="369412" cy="366291"/>
            </a:xfrm>
            <a:custGeom>
              <a:avLst/>
              <a:gdLst>
                <a:gd name="connsiteX0" fmla="*/ 192254 w 338138"/>
                <a:gd name="connsiteY0" fmla="*/ 135421 h 335282"/>
                <a:gd name="connsiteX1" fmla="*/ 152810 w 338138"/>
                <a:gd name="connsiteY1" fmla="*/ 151158 h 335282"/>
                <a:gd name="connsiteX2" fmla="*/ 152810 w 338138"/>
                <a:gd name="connsiteY2" fmla="*/ 229842 h 335282"/>
                <a:gd name="connsiteX3" fmla="*/ 232697 w 338138"/>
                <a:gd name="connsiteY3" fmla="*/ 229842 h 335282"/>
                <a:gd name="connsiteX4" fmla="*/ 232697 w 338138"/>
                <a:gd name="connsiteY4" fmla="*/ 151158 h 335282"/>
                <a:gd name="connsiteX5" fmla="*/ 192254 w 338138"/>
                <a:gd name="connsiteY5" fmla="*/ 135421 h 335282"/>
                <a:gd name="connsiteX6" fmla="*/ 238125 w 338138"/>
                <a:gd name="connsiteY6" fmla="*/ 69850 h 335282"/>
                <a:gd name="connsiteX7" fmla="*/ 225425 w 338138"/>
                <a:gd name="connsiteY7" fmla="*/ 80963 h 335282"/>
                <a:gd name="connsiteX8" fmla="*/ 238125 w 338138"/>
                <a:gd name="connsiteY8" fmla="*/ 92076 h 335282"/>
                <a:gd name="connsiteX9" fmla="*/ 250825 w 338138"/>
                <a:gd name="connsiteY9" fmla="*/ 80963 h 335282"/>
                <a:gd name="connsiteX10" fmla="*/ 238125 w 338138"/>
                <a:gd name="connsiteY10" fmla="*/ 69850 h 335282"/>
                <a:gd name="connsiteX11" fmla="*/ 214313 w 338138"/>
                <a:gd name="connsiteY11" fmla="*/ 57150 h 335282"/>
                <a:gd name="connsiteX12" fmla="*/ 263526 w 338138"/>
                <a:gd name="connsiteY12" fmla="*/ 57150 h 335282"/>
                <a:gd name="connsiteX13" fmla="*/ 263526 w 338138"/>
                <a:gd name="connsiteY13" fmla="*/ 106363 h 335282"/>
                <a:gd name="connsiteX14" fmla="*/ 214313 w 338138"/>
                <a:gd name="connsiteY14" fmla="*/ 106363 h 335282"/>
                <a:gd name="connsiteX15" fmla="*/ 49213 w 338138"/>
                <a:gd name="connsiteY15" fmla="*/ 57150 h 335282"/>
                <a:gd name="connsiteX16" fmla="*/ 195263 w 338138"/>
                <a:gd name="connsiteY16" fmla="*/ 57150 h 335282"/>
                <a:gd name="connsiteX17" fmla="*/ 195263 w 338138"/>
                <a:gd name="connsiteY17" fmla="*/ 106363 h 335282"/>
                <a:gd name="connsiteX18" fmla="*/ 49213 w 338138"/>
                <a:gd name="connsiteY18" fmla="*/ 106363 h 335282"/>
                <a:gd name="connsiteX19" fmla="*/ 22225 w 338138"/>
                <a:gd name="connsiteY19" fmla="*/ 28575 h 335282"/>
                <a:gd name="connsiteX20" fmla="*/ 22225 w 338138"/>
                <a:gd name="connsiteY20" fmla="*/ 269875 h 335282"/>
                <a:gd name="connsiteX21" fmla="*/ 241853 w 338138"/>
                <a:gd name="connsiteY21" fmla="*/ 269875 h 335282"/>
                <a:gd name="connsiteX22" fmla="*/ 247114 w 338138"/>
                <a:gd name="connsiteY22" fmla="*/ 259384 h 335282"/>
                <a:gd name="connsiteX23" fmla="*/ 233962 w 338138"/>
                <a:gd name="connsiteY23" fmla="*/ 248892 h 335282"/>
                <a:gd name="connsiteX24" fmla="*/ 155054 w 338138"/>
                <a:gd name="connsiteY24" fmla="*/ 251515 h 335282"/>
                <a:gd name="connsiteX25" fmla="*/ 49843 w 338138"/>
                <a:gd name="connsiteY25" fmla="*/ 251515 h 335282"/>
                <a:gd name="connsiteX26" fmla="*/ 49843 w 338138"/>
                <a:gd name="connsiteY26" fmla="*/ 231844 h 335282"/>
                <a:gd name="connsiteX27" fmla="*/ 135327 w 338138"/>
                <a:gd name="connsiteY27" fmla="*/ 231844 h 335282"/>
                <a:gd name="connsiteX28" fmla="*/ 122175 w 338138"/>
                <a:gd name="connsiteY28" fmla="*/ 201682 h 335282"/>
                <a:gd name="connsiteX29" fmla="*/ 49843 w 338138"/>
                <a:gd name="connsiteY29" fmla="*/ 201682 h 335282"/>
                <a:gd name="connsiteX30" fmla="*/ 49843 w 338138"/>
                <a:gd name="connsiteY30" fmla="*/ 183322 h 335282"/>
                <a:gd name="connsiteX31" fmla="*/ 120860 w 338138"/>
                <a:gd name="connsiteY31" fmla="*/ 183322 h 335282"/>
                <a:gd name="connsiteX32" fmla="*/ 131381 w 338138"/>
                <a:gd name="connsiteY32" fmla="*/ 153159 h 335282"/>
                <a:gd name="connsiteX33" fmla="*/ 49843 w 338138"/>
                <a:gd name="connsiteY33" fmla="*/ 153159 h 335282"/>
                <a:gd name="connsiteX34" fmla="*/ 49843 w 338138"/>
                <a:gd name="connsiteY34" fmla="*/ 134800 h 335282"/>
                <a:gd name="connsiteX35" fmla="*/ 147163 w 338138"/>
                <a:gd name="connsiteY35" fmla="*/ 134800 h 335282"/>
                <a:gd name="connsiteX36" fmla="*/ 243168 w 338138"/>
                <a:gd name="connsiteY36" fmla="*/ 138734 h 335282"/>
                <a:gd name="connsiteX37" fmla="*/ 251059 w 338138"/>
                <a:gd name="connsiteY37" fmla="*/ 231844 h 335282"/>
                <a:gd name="connsiteX38" fmla="*/ 264210 w 338138"/>
                <a:gd name="connsiteY38" fmla="*/ 243647 h 335282"/>
                <a:gd name="connsiteX39" fmla="*/ 272101 w 338138"/>
                <a:gd name="connsiteY39" fmla="*/ 238401 h 335282"/>
                <a:gd name="connsiteX40" fmla="*/ 290513 w 338138"/>
                <a:gd name="connsiteY40" fmla="*/ 256761 h 335282"/>
                <a:gd name="connsiteX41" fmla="*/ 290513 w 338138"/>
                <a:gd name="connsiteY41" fmla="*/ 28575 h 335282"/>
                <a:gd name="connsiteX42" fmla="*/ 22225 w 338138"/>
                <a:gd name="connsiteY42" fmla="*/ 28575 h 335282"/>
                <a:gd name="connsiteX43" fmla="*/ 0 w 338138"/>
                <a:gd name="connsiteY43" fmla="*/ 0 h 335282"/>
                <a:gd name="connsiteX44" fmla="*/ 311721 w 338138"/>
                <a:gd name="connsiteY44" fmla="*/ 0 h 335282"/>
                <a:gd name="connsiteX45" fmla="*/ 311721 w 338138"/>
                <a:gd name="connsiteY45" fmla="*/ 278479 h 335282"/>
                <a:gd name="connsiteX46" fmla="*/ 338138 w 338138"/>
                <a:gd name="connsiteY46" fmla="*/ 304875 h 335282"/>
                <a:gd name="connsiteX47" fmla="*/ 330213 w 338138"/>
                <a:gd name="connsiteY47" fmla="*/ 325992 h 335282"/>
                <a:gd name="connsiteX48" fmla="*/ 307759 w 338138"/>
                <a:gd name="connsiteY48" fmla="*/ 335230 h 335282"/>
                <a:gd name="connsiteX49" fmla="*/ 262850 w 338138"/>
                <a:gd name="connsiteY49" fmla="*/ 291677 h 335282"/>
                <a:gd name="connsiteX50" fmla="*/ 0 w 338138"/>
                <a:gd name="connsiteY50" fmla="*/ 291677 h 335282"/>
                <a:gd name="connsiteX51" fmla="*/ 0 w 338138"/>
                <a:gd name="connsiteY51" fmla="*/ 0 h 33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5282">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lumMod val="50000"/>
                  </a:schemeClr>
                </a:solidFill>
                <a:latin typeface="黑体" panose="02010609060101010101" pitchFamily="49" charset="-122"/>
                <a:ea typeface="黑体" panose="02010609060101010101" pitchFamily="49" charset="-122"/>
              </a:endParaRPr>
            </a:p>
          </p:txBody>
        </p:sp>
      </p:grpSp>
      <p:grpSp>
        <p:nvGrpSpPr>
          <p:cNvPr id="17" name="组合 16"/>
          <p:cNvGrpSpPr/>
          <p:nvPr/>
        </p:nvGrpSpPr>
        <p:grpSpPr>
          <a:xfrm>
            <a:off x="1208692" y="2720674"/>
            <a:ext cx="584200" cy="584200"/>
            <a:chOff x="1028700" y="1853169"/>
            <a:chExt cx="787400" cy="787400"/>
          </a:xfrm>
        </p:grpSpPr>
        <p:sp>
          <p:nvSpPr>
            <p:cNvPr id="18" name="椭圆 17"/>
            <p:cNvSpPr/>
            <p:nvPr/>
          </p:nvSpPr>
          <p:spPr>
            <a:xfrm>
              <a:off x="1028700" y="1853169"/>
              <a:ext cx="787400" cy="787400"/>
            </a:xfrm>
            <a:prstGeom prst="ellipse">
              <a:avLst/>
            </a:prstGeom>
            <a:solidFill>
              <a:srgbClr val="1E35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lumMod val="50000"/>
                  </a:schemeClr>
                </a:solidFill>
                <a:latin typeface="黑体" panose="02010609060101010101" pitchFamily="49" charset="-122"/>
                <a:ea typeface="黑体" panose="02010609060101010101" pitchFamily="49" charset="-122"/>
              </a:endParaRPr>
            </a:p>
          </p:txBody>
        </p:sp>
        <p:sp>
          <p:nvSpPr>
            <p:cNvPr id="19" name="椭圆 16"/>
            <p:cNvSpPr/>
            <p:nvPr/>
          </p:nvSpPr>
          <p:spPr>
            <a:xfrm>
              <a:off x="1237694" y="2062163"/>
              <a:ext cx="369412" cy="369412"/>
            </a:xfrm>
            <a:custGeom>
              <a:avLst/>
              <a:gdLst>
                <a:gd name="connsiteX0" fmla="*/ 311151 w 331788"/>
                <a:gd name="connsiteY0" fmla="*/ 34925 h 331788"/>
                <a:gd name="connsiteX1" fmla="*/ 331788 w 331788"/>
                <a:gd name="connsiteY1" fmla="*/ 92075 h 331788"/>
                <a:gd name="connsiteX2" fmla="*/ 311151 w 331788"/>
                <a:gd name="connsiteY2" fmla="*/ 98425 h 331788"/>
                <a:gd name="connsiteX3" fmla="*/ 304801 w 331788"/>
                <a:gd name="connsiteY3" fmla="*/ 76200 h 331788"/>
                <a:gd name="connsiteX4" fmla="*/ 254001 w 331788"/>
                <a:gd name="connsiteY4" fmla="*/ 222251 h 331788"/>
                <a:gd name="connsiteX5" fmla="*/ 206376 w 331788"/>
                <a:gd name="connsiteY5" fmla="*/ 146050 h 331788"/>
                <a:gd name="connsiteX6" fmla="*/ 157163 w 331788"/>
                <a:gd name="connsiteY6" fmla="*/ 241301 h 331788"/>
                <a:gd name="connsiteX7" fmla="*/ 103188 w 331788"/>
                <a:gd name="connsiteY7" fmla="*/ 163513 h 331788"/>
                <a:gd name="connsiteX8" fmla="*/ 61913 w 331788"/>
                <a:gd name="connsiteY8" fmla="*/ 242888 h 331788"/>
                <a:gd name="connsiteX9" fmla="*/ 44450 w 331788"/>
                <a:gd name="connsiteY9" fmla="*/ 231776 h 331788"/>
                <a:gd name="connsiteX10" fmla="*/ 101600 w 331788"/>
                <a:gd name="connsiteY10" fmla="*/ 123825 h 331788"/>
                <a:gd name="connsiteX11" fmla="*/ 153988 w 331788"/>
                <a:gd name="connsiteY11" fmla="*/ 201613 h 331788"/>
                <a:gd name="connsiteX12" fmla="*/ 203201 w 331788"/>
                <a:gd name="connsiteY12" fmla="*/ 106363 h 331788"/>
                <a:gd name="connsiteX13" fmla="*/ 247651 w 331788"/>
                <a:gd name="connsiteY13" fmla="*/ 174625 h 331788"/>
                <a:gd name="connsiteX14" fmla="*/ 284163 w 331788"/>
                <a:gd name="connsiteY14" fmla="*/ 69850 h 331788"/>
                <a:gd name="connsiteX15" fmla="*/ 263526 w 331788"/>
                <a:gd name="connsiteY15" fmla="*/ 79375 h 331788"/>
                <a:gd name="connsiteX16" fmla="*/ 255588 w 331788"/>
                <a:gd name="connsiteY16" fmla="*/ 61913 h 331788"/>
                <a:gd name="connsiteX17" fmla="*/ 0 w 331788"/>
                <a:gd name="connsiteY17" fmla="*/ 0 h 331788"/>
                <a:gd name="connsiteX18" fmla="*/ 20637 w 331788"/>
                <a:gd name="connsiteY18" fmla="*/ 0 h 331788"/>
                <a:gd name="connsiteX19" fmla="*/ 20637 w 331788"/>
                <a:gd name="connsiteY19" fmla="*/ 311151 h 331788"/>
                <a:gd name="connsiteX20" fmla="*/ 331788 w 331788"/>
                <a:gd name="connsiteY20" fmla="*/ 311151 h 331788"/>
                <a:gd name="connsiteX21" fmla="*/ 331788 w 331788"/>
                <a:gd name="connsiteY21" fmla="*/ 331788 h 331788"/>
                <a:gd name="connsiteX22" fmla="*/ 0 w 331788"/>
                <a:gd name="connsiteY22" fmla="*/ 331788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1788" h="331788">
                  <a:moveTo>
                    <a:pt x="311151" y="34925"/>
                  </a:moveTo>
                  <a:lnTo>
                    <a:pt x="331788" y="92075"/>
                  </a:lnTo>
                  <a:lnTo>
                    <a:pt x="311151" y="98425"/>
                  </a:lnTo>
                  <a:lnTo>
                    <a:pt x="304801" y="76200"/>
                  </a:lnTo>
                  <a:lnTo>
                    <a:pt x="254001" y="222251"/>
                  </a:lnTo>
                  <a:lnTo>
                    <a:pt x="206376" y="146050"/>
                  </a:lnTo>
                  <a:lnTo>
                    <a:pt x="157163" y="241301"/>
                  </a:lnTo>
                  <a:lnTo>
                    <a:pt x="103188" y="163513"/>
                  </a:lnTo>
                  <a:lnTo>
                    <a:pt x="61913" y="242888"/>
                  </a:lnTo>
                  <a:lnTo>
                    <a:pt x="44450" y="231776"/>
                  </a:lnTo>
                  <a:lnTo>
                    <a:pt x="101600" y="123825"/>
                  </a:lnTo>
                  <a:lnTo>
                    <a:pt x="153988" y="201613"/>
                  </a:lnTo>
                  <a:lnTo>
                    <a:pt x="203201" y="106363"/>
                  </a:lnTo>
                  <a:lnTo>
                    <a:pt x="247651" y="174625"/>
                  </a:lnTo>
                  <a:lnTo>
                    <a:pt x="284163" y="69850"/>
                  </a:lnTo>
                  <a:lnTo>
                    <a:pt x="263526" y="79375"/>
                  </a:lnTo>
                  <a:lnTo>
                    <a:pt x="255588" y="61913"/>
                  </a:lnTo>
                  <a:close/>
                  <a:moveTo>
                    <a:pt x="0" y="0"/>
                  </a:moveTo>
                  <a:lnTo>
                    <a:pt x="20637" y="0"/>
                  </a:lnTo>
                  <a:lnTo>
                    <a:pt x="20637" y="311151"/>
                  </a:lnTo>
                  <a:lnTo>
                    <a:pt x="331788" y="311151"/>
                  </a:lnTo>
                  <a:lnTo>
                    <a:pt x="331788" y="331788"/>
                  </a:lnTo>
                  <a:lnTo>
                    <a:pt x="0" y="3317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lumMod val="50000"/>
                  </a:schemeClr>
                </a:solidFill>
                <a:latin typeface="黑体" panose="02010609060101010101" pitchFamily="49" charset="-122"/>
                <a:ea typeface="黑体" panose="02010609060101010101" pitchFamily="49" charset="-122"/>
              </a:endParaRPr>
            </a:p>
          </p:txBody>
        </p:sp>
      </p:grpSp>
      <p:grpSp>
        <p:nvGrpSpPr>
          <p:cNvPr id="24" name="组合 23"/>
          <p:cNvGrpSpPr/>
          <p:nvPr/>
        </p:nvGrpSpPr>
        <p:grpSpPr>
          <a:xfrm>
            <a:off x="1208692" y="3806617"/>
            <a:ext cx="622955" cy="584200"/>
            <a:chOff x="1028700" y="1853169"/>
            <a:chExt cx="787400" cy="787400"/>
          </a:xfrm>
        </p:grpSpPr>
        <p:sp>
          <p:nvSpPr>
            <p:cNvPr id="25" name="椭圆 24"/>
            <p:cNvSpPr/>
            <p:nvPr/>
          </p:nvSpPr>
          <p:spPr>
            <a:xfrm>
              <a:off x="1028700" y="1853169"/>
              <a:ext cx="787400" cy="787400"/>
            </a:xfrm>
            <a:prstGeom prst="ellipse">
              <a:avLst/>
            </a:prstGeom>
            <a:solidFill>
              <a:srgbClr val="1E35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lumMod val="50000"/>
                  </a:schemeClr>
                </a:solidFill>
                <a:latin typeface="黑体" panose="02010609060101010101" pitchFamily="49" charset="-122"/>
                <a:ea typeface="黑体" panose="02010609060101010101" pitchFamily="49" charset="-122"/>
              </a:endParaRPr>
            </a:p>
          </p:txBody>
        </p:sp>
        <p:sp>
          <p:nvSpPr>
            <p:cNvPr id="26" name="椭圆 23"/>
            <p:cNvSpPr/>
            <p:nvPr/>
          </p:nvSpPr>
          <p:spPr>
            <a:xfrm>
              <a:off x="1237694" y="2087311"/>
              <a:ext cx="369412" cy="319115"/>
            </a:xfrm>
            <a:custGeom>
              <a:avLst/>
              <a:gdLst>
                <a:gd name="T0" fmla="*/ 185 w 256"/>
                <a:gd name="T1" fmla="*/ 0 h 222"/>
                <a:gd name="T2" fmla="*/ 256 w 256"/>
                <a:gd name="T3" fmla="*/ 71 h 222"/>
                <a:gd name="T4" fmla="*/ 128 w 256"/>
                <a:gd name="T5" fmla="*/ 222 h 222"/>
                <a:gd name="T6" fmla="*/ 0 w 256"/>
                <a:gd name="T7" fmla="*/ 71 h 222"/>
                <a:gd name="T8" fmla="*/ 71 w 256"/>
                <a:gd name="T9" fmla="*/ 0 h 222"/>
                <a:gd name="T10" fmla="*/ 128 w 256"/>
                <a:gd name="T11" fmla="*/ 30 h 222"/>
                <a:gd name="T12" fmla="*/ 185 w 256"/>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256" h="222">
                  <a:moveTo>
                    <a:pt x="185" y="0"/>
                  </a:moveTo>
                  <a:cubicBezTo>
                    <a:pt x="224" y="0"/>
                    <a:pt x="256" y="32"/>
                    <a:pt x="256" y="71"/>
                  </a:cubicBezTo>
                  <a:cubicBezTo>
                    <a:pt x="256" y="136"/>
                    <a:pt x="128" y="222"/>
                    <a:pt x="128" y="222"/>
                  </a:cubicBezTo>
                  <a:cubicBezTo>
                    <a:pt x="128" y="222"/>
                    <a:pt x="0" y="139"/>
                    <a:pt x="0" y="71"/>
                  </a:cubicBezTo>
                  <a:cubicBezTo>
                    <a:pt x="0" y="23"/>
                    <a:pt x="32" y="0"/>
                    <a:pt x="71" y="0"/>
                  </a:cubicBezTo>
                  <a:cubicBezTo>
                    <a:pt x="94" y="0"/>
                    <a:pt x="115" y="12"/>
                    <a:pt x="128" y="30"/>
                  </a:cubicBezTo>
                  <a:cubicBezTo>
                    <a:pt x="141" y="12"/>
                    <a:pt x="162" y="0"/>
                    <a:pt x="1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lumMod val="50000"/>
                  </a:schemeClr>
                </a:solidFill>
                <a:latin typeface="黑体" panose="02010609060101010101" pitchFamily="49" charset="-122"/>
                <a:ea typeface="黑体" panose="02010609060101010101" pitchFamily="49" charset="-122"/>
              </a:endParaRPr>
            </a:p>
          </p:txBody>
        </p:sp>
      </p:grpSp>
      <p:grpSp>
        <p:nvGrpSpPr>
          <p:cNvPr id="28" name="组合 27"/>
          <p:cNvGrpSpPr/>
          <p:nvPr/>
        </p:nvGrpSpPr>
        <p:grpSpPr>
          <a:xfrm>
            <a:off x="1208692" y="4768174"/>
            <a:ext cx="622955" cy="584200"/>
            <a:chOff x="1028700" y="1853169"/>
            <a:chExt cx="787400" cy="787400"/>
          </a:xfrm>
        </p:grpSpPr>
        <p:sp>
          <p:nvSpPr>
            <p:cNvPr id="29" name="椭圆 28"/>
            <p:cNvSpPr/>
            <p:nvPr/>
          </p:nvSpPr>
          <p:spPr>
            <a:xfrm>
              <a:off x="1028700" y="1853169"/>
              <a:ext cx="787400" cy="787400"/>
            </a:xfrm>
            <a:prstGeom prst="ellipse">
              <a:avLst/>
            </a:prstGeom>
            <a:solidFill>
              <a:srgbClr val="1E35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lumMod val="50000"/>
                  </a:schemeClr>
                </a:solidFill>
                <a:latin typeface="黑体" panose="02010609060101010101" pitchFamily="49" charset="-122"/>
                <a:ea typeface="黑体" panose="02010609060101010101" pitchFamily="49" charset="-122"/>
              </a:endParaRPr>
            </a:p>
          </p:txBody>
        </p:sp>
        <p:sp>
          <p:nvSpPr>
            <p:cNvPr id="30" name="椭圆 9"/>
            <p:cNvSpPr/>
            <p:nvPr/>
          </p:nvSpPr>
          <p:spPr>
            <a:xfrm>
              <a:off x="1237694" y="2063723"/>
              <a:ext cx="369412" cy="366291"/>
            </a:xfrm>
            <a:custGeom>
              <a:avLst/>
              <a:gdLst>
                <a:gd name="connsiteX0" fmla="*/ 192254 w 338138"/>
                <a:gd name="connsiteY0" fmla="*/ 135421 h 335282"/>
                <a:gd name="connsiteX1" fmla="*/ 152810 w 338138"/>
                <a:gd name="connsiteY1" fmla="*/ 151158 h 335282"/>
                <a:gd name="connsiteX2" fmla="*/ 152810 w 338138"/>
                <a:gd name="connsiteY2" fmla="*/ 229842 h 335282"/>
                <a:gd name="connsiteX3" fmla="*/ 232697 w 338138"/>
                <a:gd name="connsiteY3" fmla="*/ 229842 h 335282"/>
                <a:gd name="connsiteX4" fmla="*/ 232697 w 338138"/>
                <a:gd name="connsiteY4" fmla="*/ 151158 h 335282"/>
                <a:gd name="connsiteX5" fmla="*/ 192254 w 338138"/>
                <a:gd name="connsiteY5" fmla="*/ 135421 h 335282"/>
                <a:gd name="connsiteX6" fmla="*/ 238125 w 338138"/>
                <a:gd name="connsiteY6" fmla="*/ 69850 h 335282"/>
                <a:gd name="connsiteX7" fmla="*/ 225425 w 338138"/>
                <a:gd name="connsiteY7" fmla="*/ 80963 h 335282"/>
                <a:gd name="connsiteX8" fmla="*/ 238125 w 338138"/>
                <a:gd name="connsiteY8" fmla="*/ 92076 h 335282"/>
                <a:gd name="connsiteX9" fmla="*/ 250825 w 338138"/>
                <a:gd name="connsiteY9" fmla="*/ 80963 h 335282"/>
                <a:gd name="connsiteX10" fmla="*/ 238125 w 338138"/>
                <a:gd name="connsiteY10" fmla="*/ 69850 h 335282"/>
                <a:gd name="connsiteX11" fmla="*/ 214313 w 338138"/>
                <a:gd name="connsiteY11" fmla="*/ 57150 h 335282"/>
                <a:gd name="connsiteX12" fmla="*/ 263526 w 338138"/>
                <a:gd name="connsiteY12" fmla="*/ 57150 h 335282"/>
                <a:gd name="connsiteX13" fmla="*/ 263526 w 338138"/>
                <a:gd name="connsiteY13" fmla="*/ 106363 h 335282"/>
                <a:gd name="connsiteX14" fmla="*/ 214313 w 338138"/>
                <a:gd name="connsiteY14" fmla="*/ 106363 h 335282"/>
                <a:gd name="connsiteX15" fmla="*/ 49213 w 338138"/>
                <a:gd name="connsiteY15" fmla="*/ 57150 h 335282"/>
                <a:gd name="connsiteX16" fmla="*/ 195263 w 338138"/>
                <a:gd name="connsiteY16" fmla="*/ 57150 h 335282"/>
                <a:gd name="connsiteX17" fmla="*/ 195263 w 338138"/>
                <a:gd name="connsiteY17" fmla="*/ 106363 h 335282"/>
                <a:gd name="connsiteX18" fmla="*/ 49213 w 338138"/>
                <a:gd name="connsiteY18" fmla="*/ 106363 h 335282"/>
                <a:gd name="connsiteX19" fmla="*/ 22225 w 338138"/>
                <a:gd name="connsiteY19" fmla="*/ 28575 h 335282"/>
                <a:gd name="connsiteX20" fmla="*/ 22225 w 338138"/>
                <a:gd name="connsiteY20" fmla="*/ 269875 h 335282"/>
                <a:gd name="connsiteX21" fmla="*/ 241853 w 338138"/>
                <a:gd name="connsiteY21" fmla="*/ 269875 h 335282"/>
                <a:gd name="connsiteX22" fmla="*/ 247114 w 338138"/>
                <a:gd name="connsiteY22" fmla="*/ 259384 h 335282"/>
                <a:gd name="connsiteX23" fmla="*/ 233962 w 338138"/>
                <a:gd name="connsiteY23" fmla="*/ 248892 h 335282"/>
                <a:gd name="connsiteX24" fmla="*/ 155054 w 338138"/>
                <a:gd name="connsiteY24" fmla="*/ 251515 h 335282"/>
                <a:gd name="connsiteX25" fmla="*/ 49843 w 338138"/>
                <a:gd name="connsiteY25" fmla="*/ 251515 h 335282"/>
                <a:gd name="connsiteX26" fmla="*/ 49843 w 338138"/>
                <a:gd name="connsiteY26" fmla="*/ 231844 h 335282"/>
                <a:gd name="connsiteX27" fmla="*/ 135327 w 338138"/>
                <a:gd name="connsiteY27" fmla="*/ 231844 h 335282"/>
                <a:gd name="connsiteX28" fmla="*/ 122175 w 338138"/>
                <a:gd name="connsiteY28" fmla="*/ 201682 h 335282"/>
                <a:gd name="connsiteX29" fmla="*/ 49843 w 338138"/>
                <a:gd name="connsiteY29" fmla="*/ 201682 h 335282"/>
                <a:gd name="connsiteX30" fmla="*/ 49843 w 338138"/>
                <a:gd name="connsiteY30" fmla="*/ 183322 h 335282"/>
                <a:gd name="connsiteX31" fmla="*/ 120860 w 338138"/>
                <a:gd name="connsiteY31" fmla="*/ 183322 h 335282"/>
                <a:gd name="connsiteX32" fmla="*/ 131381 w 338138"/>
                <a:gd name="connsiteY32" fmla="*/ 153159 h 335282"/>
                <a:gd name="connsiteX33" fmla="*/ 49843 w 338138"/>
                <a:gd name="connsiteY33" fmla="*/ 153159 h 335282"/>
                <a:gd name="connsiteX34" fmla="*/ 49843 w 338138"/>
                <a:gd name="connsiteY34" fmla="*/ 134800 h 335282"/>
                <a:gd name="connsiteX35" fmla="*/ 147163 w 338138"/>
                <a:gd name="connsiteY35" fmla="*/ 134800 h 335282"/>
                <a:gd name="connsiteX36" fmla="*/ 243168 w 338138"/>
                <a:gd name="connsiteY36" fmla="*/ 138734 h 335282"/>
                <a:gd name="connsiteX37" fmla="*/ 251059 w 338138"/>
                <a:gd name="connsiteY37" fmla="*/ 231844 h 335282"/>
                <a:gd name="connsiteX38" fmla="*/ 264210 w 338138"/>
                <a:gd name="connsiteY38" fmla="*/ 243647 h 335282"/>
                <a:gd name="connsiteX39" fmla="*/ 272101 w 338138"/>
                <a:gd name="connsiteY39" fmla="*/ 238401 h 335282"/>
                <a:gd name="connsiteX40" fmla="*/ 290513 w 338138"/>
                <a:gd name="connsiteY40" fmla="*/ 256761 h 335282"/>
                <a:gd name="connsiteX41" fmla="*/ 290513 w 338138"/>
                <a:gd name="connsiteY41" fmla="*/ 28575 h 335282"/>
                <a:gd name="connsiteX42" fmla="*/ 22225 w 338138"/>
                <a:gd name="connsiteY42" fmla="*/ 28575 h 335282"/>
                <a:gd name="connsiteX43" fmla="*/ 0 w 338138"/>
                <a:gd name="connsiteY43" fmla="*/ 0 h 335282"/>
                <a:gd name="connsiteX44" fmla="*/ 311721 w 338138"/>
                <a:gd name="connsiteY44" fmla="*/ 0 h 335282"/>
                <a:gd name="connsiteX45" fmla="*/ 311721 w 338138"/>
                <a:gd name="connsiteY45" fmla="*/ 278479 h 335282"/>
                <a:gd name="connsiteX46" fmla="*/ 338138 w 338138"/>
                <a:gd name="connsiteY46" fmla="*/ 304875 h 335282"/>
                <a:gd name="connsiteX47" fmla="*/ 330213 w 338138"/>
                <a:gd name="connsiteY47" fmla="*/ 325992 h 335282"/>
                <a:gd name="connsiteX48" fmla="*/ 307759 w 338138"/>
                <a:gd name="connsiteY48" fmla="*/ 335230 h 335282"/>
                <a:gd name="connsiteX49" fmla="*/ 262850 w 338138"/>
                <a:gd name="connsiteY49" fmla="*/ 291677 h 335282"/>
                <a:gd name="connsiteX50" fmla="*/ 0 w 338138"/>
                <a:gd name="connsiteY50" fmla="*/ 291677 h 335282"/>
                <a:gd name="connsiteX51" fmla="*/ 0 w 338138"/>
                <a:gd name="connsiteY51" fmla="*/ 0 h 33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5282">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lumMod val="50000"/>
                  </a:schemeClr>
                </a:solidFill>
                <a:latin typeface="黑体" panose="02010609060101010101" pitchFamily="49" charset="-122"/>
                <a:ea typeface="黑体" panose="02010609060101010101" pitchFamily="49" charset="-122"/>
              </a:endParaRPr>
            </a:p>
          </p:txBody>
        </p:sp>
      </p:grpSp>
      <p:sp>
        <p:nvSpPr>
          <p:cNvPr id="31" name="矩形 30"/>
          <p:cNvSpPr/>
          <p:nvPr/>
        </p:nvSpPr>
        <p:spPr>
          <a:xfrm>
            <a:off x="2018266" y="1665526"/>
            <a:ext cx="6068632" cy="799450"/>
          </a:xfrm>
          <a:prstGeom prst="rect">
            <a:avLst/>
          </a:prstGeom>
          <a:ln>
            <a:noFill/>
          </a:ln>
        </p:spPr>
        <p:txBody>
          <a:bodyPr wrap="square" anchor="ctr">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2000">
                <a:solidFill>
                  <a:schemeClr val="tx1">
                    <a:lumMod val="95000"/>
                    <a:lumOff val="5000"/>
                  </a:schemeClr>
                </a:solidFill>
                <a:latin typeface="微软雅黑" panose="020B0503020204020204" pitchFamily="34" charset="-122"/>
                <a:ea typeface="微软雅黑" panose="020B0503020204020204" pitchFamily="34" charset="-122"/>
              </a:rPr>
              <a:t>计算机软件(ComputerSoftware)是指计算机系统中的程序及其文档</a:t>
            </a:r>
            <a:endParaRPr lang="en-US" altLang="zh-CN" sz="20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1961282" y="2769365"/>
            <a:ext cx="6125645" cy="430118"/>
          </a:xfrm>
          <a:prstGeom prst="rect">
            <a:avLst/>
          </a:prstGeom>
          <a:ln>
            <a:noFill/>
          </a:ln>
        </p:spPr>
        <p:txBody>
          <a:bodyPr wrap="square" anchor="ctr">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2000">
                <a:solidFill>
                  <a:schemeClr val="tx1">
                    <a:lumMod val="95000"/>
                    <a:lumOff val="5000"/>
                  </a:schemeClr>
                </a:solidFill>
                <a:latin typeface="微软雅黑" panose="020B0503020204020204" pitchFamily="34" charset="-122"/>
                <a:ea typeface="微软雅黑" panose="020B0503020204020204" pitchFamily="34" charset="-122"/>
              </a:rPr>
              <a:t>程序是计算任务的处理对象和处理规则的描述</a:t>
            </a:r>
            <a:endParaRPr lang="en-US" altLang="zh-CN" sz="20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2011434" y="3813846"/>
            <a:ext cx="6075467" cy="430118"/>
          </a:xfrm>
          <a:prstGeom prst="rect">
            <a:avLst/>
          </a:prstGeom>
          <a:ln>
            <a:noFill/>
          </a:ln>
        </p:spPr>
        <p:txBody>
          <a:bodyPr wrap="square" anchor="ctr">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2000">
                <a:solidFill>
                  <a:schemeClr val="tx1">
                    <a:lumMod val="95000"/>
                    <a:lumOff val="5000"/>
                  </a:schemeClr>
                </a:solidFill>
                <a:latin typeface="微软雅黑" panose="020B0503020204020204" pitchFamily="34" charset="-122"/>
                <a:ea typeface="微软雅黑" panose="020B0503020204020204" pitchFamily="34" charset="-122"/>
              </a:rPr>
              <a:t>文档是为了便于了解程序所需的阐述性资料</a:t>
            </a:r>
            <a:endParaRPr lang="en-US" altLang="zh-CN" sz="20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2011435" y="4673661"/>
            <a:ext cx="6075464" cy="799450"/>
          </a:xfrm>
          <a:prstGeom prst="rect">
            <a:avLst/>
          </a:prstGeom>
          <a:ln>
            <a:noFill/>
          </a:ln>
        </p:spPr>
        <p:txBody>
          <a:bodyPr wrap="square" anchor="ctr">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2000">
                <a:solidFill>
                  <a:schemeClr val="tx1">
                    <a:lumMod val="95000"/>
                    <a:lumOff val="5000"/>
                  </a:schemeClr>
                </a:solidFill>
                <a:latin typeface="微软雅黑" panose="020B0503020204020204" pitchFamily="34" charset="-122"/>
                <a:ea typeface="微软雅黑" panose="020B0503020204020204" pitchFamily="34" charset="-122"/>
              </a:rPr>
              <a:t>程序必须装入机器内部才能工作，文档一般是给人看的，不一定装入机器</a:t>
            </a:r>
            <a:endParaRPr lang="en-US" altLang="zh-CN" sz="20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5" name="文本框 6"/>
          <p:cNvSpPr txBox="1"/>
          <p:nvPr/>
        </p:nvSpPr>
        <p:spPr>
          <a:xfrm>
            <a:off x="850889" y="426190"/>
            <a:ext cx="10490221" cy="518678"/>
          </a:xfrm>
          <a:prstGeom prst="rect">
            <a:avLst/>
          </a:prstGeom>
          <a:noFill/>
        </p:spPr>
        <p:txBody>
          <a:bodyPr wrap="square" rtlCol="0">
            <a:spAutoFit/>
          </a:bodyPr>
          <a:lstStyle/>
          <a:p>
            <a:pPr algn="ctr"/>
            <a:r>
              <a:rPr lang="en-US" altLang="zh-CN" sz="2800" b="1">
                <a:solidFill>
                  <a:schemeClr val="tx1">
                    <a:lumMod val="95000"/>
                    <a:lumOff val="5000"/>
                  </a:schemeClr>
                </a:solidFill>
                <a:cs typeface="+mn-ea"/>
                <a:sym typeface="+mn-lt"/>
              </a:rPr>
              <a:t>软件概述</a:t>
            </a:r>
            <a:endParaRPr lang="en-US" altLang="zh-CN" sz="2800" b="1">
              <a:solidFill>
                <a:schemeClr val="tx1">
                  <a:lumMod val="95000"/>
                  <a:lumOff val="5000"/>
                </a:schemeClr>
              </a:solidFill>
              <a:cs typeface="+mn-ea"/>
              <a:sym typeface="+mn-lt"/>
            </a:endParaRPr>
          </a:p>
        </p:txBody>
      </p:sp>
    </p:spTree>
  </p:cSld>
  <p:clrMapOvr>
    <a:masterClrMapping/>
  </p:clrMapOvr>
  <p:transition spd="med">
    <p:fade/>
  </p:transition>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MH" val="20170404181623"/>
  <p:tag name="MH_LIBRARY" val="GRAPHIC"/>
  <p:tag name="MH_ORDER" val="4"/>
  <p:tag name="MH_TYPE" val="Other"/>
</p:tagLst>
</file>

<file path=ppt/tags/tag11.xml><?xml version="1.0" encoding="utf-8"?>
<p:tagLst xmlns:p="http://schemas.openxmlformats.org/presentationml/2006/main">
  <p:tag name="MH" val="20170404181623"/>
  <p:tag name="MH_LIBRARY" val="GRAPHIC"/>
  <p:tag name="MH_ORDER" val="8"/>
  <p:tag name="MH_TYPE" val="Other"/>
</p:tagLst>
</file>

<file path=ppt/tags/tag12.xml><?xml version="1.0" encoding="utf-8"?>
<p:tagLst xmlns:p="http://schemas.openxmlformats.org/presentationml/2006/main">
  <p:tag name="MH" val="20170404181623"/>
  <p:tag name="MH_LIBRARY" val="GRAPHIC"/>
  <p:tag name="MH_ORDER" val="5"/>
  <p:tag name="MH_TYPE" val="Other"/>
</p:tagLst>
</file>

<file path=ppt/tags/tag13.xml><?xml version="1.0" encoding="utf-8"?>
<p:tagLst xmlns:p="http://schemas.openxmlformats.org/presentationml/2006/main">
  <p:tag name="MH" val="20170404181623"/>
  <p:tag name="MH_LIBRARY" val="GRAPHIC"/>
  <p:tag name="MH_ORDER" val="6"/>
  <p:tag name="MH_TYPE" val="Other"/>
</p:tagLst>
</file>

<file path=ppt/tags/tag14.xml><?xml version="1.0" encoding="utf-8"?>
<p:tagLst xmlns:p="http://schemas.openxmlformats.org/presentationml/2006/main">
  <p:tag name="MH" val="20170404181623"/>
  <p:tag name="MH_LIBRARY" val="GRAPHIC"/>
  <p:tag name="MH_ORDER" val="9"/>
  <p:tag name="MH_TYPE" val="Other"/>
</p:tagLst>
</file>

<file path=ppt/tags/tag2.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MH" val="20170404181623"/>
  <p:tag name="MH_LIBRARY" val="GRAPHIC"/>
  <p:tag name="MH_ORDER" val="1"/>
  <p:tag name="MH_TYPE" val="Other"/>
</p:tagLst>
</file>

<file path=ppt/tags/tag7.xml><?xml version="1.0" encoding="utf-8"?>
<p:tagLst xmlns:p="http://schemas.openxmlformats.org/presentationml/2006/main">
  <p:tag name="MH" val="20170404181623"/>
  <p:tag name="MH_LIBRARY" val="GRAPHIC"/>
  <p:tag name="MH_ORDER" val="2"/>
  <p:tag name="MH_TYPE" val="Other"/>
</p:tagLst>
</file>

<file path=ppt/tags/tag8.xml><?xml version="1.0" encoding="utf-8"?>
<p:tagLst xmlns:p="http://schemas.openxmlformats.org/presentationml/2006/main">
  <p:tag name="MH" val="20170404181623"/>
  <p:tag name="MH_LIBRARY" val="GRAPHIC"/>
  <p:tag name="MH_ORDER" val="7"/>
  <p:tag name="MH_TYPE" val="Other"/>
</p:tagLst>
</file>

<file path=ppt/tags/tag9.xml><?xml version="1.0" encoding="utf-8"?>
<p:tagLst xmlns:p="http://schemas.openxmlformats.org/presentationml/2006/main">
  <p:tag name="MH" val="20170404181623"/>
  <p:tag name="MH_LIBRARY" val="GRAPHIC"/>
  <p:tag name="MH_ORDER" val="3"/>
  <p:tag name="MH_TYPE" val="Oth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1999</Words>
  <Application>WPS 演示</Application>
  <PresentationFormat>宽屏</PresentationFormat>
  <Paragraphs>185</Paragraphs>
  <Slides>20</Slides>
  <Notes>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20</vt:i4>
      </vt:variant>
    </vt:vector>
  </HeadingPairs>
  <TitlesOfParts>
    <vt:vector size="43" baseType="lpstr">
      <vt:lpstr>Arial</vt:lpstr>
      <vt:lpstr>宋体</vt:lpstr>
      <vt:lpstr>Wingdings</vt:lpstr>
      <vt:lpstr>思源等宽 L</vt:lpstr>
      <vt:lpstr>Hilda Sonnenschein</vt:lpstr>
      <vt:lpstr>微软雅黑</vt:lpstr>
      <vt:lpstr>Segoe UI</vt:lpstr>
      <vt:lpstr>Segoe UI Light</vt:lpstr>
      <vt:lpstr>汉仪晓波折纸体简</vt:lpstr>
      <vt:lpstr>Open Sans</vt:lpstr>
      <vt:lpstr>黑体</vt:lpstr>
      <vt:lpstr>等线</vt:lpstr>
      <vt:lpstr>等线 Light</vt:lpstr>
      <vt:lpstr>Calibri</vt:lpstr>
      <vt:lpstr>Arial Unicode MS</vt:lpstr>
      <vt:lpstr>Arial</vt:lpstr>
      <vt:lpstr>Open Sans Light</vt:lpstr>
      <vt:lpstr>Open Sans</vt:lpstr>
      <vt:lpstr>Calibri</vt:lpstr>
      <vt:lpstr>思源黑体 CN Normal</vt:lpstr>
      <vt:lpstr>微软雅黑 Light</vt:lpstr>
      <vt:lpstr>仓耳渔阳体 W01</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 JP</dc:creator>
  <cp:lastModifiedBy>一颗苹果</cp:lastModifiedBy>
  <cp:revision>25</cp:revision>
  <dcterms:created xsi:type="dcterms:W3CDTF">2020-12-30T08:37:00Z</dcterms:created>
  <dcterms:modified xsi:type="dcterms:W3CDTF">2021-09-15T03:04:19Z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7524F0AF0DFE4471BB524C213159D5A9</vt:lpwstr>
  </property>
  <property fmtid="{D5CDD505-2E9C-101B-9397-08002B2CF9AE}" pid="3" name="KSOProductBuildVer">
    <vt:lpwstr>2052-11.1.0.10463</vt:lpwstr>
  </property>
</Properties>
</file>