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5" r:id="rId3"/>
    <p:sldId id="270" r:id="rId5"/>
    <p:sldId id="272" r:id="rId6"/>
    <p:sldId id="277" r:id="rId7"/>
    <p:sldId id="276" r:id="rId8"/>
    <p:sldId id="279" r:id="rId9"/>
    <p:sldId id="278" r:id="rId10"/>
    <p:sldId id="271" r:id="rId11"/>
    <p:sldId id="275" r:id="rId12"/>
    <p:sldId id="280" r:id="rId13"/>
    <p:sldId id="281" r:id="rId14"/>
    <p:sldId id="282" r:id="rId15"/>
    <p:sldId id="283" r:id="rId16"/>
    <p:sldId id="273" r:id="rId17"/>
    <p:sldId id="268" r:id="rId18"/>
    <p:sldId id="289" r:id="rId19"/>
    <p:sldId id="287" r:id="rId20"/>
    <p:sldId id="286" r:id="rId21"/>
    <p:sldId id="274" r:id="rId22"/>
    <p:sldId id="288" r:id="rId23"/>
    <p:sldId id="290" r:id="rId24"/>
    <p:sldId id="285" r:id="rId25"/>
    <p:sldId id="291" r:id="rId26"/>
    <p:sldId id="292" r:id="rId27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2571"/>
    <a:srgbClr val="E65171"/>
    <a:srgbClr val="802B6D"/>
    <a:srgbClr val="D5226B"/>
    <a:srgbClr val="501734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1252" y="-45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1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366AC-A6EA-45C7-9B3F-8AF4AF9718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 userDrawn="1"/>
        </p:nvSpPr>
        <p:spPr bwMode="auto">
          <a:xfrm>
            <a:off x="0" y="0"/>
            <a:ext cx="12190413" cy="6854825"/>
          </a:xfrm>
          <a:prstGeom prst="rect">
            <a:avLst/>
          </a:prstGeom>
          <a:solidFill>
            <a:srgbClr val="0C13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 descr="图片包含 物体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8" y="0"/>
            <a:ext cx="972693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</a:t>
            </a:r>
            <a:r>
              <a:rPr lang="zh-CN" altLang="en-US" sz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下载小木头平台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</a:t>
            </a:r>
            <a:r>
              <a:rPr lang="zh-CN" altLang="en-US" sz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和小木头以及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原创作者的利益，请勿复制、传播、销售，否则将承担法律责任</a:t>
            </a:r>
            <a:r>
              <a:rPr lang="zh-CN" altLang="en-US" sz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！小木头将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 advClick="0" advTm="2000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/>
          <a:stretch>
            <a:fillRect/>
          </a:stretch>
        </p:blipFill>
        <p:spPr>
          <a:xfrm>
            <a:off x="3267862" y="1354239"/>
            <a:ext cx="8924137" cy="51348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4" t="51704" r="8794" b="17614"/>
          <a:stretch>
            <a:fillRect/>
          </a:stretch>
        </p:blipFill>
        <p:spPr>
          <a:xfrm>
            <a:off x="7248576" y="1516284"/>
            <a:ext cx="4241593" cy="261269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5" t="81818" r="8794" b="5114"/>
          <a:stretch>
            <a:fillRect/>
          </a:stretch>
        </p:blipFill>
        <p:spPr>
          <a:xfrm>
            <a:off x="775505" y="5190784"/>
            <a:ext cx="2980832" cy="8129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1" r="14336" b="50000"/>
          <a:stretch>
            <a:fillRect/>
          </a:stretch>
        </p:blipFill>
        <p:spPr>
          <a:xfrm>
            <a:off x="476945" y="697107"/>
            <a:ext cx="3597343" cy="46786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10842351" y="-30673"/>
            <a:ext cx="1106482" cy="7991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22579" y="6188893"/>
            <a:ext cx="1106482" cy="79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2000">
        <p14:doors dir="ver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41111" y="199507"/>
            <a:ext cx="2388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6" name="图片 5" descr="OQAAAB+LCAAAAAAABACrVlIpqSxIVbJSCs5NLCpxyUxML0rM9SxJzVXSUfJMUbLKK83J0VFyysxLycxLdy/KLy0oVrKKjq0FALpUkis5AAA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3667">
            <a:off x="4981367" y="399562"/>
            <a:ext cx="7434311" cy="658351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29429" y="3495165"/>
            <a:ext cx="3908681" cy="167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学会上提出的。从那以后，研究者们发展了众多理论和原理，人工智能的概念也随之扩展。人工智能（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），英文缩写为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/>
          </a:p>
        </p:txBody>
      </p:sp>
      <p:sp>
        <p:nvSpPr>
          <p:cNvPr id="8" name="矩形 7"/>
          <p:cNvSpPr/>
          <p:nvPr/>
        </p:nvSpPr>
        <p:spPr>
          <a:xfrm>
            <a:off x="994498" y="1689107"/>
            <a:ext cx="178927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endParaRPr lang="zh-CN" alt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41111" y="199507"/>
            <a:ext cx="2388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396154" y="3532007"/>
            <a:ext cx="6490177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学会上提出的。从那以后，研究者们发展了众多理论和原理，人工智能的概念也随之扩展。人工智能（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），英文缩写为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/>
          </a:p>
        </p:txBody>
      </p:sp>
      <p:sp>
        <p:nvSpPr>
          <p:cNvPr id="2" name="矩形 1"/>
          <p:cNvSpPr/>
          <p:nvPr/>
        </p:nvSpPr>
        <p:spPr>
          <a:xfrm>
            <a:off x="4542472" y="2967335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965960" y="4559404"/>
            <a:ext cx="8107680" cy="2463592"/>
            <a:chOff x="1965960" y="4559404"/>
            <a:chExt cx="8107680" cy="2463592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1965960" y="4559404"/>
              <a:ext cx="0" cy="123179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1965960" y="5791200"/>
              <a:ext cx="810768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0073640" y="5791200"/>
              <a:ext cx="0" cy="123179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r="53375" b="52479"/>
          <a:stretch>
            <a:fillRect/>
          </a:stretch>
        </p:blipFill>
        <p:spPr>
          <a:xfrm>
            <a:off x="217575" y="1636671"/>
            <a:ext cx="3899927" cy="40154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41111" y="199507"/>
            <a:ext cx="2388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10073640" y="-259080"/>
            <a:ext cx="0" cy="28346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-106680" y="3703320"/>
            <a:ext cx="101803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2" r="11193" b="52479"/>
          <a:stretch>
            <a:fillRect/>
          </a:stretch>
        </p:blipFill>
        <p:spPr>
          <a:xfrm>
            <a:off x="6970551" y="1822937"/>
            <a:ext cx="4963541" cy="389792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106482" y="3865226"/>
            <a:ext cx="5864069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学会上提出的。从那以后，研究者们发展了众多理论和原理，人工智能的概念也随之扩展。人工智能（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），英文缩写为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/>
          </a:p>
        </p:txBody>
      </p:sp>
      <p:sp>
        <p:nvSpPr>
          <p:cNvPr id="15" name="矩形 14"/>
          <p:cNvSpPr/>
          <p:nvPr/>
        </p:nvSpPr>
        <p:spPr>
          <a:xfrm>
            <a:off x="1106482" y="2967335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10073640" y="3703320"/>
            <a:ext cx="0" cy="331967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941111" y="199507"/>
            <a:ext cx="2388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 flipH="1">
            <a:off x="-106680" y="3703320"/>
            <a:ext cx="101803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5" t="44785" r="11193" b="7694"/>
          <a:stretch>
            <a:fillRect/>
          </a:stretch>
        </p:blipFill>
        <p:spPr>
          <a:xfrm>
            <a:off x="7747958" y="2751987"/>
            <a:ext cx="3634154" cy="32590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2" t="47862" r="52049" b="4618"/>
          <a:stretch>
            <a:fillRect/>
          </a:stretch>
        </p:blipFill>
        <p:spPr>
          <a:xfrm>
            <a:off x="1106482" y="1836005"/>
            <a:ext cx="3352799" cy="325901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34431" y="5315103"/>
            <a:ext cx="5864069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学会上提出的。从那以后，研究者们发展了众多理论和原理，人工智能的概念也随之扩展。人工智能（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），英文缩写为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941111" y="4872997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90640" y="1813870"/>
            <a:ext cx="5864069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学会上提出的。从那以后，研究者们发展了众多理论和原理，人工智能的概念也随之扩展。人工智能（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），英文缩写为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/>
          </a:p>
        </p:txBody>
      </p:sp>
      <p:sp>
        <p:nvSpPr>
          <p:cNvPr id="13" name="矩形 12"/>
          <p:cNvSpPr/>
          <p:nvPr/>
        </p:nvSpPr>
        <p:spPr>
          <a:xfrm>
            <a:off x="8438640" y="1338560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54" y="1284790"/>
            <a:ext cx="8368746" cy="465302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56840" y="2859613"/>
            <a:ext cx="238824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4800" dirty="0">
                <a:solidFill>
                  <a:prstClr val="white">
                    <a:lumMod val="85000"/>
                  </a:prstClr>
                </a:solidFill>
                <a:latin typeface="Impact" panose="020B0806030902050204" pitchFamily="34" charset="0"/>
                <a:ea typeface="Kozuka Gothic Pr6N EL" panose="020B0200000000000000" pitchFamily="34" charset="-128"/>
              </a:rPr>
              <a:t>PART  03</a:t>
            </a:r>
            <a:endParaRPr lang="en-US" altLang="zh-CN" sz="4800" dirty="0">
              <a:solidFill>
                <a:prstClr val="white">
                  <a:lumMod val="85000"/>
                </a:prstClr>
              </a:solidFill>
              <a:latin typeface="Impact" panose="020B0806030902050204" pitchFamily="34" charset="0"/>
              <a:ea typeface="Kozuka Gothic Pr6N EL" panose="020B0200000000000000" pitchFamily="34" charset="-128"/>
            </a:endParaRPr>
          </a:p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6840" y="3998386"/>
            <a:ext cx="3907738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403599" y="3999697"/>
            <a:ext cx="1106482" cy="79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蓝色&#10;&#10;已生成高可信度的说明"/>
          <p:cNvPicPr>
            <a:picLocks noChangeAspect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4614" y="0"/>
            <a:ext cx="1060112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15" y="1447796"/>
            <a:ext cx="6109369" cy="541020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41111" y="199507"/>
            <a:ext cx="2388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331781" y="1369354"/>
            <a:ext cx="3373401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学会上提出的。从那以后，研究者们发展了众多理论和原理。</a:t>
            </a:r>
            <a:endParaRPr lang="zh-CN" altLang="en-US" sz="1400" dirty="0"/>
          </a:p>
        </p:txBody>
      </p:sp>
      <p:sp>
        <p:nvSpPr>
          <p:cNvPr id="13" name="矩形 12"/>
          <p:cNvSpPr/>
          <p:nvPr/>
        </p:nvSpPr>
        <p:spPr>
          <a:xfrm>
            <a:off x="6969954" y="907688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7362" y="3276665"/>
            <a:ext cx="3373401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学会上提出的。从那以后，研究者们发展了众多理论和原理。</a:t>
            </a:r>
            <a:endParaRPr lang="zh-CN" altLang="en-US" sz="1400" dirty="0"/>
          </a:p>
        </p:txBody>
      </p:sp>
      <p:sp>
        <p:nvSpPr>
          <p:cNvPr id="15" name="矩形 14"/>
          <p:cNvSpPr/>
          <p:nvPr/>
        </p:nvSpPr>
        <p:spPr>
          <a:xfrm>
            <a:off x="1285569" y="2814999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739379" y="4521140"/>
            <a:ext cx="3373401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学会上提出的。从那以后，研究者们发展了众多理论和原理。</a:t>
            </a:r>
            <a:endParaRPr lang="zh-CN" altLang="en-US" sz="1400" dirty="0"/>
          </a:p>
        </p:txBody>
      </p:sp>
      <p:sp>
        <p:nvSpPr>
          <p:cNvPr id="17" name="矩形 16"/>
          <p:cNvSpPr/>
          <p:nvPr/>
        </p:nvSpPr>
        <p:spPr>
          <a:xfrm>
            <a:off x="8316871" y="4006463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41111" y="199507"/>
            <a:ext cx="2388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430165" y="1581411"/>
            <a:ext cx="9331670" cy="4652235"/>
            <a:chOff x="2276948" y="1581411"/>
            <a:chExt cx="8749010" cy="4652235"/>
          </a:xfrm>
        </p:grpSpPr>
        <p:grpSp>
          <p:nvGrpSpPr>
            <p:cNvPr id="7" name="组合 6"/>
            <p:cNvGrpSpPr/>
            <p:nvPr/>
          </p:nvGrpSpPr>
          <p:grpSpPr bwMode="auto">
            <a:xfrm>
              <a:off x="2791172" y="2061138"/>
              <a:ext cx="192617" cy="3638549"/>
              <a:chOff x="1763688" y="1428750"/>
              <a:chExt cx="144016" cy="2728684"/>
            </a:xfrm>
            <a:solidFill>
              <a:schemeClr val="bg1"/>
            </a:solidFill>
          </p:grpSpPr>
          <p:cxnSp>
            <p:nvCxnSpPr>
              <p:cNvPr id="72" name="直接连接符 71"/>
              <p:cNvCxnSpPr/>
              <p:nvPr/>
            </p:nvCxnSpPr>
            <p:spPr>
              <a:xfrm>
                <a:off x="1836487" y="1565264"/>
                <a:ext cx="0" cy="2592170"/>
              </a:xfrm>
              <a:prstGeom prst="line">
                <a:avLst/>
              </a:prstGeom>
              <a:grpFill/>
              <a:ln w="19050">
                <a:solidFill>
                  <a:schemeClr val="accent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等腰三角形 72"/>
              <p:cNvSpPr/>
              <p:nvPr/>
            </p:nvSpPr>
            <p:spPr>
              <a:xfrm>
                <a:off x="1763688" y="1428750"/>
                <a:ext cx="144016" cy="144450"/>
              </a:xfrm>
              <a:prstGeom prst="triangle">
                <a:avLst/>
              </a:prstGeom>
              <a:solidFill>
                <a:schemeClr val="accent1">
                  <a:alpha val="4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 bwMode="auto">
            <a:xfrm>
              <a:off x="3464271" y="3982320"/>
              <a:ext cx="287867" cy="1716617"/>
              <a:chOff x="2267744" y="2861289"/>
              <a:chExt cx="216024" cy="1287564"/>
            </a:xfrm>
            <a:solidFill>
              <a:srgbClr val="02238E"/>
            </a:solidFill>
          </p:grpSpPr>
          <p:sp>
            <p:nvSpPr>
              <p:cNvPr id="70" name="矩形 69"/>
              <p:cNvSpPr/>
              <p:nvPr/>
            </p:nvSpPr>
            <p:spPr>
              <a:xfrm>
                <a:off x="2267744" y="3162938"/>
                <a:ext cx="216024" cy="985915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矩形 7"/>
              <p:cNvSpPr>
                <a:spLocks noChangeArrowheads="1"/>
              </p:cNvSpPr>
              <p:nvPr/>
            </p:nvSpPr>
            <p:spPr bwMode="auto">
              <a:xfrm>
                <a:off x="2267744" y="2861289"/>
                <a:ext cx="216024" cy="301649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 bwMode="auto">
            <a:xfrm>
              <a:off x="3942637" y="3376952"/>
              <a:ext cx="287867" cy="2321984"/>
              <a:chOff x="2627784" y="2408442"/>
              <a:chExt cx="216024" cy="1740410"/>
            </a:xfrm>
            <a:solidFill>
              <a:srgbClr val="02238E"/>
            </a:solidFill>
          </p:grpSpPr>
          <p:sp>
            <p:nvSpPr>
              <p:cNvPr id="68" name="矩形 67"/>
              <p:cNvSpPr/>
              <p:nvPr/>
            </p:nvSpPr>
            <p:spPr>
              <a:xfrm>
                <a:off x="2627784" y="2711467"/>
                <a:ext cx="216024" cy="1437385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矩形 10"/>
              <p:cNvSpPr>
                <a:spLocks noChangeArrowheads="1"/>
              </p:cNvSpPr>
              <p:nvPr/>
            </p:nvSpPr>
            <p:spPr bwMode="auto">
              <a:xfrm>
                <a:off x="2627784" y="2408442"/>
                <a:ext cx="216024" cy="303025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 bwMode="auto">
            <a:xfrm>
              <a:off x="4423121" y="3376952"/>
              <a:ext cx="287867" cy="2321984"/>
              <a:chOff x="2987824" y="2408442"/>
              <a:chExt cx="216024" cy="1740410"/>
            </a:xfrm>
            <a:solidFill>
              <a:srgbClr val="02238E"/>
            </a:solidFill>
          </p:grpSpPr>
          <p:sp>
            <p:nvSpPr>
              <p:cNvPr id="66" name="矩形 65"/>
              <p:cNvSpPr/>
              <p:nvPr/>
            </p:nvSpPr>
            <p:spPr>
              <a:xfrm>
                <a:off x="2989412" y="2711467"/>
                <a:ext cx="214436" cy="1437385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矩形 13"/>
              <p:cNvSpPr>
                <a:spLocks noChangeArrowheads="1"/>
              </p:cNvSpPr>
              <p:nvPr/>
            </p:nvSpPr>
            <p:spPr bwMode="auto">
              <a:xfrm>
                <a:off x="2987824" y="2408442"/>
                <a:ext cx="216024" cy="303025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 bwMode="auto">
            <a:xfrm>
              <a:off x="4903604" y="3983071"/>
              <a:ext cx="287867" cy="1716616"/>
              <a:chOff x="3347864" y="2869871"/>
              <a:chExt cx="216024" cy="1287563"/>
            </a:xfrm>
            <a:solidFill>
              <a:srgbClr val="02238E"/>
            </a:solidFill>
          </p:grpSpPr>
          <p:sp>
            <p:nvSpPr>
              <p:cNvPr id="64" name="矩形 63"/>
              <p:cNvSpPr/>
              <p:nvPr/>
            </p:nvSpPr>
            <p:spPr>
              <a:xfrm>
                <a:off x="3347864" y="3171520"/>
                <a:ext cx="216024" cy="985914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矩形 16"/>
              <p:cNvSpPr>
                <a:spLocks noChangeArrowheads="1"/>
              </p:cNvSpPr>
              <p:nvPr/>
            </p:nvSpPr>
            <p:spPr bwMode="auto">
              <a:xfrm>
                <a:off x="3347864" y="2869871"/>
                <a:ext cx="216024" cy="301649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 bwMode="auto">
            <a:xfrm>
              <a:off x="5384088" y="4651186"/>
              <a:ext cx="287867" cy="1047751"/>
              <a:chOff x="3707904" y="3363494"/>
              <a:chExt cx="216024" cy="785359"/>
            </a:xfrm>
            <a:solidFill>
              <a:srgbClr val="02238E"/>
            </a:solidFill>
          </p:grpSpPr>
          <p:sp>
            <p:nvSpPr>
              <p:cNvPr id="62" name="矩形 61"/>
              <p:cNvSpPr/>
              <p:nvPr/>
            </p:nvSpPr>
            <p:spPr>
              <a:xfrm>
                <a:off x="3707904" y="3664945"/>
                <a:ext cx="216024" cy="483908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矩形 19"/>
              <p:cNvSpPr>
                <a:spLocks noChangeArrowheads="1"/>
              </p:cNvSpPr>
              <p:nvPr/>
            </p:nvSpPr>
            <p:spPr bwMode="auto">
              <a:xfrm>
                <a:off x="3707904" y="3363494"/>
                <a:ext cx="216024" cy="303038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 bwMode="auto">
            <a:xfrm>
              <a:off x="5862455" y="3770653"/>
              <a:ext cx="289983" cy="1928284"/>
              <a:chOff x="4067944" y="2702985"/>
              <a:chExt cx="216024" cy="1445868"/>
            </a:xfrm>
            <a:solidFill>
              <a:srgbClr val="1C79C6"/>
            </a:solidFill>
          </p:grpSpPr>
          <p:sp>
            <p:nvSpPr>
              <p:cNvPr id="60" name="矩形 59"/>
              <p:cNvSpPr/>
              <p:nvPr/>
            </p:nvSpPr>
            <p:spPr>
              <a:xfrm>
                <a:off x="4067944" y="3004538"/>
                <a:ext cx="216024" cy="1144315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矩形 22"/>
              <p:cNvSpPr>
                <a:spLocks noChangeArrowheads="1"/>
              </p:cNvSpPr>
              <p:nvPr/>
            </p:nvSpPr>
            <p:spPr bwMode="auto">
              <a:xfrm>
                <a:off x="4067944" y="2702985"/>
                <a:ext cx="216024" cy="301553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 bwMode="auto">
            <a:xfrm>
              <a:off x="6342937" y="4228604"/>
              <a:ext cx="287867" cy="1471083"/>
              <a:chOff x="4427984" y="3054442"/>
              <a:chExt cx="216024" cy="1102992"/>
            </a:xfrm>
            <a:solidFill>
              <a:srgbClr val="1C79C6"/>
            </a:solidFill>
          </p:grpSpPr>
          <p:sp>
            <p:nvSpPr>
              <p:cNvPr id="58" name="矩形 57"/>
              <p:cNvSpPr/>
              <p:nvPr/>
            </p:nvSpPr>
            <p:spPr>
              <a:xfrm>
                <a:off x="4427984" y="3355980"/>
                <a:ext cx="216024" cy="801454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矩形 25"/>
              <p:cNvSpPr>
                <a:spLocks noChangeArrowheads="1"/>
              </p:cNvSpPr>
              <p:nvPr/>
            </p:nvSpPr>
            <p:spPr bwMode="auto">
              <a:xfrm>
                <a:off x="4427984" y="3054442"/>
                <a:ext cx="216024" cy="301538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 bwMode="auto">
            <a:xfrm>
              <a:off x="6823421" y="4452219"/>
              <a:ext cx="287867" cy="1246717"/>
              <a:chOff x="4788024" y="3214655"/>
              <a:chExt cx="216024" cy="934728"/>
            </a:xfrm>
            <a:solidFill>
              <a:srgbClr val="1C79C6"/>
            </a:solidFill>
          </p:grpSpPr>
          <p:sp>
            <p:nvSpPr>
              <p:cNvPr id="56" name="矩形 55"/>
              <p:cNvSpPr/>
              <p:nvPr/>
            </p:nvSpPr>
            <p:spPr>
              <a:xfrm>
                <a:off x="4788024" y="3509832"/>
                <a:ext cx="216024" cy="639551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矩形 28"/>
              <p:cNvSpPr>
                <a:spLocks noChangeArrowheads="1"/>
              </p:cNvSpPr>
              <p:nvPr/>
            </p:nvSpPr>
            <p:spPr bwMode="auto">
              <a:xfrm>
                <a:off x="4788024" y="3214655"/>
                <a:ext cx="216024" cy="303112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 bwMode="auto">
            <a:xfrm>
              <a:off x="7303904" y="3485653"/>
              <a:ext cx="287867" cy="2209800"/>
              <a:chOff x="5148064" y="2496486"/>
              <a:chExt cx="216024" cy="1658304"/>
            </a:xfrm>
            <a:solidFill>
              <a:srgbClr val="1C79C6"/>
            </a:solidFill>
          </p:grpSpPr>
          <p:sp>
            <p:nvSpPr>
              <p:cNvPr id="54" name="矩形 53"/>
              <p:cNvSpPr/>
              <p:nvPr/>
            </p:nvSpPr>
            <p:spPr>
              <a:xfrm>
                <a:off x="5148064" y="2798285"/>
                <a:ext cx="216024" cy="1356505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矩形 31"/>
              <p:cNvSpPr>
                <a:spLocks noChangeArrowheads="1"/>
              </p:cNvSpPr>
              <p:nvPr/>
            </p:nvSpPr>
            <p:spPr bwMode="auto">
              <a:xfrm>
                <a:off x="5148064" y="2496486"/>
                <a:ext cx="216024" cy="301799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 bwMode="auto">
            <a:xfrm>
              <a:off x="7786504" y="3756587"/>
              <a:ext cx="287867" cy="1938867"/>
              <a:chOff x="5509537" y="2700341"/>
              <a:chExt cx="217146" cy="1454448"/>
            </a:xfrm>
            <a:solidFill>
              <a:srgbClr val="1C79C6"/>
            </a:solidFill>
          </p:grpSpPr>
          <p:sp>
            <p:nvSpPr>
              <p:cNvPr id="52" name="矩形 51"/>
              <p:cNvSpPr/>
              <p:nvPr/>
            </p:nvSpPr>
            <p:spPr>
              <a:xfrm>
                <a:off x="5511134" y="3002028"/>
                <a:ext cx="215549" cy="1152761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矩形 34"/>
              <p:cNvSpPr>
                <a:spLocks noChangeArrowheads="1"/>
              </p:cNvSpPr>
              <p:nvPr/>
            </p:nvSpPr>
            <p:spPr bwMode="auto">
              <a:xfrm>
                <a:off x="5509537" y="2700341"/>
                <a:ext cx="215550" cy="301687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 bwMode="auto">
            <a:xfrm>
              <a:off x="8262755" y="4651186"/>
              <a:ext cx="289983" cy="1047751"/>
              <a:chOff x="5868144" y="3363494"/>
              <a:chExt cx="216024" cy="785890"/>
            </a:xfrm>
            <a:solidFill>
              <a:srgbClr val="02238E"/>
            </a:solidFill>
          </p:grpSpPr>
          <p:sp>
            <p:nvSpPr>
              <p:cNvPr id="50" name="矩形 49"/>
              <p:cNvSpPr/>
              <p:nvPr/>
            </p:nvSpPr>
            <p:spPr>
              <a:xfrm>
                <a:off x="5868144" y="3665149"/>
                <a:ext cx="216024" cy="484235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矩形 37"/>
              <p:cNvSpPr>
                <a:spLocks noChangeArrowheads="1"/>
              </p:cNvSpPr>
              <p:nvPr/>
            </p:nvSpPr>
            <p:spPr bwMode="auto">
              <a:xfrm>
                <a:off x="5868144" y="3363494"/>
                <a:ext cx="216024" cy="301655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 bwMode="auto">
            <a:xfrm>
              <a:off x="8743237" y="4263837"/>
              <a:ext cx="287867" cy="1435100"/>
              <a:chOff x="6228184" y="3073505"/>
              <a:chExt cx="216024" cy="1075879"/>
            </a:xfrm>
            <a:solidFill>
              <a:srgbClr val="02238E"/>
            </a:solidFill>
          </p:grpSpPr>
          <p:sp>
            <p:nvSpPr>
              <p:cNvPr id="48" name="矩形 47"/>
              <p:cNvSpPr/>
              <p:nvPr/>
            </p:nvSpPr>
            <p:spPr>
              <a:xfrm>
                <a:off x="6228184" y="3370244"/>
                <a:ext cx="216024" cy="779140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矩形 40"/>
              <p:cNvSpPr>
                <a:spLocks noChangeArrowheads="1"/>
              </p:cNvSpPr>
              <p:nvPr/>
            </p:nvSpPr>
            <p:spPr bwMode="auto">
              <a:xfrm>
                <a:off x="6228184" y="3073505"/>
                <a:ext cx="216024" cy="303086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 bwMode="auto">
            <a:xfrm>
              <a:off x="9223721" y="3774886"/>
              <a:ext cx="287867" cy="1928284"/>
              <a:chOff x="6588224" y="2707017"/>
              <a:chExt cx="216024" cy="1445868"/>
            </a:xfrm>
            <a:solidFill>
              <a:srgbClr val="02238E"/>
            </a:solidFill>
          </p:grpSpPr>
          <p:sp>
            <p:nvSpPr>
              <p:cNvPr id="46" name="矩形 45"/>
              <p:cNvSpPr/>
              <p:nvPr/>
            </p:nvSpPr>
            <p:spPr>
              <a:xfrm>
                <a:off x="6588224" y="3008570"/>
                <a:ext cx="216024" cy="1144315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矩形 43"/>
              <p:cNvSpPr>
                <a:spLocks noChangeArrowheads="1"/>
              </p:cNvSpPr>
              <p:nvPr/>
            </p:nvSpPr>
            <p:spPr bwMode="auto">
              <a:xfrm>
                <a:off x="6588224" y="2707017"/>
                <a:ext cx="216024" cy="301553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" name="右大括号 20"/>
            <p:cNvSpPr/>
            <p:nvPr/>
          </p:nvSpPr>
          <p:spPr>
            <a:xfrm rot="5400000">
              <a:off x="4454871" y="4734487"/>
              <a:ext cx="209551" cy="2190751"/>
            </a:xfrm>
            <a:prstGeom prst="rightBrace">
              <a:avLst>
                <a:gd name="adj1" fmla="val 8333"/>
                <a:gd name="adj2" fmla="val 50433"/>
              </a:avLst>
            </a:prstGeom>
            <a:ln w="12700">
              <a:solidFill>
                <a:schemeClr val="bg1">
                  <a:alpha val="2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右大括号 21"/>
            <p:cNvSpPr/>
            <p:nvPr/>
          </p:nvSpPr>
          <p:spPr>
            <a:xfrm rot="5400000">
              <a:off x="6864695" y="4716496"/>
              <a:ext cx="209551" cy="2192867"/>
            </a:xfrm>
            <a:prstGeom prst="rightBrace">
              <a:avLst>
                <a:gd name="adj1" fmla="val 8333"/>
                <a:gd name="adj2" fmla="val 50433"/>
              </a:avLst>
            </a:prstGeom>
            <a:ln w="12700">
              <a:solidFill>
                <a:schemeClr val="bg1">
                  <a:alpha val="2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右大括号 22"/>
            <p:cNvSpPr/>
            <p:nvPr/>
          </p:nvSpPr>
          <p:spPr>
            <a:xfrm rot="5400000">
              <a:off x="8782396" y="5209679"/>
              <a:ext cx="194733" cy="1234016"/>
            </a:xfrm>
            <a:prstGeom prst="rightBrace">
              <a:avLst>
                <a:gd name="adj1" fmla="val 8333"/>
                <a:gd name="adj2" fmla="val 50433"/>
              </a:avLst>
            </a:prstGeom>
            <a:ln w="12700">
              <a:solidFill>
                <a:schemeClr val="bg1">
                  <a:alpha val="2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TextBox 46"/>
            <p:cNvSpPr txBox="1">
              <a:spLocks noChangeArrowheads="1"/>
            </p:cNvSpPr>
            <p:nvPr/>
          </p:nvSpPr>
          <p:spPr bwMode="auto">
            <a:xfrm>
              <a:off x="4054150" y="5895092"/>
              <a:ext cx="108074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>
                <a:spcBef>
                  <a:spcPct val="0"/>
                </a:spcBef>
                <a:buNone/>
              </a:pPr>
              <a:r>
                <a:rPr lang="en-US" altLang="zh-CN" sz="1600" dirty="0">
                  <a:solidFill>
                    <a:prstClr val="white"/>
                  </a:solidFill>
                </a:rPr>
                <a:t>2008-2010</a:t>
              </a:r>
              <a:endParaRPr lang="zh-CN" alt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5" name="TextBox 47"/>
            <p:cNvSpPr txBox="1">
              <a:spLocks noChangeArrowheads="1"/>
            </p:cNvSpPr>
            <p:nvPr/>
          </p:nvSpPr>
          <p:spPr bwMode="auto">
            <a:xfrm>
              <a:off x="6420584" y="5895092"/>
              <a:ext cx="108074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>
                <a:spcBef>
                  <a:spcPct val="0"/>
                </a:spcBef>
                <a:buNone/>
              </a:pPr>
              <a:r>
                <a:rPr lang="en-US" altLang="zh-CN" sz="1600" dirty="0">
                  <a:solidFill>
                    <a:prstClr val="white"/>
                  </a:solidFill>
                </a:rPr>
                <a:t>2010-2017</a:t>
              </a:r>
              <a:endParaRPr lang="zh-CN" alt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6" name="TextBox 48"/>
            <p:cNvSpPr txBox="1">
              <a:spLocks noChangeArrowheads="1"/>
            </p:cNvSpPr>
            <p:nvPr/>
          </p:nvSpPr>
          <p:spPr bwMode="auto">
            <a:xfrm>
              <a:off x="8342517" y="5895092"/>
              <a:ext cx="108074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>
                <a:spcBef>
                  <a:spcPct val="0"/>
                </a:spcBef>
                <a:buNone/>
              </a:pPr>
              <a:r>
                <a:rPr lang="en-US" altLang="zh-CN" sz="1600" dirty="0">
                  <a:solidFill>
                    <a:prstClr val="white"/>
                  </a:solidFill>
                </a:rPr>
                <a:t>2017-2020</a:t>
              </a:r>
              <a:endParaRPr lang="zh-CN" alt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7" name="TextBox 49"/>
            <p:cNvSpPr txBox="1">
              <a:spLocks noChangeArrowheads="1"/>
            </p:cNvSpPr>
            <p:nvPr/>
          </p:nvSpPr>
          <p:spPr bwMode="auto">
            <a:xfrm>
              <a:off x="2300104" y="4120654"/>
              <a:ext cx="538930" cy="297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>
                <a:spcBef>
                  <a:spcPct val="0"/>
                </a:spcBef>
                <a:buNone/>
              </a:pPr>
              <a:r>
                <a:rPr lang="en-US" altLang="zh-CN" sz="1335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50%</a:t>
              </a:r>
              <a:endParaRPr lang="zh-CN" altLang="en-US" sz="133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TextBox 50"/>
            <p:cNvSpPr txBox="1">
              <a:spLocks noChangeArrowheads="1"/>
            </p:cNvSpPr>
            <p:nvPr/>
          </p:nvSpPr>
          <p:spPr bwMode="auto">
            <a:xfrm>
              <a:off x="2300105" y="2914154"/>
              <a:ext cx="639919" cy="297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>
                <a:spcBef>
                  <a:spcPct val="0"/>
                </a:spcBef>
                <a:buNone/>
              </a:pPr>
              <a:r>
                <a:rPr lang="en-US" altLang="zh-CN" sz="1335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100%</a:t>
              </a:r>
              <a:endParaRPr lang="zh-CN" altLang="en-US" sz="133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TextBox 51"/>
            <p:cNvSpPr txBox="1">
              <a:spLocks noChangeArrowheads="1"/>
            </p:cNvSpPr>
            <p:nvPr/>
          </p:nvSpPr>
          <p:spPr bwMode="auto">
            <a:xfrm>
              <a:off x="2300104" y="5464738"/>
              <a:ext cx="437940" cy="297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>
                <a:spcBef>
                  <a:spcPct val="0"/>
                </a:spcBef>
                <a:buNone/>
              </a:pPr>
              <a:r>
                <a:rPr lang="en-US" altLang="zh-CN" sz="1335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0%</a:t>
              </a:r>
              <a:endParaRPr lang="zh-CN" altLang="en-US" sz="133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>
              <a:spLocks noChangeArrowheads="1"/>
            </p:cNvSpPr>
            <p:nvPr/>
          </p:nvSpPr>
          <p:spPr bwMode="auto">
            <a:xfrm>
              <a:off x="9753842" y="5455583"/>
              <a:ext cx="1272116" cy="41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（年份）</a:t>
              </a:r>
              <a:endParaRPr lang="en-US" altLang="zh-CN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矩形 30"/>
            <p:cNvSpPr>
              <a:spLocks noChangeArrowheads="1"/>
            </p:cNvSpPr>
            <p:nvPr/>
          </p:nvSpPr>
          <p:spPr bwMode="auto">
            <a:xfrm>
              <a:off x="2276948" y="1581411"/>
              <a:ext cx="1270000" cy="41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（百分比）</a:t>
              </a:r>
              <a:endParaRPr lang="en-US" altLang="zh-CN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 bwMode="auto">
            <a:xfrm>
              <a:off x="3538355" y="2628404"/>
              <a:ext cx="5778500" cy="1532467"/>
              <a:chOff x="2324099" y="1853178"/>
              <a:chExt cx="4333875" cy="1149753"/>
            </a:xfrm>
          </p:grpSpPr>
          <p:sp>
            <p:nvSpPr>
              <p:cNvPr id="37" name="任意多边形 134"/>
              <p:cNvSpPr/>
              <p:nvPr/>
            </p:nvSpPr>
            <p:spPr>
              <a:xfrm>
                <a:off x="2324099" y="1853178"/>
                <a:ext cx="4333875" cy="1149753"/>
              </a:xfrm>
              <a:custGeom>
                <a:avLst/>
                <a:gdLst>
                  <a:gd name="connsiteX0" fmla="*/ 0 w 4418296"/>
                  <a:gd name="connsiteY0" fmla="*/ 644376 h 1349768"/>
                  <a:gd name="connsiteX1" fmla="*/ 590550 w 4418296"/>
                  <a:gd name="connsiteY1" fmla="*/ 6201 h 1349768"/>
                  <a:gd name="connsiteX2" fmla="*/ 1419225 w 4418296"/>
                  <a:gd name="connsiteY2" fmla="*/ 987276 h 1349768"/>
                  <a:gd name="connsiteX3" fmla="*/ 1819275 w 4418296"/>
                  <a:gd name="connsiteY3" fmla="*/ 434826 h 1349768"/>
                  <a:gd name="connsiteX4" fmla="*/ 2476500 w 4418296"/>
                  <a:gd name="connsiteY4" fmla="*/ 1111101 h 1349768"/>
                  <a:gd name="connsiteX5" fmla="*/ 2838450 w 4418296"/>
                  <a:gd name="connsiteY5" fmla="*/ 215751 h 1349768"/>
                  <a:gd name="connsiteX6" fmla="*/ 3257550 w 4418296"/>
                  <a:gd name="connsiteY6" fmla="*/ 692001 h 1349768"/>
                  <a:gd name="connsiteX7" fmla="*/ 3619500 w 4418296"/>
                  <a:gd name="connsiteY7" fmla="*/ 1349226 h 1349768"/>
                  <a:gd name="connsiteX8" fmla="*/ 4324350 w 4418296"/>
                  <a:gd name="connsiteY8" fmla="*/ 577701 h 1349768"/>
                  <a:gd name="connsiteX9" fmla="*/ 4391025 w 4418296"/>
                  <a:gd name="connsiteY9" fmla="*/ 520551 h 1349768"/>
                  <a:gd name="connsiteX0-1" fmla="*/ 0 w 4418296"/>
                  <a:gd name="connsiteY0-2" fmla="*/ 644376 h 1349519"/>
                  <a:gd name="connsiteX1-3" fmla="*/ 590550 w 4418296"/>
                  <a:gd name="connsiteY1-4" fmla="*/ 6201 h 1349519"/>
                  <a:gd name="connsiteX2-5" fmla="*/ 1419225 w 4418296"/>
                  <a:gd name="connsiteY2-6" fmla="*/ 987276 h 1349519"/>
                  <a:gd name="connsiteX3-7" fmla="*/ 1819275 w 4418296"/>
                  <a:gd name="connsiteY3-8" fmla="*/ 434826 h 1349519"/>
                  <a:gd name="connsiteX4-9" fmla="*/ 2476500 w 4418296"/>
                  <a:gd name="connsiteY4-10" fmla="*/ 1111101 h 1349519"/>
                  <a:gd name="connsiteX5-11" fmla="*/ 2838450 w 4418296"/>
                  <a:gd name="connsiteY5-12" fmla="*/ 215751 h 1349519"/>
                  <a:gd name="connsiteX6-13" fmla="*/ 3400425 w 4418296"/>
                  <a:gd name="connsiteY6-14" fmla="*/ 663426 h 1349519"/>
                  <a:gd name="connsiteX7-15" fmla="*/ 3619500 w 4418296"/>
                  <a:gd name="connsiteY7-16" fmla="*/ 1349226 h 1349519"/>
                  <a:gd name="connsiteX8-17" fmla="*/ 4324350 w 4418296"/>
                  <a:gd name="connsiteY8-18" fmla="*/ 577701 h 1349519"/>
                  <a:gd name="connsiteX9-19" fmla="*/ 4391025 w 4418296"/>
                  <a:gd name="connsiteY9-20" fmla="*/ 520551 h 1349519"/>
                  <a:gd name="connsiteX0-21" fmla="*/ 0 w 4418296"/>
                  <a:gd name="connsiteY0-22" fmla="*/ 644376 h 1349522"/>
                  <a:gd name="connsiteX1-23" fmla="*/ 590550 w 4418296"/>
                  <a:gd name="connsiteY1-24" fmla="*/ 6201 h 1349522"/>
                  <a:gd name="connsiteX2-25" fmla="*/ 1419225 w 4418296"/>
                  <a:gd name="connsiteY2-26" fmla="*/ 987276 h 1349522"/>
                  <a:gd name="connsiteX3-27" fmla="*/ 1819275 w 4418296"/>
                  <a:gd name="connsiteY3-28" fmla="*/ 434826 h 1349522"/>
                  <a:gd name="connsiteX4-29" fmla="*/ 2476500 w 4418296"/>
                  <a:gd name="connsiteY4-30" fmla="*/ 1111101 h 1349522"/>
                  <a:gd name="connsiteX5-31" fmla="*/ 2981325 w 4418296"/>
                  <a:gd name="connsiteY5-32" fmla="*/ 187176 h 1349522"/>
                  <a:gd name="connsiteX6-33" fmla="*/ 3400425 w 4418296"/>
                  <a:gd name="connsiteY6-34" fmla="*/ 663426 h 1349522"/>
                  <a:gd name="connsiteX7-35" fmla="*/ 3619500 w 4418296"/>
                  <a:gd name="connsiteY7-36" fmla="*/ 1349226 h 1349522"/>
                  <a:gd name="connsiteX8-37" fmla="*/ 4324350 w 4418296"/>
                  <a:gd name="connsiteY8-38" fmla="*/ 577701 h 1349522"/>
                  <a:gd name="connsiteX9-39" fmla="*/ 4391025 w 4418296"/>
                  <a:gd name="connsiteY9-40" fmla="*/ 520551 h 1349522"/>
                  <a:gd name="connsiteX0-41" fmla="*/ 0 w 4418296"/>
                  <a:gd name="connsiteY0-42" fmla="*/ 644376 h 1349522"/>
                  <a:gd name="connsiteX1-43" fmla="*/ 590550 w 4418296"/>
                  <a:gd name="connsiteY1-44" fmla="*/ 6201 h 1349522"/>
                  <a:gd name="connsiteX2-45" fmla="*/ 1419225 w 4418296"/>
                  <a:gd name="connsiteY2-46" fmla="*/ 987276 h 1349522"/>
                  <a:gd name="connsiteX3-47" fmla="*/ 1819275 w 4418296"/>
                  <a:gd name="connsiteY3-48" fmla="*/ 434826 h 1349522"/>
                  <a:gd name="connsiteX4-49" fmla="*/ 2476500 w 4418296"/>
                  <a:gd name="connsiteY4-50" fmla="*/ 1111101 h 1349522"/>
                  <a:gd name="connsiteX5-51" fmla="*/ 2981325 w 4418296"/>
                  <a:gd name="connsiteY5-52" fmla="*/ 187176 h 1349522"/>
                  <a:gd name="connsiteX6-53" fmla="*/ 3400425 w 4418296"/>
                  <a:gd name="connsiteY6-54" fmla="*/ 663426 h 1349522"/>
                  <a:gd name="connsiteX7-55" fmla="*/ 3619500 w 4418296"/>
                  <a:gd name="connsiteY7-56" fmla="*/ 1349226 h 1349522"/>
                  <a:gd name="connsiteX8-57" fmla="*/ 4324350 w 4418296"/>
                  <a:gd name="connsiteY8-58" fmla="*/ 577701 h 1349522"/>
                  <a:gd name="connsiteX9-59" fmla="*/ 4391025 w 4418296"/>
                  <a:gd name="connsiteY9-60" fmla="*/ 520551 h 1349522"/>
                  <a:gd name="connsiteX0-61" fmla="*/ 0 w 4418296"/>
                  <a:gd name="connsiteY0-62" fmla="*/ 644376 h 1349552"/>
                  <a:gd name="connsiteX1-63" fmla="*/ 590550 w 4418296"/>
                  <a:gd name="connsiteY1-64" fmla="*/ 6201 h 1349552"/>
                  <a:gd name="connsiteX2-65" fmla="*/ 1419225 w 4418296"/>
                  <a:gd name="connsiteY2-66" fmla="*/ 987276 h 1349552"/>
                  <a:gd name="connsiteX3-67" fmla="*/ 1819275 w 4418296"/>
                  <a:gd name="connsiteY3-68" fmla="*/ 434826 h 1349552"/>
                  <a:gd name="connsiteX4-69" fmla="*/ 2476500 w 4418296"/>
                  <a:gd name="connsiteY4-70" fmla="*/ 1111101 h 1349552"/>
                  <a:gd name="connsiteX5-71" fmla="*/ 2981325 w 4418296"/>
                  <a:gd name="connsiteY5-72" fmla="*/ 187176 h 1349552"/>
                  <a:gd name="connsiteX6-73" fmla="*/ 3400425 w 4418296"/>
                  <a:gd name="connsiteY6-74" fmla="*/ 663426 h 1349552"/>
                  <a:gd name="connsiteX7-75" fmla="*/ 3619500 w 4418296"/>
                  <a:gd name="connsiteY7-76" fmla="*/ 1349226 h 1349552"/>
                  <a:gd name="connsiteX8-77" fmla="*/ 4324350 w 4418296"/>
                  <a:gd name="connsiteY8-78" fmla="*/ 577701 h 1349552"/>
                  <a:gd name="connsiteX9-79" fmla="*/ 4391025 w 4418296"/>
                  <a:gd name="connsiteY9-80" fmla="*/ 520551 h 1349552"/>
                  <a:gd name="connsiteX0-81" fmla="*/ 0 w 4418816"/>
                  <a:gd name="connsiteY0-82" fmla="*/ 644376 h 1216253"/>
                  <a:gd name="connsiteX1-83" fmla="*/ 590550 w 4418816"/>
                  <a:gd name="connsiteY1-84" fmla="*/ 6201 h 1216253"/>
                  <a:gd name="connsiteX2-85" fmla="*/ 1419225 w 4418816"/>
                  <a:gd name="connsiteY2-86" fmla="*/ 987276 h 1216253"/>
                  <a:gd name="connsiteX3-87" fmla="*/ 1819275 w 4418816"/>
                  <a:gd name="connsiteY3-88" fmla="*/ 434826 h 1216253"/>
                  <a:gd name="connsiteX4-89" fmla="*/ 2476500 w 4418816"/>
                  <a:gd name="connsiteY4-90" fmla="*/ 1111101 h 1216253"/>
                  <a:gd name="connsiteX5-91" fmla="*/ 2981325 w 4418816"/>
                  <a:gd name="connsiteY5-92" fmla="*/ 187176 h 1216253"/>
                  <a:gd name="connsiteX6-93" fmla="*/ 3400425 w 4418816"/>
                  <a:gd name="connsiteY6-94" fmla="*/ 663426 h 1216253"/>
                  <a:gd name="connsiteX7-95" fmla="*/ 3609975 w 4418816"/>
                  <a:gd name="connsiteY7-96" fmla="*/ 1215876 h 1216253"/>
                  <a:gd name="connsiteX8-97" fmla="*/ 4324350 w 4418816"/>
                  <a:gd name="connsiteY8-98" fmla="*/ 577701 h 1216253"/>
                  <a:gd name="connsiteX9-99" fmla="*/ 4391025 w 4418816"/>
                  <a:gd name="connsiteY9-100" fmla="*/ 520551 h 1216253"/>
                  <a:gd name="connsiteX0-101" fmla="*/ 0 w 4418816"/>
                  <a:gd name="connsiteY0-102" fmla="*/ 644376 h 1215908"/>
                  <a:gd name="connsiteX1-103" fmla="*/ 590550 w 4418816"/>
                  <a:gd name="connsiteY1-104" fmla="*/ 6201 h 1215908"/>
                  <a:gd name="connsiteX2-105" fmla="*/ 1419225 w 4418816"/>
                  <a:gd name="connsiteY2-106" fmla="*/ 987276 h 1215908"/>
                  <a:gd name="connsiteX3-107" fmla="*/ 1819275 w 4418816"/>
                  <a:gd name="connsiteY3-108" fmla="*/ 434826 h 1215908"/>
                  <a:gd name="connsiteX4-109" fmla="*/ 2476500 w 4418816"/>
                  <a:gd name="connsiteY4-110" fmla="*/ 1111101 h 1215908"/>
                  <a:gd name="connsiteX5-111" fmla="*/ 2981325 w 4418816"/>
                  <a:gd name="connsiteY5-112" fmla="*/ 187176 h 1215908"/>
                  <a:gd name="connsiteX6-113" fmla="*/ 3400425 w 4418816"/>
                  <a:gd name="connsiteY6-114" fmla="*/ 663426 h 1215908"/>
                  <a:gd name="connsiteX7-115" fmla="*/ 3609975 w 4418816"/>
                  <a:gd name="connsiteY7-116" fmla="*/ 1215876 h 1215908"/>
                  <a:gd name="connsiteX8-117" fmla="*/ 4324350 w 4418816"/>
                  <a:gd name="connsiteY8-118" fmla="*/ 577701 h 1215908"/>
                  <a:gd name="connsiteX9-119" fmla="*/ 4391025 w 4418816"/>
                  <a:gd name="connsiteY9-120" fmla="*/ 520551 h 1215908"/>
                  <a:gd name="connsiteX0-121" fmla="*/ 0 w 4418816"/>
                  <a:gd name="connsiteY0-122" fmla="*/ 644376 h 1215919"/>
                  <a:gd name="connsiteX1-123" fmla="*/ 590550 w 4418816"/>
                  <a:gd name="connsiteY1-124" fmla="*/ 6201 h 1215919"/>
                  <a:gd name="connsiteX2-125" fmla="*/ 1419225 w 4418816"/>
                  <a:gd name="connsiteY2-126" fmla="*/ 987276 h 1215919"/>
                  <a:gd name="connsiteX3-127" fmla="*/ 1819275 w 4418816"/>
                  <a:gd name="connsiteY3-128" fmla="*/ 434826 h 1215919"/>
                  <a:gd name="connsiteX4-129" fmla="*/ 2476500 w 4418816"/>
                  <a:gd name="connsiteY4-130" fmla="*/ 1111101 h 1215919"/>
                  <a:gd name="connsiteX5-131" fmla="*/ 2981325 w 4418816"/>
                  <a:gd name="connsiteY5-132" fmla="*/ 187176 h 1215919"/>
                  <a:gd name="connsiteX6-133" fmla="*/ 3400425 w 4418816"/>
                  <a:gd name="connsiteY6-134" fmla="*/ 663426 h 1215919"/>
                  <a:gd name="connsiteX7-135" fmla="*/ 3609975 w 4418816"/>
                  <a:gd name="connsiteY7-136" fmla="*/ 1215876 h 1215919"/>
                  <a:gd name="connsiteX8-137" fmla="*/ 4324350 w 4418816"/>
                  <a:gd name="connsiteY8-138" fmla="*/ 577701 h 1215919"/>
                  <a:gd name="connsiteX9-139" fmla="*/ 4391025 w 4418816"/>
                  <a:gd name="connsiteY9-140" fmla="*/ 520551 h 1215919"/>
                  <a:gd name="connsiteX0-141" fmla="*/ 0 w 4443915"/>
                  <a:gd name="connsiteY0-142" fmla="*/ 644376 h 1219110"/>
                  <a:gd name="connsiteX1-143" fmla="*/ 590550 w 4443915"/>
                  <a:gd name="connsiteY1-144" fmla="*/ 6201 h 1219110"/>
                  <a:gd name="connsiteX2-145" fmla="*/ 1419225 w 4443915"/>
                  <a:gd name="connsiteY2-146" fmla="*/ 987276 h 1219110"/>
                  <a:gd name="connsiteX3-147" fmla="*/ 1819275 w 4443915"/>
                  <a:gd name="connsiteY3-148" fmla="*/ 434826 h 1219110"/>
                  <a:gd name="connsiteX4-149" fmla="*/ 2476500 w 4443915"/>
                  <a:gd name="connsiteY4-150" fmla="*/ 1111101 h 1219110"/>
                  <a:gd name="connsiteX5-151" fmla="*/ 2981325 w 4443915"/>
                  <a:gd name="connsiteY5-152" fmla="*/ 187176 h 1219110"/>
                  <a:gd name="connsiteX6-153" fmla="*/ 3400425 w 4443915"/>
                  <a:gd name="connsiteY6-154" fmla="*/ 663426 h 1219110"/>
                  <a:gd name="connsiteX7-155" fmla="*/ 3609975 w 4443915"/>
                  <a:gd name="connsiteY7-156" fmla="*/ 1215876 h 1219110"/>
                  <a:gd name="connsiteX8-157" fmla="*/ 4371975 w 4443915"/>
                  <a:gd name="connsiteY8-158" fmla="*/ 396726 h 1219110"/>
                  <a:gd name="connsiteX9-159" fmla="*/ 4391025 w 4443915"/>
                  <a:gd name="connsiteY9-160" fmla="*/ 520551 h 1219110"/>
                  <a:gd name="connsiteX0-161" fmla="*/ 0 w 4435876"/>
                  <a:gd name="connsiteY0-162" fmla="*/ 644376 h 1219110"/>
                  <a:gd name="connsiteX1-163" fmla="*/ 590550 w 4435876"/>
                  <a:gd name="connsiteY1-164" fmla="*/ 6201 h 1219110"/>
                  <a:gd name="connsiteX2-165" fmla="*/ 1419225 w 4435876"/>
                  <a:gd name="connsiteY2-166" fmla="*/ 987276 h 1219110"/>
                  <a:gd name="connsiteX3-167" fmla="*/ 1819275 w 4435876"/>
                  <a:gd name="connsiteY3-168" fmla="*/ 434826 h 1219110"/>
                  <a:gd name="connsiteX4-169" fmla="*/ 2476500 w 4435876"/>
                  <a:gd name="connsiteY4-170" fmla="*/ 1111101 h 1219110"/>
                  <a:gd name="connsiteX5-171" fmla="*/ 2981325 w 4435876"/>
                  <a:gd name="connsiteY5-172" fmla="*/ 187176 h 1219110"/>
                  <a:gd name="connsiteX6-173" fmla="*/ 3400425 w 4435876"/>
                  <a:gd name="connsiteY6-174" fmla="*/ 663426 h 1219110"/>
                  <a:gd name="connsiteX7-175" fmla="*/ 3609975 w 4435876"/>
                  <a:gd name="connsiteY7-176" fmla="*/ 1215876 h 1219110"/>
                  <a:gd name="connsiteX8-177" fmla="*/ 4371975 w 4435876"/>
                  <a:gd name="connsiteY8-178" fmla="*/ 396726 h 1219110"/>
                  <a:gd name="connsiteX9-179" fmla="*/ 4391025 w 4435876"/>
                  <a:gd name="connsiteY9-180" fmla="*/ 520551 h 1219110"/>
                  <a:gd name="connsiteX0-181" fmla="*/ 0 w 4371975"/>
                  <a:gd name="connsiteY0-182" fmla="*/ 644376 h 1219110"/>
                  <a:gd name="connsiteX1-183" fmla="*/ 590550 w 4371975"/>
                  <a:gd name="connsiteY1-184" fmla="*/ 6201 h 1219110"/>
                  <a:gd name="connsiteX2-185" fmla="*/ 1419225 w 4371975"/>
                  <a:gd name="connsiteY2-186" fmla="*/ 987276 h 1219110"/>
                  <a:gd name="connsiteX3-187" fmla="*/ 1819275 w 4371975"/>
                  <a:gd name="connsiteY3-188" fmla="*/ 434826 h 1219110"/>
                  <a:gd name="connsiteX4-189" fmla="*/ 2476500 w 4371975"/>
                  <a:gd name="connsiteY4-190" fmla="*/ 1111101 h 1219110"/>
                  <a:gd name="connsiteX5-191" fmla="*/ 2981325 w 4371975"/>
                  <a:gd name="connsiteY5-192" fmla="*/ 187176 h 1219110"/>
                  <a:gd name="connsiteX6-193" fmla="*/ 3400425 w 4371975"/>
                  <a:gd name="connsiteY6-194" fmla="*/ 663426 h 1219110"/>
                  <a:gd name="connsiteX7-195" fmla="*/ 3609975 w 4371975"/>
                  <a:gd name="connsiteY7-196" fmla="*/ 1215876 h 1219110"/>
                  <a:gd name="connsiteX8-197" fmla="*/ 4371975 w 4371975"/>
                  <a:gd name="connsiteY8-198" fmla="*/ 396726 h 1219110"/>
                  <a:gd name="connsiteX0-199" fmla="*/ 0 w 4371975"/>
                  <a:gd name="connsiteY0-200" fmla="*/ 644376 h 1219110"/>
                  <a:gd name="connsiteX1-201" fmla="*/ 590550 w 4371975"/>
                  <a:gd name="connsiteY1-202" fmla="*/ 6201 h 1219110"/>
                  <a:gd name="connsiteX2-203" fmla="*/ 1419225 w 4371975"/>
                  <a:gd name="connsiteY2-204" fmla="*/ 987276 h 1219110"/>
                  <a:gd name="connsiteX3-205" fmla="*/ 1819275 w 4371975"/>
                  <a:gd name="connsiteY3-206" fmla="*/ 434826 h 1219110"/>
                  <a:gd name="connsiteX4-207" fmla="*/ 2476500 w 4371975"/>
                  <a:gd name="connsiteY4-208" fmla="*/ 1111101 h 1219110"/>
                  <a:gd name="connsiteX5-209" fmla="*/ 2981325 w 4371975"/>
                  <a:gd name="connsiteY5-210" fmla="*/ 187176 h 1219110"/>
                  <a:gd name="connsiteX6-211" fmla="*/ 3400425 w 4371975"/>
                  <a:gd name="connsiteY6-212" fmla="*/ 663426 h 1219110"/>
                  <a:gd name="connsiteX7-213" fmla="*/ 3609975 w 4371975"/>
                  <a:gd name="connsiteY7-214" fmla="*/ 1215876 h 1219110"/>
                  <a:gd name="connsiteX8-215" fmla="*/ 4371975 w 4371975"/>
                  <a:gd name="connsiteY8-216" fmla="*/ 396726 h 1219110"/>
                  <a:gd name="connsiteX0-217" fmla="*/ 0 w 4371975"/>
                  <a:gd name="connsiteY0-218" fmla="*/ 644376 h 1219110"/>
                  <a:gd name="connsiteX1-219" fmla="*/ 590550 w 4371975"/>
                  <a:gd name="connsiteY1-220" fmla="*/ 6201 h 1219110"/>
                  <a:gd name="connsiteX2-221" fmla="*/ 1419225 w 4371975"/>
                  <a:gd name="connsiteY2-222" fmla="*/ 987276 h 1219110"/>
                  <a:gd name="connsiteX3-223" fmla="*/ 1819275 w 4371975"/>
                  <a:gd name="connsiteY3-224" fmla="*/ 434826 h 1219110"/>
                  <a:gd name="connsiteX4-225" fmla="*/ 2476500 w 4371975"/>
                  <a:gd name="connsiteY4-226" fmla="*/ 1111101 h 1219110"/>
                  <a:gd name="connsiteX5-227" fmla="*/ 2981325 w 4371975"/>
                  <a:gd name="connsiteY5-228" fmla="*/ 187176 h 1219110"/>
                  <a:gd name="connsiteX6-229" fmla="*/ 3400425 w 4371975"/>
                  <a:gd name="connsiteY6-230" fmla="*/ 663426 h 1219110"/>
                  <a:gd name="connsiteX7-231" fmla="*/ 3609975 w 4371975"/>
                  <a:gd name="connsiteY7-232" fmla="*/ 1215876 h 1219110"/>
                  <a:gd name="connsiteX8-233" fmla="*/ 4371975 w 4371975"/>
                  <a:gd name="connsiteY8-234" fmla="*/ 396726 h 1219110"/>
                  <a:gd name="connsiteX0-235" fmla="*/ 0 w 4295775"/>
                  <a:gd name="connsiteY0-236" fmla="*/ 644376 h 1217152"/>
                  <a:gd name="connsiteX1-237" fmla="*/ 590550 w 4295775"/>
                  <a:gd name="connsiteY1-238" fmla="*/ 6201 h 1217152"/>
                  <a:gd name="connsiteX2-239" fmla="*/ 1419225 w 4295775"/>
                  <a:gd name="connsiteY2-240" fmla="*/ 987276 h 1217152"/>
                  <a:gd name="connsiteX3-241" fmla="*/ 1819275 w 4295775"/>
                  <a:gd name="connsiteY3-242" fmla="*/ 434826 h 1217152"/>
                  <a:gd name="connsiteX4-243" fmla="*/ 2476500 w 4295775"/>
                  <a:gd name="connsiteY4-244" fmla="*/ 1111101 h 1217152"/>
                  <a:gd name="connsiteX5-245" fmla="*/ 2981325 w 4295775"/>
                  <a:gd name="connsiteY5-246" fmla="*/ 187176 h 1217152"/>
                  <a:gd name="connsiteX6-247" fmla="*/ 3400425 w 4295775"/>
                  <a:gd name="connsiteY6-248" fmla="*/ 663426 h 1217152"/>
                  <a:gd name="connsiteX7-249" fmla="*/ 3609975 w 4295775"/>
                  <a:gd name="connsiteY7-250" fmla="*/ 1215876 h 1217152"/>
                  <a:gd name="connsiteX8-251" fmla="*/ 4295775 w 4295775"/>
                  <a:gd name="connsiteY8-252" fmla="*/ 501501 h 1217152"/>
                  <a:gd name="connsiteX0-253" fmla="*/ 0 w 4295775"/>
                  <a:gd name="connsiteY0-254" fmla="*/ 644376 h 1179154"/>
                  <a:gd name="connsiteX1-255" fmla="*/ 590550 w 4295775"/>
                  <a:gd name="connsiteY1-256" fmla="*/ 6201 h 1179154"/>
                  <a:gd name="connsiteX2-257" fmla="*/ 1419225 w 4295775"/>
                  <a:gd name="connsiteY2-258" fmla="*/ 987276 h 1179154"/>
                  <a:gd name="connsiteX3-259" fmla="*/ 1819275 w 4295775"/>
                  <a:gd name="connsiteY3-260" fmla="*/ 434826 h 1179154"/>
                  <a:gd name="connsiteX4-261" fmla="*/ 2476500 w 4295775"/>
                  <a:gd name="connsiteY4-262" fmla="*/ 1111101 h 1179154"/>
                  <a:gd name="connsiteX5-263" fmla="*/ 2981325 w 4295775"/>
                  <a:gd name="connsiteY5-264" fmla="*/ 187176 h 1179154"/>
                  <a:gd name="connsiteX6-265" fmla="*/ 3400425 w 4295775"/>
                  <a:gd name="connsiteY6-266" fmla="*/ 663426 h 1179154"/>
                  <a:gd name="connsiteX7-267" fmla="*/ 3648075 w 4295775"/>
                  <a:gd name="connsiteY7-268" fmla="*/ 1177776 h 1179154"/>
                  <a:gd name="connsiteX8-269" fmla="*/ 4295775 w 4295775"/>
                  <a:gd name="connsiteY8-270" fmla="*/ 501501 h 1179154"/>
                  <a:gd name="connsiteX0-271" fmla="*/ 0 w 4295775"/>
                  <a:gd name="connsiteY0-272" fmla="*/ 644376 h 1150667"/>
                  <a:gd name="connsiteX1-273" fmla="*/ 590550 w 4295775"/>
                  <a:gd name="connsiteY1-274" fmla="*/ 6201 h 1150667"/>
                  <a:gd name="connsiteX2-275" fmla="*/ 1419225 w 4295775"/>
                  <a:gd name="connsiteY2-276" fmla="*/ 987276 h 1150667"/>
                  <a:gd name="connsiteX3-277" fmla="*/ 1819275 w 4295775"/>
                  <a:gd name="connsiteY3-278" fmla="*/ 434826 h 1150667"/>
                  <a:gd name="connsiteX4-279" fmla="*/ 2476500 w 4295775"/>
                  <a:gd name="connsiteY4-280" fmla="*/ 1111101 h 1150667"/>
                  <a:gd name="connsiteX5-281" fmla="*/ 2981325 w 4295775"/>
                  <a:gd name="connsiteY5-282" fmla="*/ 187176 h 1150667"/>
                  <a:gd name="connsiteX6-283" fmla="*/ 3400425 w 4295775"/>
                  <a:gd name="connsiteY6-284" fmla="*/ 663426 h 1150667"/>
                  <a:gd name="connsiteX7-285" fmla="*/ 3638550 w 4295775"/>
                  <a:gd name="connsiteY7-286" fmla="*/ 1149201 h 1150667"/>
                  <a:gd name="connsiteX8-287" fmla="*/ 4295775 w 4295775"/>
                  <a:gd name="connsiteY8-288" fmla="*/ 501501 h 1150667"/>
                  <a:gd name="connsiteX0-289" fmla="*/ 0 w 4295775"/>
                  <a:gd name="connsiteY0-290" fmla="*/ 644376 h 1149201"/>
                  <a:gd name="connsiteX1-291" fmla="*/ 590550 w 4295775"/>
                  <a:gd name="connsiteY1-292" fmla="*/ 6201 h 1149201"/>
                  <a:gd name="connsiteX2-293" fmla="*/ 1419225 w 4295775"/>
                  <a:gd name="connsiteY2-294" fmla="*/ 987276 h 1149201"/>
                  <a:gd name="connsiteX3-295" fmla="*/ 1819275 w 4295775"/>
                  <a:gd name="connsiteY3-296" fmla="*/ 434826 h 1149201"/>
                  <a:gd name="connsiteX4-297" fmla="*/ 2476500 w 4295775"/>
                  <a:gd name="connsiteY4-298" fmla="*/ 1111101 h 1149201"/>
                  <a:gd name="connsiteX5-299" fmla="*/ 2981325 w 4295775"/>
                  <a:gd name="connsiteY5-300" fmla="*/ 187176 h 1149201"/>
                  <a:gd name="connsiteX6-301" fmla="*/ 3638550 w 4295775"/>
                  <a:gd name="connsiteY6-302" fmla="*/ 1149201 h 1149201"/>
                  <a:gd name="connsiteX7-303" fmla="*/ 4295775 w 4295775"/>
                  <a:gd name="connsiteY7-304" fmla="*/ 501501 h 1149201"/>
                  <a:gd name="connsiteX0-305" fmla="*/ 0 w 4295775"/>
                  <a:gd name="connsiteY0-306" fmla="*/ 644376 h 1161675"/>
                  <a:gd name="connsiteX1-307" fmla="*/ 590550 w 4295775"/>
                  <a:gd name="connsiteY1-308" fmla="*/ 6201 h 1161675"/>
                  <a:gd name="connsiteX2-309" fmla="*/ 1419225 w 4295775"/>
                  <a:gd name="connsiteY2-310" fmla="*/ 987276 h 1161675"/>
                  <a:gd name="connsiteX3-311" fmla="*/ 1819275 w 4295775"/>
                  <a:gd name="connsiteY3-312" fmla="*/ 434826 h 1161675"/>
                  <a:gd name="connsiteX4-313" fmla="*/ 2476500 w 4295775"/>
                  <a:gd name="connsiteY4-314" fmla="*/ 1111101 h 1161675"/>
                  <a:gd name="connsiteX5-315" fmla="*/ 2981325 w 4295775"/>
                  <a:gd name="connsiteY5-316" fmla="*/ 101451 h 1161675"/>
                  <a:gd name="connsiteX6-317" fmla="*/ 3638550 w 4295775"/>
                  <a:gd name="connsiteY6-318" fmla="*/ 1149201 h 1161675"/>
                  <a:gd name="connsiteX7-319" fmla="*/ 4295775 w 4295775"/>
                  <a:gd name="connsiteY7-320" fmla="*/ 501501 h 1161675"/>
                  <a:gd name="connsiteX0-321" fmla="*/ 0 w 4295775"/>
                  <a:gd name="connsiteY0-322" fmla="*/ 644376 h 1161675"/>
                  <a:gd name="connsiteX1-323" fmla="*/ 590550 w 4295775"/>
                  <a:gd name="connsiteY1-324" fmla="*/ 6201 h 1161675"/>
                  <a:gd name="connsiteX2-325" fmla="*/ 1419225 w 4295775"/>
                  <a:gd name="connsiteY2-326" fmla="*/ 987276 h 1161675"/>
                  <a:gd name="connsiteX3-327" fmla="*/ 1819275 w 4295775"/>
                  <a:gd name="connsiteY3-328" fmla="*/ 434826 h 1161675"/>
                  <a:gd name="connsiteX4-329" fmla="*/ 2476500 w 4295775"/>
                  <a:gd name="connsiteY4-330" fmla="*/ 1111101 h 1161675"/>
                  <a:gd name="connsiteX5-331" fmla="*/ 2981325 w 4295775"/>
                  <a:gd name="connsiteY5-332" fmla="*/ 101451 h 1161675"/>
                  <a:gd name="connsiteX6-333" fmla="*/ 3638550 w 4295775"/>
                  <a:gd name="connsiteY6-334" fmla="*/ 1149201 h 1161675"/>
                  <a:gd name="connsiteX7-335" fmla="*/ 4295775 w 4295775"/>
                  <a:gd name="connsiteY7-336" fmla="*/ 501501 h 1161675"/>
                  <a:gd name="connsiteX0-337" fmla="*/ 0 w 4295775"/>
                  <a:gd name="connsiteY0-338" fmla="*/ 644376 h 1161675"/>
                  <a:gd name="connsiteX1-339" fmla="*/ 590550 w 4295775"/>
                  <a:gd name="connsiteY1-340" fmla="*/ 6201 h 1161675"/>
                  <a:gd name="connsiteX2-341" fmla="*/ 1419225 w 4295775"/>
                  <a:gd name="connsiteY2-342" fmla="*/ 987276 h 1161675"/>
                  <a:gd name="connsiteX3-343" fmla="*/ 1819275 w 4295775"/>
                  <a:gd name="connsiteY3-344" fmla="*/ 434826 h 1161675"/>
                  <a:gd name="connsiteX4-345" fmla="*/ 2476500 w 4295775"/>
                  <a:gd name="connsiteY4-346" fmla="*/ 1111101 h 1161675"/>
                  <a:gd name="connsiteX5-347" fmla="*/ 2981325 w 4295775"/>
                  <a:gd name="connsiteY5-348" fmla="*/ 101451 h 1161675"/>
                  <a:gd name="connsiteX6-349" fmla="*/ 3638550 w 4295775"/>
                  <a:gd name="connsiteY6-350" fmla="*/ 1149201 h 1161675"/>
                  <a:gd name="connsiteX7-351" fmla="*/ 4295775 w 4295775"/>
                  <a:gd name="connsiteY7-352" fmla="*/ 501501 h 1161675"/>
                  <a:gd name="connsiteX0-353" fmla="*/ 0 w 4295775"/>
                  <a:gd name="connsiteY0-354" fmla="*/ 644376 h 1162130"/>
                  <a:gd name="connsiteX1-355" fmla="*/ 590550 w 4295775"/>
                  <a:gd name="connsiteY1-356" fmla="*/ 6201 h 1162130"/>
                  <a:gd name="connsiteX2-357" fmla="*/ 1419225 w 4295775"/>
                  <a:gd name="connsiteY2-358" fmla="*/ 987276 h 1162130"/>
                  <a:gd name="connsiteX3-359" fmla="*/ 1819275 w 4295775"/>
                  <a:gd name="connsiteY3-360" fmla="*/ 434826 h 1162130"/>
                  <a:gd name="connsiteX4-361" fmla="*/ 2476500 w 4295775"/>
                  <a:gd name="connsiteY4-362" fmla="*/ 1111101 h 1162130"/>
                  <a:gd name="connsiteX5-363" fmla="*/ 3028950 w 4295775"/>
                  <a:gd name="connsiteY5-364" fmla="*/ 91926 h 1162130"/>
                  <a:gd name="connsiteX6-365" fmla="*/ 3638550 w 4295775"/>
                  <a:gd name="connsiteY6-366" fmla="*/ 1149201 h 1162130"/>
                  <a:gd name="connsiteX7-367" fmla="*/ 4295775 w 4295775"/>
                  <a:gd name="connsiteY7-368" fmla="*/ 501501 h 1162130"/>
                  <a:gd name="connsiteX0-369" fmla="*/ 0 w 4295775"/>
                  <a:gd name="connsiteY0-370" fmla="*/ 643502 h 1161256"/>
                  <a:gd name="connsiteX1-371" fmla="*/ 590550 w 4295775"/>
                  <a:gd name="connsiteY1-372" fmla="*/ 5327 h 1161256"/>
                  <a:gd name="connsiteX2-373" fmla="*/ 1352550 w 4295775"/>
                  <a:gd name="connsiteY2-374" fmla="*/ 957827 h 1161256"/>
                  <a:gd name="connsiteX3-375" fmla="*/ 1819275 w 4295775"/>
                  <a:gd name="connsiteY3-376" fmla="*/ 433952 h 1161256"/>
                  <a:gd name="connsiteX4-377" fmla="*/ 2476500 w 4295775"/>
                  <a:gd name="connsiteY4-378" fmla="*/ 1110227 h 1161256"/>
                  <a:gd name="connsiteX5-379" fmla="*/ 3028950 w 4295775"/>
                  <a:gd name="connsiteY5-380" fmla="*/ 91052 h 1161256"/>
                  <a:gd name="connsiteX6-381" fmla="*/ 3638550 w 4295775"/>
                  <a:gd name="connsiteY6-382" fmla="*/ 1148327 h 1161256"/>
                  <a:gd name="connsiteX7-383" fmla="*/ 4295775 w 4295775"/>
                  <a:gd name="connsiteY7-384" fmla="*/ 500627 h 1161256"/>
                  <a:gd name="connsiteX0-385" fmla="*/ 0 w 4333875"/>
                  <a:gd name="connsiteY0-386" fmla="*/ 782314 h 1157193"/>
                  <a:gd name="connsiteX1-387" fmla="*/ 628650 w 4333875"/>
                  <a:gd name="connsiteY1-388" fmla="*/ 1264 h 1157193"/>
                  <a:gd name="connsiteX2-389" fmla="*/ 1390650 w 4333875"/>
                  <a:gd name="connsiteY2-390" fmla="*/ 953764 h 1157193"/>
                  <a:gd name="connsiteX3-391" fmla="*/ 1857375 w 4333875"/>
                  <a:gd name="connsiteY3-392" fmla="*/ 429889 h 1157193"/>
                  <a:gd name="connsiteX4-393" fmla="*/ 2514600 w 4333875"/>
                  <a:gd name="connsiteY4-394" fmla="*/ 1106164 h 1157193"/>
                  <a:gd name="connsiteX5-395" fmla="*/ 3067050 w 4333875"/>
                  <a:gd name="connsiteY5-396" fmla="*/ 86989 h 1157193"/>
                  <a:gd name="connsiteX6-397" fmla="*/ 3676650 w 4333875"/>
                  <a:gd name="connsiteY6-398" fmla="*/ 1144264 h 1157193"/>
                  <a:gd name="connsiteX7-399" fmla="*/ 4333875 w 4333875"/>
                  <a:gd name="connsiteY7-400" fmla="*/ 496564 h 1157193"/>
                  <a:gd name="connsiteX0-401" fmla="*/ 0 w 4333875"/>
                  <a:gd name="connsiteY0-402" fmla="*/ 782314 h 1149753"/>
                  <a:gd name="connsiteX1-403" fmla="*/ 628650 w 4333875"/>
                  <a:gd name="connsiteY1-404" fmla="*/ 1264 h 1149753"/>
                  <a:gd name="connsiteX2-405" fmla="*/ 1390650 w 4333875"/>
                  <a:gd name="connsiteY2-406" fmla="*/ 953764 h 1149753"/>
                  <a:gd name="connsiteX3-407" fmla="*/ 1857375 w 4333875"/>
                  <a:gd name="connsiteY3-408" fmla="*/ 429889 h 1149753"/>
                  <a:gd name="connsiteX4-409" fmla="*/ 2514600 w 4333875"/>
                  <a:gd name="connsiteY4-410" fmla="*/ 1106164 h 1149753"/>
                  <a:gd name="connsiteX5-411" fmla="*/ 3095625 w 4333875"/>
                  <a:gd name="connsiteY5-412" fmla="*/ 258439 h 1149753"/>
                  <a:gd name="connsiteX6-413" fmla="*/ 3676650 w 4333875"/>
                  <a:gd name="connsiteY6-414" fmla="*/ 1144264 h 1149753"/>
                  <a:gd name="connsiteX7-415" fmla="*/ 4333875 w 4333875"/>
                  <a:gd name="connsiteY7-416" fmla="*/ 496564 h 114975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4333875" h="1149753">
                    <a:moveTo>
                      <a:pt x="0" y="782314"/>
                    </a:moveTo>
                    <a:cubicBezTo>
                      <a:pt x="177006" y="434651"/>
                      <a:pt x="396875" y="-27311"/>
                      <a:pt x="628650" y="1264"/>
                    </a:cubicBezTo>
                    <a:cubicBezTo>
                      <a:pt x="860425" y="29839"/>
                      <a:pt x="1185863" y="882327"/>
                      <a:pt x="1390650" y="953764"/>
                    </a:cubicBezTo>
                    <a:cubicBezTo>
                      <a:pt x="1595437" y="1025201"/>
                      <a:pt x="1670050" y="404489"/>
                      <a:pt x="1857375" y="429889"/>
                    </a:cubicBezTo>
                    <a:cubicBezTo>
                      <a:pt x="2044700" y="455289"/>
                      <a:pt x="2308225" y="1134739"/>
                      <a:pt x="2514600" y="1106164"/>
                    </a:cubicBezTo>
                    <a:cubicBezTo>
                      <a:pt x="2720975" y="1077589"/>
                      <a:pt x="2654300" y="233039"/>
                      <a:pt x="3095625" y="258439"/>
                    </a:cubicBezTo>
                    <a:cubicBezTo>
                      <a:pt x="3536950" y="283839"/>
                      <a:pt x="3470275" y="1104576"/>
                      <a:pt x="3676650" y="1144264"/>
                    </a:cubicBezTo>
                    <a:cubicBezTo>
                      <a:pt x="3883025" y="1183952"/>
                      <a:pt x="4060825" y="1012501"/>
                      <a:pt x="4333875" y="496564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8" name="组合 57"/>
              <p:cNvGrpSpPr/>
              <p:nvPr/>
            </p:nvGrpSpPr>
            <p:grpSpPr bwMode="auto">
              <a:xfrm>
                <a:off x="2631567" y="1909474"/>
                <a:ext cx="3717171" cy="993811"/>
                <a:chOff x="2631567" y="1909474"/>
                <a:chExt cx="3717171" cy="993811"/>
              </a:xfrm>
            </p:grpSpPr>
            <p:sp>
              <p:nvSpPr>
                <p:cNvPr id="39" name="椭圆 38"/>
                <p:cNvSpPr/>
                <p:nvPr/>
              </p:nvSpPr>
              <p:spPr>
                <a:xfrm>
                  <a:off x="3059111" y="1908760"/>
                  <a:ext cx="76200" cy="77815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zh-CN" altLang="en-US">
                    <a:ln>
                      <a:solidFill>
                        <a:srgbClr val="27697B"/>
                      </a:solidFill>
                    </a:ln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椭圆 39"/>
                <p:cNvSpPr/>
                <p:nvPr/>
              </p:nvSpPr>
              <p:spPr>
                <a:xfrm>
                  <a:off x="2632074" y="1989751"/>
                  <a:ext cx="77787" cy="7781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zh-CN" altLang="en-US">
                    <a:ln>
                      <a:solidFill>
                        <a:srgbClr val="27697B"/>
                      </a:solidFill>
                    </a:ln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1" name="组合 60"/>
                <p:cNvGrpSpPr/>
                <p:nvPr/>
              </p:nvGrpSpPr>
              <p:grpSpPr bwMode="auto">
                <a:xfrm>
                  <a:off x="4137331" y="2116608"/>
                  <a:ext cx="2211407" cy="786677"/>
                  <a:chOff x="4137331" y="2116608"/>
                  <a:chExt cx="2211407" cy="786677"/>
                </a:xfrm>
              </p:grpSpPr>
              <p:sp>
                <p:nvSpPr>
                  <p:cNvPr id="42" name="椭圆 41"/>
                  <p:cNvSpPr/>
                  <p:nvPr/>
                </p:nvSpPr>
                <p:spPr>
                  <a:xfrm>
                    <a:off x="4137024" y="2226371"/>
                    <a:ext cx="77787" cy="76227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>
                      <a:defRPr/>
                    </a:pPr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" name="椭圆 42"/>
                  <p:cNvSpPr/>
                  <p:nvPr/>
                </p:nvSpPr>
                <p:spPr>
                  <a:xfrm>
                    <a:off x="5216524" y="2105679"/>
                    <a:ext cx="77787" cy="77815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>
                      <a:defRPr/>
                    </a:pPr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" name="椭圆 43"/>
                  <p:cNvSpPr/>
                  <p:nvPr/>
                </p:nvSpPr>
                <p:spPr>
                  <a:xfrm>
                    <a:off x="5580061" y="2150145"/>
                    <a:ext cx="76200" cy="77815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>
                      <a:defRPr/>
                    </a:pPr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" name="椭圆 44"/>
                  <p:cNvSpPr/>
                  <p:nvPr/>
                </p:nvSpPr>
                <p:spPr>
                  <a:xfrm>
                    <a:off x="6270624" y="2825069"/>
                    <a:ext cx="77787" cy="77814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>
                      <a:defRPr/>
                    </a:pPr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33" name="组合 32"/>
            <p:cNvGrpSpPr/>
            <p:nvPr/>
          </p:nvGrpSpPr>
          <p:grpSpPr>
            <a:xfrm>
              <a:off x="5344735" y="1833191"/>
              <a:ext cx="3840424" cy="973526"/>
              <a:chOff x="3967047" y="476471"/>
              <a:chExt cx="2880318" cy="730144"/>
            </a:xfrm>
            <a:solidFill>
              <a:schemeClr val="tx1"/>
            </a:solidFill>
          </p:grpSpPr>
          <p:sp>
            <p:nvSpPr>
              <p:cNvPr id="35" name="矩形标注 144"/>
              <p:cNvSpPr/>
              <p:nvPr/>
            </p:nvSpPr>
            <p:spPr>
              <a:xfrm>
                <a:off x="3967047" y="476471"/>
                <a:ext cx="2880318" cy="730144"/>
              </a:xfrm>
              <a:prstGeom prst="wedgeRectCallout">
                <a:avLst>
                  <a:gd name="adj1" fmla="val -63336"/>
                  <a:gd name="adj2" fmla="val 49431"/>
                </a:avLst>
              </a:prstGeom>
              <a:solidFill>
                <a:srgbClr val="C925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4103949" y="585961"/>
                <a:ext cx="2700299" cy="47320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914400">
                  <a:lnSpc>
                    <a:spcPts val="2135"/>
                  </a:lnSpc>
                  <a:defRPr/>
                </a:pPr>
                <a:r>
                  <a:rPr lang="zh-CN" altLang="en-US" sz="1400" kern="1100" spc="12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点此可添加内容点此可添加内容点此可添加内容点此可添加内容</a:t>
                </a:r>
                <a:endParaRPr lang="zh-CN" altLang="en-US" sz="1400" kern="1100" spc="12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34" name="直接连接符 33"/>
            <p:cNvCxnSpPr/>
            <p:nvPr/>
          </p:nvCxnSpPr>
          <p:spPr>
            <a:xfrm>
              <a:off x="2886422" y="5699687"/>
              <a:ext cx="6949089" cy="0"/>
            </a:xfrm>
            <a:prstGeom prst="line">
              <a:avLst/>
            </a:prstGeom>
            <a:ln w="19050">
              <a:solidFill>
                <a:schemeClr val="accent1">
                  <a:alpha val="2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41111" y="199507"/>
            <a:ext cx="2388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18" y="2314247"/>
            <a:ext cx="3271888" cy="309193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311798" y="2314247"/>
            <a:ext cx="5045238" cy="704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学会上提出的。从那以后，研究者们发展了众多理论和原理。</a:t>
            </a:r>
            <a:endParaRPr lang="zh-CN" altLang="en-US" sz="1400" dirty="0"/>
          </a:p>
        </p:txBody>
      </p:sp>
      <p:sp>
        <p:nvSpPr>
          <p:cNvPr id="13" name="矩形 12"/>
          <p:cNvSpPr/>
          <p:nvPr/>
        </p:nvSpPr>
        <p:spPr>
          <a:xfrm>
            <a:off x="5311798" y="1852582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11798" y="4301187"/>
            <a:ext cx="5045238" cy="704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学会上提出的。从那以后，研究者们发展了众多理论和原理。</a:t>
            </a:r>
            <a:endParaRPr lang="zh-CN" altLang="en-US" sz="1400" dirty="0"/>
          </a:p>
        </p:txBody>
      </p:sp>
      <p:sp>
        <p:nvSpPr>
          <p:cNvPr id="15" name="矩形 14"/>
          <p:cNvSpPr/>
          <p:nvPr/>
        </p:nvSpPr>
        <p:spPr>
          <a:xfrm>
            <a:off x="5311798" y="3839522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41111" y="199507"/>
            <a:ext cx="2388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5" y="1537792"/>
            <a:ext cx="3940703" cy="27784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48" y="1537792"/>
            <a:ext cx="3940703" cy="277840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679" y="1574305"/>
            <a:ext cx="3940703" cy="277840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68596" y="4561352"/>
            <a:ext cx="3373401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学会上提出的。从那以后，研究者们发展了众多理论和原理。</a:t>
            </a:r>
            <a:endParaRPr lang="zh-CN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840884" y="4085363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91246" y="4561352"/>
            <a:ext cx="3373401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学会上提出的。从那以后，研究者们发展了众多理论和原理。</a:t>
            </a:r>
            <a:endParaRPr lang="zh-CN" altLang="en-US" sz="1400" dirty="0"/>
          </a:p>
        </p:txBody>
      </p:sp>
      <p:sp>
        <p:nvSpPr>
          <p:cNvPr id="12" name="矩形 11"/>
          <p:cNvSpPr/>
          <p:nvPr/>
        </p:nvSpPr>
        <p:spPr>
          <a:xfrm>
            <a:off x="4763534" y="4085363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171166" y="4575676"/>
            <a:ext cx="3373401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学会上提出的。从那以后，研究者们发展了众多理论和原理。</a:t>
            </a:r>
            <a:endParaRPr lang="zh-CN" altLang="en-US" sz="1400" dirty="0"/>
          </a:p>
        </p:txBody>
      </p:sp>
      <p:sp>
        <p:nvSpPr>
          <p:cNvPr id="14" name="矩形 13"/>
          <p:cNvSpPr/>
          <p:nvPr/>
        </p:nvSpPr>
        <p:spPr>
          <a:xfrm>
            <a:off x="8543454" y="4099687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54" y="1284790"/>
            <a:ext cx="8368746" cy="465302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56840" y="2859613"/>
            <a:ext cx="238824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4800" dirty="0">
                <a:solidFill>
                  <a:prstClr val="white">
                    <a:lumMod val="85000"/>
                  </a:prstClr>
                </a:solidFill>
                <a:latin typeface="Impact" panose="020B0806030902050204" pitchFamily="34" charset="0"/>
                <a:ea typeface="Kozuka Gothic Pr6N EL" panose="020B0200000000000000" pitchFamily="34" charset="-128"/>
              </a:rPr>
              <a:t>PART  04</a:t>
            </a:r>
            <a:endParaRPr lang="en-US" altLang="zh-CN" sz="4800" dirty="0">
              <a:solidFill>
                <a:prstClr val="white">
                  <a:lumMod val="85000"/>
                </a:prstClr>
              </a:solidFill>
              <a:latin typeface="Impact" panose="020B0806030902050204" pitchFamily="34" charset="0"/>
              <a:ea typeface="Kozuka Gothic Pr6N EL" panose="020B0200000000000000" pitchFamily="34" charset="-128"/>
            </a:endParaRPr>
          </a:p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6840" y="3998386"/>
            <a:ext cx="3907738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403599" y="3999697"/>
            <a:ext cx="1106482" cy="79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2232">
            <a:off x="3747412" y="78805"/>
            <a:ext cx="5120377" cy="71170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8518">
            <a:off x="550031" y="2921470"/>
            <a:ext cx="3699805" cy="484350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096000" y="2322387"/>
            <a:ext cx="238824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4800" dirty="0">
                <a:solidFill>
                  <a:prstClr val="white">
                    <a:lumMod val="85000"/>
                  </a:prstClr>
                </a:solidFill>
                <a:latin typeface="Impact" panose="020B0806030902050204" pitchFamily="34" charset="0"/>
                <a:ea typeface="Kozuka Gothic Pr6N EL" panose="020B0200000000000000" pitchFamily="34" charset="-128"/>
              </a:rPr>
              <a:t>PART  01</a:t>
            </a:r>
            <a:endParaRPr lang="en-US" altLang="zh-CN" sz="4800" dirty="0">
              <a:solidFill>
                <a:prstClr val="white">
                  <a:lumMod val="85000"/>
                </a:prstClr>
              </a:solidFill>
              <a:latin typeface="Impact" panose="020B0806030902050204" pitchFamily="34" charset="0"/>
              <a:ea typeface="Kozuka Gothic Pr6N EL" panose="020B0200000000000000" pitchFamily="34" charset="-128"/>
            </a:endParaRPr>
          </a:p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871431" y="2351140"/>
            <a:ext cx="2264466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r>
              <a:rPr lang="en-US" altLang="zh-CN" sz="4800" dirty="0">
                <a:solidFill>
                  <a:prstClr val="white">
                    <a:lumMod val="85000"/>
                  </a:prstClr>
                </a:solidFill>
                <a:latin typeface="Impact" panose="020B0806030902050204" pitchFamily="34" charset="0"/>
                <a:ea typeface="Kozuka Gothic Pr6N EL" panose="020B0200000000000000" pitchFamily="34" charset="-128"/>
              </a:rPr>
              <a:t>PART  02</a:t>
            </a:r>
            <a:endParaRPr lang="en-US" altLang="zh-CN" sz="4800" dirty="0">
              <a:solidFill>
                <a:prstClr val="white">
                  <a:lumMod val="85000"/>
                </a:prstClr>
              </a:solidFill>
              <a:latin typeface="Impact" panose="020B0806030902050204" pitchFamily="34" charset="0"/>
              <a:ea typeface="Kozuka Gothic Pr6N EL" panose="020B0200000000000000" pitchFamily="34" charset="-128"/>
            </a:endParaRPr>
          </a:p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095996" y="3958031"/>
            <a:ext cx="2282100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sz="4800" dirty="0">
                <a:solidFill>
                  <a:prstClr val="white">
                    <a:lumMod val="85000"/>
                  </a:prstClr>
                </a:solidFill>
                <a:latin typeface="Impact" panose="020B0806030902050204" pitchFamily="34" charset="0"/>
                <a:ea typeface="Kozuka Gothic Pr6N EL" panose="020B0200000000000000" pitchFamily="34" charset="-128"/>
              </a:rPr>
              <a:t>PART  03</a:t>
            </a:r>
            <a:endParaRPr lang="en-US" altLang="zh-CN" sz="4800" dirty="0">
              <a:solidFill>
                <a:prstClr val="white">
                  <a:lumMod val="85000"/>
                </a:prstClr>
              </a:solidFill>
              <a:latin typeface="Impact" panose="020B0806030902050204" pitchFamily="34" charset="0"/>
              <a:ea typeface="Kozuka Gothic Pr6N EL" panose="020B0200000000000000" pitchFamily="34" charset="-128"/>
            </a:endParaRPr>
          </a:p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873033" y="3958031"/>
            <a:ext cx="226286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sz="4800" dirty="0">
                <a:solidFill>
                  <a:prstClr val="white">
                    <a:lumMod val="85000"/>
                  </a:prstClr>
                </a:solidFill>
                <a:latin typeface="Impact" panose="020B0806030902050204" pitchFamily="34" charset="0"/>
                <a:ea typeface="Kozuka Gothic Pr6N EL" panose="020B0200000000000000" pitchFamily="34" charset="-128"/>
              </a:rPr>
              <a:t>PART  04</a:t>
            </a:r>
            <a:endParaRPr lang="en-US" altLang="zh-CN" sz="4800" dirty="0">
              <a:solidFill>
                <a:prstClr val="white">
                  <a:lumMod val="85000"/>
                </a:prstClr>
              </a:solidFill>
              <a:latin typeface="Impact" panose="020B0806030902050204" pitchFamily="34" charset="0"/>
              <a:ea typeface="Kozuka Gothic Pr6N EL" panose="020B0200000000000000" pitchFamily="34" charset="-128"/>
            </a:endParaRPr>
          </a:p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89440" y="1350148"/>
            <a:ext cx="2388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32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目录</a:t>
            </a:r>
            <a:endParaRPr lang="en-US" altLang="zh-CN" sz="32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  <a:p>
            <a:pPr defTabSz="914400"/>
            <a:r>
              <a:rPr lang="en-US" altLang="zh-CN" sz="32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CONTENT</a:t>
            </a:r>
            <a:endParaRPr lang="zh-CN" altLang="en-US" sz="32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1247152" y="1340270"/>
            <a:ext cx="1106482" cy="79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41111" y="199507"/>
            <a:ext cx="2388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7" y="399562"/>
            <a:ext cx="7744265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744717" y="3465513"/>
            <a:ext cx="5050967" cy="704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学会上提出的。从那以后，研究者们发展了众多理论和原理。</a:t>
            </a:r>
            <a:endParaRPr lang="zh-CN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6846373" y="3003848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6" t="69969" r="8794" b="17614"/>
          <a:stretch>
            <a:fillRect/>
          </a:stretch>
        </p:blipFill>
        <p:spPr>
          <a:xfrm>
            <a:off x="6503434" y="1846317"/>
            <a:ext cx="3748699" cy="1057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41111" y="199507"/>
            <a:ext cx="2388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pSp>
        <p:nvGrpSpPr>
          <p:cNvPr id="317" name="6074dae5-03b0-4812-a51b-6a8d2a43eead" descr="pwUAAB+LCAAAAAAABADNVE1P4zAQ/S9muVUorcqy5EapChULiyiCA+rBJNNkhONUzgQVqvz3HSdxm6jhozeUS/TmTd688XPW4he9LUH4YpZIQ2OUkZHJlCARPTENha9zpXpihDpEHV2YNF9mwn9ab9qalUek+DxVqbG9GgmlepAqZ9oO39F26v8WCwzgDgLQ5Eh30bPw+4OT36fD02MexuRZzNSDyWR8Mv5zPmDKfdndLwqrHMJK+J4DhftMLW3NdXqwhaaFGr6VvBEgMB02Wi1bYs/ayIDOgq0N3zvyHD4yGMWkIctquJrUKzais1gu4YY/ZycVIxm8lIiY77hiVdZogUXv53kbfOStTMA9rOib3uYd7jbpq+L0Zfoc7Ro1JnlS08ppr+WqAfW9CsQwVNCkTTXv4nWj0LdY+T4jwwKT1CSSWHDtFYfbmA+HR15XQt08303obZoRpnq/c6ybmif5AIYwkOpMYaQTXrX9D5ABCmKuXqYG31NN7fpfWBAXrwCW9fpm+M5yC6kycEtwJ+y8VeHlmwxKEr62CC1MfBSTNqup08jNdi+t5FTr/eRWlPHba5m2o7nJrmPfJ/H1BF1jz/n5D+K84EynBQAA"/>
          <p:cNvGrpSpPr>
            <a:grpSpLocks noChangeAspect="1"/>
          </p:cNvGrpSpPr>
          <p:nvPr/>
        </p:nvGrpSpPr>
        <p:grpSpPr>
          <a:xfrm>
            <a:off x="4284653" y="1843388"/>
            <a:ext cx="7072991" cy="995977"/>
            <a:chOff x="2007511" y="1177799"/>
            <a:chExt cx="8280782" cy="995977"/>
          </a:xfrm>
        </p:grpSpPr>
        <p:sp>
          <p:nvSpPr>
            <p:cNvPr id="318" name="CustomText"/>
            <p:cNvSpPr txBox="1"/>
            <p:nvPr/>
          </p:nvSpPr>
          <p:spPr>
            <a:xfrm>
              <a:off x="2007511" y="1662158"/>
              <a:ext cx="1371920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r>
                <a:rPr lang="en-US" altLang="zh-CN" b="1">
                  <a:solidFill>
                    <a:schemeClr val="bg1"/>
                  </a:solidFill>
                </a:rPr>
                <a:t>TEXT HERE</a:t>
              </a:r>
              <a:endParaRPr lang="en-US" altLang="zh-CN" b="1">
                <a:solidFill>
                  <a:schemeClr val="bg1"/>
                </a:solidFill>
              </a:endParaRPr>
            </a:p>
          </p:txBody>
        </p:sp>
        <p:sp>
          <p:nvSpPr>
            <p:cNvPr id="319" name="BackShape"/>
            <p:cNvSpPr/>
            <p:nvPr/>
          </p:nvSpPr>
          <p:spPr>
            <a:xfrm>
              <a:off x="3718557" y="1582115"/>
              <a:ext cx="5638549" cy="440122"/>
            </a:xfrm>
            <a:prstGeom prst="roundRect">
              <a:avLst>
                <a:gd name="adj" fmla="val 50000"/>
              </a:avLst>
            </a:prstGeom>
            <a:solidFill>
              <a:srgbClr val="C925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20" name="RelativeShape"/>
            <p:cNvSpPr/>
            <p:nvPr/>
          </p:nvSpPr>
          <p:spPr>
            <a:xfrm>
              <a:off x="3836215" y="1665535"/>
              <a:ext cx="5403233" cy="273283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21" name="ValueShape"/>
            <p:cNvSpPr/>
            <p:nvPr/>
          </p:nvSpPr>
          <p:spPr>
            <a:xfrm>
              <a:off x="3836215" y="1665536"/>
              <a:ext cx="2377422" cy="2732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22" name="ValueText"/>
            <p:cNvSpPr txBox="1"/>
            <p:nvPr/>
          </p:nvSpPr>
          <p:spPr>
            <a:xfrm>
              <a:off x="9567993" y="1582115"/>
              <a:ext cx="682297" cy="437086"/>
            </a:xfrm>
            <a:prstGeom prst="rect">
              <a:avLst/>
            </a:prstGeom>
            <a:noFill/>
          </p:spPr>
          <p:txBody>
            <a:bodyPr wrap="square" anchor="ctr" anchorCtr="1">
              <a:prstTxWarp prst="textPlain">
                <a:avLst/>
              </a:prstTxWarp>
              <a:normAutofit fontScale="70000" lnSpcReduction="20000"/>
            </a:bodyPr>
            <a:lstStyle/>
            <a:p>
              <a:r>
                <a:rPr lang="en-US" altLang="zh-CN" sz="2400">
                  <a:solidFill>
                    <a:srgbClr val="C92571"/>
                  </a:solidFill>
                  <a:latin typeface="Impact" panose="020B0806030902050204" pitchFamily="34" charset="0"/>
                </a:rPr>
                <a:t>44%</a:t>
              </a:r>
              <a:endParaRPr lang="en-US" altLang="zh-CN" sz="2400">
                <a:solidFill>
                  <a:srgbClr val="C9257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23" name="CustomText1"/>
            <p:cNvSpPr/>
            <p:nvPr/>
          </p:nvSpPr>
          <p:spPr>
            <a:xfrm>
              <a:off x="3718555" y="1177799"/>
              <a:ext cx="5638549" cy="320897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Supporting text here</a:t>
              </a:r>
              <a:endParaRPr lang="en-US" altLang="zh-CN" dirty="0">
                <a:solidFill>
                  <a:schemeClr val="bg1"/>
                </a:solidFill>
              </a:endParaRPr>
            </a:p>
          </p:txBody>
        </p:sp>
        <p:cxnSp>
          <p:nvCxnSpPr>
            <p:cNvPr id="324" name="LineShape"/>
            <p:cNvCxnSpPr/>
            <p:nvPr/>
          </p:nvCxnSpPr>
          <p:spPr>
            <a:xfrm flipH="1">
              <a:off x="2007511" y="2173776"/>
              <a:ext cx="8280782" cy="0"/>
            </a:xfrm>
            <a:prstGeom prst="straightConnector1">
              <a:avLst/>
            </a:prstGeom>
            <a:noFill/>
            <a:ln w="317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grpSp>
        <p:nvGrpSpPr>
          <p:cNvPr id="325" name="6074dae5-03b0-4812-a51b-6a8d2a43eead" descr="pwUAAB+LCAAAAAAABADNVMFum0AQ/ZdNc7MqbCV1wy2O5cRq3UZxlBwqHzYwhlGWxVoGy7XFv3cWWBtk0sS3iAt684Y3b/YtO/GF/q5A+GKeSENjlJGRyZQgET0xDYWvc6V6YoQ6RB3dmjRfZcL/s9u3NSvPSPFNqlJjezUSSvUkVc60I76jHdV/L5cYwAMEoMmRHqIX4fcHw29XF1eXPIzJs5ipZ5PJeDj+fjNgymPZ3S8KqxzCRvieA4X7TC1tzXV6sIWmhRq+l7wRIDAdNlotB2LP2siAroODDd/76jl8ZDCKSUOW1XA1qVfsReexXMEv/pydVIxk8FoiYnHkilVZowUWvc/nbfCWtzIBj7ChD3pbdLjbp6+K07vpc7QZakzypKaV087kpgH1vQrEMFTQpE0172K9V+hbrHyfk2GBSWoSSSy484rzQ8wH3NuVUDfPRxN6n2aEqT7tHOum5kk+gSEMpLpWGOmEV23/A2SAgpird6nBbaqpXf8JS+LiD4BVvb45blluKVUGbgnuhJ23Krx8k0FJwnWL0MLEWzFps5o6jdwc9tJKTrXe/9yKMn4nLdN2NDfZdeynJL6eoGvsBT//AE36M0unBQAA"/>
          <p:cNvGrpSpPr>
            <a:grpSpLocks noChangeAspect="1"/>
          </p:cNvGrpSpPr>
          <p:nvPr/>
        </p:nvGrpSpPr>
        <p:grpSpPr>
          <a:xfrm>
            <a:off x="4284654" y="3190534"/>
            <a:ext cx="7072991" cy="995977"/>
            <a:chOff x="2007511" y="1177799"/>
            <a:chExt cx="8280782" cy="995977"/>
          </a:xfrm>
        </p:grpSpPr>
        <p:sp>
          <p:nvSpPr>
            <p:cNvPr id="326" name="CustomText"/>
            <p:cNvSpPr txBox="1"/>
            <p:nvPr/>
          </p:nvSpPr>
          <p:spPr>
            <a:xfrm>
              <a:off x="2007511" y="1662158"/>
              <a:ext cx="1371920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r>
                <a:rPr lang="en-US" altLang="zh-CN" b="1">
                  <a:solidFill>
                    <a:schemeClr val="bg1"/>
                  </a:solidFill>
                </a:rPr>
                <a:t>TEXT HERE</a:t>
              </a:r>
              <a:endParaRPr lang="en-US" altLang="zh-CN" b="1">
                <a:solidFill>
                  <a:schemeClr val="bg1"/>
                </a:solidFill>
              </a:endParaRPr>
            </a:p>
          </p:txBody>
        </p:sp>
        <p:sp>
          <p:nvSpPr>
            <p:cNvPr id="327" name="BackShape"/>
            <p:cNvSpPr/>
            <p:nvPr/>
          </p:nvSpPr>
          <p:spPr>
            <a:xfrm>
              <a:off x="3718557" y="1582115"/>
              <a:ext cx="5638549" cy="440122"/>
            </a:xfrm>
            <a:prstGeom prst="roundRect">
              <a:avLst>
                <a:gd name="adj" fmla="val 50000"/>
              </a:avLst>
            </a:prstGeom>
            <a:solidFill>
              <a:srgbClr val="C925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28" name="RelativeShape"/>
            <p:cNvSpPr/>
            <p:nvPr/>
          </p:nvSpPr>
          <p:spPr>
            <a:xfrm>
              <a:off x="3836215" y="1665535"/>
              <a:ext cx="5403233" cy="273283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29" name="ValueShape"/>
            <p:cNvSpPr/>
            <p:nvPr/>
          </p:nvSpPr>
          <p:spPr>
            <a:xfrm>
              <a:off x="3836215" y="1665535"/>
              <a:ext cx="1080646" cy="2732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30" name="ValueText"/>
            <p:cNvSpPr txBox="1"/>
            <p:nvPr/>
          </p:nvSpPr>
          <p:spPr>
            <a:xfrm>
              <a:off x="9567993" y="1582115"/>
              <a:ext cx="682297" cy="437086"/>
            </a:xfrm>
            <a:prstGeom prst="rect">
              <a:avLst/>
            </a:prstGeom>
            <a:noFill/>
          </p:spPr>
          <p:txBody>
            <a:bodyPr wrap="square" anchor="ctr" anchorCtr="1">
              <a:prstTxWarp prst="textPlain">
                <a:avLst/>
              </a:prstTxWarp>
              <a:normAutofit fontScale="70000" lnSpcReduction="20000"/>
            </a:bodyPr>
            <a:lstStyle/>
            <a:p>
              <a:r>
                <a:rPr lang="en-US" altLang="zh-CN" sz="2400">
                  <a:solidFill>
                    <a:srgbClr val="C92571"/>
                  </a:solidFill>
                  <a:latin typeface="Impact" panose="020B0806030902050204" pitchFamily="34" charset="0"/>
                </a:rPr>
                <a:t>20%</a:t>
              </a:r>
              <a:endParaRPr lang="en-US" altLang="zh-CN" sz="2400" dirty="0">
                <a:solidFill>
                  <a:srgbClr val="C9257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31" name="CustomText1"/>
            <p:cNvSpPr/>
            <p:nvPr/>
          </p:nvSpPr>
          <p:spPr>
            <a:xfrm>
              <a:off x="3718555" y="1177799"/>
              <a:ext cx="5638549" cy="320897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Supporting text here</a:t>
              </a:r>
              <a:endParaRPr lang="en-US" altLang="zh-CN" dirty="0">
                <a:solidFill>
                  <a:schemeClr val="bg1"/>
                </a:solidFill>
              </a:endParaRPr>
            </a:p>
          </p:txBody>
        </p:sp>
        <p:cxnSp>
          <p:nvCxnSpPr>
            <p:cNvPr id="332" name="LineShape"/>
            <p:cNvCxnSpPr/>
            <p:nvPr/>
          </p:nvCxnSpPr>
          <p:spPr>
            <a:xfrm flipH="1">
              <a:off x="2007511" y="2173776"/>
              <a:ext cx="8280782" cy="0"/>
            </a:xfrm>
            <a:prstGeom prst="straightConnector1">
              <a:avLst/>
            </a:prstGeom>
            <a:noFill/>
            <a:ln w="317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grpSp>
        <p:nvGrpSpPr>
          <p:cNvPr id="333" name="6074dae5-03b0-4812-a51b-6a8d2a43eead" descr="pwUAAB+LCAAAAAAABADNVMtuo0AQ/JdJcrMi7Ly5xbGcWHkqjrKHlQ+z0IZWhsEamsiJxb9vDzA2yGQT31ZcUHU11dVTw0rs08cChC+miTQ0QhkZmUwIEtETk1D4OleqJ4aoQ9TRtUnzRSb836t1W7PyCym+SlVqbK9GQqlepcqZtsV3tK3643yOATxDAJoc6Tn6I/z+4Oz04vjihIcxeRYzdW88Hp2Nzq8GTHkpu/tFYZVDWArfc6Bwn6mlrblOD7bQtFDDT5I3AgSmw0arZUPsWRsZ0GWwseF7h57DhwajmDRkWQ1Xk3rFWnQaywU88OfspGIog7cSEbMtV6zKGi2w6P1/3gZfeSsT8AJL+qG3WYe7dfqqOH2bPke7R41JntS0ctp7uWxAfa8CMQwVNGkTzbt4Xyv0LVa+T8mwwDg1iSQWXHnFwSbmR6eHXldC3Tw/TehTmhGmerdzrJuaJ/kKhjCQ6lJhpBNetf0PkAEKYq7epAY/U03t+h3MiYu3AIt6fVP8ZLm5VBm4JbgTdt6q8PJNBiUJ31uEFia+ikmb1dRp5Gazl1ZyqvX+41aU8dtpmbajucmuY98l8fUEXWPP+PkLTy/jXKcFAAA="/>
          <p:cNvGrpSpPr>
            <a:grpSpLocks noChangeAspect="1"/>
          </p:cNvGrpSpPr>
          <p:nvPr/>
        </p:nvGrpSpPr>
        <p:grpSpPr>
          <a:xfrm>
            <a:off x="4284653" y="4652414"/>
            <a:ext cx="7072991" cy="995977"/>
            <a:chOff x="2007511" y="1177799"/>
            <a:chExt cx="8280782" cy="995977"/>
          </a:xfrm>
        </p:grpSpPr>
        <p:sp>
          <p:nvSpPr>
            <p:cNvPr id="334" name="CustomText"/>
            <p:cNvSpPr txBox="1"/>
            <p:nvPr/>
          </p:nvSpPr>
          <p:spPr>
            <a:xfrm>
              <a:off x="2007511" y="1662158"/>
              <a:ext cx="1371920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r>
                <a:rPr lang="en-US" altLang="zh-CN" b="1">
                  <a:solidFill>
                    <a:schemeClr val="bg1"/>
                  </a:solidFill>
                </a:rPr>
                <a:t>TEXT HERE</a:t>
              </a:r>
              <a:endParaRPr lang="en-US" altLang="zh-CN" b="1">
                <a:solidFill>
                  <a:schemeClr val="bg1"/>
                </a:solidFill>
              </a:endParaRPr>
            </a:p>
          </p:txBody>
        </p:sp>
        <p:sp>
          <p:nvSpPr>
            <p:cNvPr id="335" name="BackShape"/>
            <p:cNvSpPr/>
            <p:nvPr/>
          </p:nvSpPr>
          <p:spPr>
            <a:xfrm>
              <a:off x="3718557" y="1582115"/>
              <a:ext cx="5638549" cy="440122"/>
            </a:xfrm>
            <a:prstGeom prst="roundRect">
              <a:avLst>
                <a:gd name="adj" fmla="val 50000"/>
              </a:avLst>
            </a:prstGeom>
            <a:solidFill>
              <a:srgbClr val="C925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36" name="RelativeShape"/>
            <p:cNvSpPr/>
            <p:nvPr/>
          </p:nvSpPr>
          <p:spPr>
            <a:xfrm>
              <a:off x="3836215" y="1665535"/>
              <a:ext cx="5403233" cy="273283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37" name="ValueShape"/>
            <p:cNvSpPr/>
            <p:nvPr/>
          </p:nvSpPr>
          <p:spPr>
            <a:xfrm>
              <a:off x="3836215" y="1665535"/>
              <a:ext cx="1945163" cy="2732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38" name="ValueText"/>
            <p:cNvSpPr txBox="1"/>
            <p:nvPr/>
          </p:nvSpPr>
          <p:spPr>
            <a:xfrm>
              <a:off x="9567993" y="1582115"/>
              <a:ext cx="682297" cy="437086"/>
            </a:xfrm>
            <a:prstGeom prst="rect">
              <a:avLst/>
            </a:prstGeom>
            <a:noFill/>
          </p:spPr>
          <p:txBody>
            <a:bodyPr wrap="square" anchor="ctr" anchorCtr="1">
              <a:prstTxWarp prst="textPlain">
                <a:avLst/>
              </a:prstTxWarp>
              <a:normAutofit fontScale="70000" lnSpcReduction="20000"/>
            </a:bodyPr>
            <a:lstStyle/>
            <a:p>
              <a:r>
                <a:rPr lang="en-US" altLang="zh-CN" sz="2400">
                  <a:solidFill>
                    <a:srgbClr val="C92571"/>
                  </a:solidFill>
                  <a:latin typeface="Impact" panose="020B0806030902050204" pitchFamily="34" charset="0"/>
                </a:rPr>
                <a:t>36%</a:t>
              </a:r>
              <a:endParaRPr lang="en-US" altLang="zh-CN" sz="2400" dirty="0">
                <a:solidFill>
                  <a:srgbClr val="C9257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39" name="CustomText1"/>
            <p:cNvSpPr/>
            <p:nvPr/>
          </p:nvSpPr>
          <p:spPr>
            <a:xfrm>
              <a:off x="3718555" y="1177799"/>
              <a:ext cx="5638549" cy="320897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Supporting text here</a:t>
              </a:r>
              <a:endParaRPr lang="en-US" altLang="zh-CN" dirty="0">
                <a:solidFill>
                  <a:schemeClr val="bg1"/>
                </a:solidFill>
              </a:endParaRPr>
            </a:p>
          </p:txBody>
        </p:sp>
        <p:cxnSp>
          <p:nvCxnSpPr>
            <p:cNvPr id="340" name="LineShape"/>
            <p:cNvCxnSpPr/>
            <p:nvPr/>
          </p:nvCxnSpPr>
          <p:spPr>
            <a:xfrm flipH="1">
              <a:off x="2007511" y="2173776"/>
              <a:ext cx="8280782" cy="0"/>
            </a:xfrm>
            <a:prstGeom prst="straightConnector1">
              <a:avLst/>
            </a:prstGeom>
            <a:noFill/>
            <a:ln w="317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pic>
        <p:nvPicPr>
          <p:cNvPr id="341" name="图片 3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26" y="2826178"/>
            <a:ext cx="4838230" cy="3419016"/>
          </a:xfrm>
          <a:prstGeom prst="rect">
            <a:avLst/>
          </a:prstGeom>
        </p:spPr>
      </p:pic>
      <p:sp>
        <p:nvSpPr>
          <p:cNvPr id="342" name="矩形 341"/>
          <p:cNvSpPr/>
          <p:nvPr/>
        </p:nvSpPr>
        <p:spPr>
          <a:xfrm>
            <a:off x="1085678" y="1784438"/>
            <a:ext cx="178927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endParaRPr lang="zh-CN" alt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41111" y="199507"/>
            <a:ext cx="2388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05114" y="2663533"/>
            <a:ext cx="3473668" cy="167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学会上提出的。从那以后，研究者们发展了众多理论和原理，人工智能的概念也随之扩展。人工智能（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），英文缩写为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/>
          </a:p>
        </p:txBody>
      </p:sp>
      <p:sp>
        <p:nvSpPr>
          <p:cNvPr id="8" name="矩形 7"/>
          <p:cNvSpPr/>
          <p:nvPr/>
        </p:nvSpPr>
        <p:spPr>
          <a:xfrm>
            <a:off x="811793" y="2221427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242868" y="4110802"/>
            <a:ext cx="3473668" cy="167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学会上提出的。从那以后，研究者们发展了众多理论和原理，人工智能的概念也随之扩展。人工智能（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），英文缩写为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8349547" y="3668696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61" y="1027113"/>
            <a:ext cx="3310128" cy="48768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830018" y="1575096"/>
            <a:ext cx="100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dirty="0">
                <a:solidFill>
                  <a:schemeClr val="bg1"/>
                </a:solidFill>
                <a:latin typeface="Forte" panose="03060902040502070203" pitchFamily="66" charset="0"/>
                <a:ea typeface="微软雅黑" panose="020B0503020204020204" pitchFamily="34" charset="-122"/>
              </a:rPr>
              <a:t>01</a:t>
            </a:r>
            <a:endParaRPr lang="zh-CN" altLang="en-US" sz="3600" dirty="0">
              <a:solidFill>
                <a:schemeClr val="bg1"/>
              </a:solidFill>
              <a:latin typeface="Forte" panose="03060902040502070203" pitchFamily="66" charset="0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310401" y="2970331"/>
            <a:ext cx="100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dirty="0">
                <a:solidFill>
                  <a:schemeClr val="bg1"/>
                </a:solidFill>
                <a:latin typeface="Forte" panose="03060902040502070203" pitchFamily="66" charset="0"/>
                <a:ea typeface="微软雅黑" panose="020B0503020204020204" pitchFamily="34" charset="-122"/>
              </a:rPr>
              <a:t>02</a:t>
            </a:r>
            <a:endParaRPr lang="zh-CN" altLang="en-US" sz="3600" dirty="0">
              <a:solidFill>
                <a:schemeClr val="bg1"/>
              </a:solidFill>
              <a:latin typeface="Forte" panose="03060902040502070203" pitchFamily="66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  <p:bldP spid="10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41111" y="199507"/>
            <a:ext cx="2388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8" y="2077853"/>
            <a:ext cx="2127655" cy="265956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20" y="3020778"/>
            <a:ext cx="2550160" cy="3187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368" y="2077853"/>
            <a:ext cx="2127655" cy="265956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35157" y="5012222"/>
            <a:ext cx="3473668" cy="1170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学会上提出的。从那以后，研究者们发展了众多理论和原理，人工智能的概念也随之扩展。人工智能（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），英文缩写为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/>
          </a:p>
        </p:txBody>
      </p:sp>
      <p:sp>
        <p:nvSpPr>
          <p:cNvPr id="11" name="矩形 10"/>
          <p:cNvSpPr/>
          <p:nvPr/>
        </p:nvSpPr>
        <p:spPr>
          <a:xfrm>
            <a:off x="682476" y="4612112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465832" y="1933742"/>
            <a:ext cx="3473668" cy="1170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学会上提出的。从那以后，研究者们发展了众多理论和原理，人工智能的概念也随之扩展。人工智能（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），英文缩写为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/>
          </a:p>
        </p:txBody>
      </p:sp>
      <p:sp>
        <p:nvSpPr>
          <p:cNvPr id="13" name="矩形 12"/>
          <p:cNvSpPr/>
          <p:nvPr/>
        </p:nvSpPr>
        <p:spPr>
          <a:xfrm>
            <a:off x="4613151" y="1533632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580632" y="5008609"/>
            <a:ext cx="3473668" cy="1170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学会上提出的。从那以后，研究者们发展了众多理论和原理，人工智能的概念也随之扩展。人工智能（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），英文缩写为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/>
          </a:p>
        </p:txBody>
      </p:sp>
      <p:sp>
        <p:nvSpPr>
          <p:cNvPr id="15" name="矩形 14"/>
          <p:cNvSpPr/>
          <p:nvPr/>
        </p:nvSpPr>
        <p:spPr>
          <a:xfrm>
            <a:off x="8727951" y="4608499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/>
          <a:stretch>
            <a:fillRect/>
          </a:stretch>
        </p:blipFill>
        <p:spPr>
          <a:xfrm>
            <a:off x="3267862" y="1354239"/>
            <a:ext cx="8924137" cy="51348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4" t="51704" r="8794" b="17614"/>
          <a:stretch>
            <a:fillRect/>
          </a:stretch>
        </p:blipFill>
        <p:spPr>
          <a:xfrm>
            <a:off x="7248576" y="1516284"/>
            <a:ext cx="4241593" cy="261269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5" t="81818" r="8794" b="5114"/>
          <a:stretch>
            <a:fillRect/>
          </a:stretch>
        </p:blipFill>
        <p:spPr>
          <a:xfrm>
            <a:off x="775505" y="5190784"/>
            <a:ext cx="2980832" cy="8129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1" r="14336" b="50000"/>
          <a:stretch>
            <a:fillRect/>
          </a:stretch>
        </p:blipFill>
        <p:spPr>
          <a:xfrm>
            <a:off x="476945" y="697107"/>
            <a:ext cx="3597343" cy="46786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10842351" y="-30673"/>
            <a:ext cx="1106482" cy="7991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22579" y="6188893"/>
            <a:ext cx="1106482" cy="79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54" y="1284790"/>
            <a:ext cx="8368746" cy="465302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56840" y="2859613"/>
            <a:ext cx="238824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4800" dirty="0">
                <a:solidFill>
                  <a:prstClr val="white">
                    <a:lumMod val="85000"/>
                  </a:prstClr>
                </a:solidFill>
                <a:latin typeface="Impact" panose="020B0806030902050204" pitchFamily="34" charset="0"/>
                <a:ea typeface="Kozuka Gothic Pr6N EL" panose="020B0200000000000000" pitchFamily="34" charset="-128"/>
              </a:rPr>
              <a:t>PART  01</a:t>
            </a:r>
            <a:endParaRPr lang="en-US" altLang="zh-CN" sz="4800" dirty="0">
              <a:solidFill>
                <a:prstClr val="white">
                  <a:lumMod val="85000"/>
                </a:prstClr>
              </a:solidFill>
              <a:latin typeface="Impact" panose="020B0806030902050204" pitchFamily="34" charset="0"/>
              <a:ea typeface="Kozuka Gothic Pr6N EL" panose="020B0200000000000000" pitchFamily="34" charset="-128"/>
            </a:endParaRPr>
          </a:p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6840" y="3998386"/>
            <a:ext cx="3907738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403599" y="3999697"/>
            <a:ext cx="1106482" cy="79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41111" y="199507"/>
            <a:ext cx="2388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4991100" y="2324100"/>
            <a:ext cx="2209800" cy="2209800"/>
          </a:xfrm>
          <a:prstGeom prst="ellipse">
            <a:avLst/>
          </a:prstGeom>
          <a:noFill/>
          <a:ln w="63500">
            <a:solidFill>
              <a:srgbClr val="E65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 rot="2738573">
            <a:off x="4036801" y="1403323"/>
            <a:ext cx="4118400" cy="4116720"/>
          </a:xfrm>
          <a:prstGeom prst="rect">
            <a:avLst/>
          </a:prstGeom>
          <a:noFill/>
        </p:spPr>
        <p:txBody>
          <a:bodyPr wrap="square" rtlCol="0">
            <a:prstTxWarp prst="textCirclePour">
              <a:avLst>
                <a:gd name="adj1" fmla="val 11320168"/>
                <a:gd name="adj2" fmla="val 80354"/>
              </a:avLst>
            </a:prstTxWarp>
            <a:spAutoFit/>
          </a:bodyPr>
          <a:lstStyle/>
          <a:p>
            <a:r>
              <a:rPr lang="en-US" altLang="zh-CN" dirty="0">
                <a:ln>
                  <a:solidFill>
                    <a:srgbClr val="E65171"/>
                  </a:solidFill>
                </a:ln>
              </a:rPr>
              <a:t>----------------------------------------------------------------------------------------</a:t>
            </a:r>
            <a:endParaRPr lang="zh-CN" altLang="en-US" dirty="0">
              <a:ln>
                <a:solidFill>
                  <a:srgbClr val="E65171"/>
                </a:solidFill>
              </a:ln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161">
            <a:off x="697048" y="1959892"/>
            <a:ext cx="4562942" cy="59734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686420" y="-603166"/>
            <a:ext cx="3902414" cy="5108746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5482534" y="2849880"/>
            <a:ext cx="1158240" cy="1158240"/>
          </a:xfrm>
          <a:prstGeom prst="ellipse">
            <a:avLst/>
          </a:prstGeom>
          <a:noFill/>
          <a:ln w="250825">
            <a:solidFill>
              <a:srgbClr val="E65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6" t="69969" r="8794" b="17614"/>
          <a:stretch>
            <a:fillRect/>
          </a:stretch>
        </p:blipFill>
        <p:spPr>
          <a:xfrm>
            <a:off x="8064126" y="4946622"/>
            <a:ext cx="3748699" cy="1057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41111" y="199507"/>
            <a:ext cx="2388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06482" y="3450184"/>
            <a:ext cx="4075118" cy="1899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“人工智能”一词最初是在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学会上提出的。从那以后，研究者们发展了众多理论和原理，人工智能的概念也随之扩展。人工智能（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），英文缩写为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6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6" t="69969" r="8794" b="17614"/>
          <a:stretch>
            <a:fillRect/>
          </a:stretch>
        </p:blipFill>
        <p:spPr>
          <a:xfrm>
            <a:off x="962944" y="2392680"/>
            <a:ext cx="3748699" cy="10575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93" y="1182764"/>
            <a:ext cx="4972725" cy="5005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41111" y="199507"/>
            <a:ext cx="2388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478" y="2436167"/>
            <a:ext cx="3271888" cy="309193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29429" y="3495165"/>
            <a:ext cx="3908681" cy="167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学会上提出的。从那以后，研究者们发展了众多理论和原理，人工智能的概念也随之扩展。人工智能（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），英文缩写为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/>
          </a:p>
        </p:txBody>
      </p:sp>
      <p:sp>
        <p:nvSpPr>
          <p:cNvPr id="7" name="矩形 6"/>
          <p:cNvSpPr/>
          <p:nvPr/>
        </p:nvSpPr>
        <p:spPr>
          <a:xfrm>
            <a:off x="994498" y="1689107"/>
            <a:ext cx="178927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endParaRPr lang="zh-CN" alt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9867476" y="3982134"/>
            <a:ext cx="178927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endParaRPr lang="zh-CN" alt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13136" y="2013606"/>
            <a:ext cx="3908681" cy="167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学会上提出的。从那以后，研究者们发展了众多理论和原理，人工智能的概念也随之扩展。人工智能（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），英文缩写为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750" y="2659965"/>
            <a:ext cx="3043036" cy="1817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82" y="2659965"/>
            <a:ext cx="3043036" cy="1817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矩形 2"/>
          <p:cNvSpPr/>
          <p:nvPr/>
        </p:nvSpPr>
        <p:spPr>
          <a:xfrm>
            <a:off x="941111" y="199507"/>
            <a:ext cx="2388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16" y="1985579"/>
            <a:ext cx="4172167" cy="2491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矩形 9"/>
          <p:cNvSpPr/>
          <p:nvPr/>
        </p:nvSpPr>
        <p:spPr>
          <a:xfrm>
            <a:off x="1679634" y="5296207"/>
            <a:ext cx="8832731" cy="704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“人工智能”一词最初是在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学会上提出的。从那以后，研究者们发展了众多理论和原理，人工智能的概念也随之扩展。人工智能（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），英文缩写为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2232">
            <a:off x="3535812" y="2948941"/>
            <a:ext cx="5120377" cy="71170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41111" y="199507"/>
            <a:ext cx="2388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47309" y="3277459"/>
            <a:ext cx="230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47309" y="3696677"/>
            <a:ext cx="390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人工智能一词最初是在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9300" y="3262577"/>
            <a:ext cx="100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dirty="0">
                <a:solidFill>
                  <a:schemeClr val="bg1"/>
                </a:solidFill>
                <a:latin typeface="Forte" panose="03060902040502070203" pitchFamily="66" charset="0"/>
                <a:ea typeface="微软雅黑" panose="020B0503020204020204" pitchFamily="34" charset="-122"/>
              </a:rPr>
              <a:t>01</a:t>
            </a:r>
            <a:endParaRPr lang="zh-CN" altLang="en-US" sz="3600" dirty="0">
              <a:solidFill>
                <a:schemeClr val="bg1"/>
              </a:solidFill>
              <a:latin typeface="Forte" panose="03060902040502070203" pitchFamily="66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43374" y="1854894"/>
            <a:ext cx="230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43374" y="2274112"/>
            <a:ext cx="390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人工智能一词最初是在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15365" y="1840012"/>
            <a:ext cx="100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dirty="0">
                <a:solidFill>
                  <a:schemeClr val="bg1"/>
                </a:solidFill>
                <a:latin typeface="Forte" panose="03060902040502070203" pitchFamily="66" charset="0"/>
                <a:ea typeface="微软雅黑" panose="020B0503020204020204" pitchFamily="34" charset="-122"/>
              </a:rPr>
              <a:t>02</a:t>
            </a:r>
            <a:endParaRPr lang="zh-CN" altLang="en-US" sz="3600" dirty="0">
              <a:solidFill>
                <a:schemeClr val="bg1"/>
              </a:solidFill>
              <a:latin typeface="Forte" panose="03060902040502070203" pitchFamily="66" charset="0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19957" y="3277459"/>
            <a:ext cx="230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419957" y="3696677"/>
            <a:ext cx="390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人工智能一词最初是在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学会上提出的。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691948" y="3262577"/>
            <a:ext cx="100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dirty="0">
                <a:solidFill>
                  <a:schemeClr val="bg1"/>
                </a:solidFill>
                <a:latin typeface="Forte" panose="03060902040502070203" pitchFamily="66" charset="0"/>
                <a:ea typeface="微软雅黑" panose="020B0503020204020204" pitchFamily="34" charset="-122"/>
              </a:rPr>
              <a:t>03</a:t>
            </a:r>
            <a:endParaRPr lang="zh-CN" altLang="en-US" sz="3600" dirty="0">
              <a:solidFill>
                <a:schemeClr val="bg1"/>
              </a:solidFill>
              <a:latin typeface="Forte" panose="03060902040502070203" pitchFamily="66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54" y="1284790"/>
            <a:ext cx="8368746" cy="465302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56840" y="2859613"/>
            <a:ext cx="238824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4800" dirty="0">
                <a:solidFill>
                  <a:prstClr val="white">
                    <a:lumMod val="85000"/>
                  </a:prstClr>
                </a:solidFill>
                <a:latin typeface="Impact" panose="020B0806030902050204" pitchFamily="34" charset="0"/>
                <a:ea typeface="Kozuka Gothic Pr6N EL" panose="020B0200000000000000" pitchFamily="34" charset="-128"/>
              </a:rPr>
              <a:t>PART  02</a:t>
            </a:r>
            <a:endParaRPr lang="en-US" altLang="zh-CN" sz="4800" dirty="0">
              <a:solidFill>
                <a:prstClr val="white">
                  <a:lumMod val="85000"/>
                </a:prstClr>
              </a:solidFill>
              <a:latin typeface="Impact" panose="020B0806030902050204" pitchFamily="34" charset="0"/>
              <a:ea typeface="Kozuka Gothic Pr6N EL" panose="020B0200000000000000" pitchFamily="34" charset="-128"/>
            </a:endParaRPr>
          </a:p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点击添加标题文字</a:t>
            </a:r>
            <a:endParaRPr lang="zh-CN" altLang="en-US" sz="2000" b="1" dirty="0">
              <a:solidFill>
                <a:prstClr val="white">
                  <a:lumMod val="8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6840" y="3998386"/>
            <a:ext cx="3907738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>
            <a:fillRect/>
          </a:stretch>
        </p:blipFill>
        <p:spPr>
          <a:xfrm>
            <a:off x="403599" y="3999697"/>
            <a:ext cx="1106482" cy="79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 isContent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好客模板www.haoke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3369</Words>
  <Application>WPS 演示</Application>
  <PresentationFormat>自定义</PresentationFormat>
  <Paragraphs>259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Impact</vt:lpstr>
      <vt:lpstr>Kozuka Gothic Pr6N EL</vt:lpstr>
      <vt:lpstr>Arial Unicode MS</vt:lpstr>
      <vt:lpstr>Forte</vt:lpstr>
      <vt:lpstr>Calibri</vt:lpstr>
      <vt:lpstr>等线</vt:lpstr>
      <vt:lpstr>Mongolian Baiti</vt:lpstr>
      <vt:lpstr>Arial Unicode MS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一颗苹果</cp:lastModifiedBy>
  <cp:revision>2</cp:revision>
  <dcterms:created xsi:type="dcterms:W3CDTF">2017-08-18T03:02:00Z</dcterms:created>
  <dcterms:modified xsi:type="dcterms:W3CDTF">2021-09-07T07:58:17Z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B8595B3ACF7E4C04B5E3FCC1C85BD236</vt:lpwstr>
  </property>
</Properties>
</file>