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72C3-7C46-4F82-BC3F-2E870DFD4A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7D30E-6762-41C8-9DF4-4B4ED2EA18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AE35-38BA-4471-94A1-007EE9F0D8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EADE1-E51E-4BD6-A9D2-1A75690FDE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6602" r="-292" b="43467"/>
          <a:stretch>
            <a:fillRect/>
          </a:stretch>
        </p:blipFill>
        <p:spPr>
          <a:xfrm>
            <a:off x="1933303" y="633735"/>
            <a:ext cx="9647379" cy="49838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96965" y="3716574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11500" dirty="0">
              <a:solidFill>
                <a:schemeClr val="bg1"/>
              </a:solidFill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21749" y="5656602"/>
            <a:ext cx="915893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altLang="zh-CN" sz="28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Click here to input the replacement </a:t>
            </a:r>
            <a:endParaRPr lang="en-US" altLang="zh-CN" sz="28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  <a:p>
            <a:pPr algn="r">
              <a:lnSpc>
                <a:spcPts val="2000"/>
              </a:lnSpc>
            </a:pPr>
            <a:r>
              <a:rPr lang="en-US" altLang="zh-CN" sz="28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text and suggest replacing it with this speech</a:t>
            </a:r>
            <a:endParaRPr lang="zh-CN" altLang="en-US" sz="28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833"/>
          <a:stretch>
            <a:fillRect/>
          </a:stretch>
        </p:blipFill>
        <p:spPr>
          <a:xfrm>
            <a:off x="4849282" y="1770261"/>
            <a:ext cx="6929480" cy="402085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3364" y="2265114"/>
            <a:ext cx="5196630" cy="3031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m</a:t>
            </a:r>
            <a:r>
              <a:rPr lang="en-US" altLang="zh-CN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dismantle the sun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Pour away the ocean and sweep </a:t>
            </a:r>
            <a:r>
              <a:rPr lang="en-US" altLang="zh-CN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up 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wood; For nothing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now can ever come to any good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1610" y="559048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6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 Z</a:t>
            </a:r>
            <a:endParaRPr lang="zh-CN" altLang="en-US" sz="6000" dirty="0"/>
          </a:p>
        </p:txBody>
      </p:sp>
      <p:sp>
        <p:nvSpPr>
          <p:cNvPr id="6" name="矩形 5"/>
          <p:cNvSpPr/>
          <p:nvPr/>
        </p:nvSpPr>
        <p:spPr>
          <a:xfrm>
            <a:off x="3685118" y="5919991"/>
            <a:ext cx="809364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put out every one</a:t>
            </a:r>
            <a:endParaRPr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3"/>
          <a:stretch>
            <a:fillRect/>
          </a:stretch>
        </p:blipFill>
        <p:spPr>
          <a:xfrm>
            <a:off x="6125309" y="496942"/>
            <a:ext cx="5111905" cy="58641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t="13923" r="24775" b="547"/>
          <a:stretch>
            <a:fillRect/>
          </a:stretch>
        </p:blipFill>
        <p:spPr>
          <a:xfrm>
            <a:off x="954786" y="496943"/>
            <a:ext cx="4893564" cy="41703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4148" y="4667251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66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4786" y="5578458"/>
            <a:ext cx="6096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9982080" y="825490"/>
            <a:ext cx="1415772" cy="52095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Sea breeze</a:t>
            </a:r>
            <a:endParaRPr lang="zh-CN" altLang="en-US" sz="8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47778"/>
          <a:stretch>
            <a:fillRect/>
          </a:stretch>
        </p:blipFill>
        <p:spPr>
          <a:xfrm>
            <a:off x="5535197" y="3569627"/>
            <a:ext cx="5546485" cy="2848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9" r="7172"/>
          <a:stretch>
            <a:fillRect/>
          </a:stretch>
        </p:blipFill>
        <p:spPr>
          <a:xfrm>
            <a:off x="1110318" y="440047"/>
            <a:ext cx="4424879" cy="31295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35198" y="2023798"/>
            <a:ext cx="554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moon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77414" y="896180"/>
            <a:ext cx="2928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海风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0318" y="3695180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6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 Z</a:t>
            </a:r>
            <a:endParaRPr lang="zh-CN" altLang="en-US" sz="6000" dirty="0"/>
          </a:p>
        </p:txBody>
      </p:sp>
      <p:sp>
        <p:nvSpPr>
          <p:cNvPr id="9" name="矩形 8"/>
          <p:cNvSpPr/>
          <p:nvPr/>
        </p:nvSpPr>
        <p:spPr>
          <a:xfrm>
            <a:off x="1110318" y="4710843"/>
            <a:ext cx="6096000" cy="15433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mon and dismantle the sun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/>
          <a:stretch>
            <a:fillRect/>
          </a:stretch>
        </p:blipFill>
        <p:spPr>
          <a:xfrm>
            <a:off x="738555" y="3110531"/>
            <a:ext cx="8420378" cy="32331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8555" y="2286810"/>
            <a:ext cx="915893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32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Click here to input the replacement </a:t>
            </a:r>
            <a:endParaRPr lang="en-US" altLang="zh-CN" sz="32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32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text and suggest replacing it with this speech</a:t>
            </a:r>
            <a:endParaRPr lang="zh-CN" altLang="en-US" sz="32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2150" y="1178814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今夜的海风</a:t>
            </a:r>
            <a:endParaRPr lang="zh-CN" altLang="en-US" sz="66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86" y="371475"/>
            <a:ext cx="5280386" cy="6115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 b="17918"/>
          <a:stretch>
            <a:fillRect/>
          </a:stretch>
        </p:blipFill>
        <p:spPr>
          <a:xfrm>
            <a:off x="7296150" y="3519487"/>
            <a:ext cx="4400550" cy="29670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50216" y="1991307"/>
            <a:ext cx="554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moon 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68048" y="601756"/>
            <a:ext cx="2928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海风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6292" y="561548"/>
            <a:ext cx="1415772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8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 Z E</a:t>
            </a:r>
            <a:endParaRPr lang="zh-CN" altLang="en-US" sz="8000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78"/>
          <a:stretch>
            <a:fillRect/>
          </a:stretch>
        </p:blipFill>
        <p:spPr>
          <a:xfrm>
            <a:off x="4236873" y="862012"/>
            <a:ext cx="7705984" cy="51339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9143" y="1376766"/>
            <a:ext cx="2108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BREEZ</a:t>
            </a:r>
            <a:endParaRPr lang="zh-CN" altLang="en-US" sz="6000" dirty="0"/>
          </a:p>
        </p:txBody>
      </p:sp>
      <p:sp>
        <p:nvSpPr>
          <p:cNvPr id="5" name="矩形 4"/>
          <p:cNvSpPr/>
          <p:nvPr/>
        </p:nvSpPr>
        <p:spPr>
          <a:xfrm>
            <a:off x="249143" y="2907182"/>
            <a:ext cx="6096000" cy="25689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9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wanted now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Pack up the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9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mon and dismantle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8333"/>
          <a:stretch>
            <a:fillRect/>
          </a:stretch>
        </p:blipFill>
        <p:spPr>
          <a:xfrm>
            <a:off x="742950" y="390525"/>
            <a:ext cx="6178233" cy="6076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8464" r="36054" b="49687"/>
          <a:stretch>
            <a:fillRect/>
          </a:stretch>
        </p:blipFill>
        <p:spPr>
          <a:xfrm>
            <a:off x="7677151" y="1514475"/>
            <a:ext cx="3924300" cy="2180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54299" y="4176665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6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 Z</a:t>
            </a:r>
            <a:endParaRPr lang="zh-CN" altLang="en-US" sz="6000" dirty="0"/>
          </a:p>
        </p:txBody>
      </p:sp>
      <p:sp>
        <p:nvSpPr>
          <p:cNvPr id="6" name="矩形 5"/>
          <p:cNvSpPr/>
          <p:nvPr/>
        </p:nvSpPr>
        <p:spPr>
          <a:xfrm>
            <a:off x="6096000" y="5192328"/>
            <a:ext cx="554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moon 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13832" y="370580"/>
            <a:ext cx="2928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0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海风</a:t>
            </a:r>
            <a:endParaRPr lang="zh-CN" altLang="en-US" sz="80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3"/>
          <a:stretch>
            <a:fillRect/>
          </a:stretch>
        </p:blipFill>
        <p:spPr>
          <a:xfrm>
            <a:off x="5439509" y="496942"/>
            <a:ext cx="5111905" cy="58641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8334" b="61238"/>
          <a:stretch>
            <a:fillRect/>
          </a:stretch>
        </p:blipFill>
        <p:spPr>
          <a:xfrm>
            <a:off x="606628" y="3341114"/>
            <a:ext cx="4604281" cy="1638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00459" y="561548"/>
            <a:ext cx="1415772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8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 Z E</a:t>
            </a:r>
            <a:endParaRPr lang="zh-CN" altLang="en-US" sz="8000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35575" y="1940830"/>
            <a:ext cx="554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moon 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82257" y="545300"/>
            <a:ext cx="2928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海风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915" y="5179695"/>
            <a:ext cx="512889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altLang="zh-CN" sz="40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The stars are not wanted now put out every one; </a:t>
            </a:r>
            <a:endParaRPr lang="zh-CN" altLang="en-US" sz="40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95" r="-224" b="69310"/>
          <a:stretch>
            <a:fillRect/>
          </a:stretch>
        </p:blipFill>
        <p:spPr>
          <a:xfrm>
            <a:off x="572912" y="2628900"/>
            <a:ext cx="8456788" cy="3429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9670" y="1139800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今夜的海风</a:t>
            </a:r>
            <a:endParaRPr lang="zh-CN" altLang="en-US" sz="72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38765" y="0"/>
            <a:ext cx="438785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fontAlgn="ctr">
              <a:lnSpc>
                <a:spcPts val="2000"/>
              </a:lnSpc>
            </a:pPr>
            <a:r>
              <a:rPr lang="en-US" altLang="zh-CN" sz="40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Please add content here</a:t>
            </a:r>
            <a:endParaRPr lang="en-US" altLang="zh-CN" sz="40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44750" b="722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784621"/>
            <a:ext cx="12192001" cy="5288757"/>
          </a:xfrm>
          <a:prstGeom prst="rect">
            <a:avLst/>
          </a:prstGeom>
          <a:solidFill>
            <a:schemeClr val="bg1">
              <a:alpha val="41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573752" y="2528365"/>
            <a:ext cx="7801171" cy="296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put out every one;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Pack up the moon and dismantle the sun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Pour away the ocean and sweep up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wood; 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For nothing now can ever come to any good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73752" y="1328244"/>
            <a:ext cx="1867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 结</a:t>
            </a:r>
            <a:endParaRPr lang="zh-CN" altLang="en-US" sz="4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25" y="0"/>
            <a:ext cx="4603575" cy="6858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13062" y="0"/>
            <a:ext cx="4603575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0" y="561548"/>
            <a:ext cx="1415772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8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 Z E</a:t>
            </a:r>
            <a:endParaRPr lang="zh-CN" altLang="en-US" sz="8000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402570" y="120650"/>
            <a:ext cx="1536700" cy="3273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67189" y="1629441"/>
            <a:ext cx="1536700" cy="2885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 </a:t>
            </a:r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晚风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64823" y="47271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stars are not wanted now: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l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put out every one; Pack up the moon and dismantle the sun; Pour away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l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ocean and sweep up the wood; 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6602" r="-292" b="43467"/>
          <a:stretch>
            <a:fillRect/>
          </a:stretch>
        </p:blipFill>
        <p:spPr>
          <a:xfrm>
            <a:off x="1340586" y="711952"/>
            <a:ext cx="9510826" cy="46359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54140" y="3582283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感谢欣赏</a:t>
            </a:r>
            <a:endParaRPr lang="zh-CN" altLang="en-US" sz="11500" dirty="0">
              <a:solidFill>
                <a:schemeClr val="bg1"/>
              </a:solidFill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16533" y="5540754"/>
            <a:ext cx="915893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28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Click here to input the replacement </a:t>
            </a:r>
            <a:endParaRPr lang="en-US" altLang="zh-CN" sz="28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  <a:p>
            <a:pPr algn="ctr">
              <a:lnSpc>
                <a:spcPts val="2000"/>
              </a:lnSpc>
            </a:pPr>
            <a:r>
              <a:rPr lang="en-US" altLang="zh-CN" sz="2800" dirty="0">
                <a:latin typeface="书体坊雪纯体3500" panose="02010601030101010101" pitchFamily="2" charset="-122"/>
                <a:ea typeface="书体坊雪纯体3500" panose="02010601030101010101" pitchFamily="2" charset="-122"/>
              </a:rPr>
              <a:t>text and suggest replacing it with this speech</a:t>
            </a:r>
            <a:endParaRPr lang="zh-CN" altLang="en-US" sz="2800" dirty="0">
              <a:latin typeface="书体坊雪纯体3500" panose="02010601030101010101" pitchFamily="2" charset="-122"/>
              <a:ea typeface="书体坊雪纯体3500" panose="02010601030101010101" pitchFamily="2" charset="-122"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3" b="9444"/>
          <a:stretch>
            <a:fillRect/>
          </a:stretch>
        </p:blipFill>
        <p:spPr>
          <a:xfrm>
            <a:off x="3736436" y="2419350"/>
            <a:ext cx="7711296" cy="3429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30739" y="5848350"/>
            <a:ext cx="641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59379" y="1009650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80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-1030439" y="784956"/>
            <a:ext cx="1338077" cy="1563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46283" y="3164354"/>
            <a:ext cx="4023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up the moon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-361401" y="1080571"/>
            <a:ext cx="1338077" cy="1563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 flipV="1">
            <a:off x="2232105" y="5398962"/>
            <a:ext cx="1338077" cy="1563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 flipV="1">
            <a:off x="2901143" y="5694577"/>
            <a:ext cx="1338077" cy="1563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0"/>
          <a:stretch>
            <a:fillRect/>
          </a:stretch>
        </p:blipFill>
        <p:spPr>
          <a:xfrm>
            <a:off x="763166" y="653235"/>
            <a:ext cx="5332834" cy="28995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67117" r="26914" b="10067"/>
          <a:stretch>
            <a:fillRect/>
          </a:stretch>
        </p:blipFill>
        <p:spPr>
          <a:xfrm>
            <a:off x="6096000" y="3542629"/>
            <a:ext cx="5332834" cy="26621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64058" y="1856419"/>
            <a:ext cx="556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now: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moon 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dismantle the sun;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14906" y="728801"/>
            <a:ext cx="293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海风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31942" y="40556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moon and dismantle the sun; Pour away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ocean and sweep up the wood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72431" y="5390095"/>
            <a:ext cx="2191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今 夜 的 海</a:t>
            </a:r>
            <a:endParaRPr lang="zh-CN" altLang="en-US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r="13957"/>
          <a:stretch>
            <a:fillRect/>
          </a:stretch>
        </p:blipFill>
        <p:spPr>
          <a:xfrm>
            <a:off x="4610100" y="0"/>
            <a:ext cx="61722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0"/>
            <a:ext cx="184283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82886" y="165126"/>
            <a:ext cx="1538883" cy="28527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3644" y="1396214"/>
            <a:ext cx="1538883" cy="28527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8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晚风</a:t>
            </a:r>
            <a:endParaRPr lang="zh-CN" altLang="en-US" sz="88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4454525"/>
            <a:ext cx="46101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stars are not want: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l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put out every one; Pack up the mdismantle the sun; Po</a:t>
            </a:r>
            <a:r>
              <a:rPr lang="en-US" altLang="zh-CN" sz="2400" dirty="0">
                <a:solidFill>
                  <a:schemeClr val="bg1"/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</a:rPr>
              <a:t>ur </a:t>
            </a:r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ocean and sweep up; 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76228" y="561548"/>
            <a:ext cx="1415772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8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8000" dirty="0">
                <a:latin typeface="新宋体" panose="02010609030101010101" pitchFamily="49" charset="-122"/>
                <a:ea typeface="新宋体" panose="02010609030101010101" pitchFamily="49" charset="-122"/>
              </a:rPr>
              <a:t> Z E</a:t>
            </a:r>
            <a:endParaRPr lang="zh-CN" altLang="en-US" sz="8000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r="20926"/>
          <a:stretch>
            <a:fillRect/>
          </a:stretch>
        </p:blipFill>
        <p:spPr>
          <a:xfrm>
            <a:off x="1054939" y="359685"/>
            <a:ext cx="4876800" cy="6138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410" r="3005" b="43300"/>
          <a:stretch>
            <a:fillRect/>
          </a:stretch>
        </p:blipFill>
        <p:spPr>
          <a:xfrm>
            <a:off x="6419850" y="4021814"/>
            <a:ext cx="4717211" cy="2476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66853" y="95691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66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66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5796" y="206532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stars are not wanted now: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ctr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put out every one; Pack up the moon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ctr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and dismantle the sun; Pour away </a:t>
            </a:r>
            <a:endParaRPr lang="en-US" altLang="zh-CN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  <a:p>
            <a:pPr algn="ctr"/>
            <a:r>
              <a:rPr lang="en-US" altLang="zh-CN" sz="2400" dirty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the ocean and sweep up the wood; </a:t>
            </a:r>
            <a:endParaRPr lang="zh-CN" altLang="en-US" sz="2400" dirty="0"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4342" y="824247"/>
            <a:ext cx="1415772" cy="52095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Sea breeze</a:t>
            </a:r>
            <a:endParaRPr lang="zh-CN" altLang="en-US" sz="8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2222" r="-741" b="51111"/>
          <a:stretch>
            <a:fillRect/>
          </a:stretch>
        </p:blipFill>
        <p:spPr>
          <a:xfrm>
            <a:off x="4758622" y="1209675"/>
            <a:ext cx="7129627" cy="4438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3751" y="2720762"/>
            <a:ext cx="5196630" cy="251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Pack up the mon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dismantle the sun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Pour away the ocean and sweep up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wood; For nothing 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now can ever come to any good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787" y="1612766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书体坊禚效锋行草体" panose="02010601030101010101" pitchFamily="2" charset="-122"/>
                <a:ea typeface="书体坊禚效锋行草体" panose="02010601030101010101" pitchFamily="2" charset="-122"/>
              </a:rPr>
              <a:t>今夜海风</a:t>
            </a:r>
            <a:endParaRPr lang="zh-CN" altLang="en-US" sz="6600" dirty="0">
              <a:latin typeface="书体坊禚效锋行草体" panose="02010601030101010101" pitchFamily="2" charset="-122"/>
              <a:ea typeface="书体坊禚效锋行草体" panose="02010601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71256" y="5593005"/>
            <a:ext cx="641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49741" r="-3" b="10067"/>
          <a:stretch>
            <a:fillRect/>
          </a:stretch>
        </p:blipFill>
        <p:spPr>
          <a:xfrm>
            <a:off x="647699" y="609600"/>
            <a:ext cx="6817421" cy="3600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7731" r="3559" b="18940"/>
          <a:stretch>
            <a:fillRect/>
          </a:stretch>
        </p:blipFill>
        <p:spPr>
          <a:xfrm>
            <a:off x="7465120" y="4210050"/>
            <a:ext cx="4079180" cy="2038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97148" y="1608207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6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 Z</a:t>
            </a:r>
            <a:endParaRPr lang="zh-CN" altLang="en-US" sz="6000" dirty="0"/>
          </a:p>
        </p:txBody>
      </p:sp>
      <p:sp>
        <p:nvSpPr>
          <p:cNvPr id="5" name="矩形 4"/>
          <p:cNvSpPr/>
          <p:nvPr/>
        </p:nvSpPr>
        <p:spPr>
          <a:xfrm>
            <a:off x="1031743" y="4536727"/>
            <a:ext cx="6049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now put out every one; Pack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up the moon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97148" y="2386340"/>
            <a:ext cx="3647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Pack up the moon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22584"/>
          <a:stretch>
            <a:fillRect/>
          </a:stretch>
        </p:blipFill>
        <p:spPr>
          <a:xfrm>
            <a:off x="704850" y="419100"/>
            <a:ext cx="5943600" cy="601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11"/>
          <a:stretch>
            <a:fillRect/>
          </a:stretch>
        </p:blipFill>
        <p:spPr>
          <a:xfrm>
            <a:off x="6769442" y="3676650"/>
            <a:ext cx="4717708" cy="2762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04779" y="799315"/>
            <a:ext cx="3647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B R E </a:t>
            </a:r>
            <a:r>
              <a:rPr lang="en-US" altLang="zh-CN" sz="6000" dirty="0" err="1">
                <a:latin typeface="新宋体" panose="02010609030101010101" pitchFamily="49" charset="-122"/>
                <a:ea typeface="新宋体" panose="02010609030101010101" pitchFamily="49" charset="-122"/>
              </a:rPr>
              <a:t>E</a:t>
            </a:r>
            <a:r>
              <a:rPr lang="en-US" altLang="zh-CN" sz="6000" dirty="0">
                <a:latin typeface="新宋体" panose="02010609030101010101" pitchFamily="49" charset="-122"/>
                <a:ea typeface="新宋体" panose="02010609030101010101" pitchFamily="49" charset="-122"/>
              </a:rPr>
              <a:t> Z</a:t>
            </a:r>
            <a:endParaRPr lang="zh-CN" altLang="en-US" sz="6000" dirty="0"/>
          </a:p>
        </p:txBody>
      </p:sp>
      <p:sp>
        <p:nvSpPr>
          <p:cNvPr id="10" name="矩形 9"/>
          <p:cNvSpPr/>
          <p:nvPr/>
        </p:nvSpPr>
        <p:spPr>
          <a:xfrm>
            <a:off x="7404779" y="1577448"/>
            <a:ext cx="3647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Pack up the moon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0355" y="2289279"/>
            <a:ext cx="6096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stars are not wanted now 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ts val="3200"/>
              </a:lnSpc>
            </a:pPr>
            <a:r>
              <a:rPr lang="en-US" altLang="zh-CN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put out every one; </a:t>
            </a:r>
            <a:endParaRPr lang="zh-CN" altLang="en-US" sz="28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4" y="-14748"/>
            <a:ext cx="1842836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2494</Words>
  <Application>WPS 演示</Application>
  <PresentationFormat>宽屏</PresentationFormat>
  <Paragraphs>168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书体坊禚效锋行草体</vt:lpstr>
      <vt:lpstr>书体坊雪纯体3500</vt:lpstr>
      <vt:lpstr>新宋体</vt:lpstr>
      <vt:lpstr>方正楷体简体</vt:lpstr>
      <vt:lpstr>微软雅黑 Light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疏遥</dc:creator>
  <cp:lastModifiedBy>一颗苹果</cp:lastModifiedBy>
  <cp:revision>29</cp:revision>
  <dcterms:created xsi:type="dcterms:W3CDTF">2018-05-08T15:01:00Z</dcterms:created>
  <dcterms:modified xsi:type="dcterms:W3CDTF">2021-09-13T10:15:09Z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18C6148FD3B94D1A8066488C1F342648</vt:lpwstr>
  </property>
  <property fmtid="{D5CDD505-2E9C-101B-9397-08002B2CF9AE}" pid="3" name="KSOProductBuildVer">
    <vt:lpwstr>2052-11.1.0.10700</vt:lpwstr>
  </property>
</Properties>
</file>