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257" r:id="rId3"/>
    <p:sldId id="258" r:id="rId5"/>
    <p:sldId id="259" r:id="rId6"/>
    <p:sldId id="348" r:id="rId7"/>
    <p:sldId id="354" r:id="rId8"/>
    <p:sldId id="355" r:id="rId9"/>
    <p:sldId id="364" r:id="rId10"/>
    <p:sldId id="376" r:id="rId11"/>
    <p:sldId id="362" r:id="rId12"/>
    <p:sldId id="357" r:id="rId13"/>
    <p:sldId id="361" r:id="rId14"/>
    <p:sldId id="353" r:id="rId15"/>
    <p:sldId id="377" r:id="rId16"/>
    <p:sldId id="358" r:id="rId17"/>
    <p:sldId id="367" r:id="rId18"/>
    <p:sldId id="360" r:id="rId19"/>
    <p:sldId id="371" r:id="rId20"/>
    <p:sldId id="374" r:id="rId21"/>
    <p:sldId id="378" r:id="rId22"/>
    <p:sldId id="372" r:id="rId23"/>
    <p:sldId id="369" r:id="rId24"/>
    <p:sldId id="356" r:id="rId25"/>
    <p:sldId id="368" r:id="rId26"/>
    <p:sldId id="375" r:id="rId27"/>
    <p:sldId id="379" r:id="rId28"/>
  </p:sldIdLst>
  <p:sldSz cx="9144000" cy="514477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1BB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5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7D380-88EA-4591-8537-8C8161E2F24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5C54B1-045F-43B3-BA26-8CCA5E81C2F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54B1-045F-43B3-BA26-8CCA5E81C2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96F6-935B-4887-B2A3-B76695E5F5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9F73B8E4-7711-4245-A930-FC36A44B4B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96F6-935B-4887-B2A3-B76695E5F5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C54B1-045F-43B3-BA26-8CCA5E81C2F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5CFBE-511B-4BF9-A074-D70BF035AC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96F6-935B-4887-B2A3-B76695E5F5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596F6-935B-4887-B2A3-B76695E5F5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7330C-1FE6-4329-9C78-7007971D9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91943-51BD-4131-B271-DC25003004B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2032"/>
            <a:ext cx="6858000" cy="17912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2363"/>
            <a:ext cx="6858000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成功项目展示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32284"/>
            <a:ext cx="431540" cy="324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明年工作计划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232284"/>
            <a:ext cx="431540" cy="324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928"/>
            <a:ext cx="1971675" cy="436022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928"/>
            <a:ext cx="5800725" cy="436022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New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2702370"/>
            <a:ext cx="6858000" cy="12422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  <a:lvl2pPr marL="375285" indent="0" algn="ctr">
              <a:buNone/>
              <a:defRPr sz="1600"/>
            </a:lvl2pPr>
            <a:lvl3pPr marL="749935" indent="0" algn="ctr">
              <a:buNone/>
              <a:defRPr sz="1500"/>
            </a:lvl3pPr>
            <a:lvl4pPr marL="1125220" indent="0" algn="ctr">
              <a:buNone/>
              <a:defRPr sz="1300"/>
            </a:lvl4pPr>
            <a:lvl5pPr marL="1499870" indent="0" algn="ctr">
              <a:buNone/>
              <a:defRPr sz="1300"/>
            </a:lvl5pPr>
            <a:lvl6pPr marL="1875155" indent="0" algn="ctr">
              <a:buNone/>
              <a:defRPr sz="1300"/>
            </a:lvl6pPr>
            <a:lvl7pPr marL="2250440" indent="0" algn="ctr">
              <a:buNone/>
              <a:defRPr sz="1300"/>
            </a:lvl7pPr>
            <a:lvl8pPr marL="2625090" indent="0" algn="ctr">
              <a:buNone/>
              <a:defRPr sz="1300"/>
            </a:lvl8pPr>
            <a:lvl9pPr marL="3000375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2" y="4768756"/>
            <a:ext cx="2057400" cy="273929"/>
          </a:xfrm>
          <a:prstGeom prst="rect">
            <a:avLst/>
          </a:prstGeom>
        </p:spPr>
        <p:txBody>
          <a:bodyPr/>
          <a:lstStyle/>
          <a:p>
            <a:fld id="{EB5C08A1-7713-47CE-97B4-863D833656A0}" type="datetimeFigureOut">
              <a:rPr lang="id-ID" smtClean="0"/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4" y="4768756"/>
            <a:ext cx="3086100" cy="273929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3878" y="4768756"/>
            <a:ext cx="371476" cy="273929"/>
          </a:xfrm>
          <a:prstGeom prst="rect">
            <a:avLst/>
          </a:prstGeom>
        </p:spPr>
        <p:txBody>
          <a:bodyPr/>
          <a:lstStyle/>
          <a:p>
            <a:fld id="{BD3C9449-514E-4F2F-BDF6-E5528CC1E8B5}" type="slidenum">
              <a:rPr lang="id-ID" smtClean="0"/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642"/>
            <a:ext cx="3886200" cy="326451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929"/>
            <a:ext cx="7886700" cy="99447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1261"/>
            <a:ext cx="3868340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9386"/>
            <a:ext cx="3868340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1261"/>
            <a:ext cx="388739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9386"/>
            <a:ext cx="3887391" cy="276429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  <a:endParaRPr lang="zh-CN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32284"/>
            <a:ext cx="163629" cy="3240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39117"/>
          <a:stretch>
            <a:fillRect/>
          </a:stretch>
        </p:blipFill>
        <p:spPr>
          <a:xfrm>
            <a:off x="0" y="4106160"/>
            <a:ext cx="9143244" cy="105103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163629" y="232284"/>
            <a:ext cx="163629" cy="324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299133" y="232284"/>
            <a:ext cx="163629" cy="3240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115E-07FC-47AE-8678-8B681C6891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5BB56-9B96-4394-98D1-089DE868BDAA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框 37"/>
          <p:cNvSpPr txBox="1"/>
          <p:nvPr userDrawn="1"/>
        </p:nvSpPr>
        <p:spPr>
          <a:xfrm>
            <a:off x="467576" y="232284"/>
            <a:ext cx="1836172" cy="315475"/>
          </a:xfrm>
          <a:prstGeom prst="rect">
            <a:avLst/>
          </a:prstGeom>
          <a:noFill/>
        </p:spPr>
        <p:txBody>
          <a:bodyPr wrap="square" lIns="68584" tIns="34292" rIns="68584" bIns="34292" rtlCol="0">
            <a:spAutoFit/>
          </a:bodyPr>
          <a:lstStyle/>
          <a:p>
            <a:pPr lvl="0" algn="dist"/>
            <a:r>
              <a:rPr lang="zh-CN" altLang="zh-CN" sz="1600" b="0" kern="1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工作完成情况</a:t>
            </a:r>
            <a:endParaRPr lang="zh-CN" altLang="zh-CN" sz="1600" b="0" kern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232284"/>
            <a:ext cx="431540" cy="3240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noFill/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929"/>
            <a:ext cx="7886700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7886700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EE437-B695-4251-9BD9-EEF31B32C8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8735"/>
            <a:ext cx="30861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8735"/>
            <a:ext cx="20574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173BA-C6E3-4D9A-B85E-67991B7046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slide" Target="slide24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4.png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10671"/>
          <a:stretch>
            <a:fillRect/>
          </a:stretch>
        </p:blipFill>
        <p:spPr>
          <a:xfrm flipV="1">
            <a:off x="-9625" y="-13713"/>
            <a:ext cx="9143244" cy="2418303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24387" y="2838039"/>
            <a:ext cx="453885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ClrTx/>
              <a:buSzTx/>
              <a:buFontTx/>
              <a:buNone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动态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PPT/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教学汇报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总结计划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教育公开课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教育培训等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296" y="1935145"/>
            <a:ext cx="5945161" cy="8023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儿童教育课件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PPT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模板</a:t>
            </a:r>
            <a:endParaRPr lang="id-ID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720131" y="640717"/>
            <a:ext cx="2415942" cy="15919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6600" dirty="0">
                <a:solidFill>
                  <a:schemeClr val="accent3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Clear Sans Light" pitchFamily="34" charset="0"/>
              </a:rPr>
              <a:t>20</a:t>
            </a:r>
            <a:r>
              <a:rPr lang="en-US" altLang="zh-CN" sz="6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Clear Sans Light" pitchFamily="34" charset="0"/>
              </a:rPr>
              <a:t>21</a:t>
            </a:r>
            <a:endParaRPr lang="id-ID" altLang="zh-CN" sz="6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Clear Sans Light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8"/>
          <a:stretch>
            <a:fillRect/>
          </a:stretch>
        </p:blipFill>
        <p:spPr>
          <a:xfrm>
            <a:off x="0" y="4514248"/>
            <a:ext cx="9143244" cy="630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60982" r="56682" b="14388"/>
          <a:stretch>
            <a:fillRect/>
          </a:stretch>
        </p:blipFill>
        <p:spPr>
          <a:xfrm>
            <a:off x="-1422" y="2156059"/>
            <a:ext cx="1993851" cy="271117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73489" r="19151" b="15868"/>
          <a:stretch>
            <a:fillRect/>
          </a:stretch>
        </p:blipFill>
        <p:spPr>
          <a:xfrm>
            <a:off x="7111372" y="3620611"/>
            <a:ext cx="2461789" cy="9821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t="74058" r="42979" b="14388"/>
          <a:stretch>
            <a:fillRect/>
          </a:stretch>
        </p:blipFill>
        <p:spPr>
          <a:xfrm>
            <a:off x="2194794" y="3810715"/>
            <a:ext cx="1420679" cy="949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5" y="793701"/>
            <a:ext cx="1950598" cy="1147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49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4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entágono 4"/>
          <p:cNvSpPr/>
          <p:nvPr/>
        </p:nvSpPr>
        <p:spPr bwMode="auto">
          <a:xfrm rot="16200000">
            <a:off x="1323377" y="2400576"/>
            <a:ext cx="1431614" cy="1052931"/>
          </a:xfrm>
          <a:prstGeom prst="homePlate">
            <a:avLst>
              <a:gd name="adj" fmla="val 16385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txBody>
          <a:bodyPr vert="vert" wrap="square" lIns="40111" tIns="0" rIns="0" bIns="0" rtlCol="0" anchor="b">
            <a:noAutofit/>
          </a:bodyPr>
          <a:lstStyle/>
          <a:p>
            <a:pPr algn="ctr" defTabSz="897890">
              <a:lnSpc>
                <a:spcPct val="114000"/>
              </a:lnSpc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0" name="Pentágono 120"/>
          <p:cNvSpPr/>
          <p:nvPr/>
        </p:nvSpPr>
        <p:spPr bwMode="auto">
          <a:xfrm rot="16200000">
            <a:off x="2009431" y="1979076"/>
            <a:ext cx="2274614" cy="1052931"/>
          </a:xfrm>
          <a:prstGeom prst="homePlate">
            <a:avLst>
              <a:gd name="adj" fmla="val 16385"/>
            </a:avLst>
          </a:prstGeom>
          <a:solidFill>
            <a:schemeClr val="accent2">
              <a:alpha val="75000"/>
            </a:schemeClr>
          </a:solidFill>
          <a:ln>
            <a:noFill/>
          </a:ln>
        </p:spPr>
        <p:txBody>
          <a:bodyPr rot="0" spcFirstLastPara="0" vertOverflow="overflow" horzOverflow="overflow" vert="vert" wrap="square" lIns="40111" tIns="0" rIns="0" bIns="0" numCol="1" spcCol="0" rtlCol="0" fromWordArt="0" anchor="b" anchorCtr="0" forceAA="0" compatLnSpc="1">
            <a:noAutofit/>
          </a:bodyPr>
          <a:lstStyle/>
          <a:p>
            <a:pPr algn="ctr" defTabSz="897890">
              <a:lnSpc>
                <a:spcPct val="114000"/>
              </a:lnSpc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1" name="Pentágono 159"/>
          <p:cNvSpPr/>
          <p:nvPr/>
        </p:nvSpPr>
        <p:spPr bwMode="auto">
          <a:xfrm rot="16200000">
            <a:off x="3331263" y="2193354"/>
            <a:ext cx="1846059" cy="1052931"/>
          </a:xfrm>
          <a:prstGeom prst="homePlate">
            <a:avLst>
              <a:gd name="adj" fmla="val 16385"/>
            </a:avLst>
          </a:prstGeom>
          <a:solidFill>
            <a:schemeClr val="accent3">
              <a:alpha val="75000"/>
            </a:schemeClr>
          </a:solidFill>
          <a:ln>
            <a:noFill/>
          </a:ln>
        </p:spPr>
        <p:txBody>
          <a:bodyPr rot="0" spcFirstLastPara="0" vertOverflow="overflow" horzOverflow="overflow" vert="vert" wrap="square" lIns="40111" tIns="0" rIns="0" bIns="0" numCol="1" spcCol="0" rtlCol="0" fromWordArt="0" anchor="b" anchorCtr="0" forceAA="0" compatLnSpc="1">
            <a:noAutofit/>
          </a:bodyPr>
          <a:lstStyle/>
          <a:p>
            <a:pPr algn="ctr" defTabSz="897890">
              <a:lnSpc>
                <a:spcPct val="114000"/>
              </a:lnSpc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42" name="Pentágono 160"/>
          <p:cNvSpPr/>
          <p:nvPr/>
        </p:nvSpPr>
        <p:spPr bwMode="auto">
          <a:xfrm rot="16200000">
            <a:off x="4117791" y="1872287"/>
            <a:ext cx="2488193" cy="1052931"/>
          </a:xfrm>
          <a:prstGeom prst="homePlate">
            <a:avLst>
              <a:gd name="adj" fmla="val 16385"/>
            </a:avLst>
          </a:prstGeom>
          <a:solidFill>
            <a:schemeClr val="accent4">
              <a:alpha val="75000"/>
            </a:schemeClr>
          </a:solidFill>
          <a:ln>
            <a:noFill/>
          </a:ln>
        </p:spPr>
        <p:txBody>
          <a:bodyPr rot="0" spcFirstLastPara="0" vertOverflow="overflow" horzOverflow="overflow" vert="vert" wrap="square" lIns="40111" tIns="0" rIns="0" bIns="0" numCol="1" spcCol="0" rtlCol="0" fromWordArt="0" anchor="b" anchorCtr="0" forceAA="0" compatLnSpc="1">
            <a:noAutofit/>
          </a:bodyPr>
          <a:lstStyle/>
          <a:p>
            <a:pPr algn="ctr" defTabSz="897890">
              <a:lnSpc>
                <a:spcPct val="114000"/>
              </a:lnSpc>
            </a:pPr>
            <a:endParaRPr lang="en-US" sz="1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Condensed" panose="020B0604020202020204" charset="0"/>
              <a:ea typeface="Open Sans Condensed" panose="020B0604020202020204" charset="0"/>
              <a:cs typeface="Open Sans Condensed" panose="020B0604020202020204" charset="0"/>
            </a:endParaRPr>
          </a:p>
        </p:txBody>
      </p:sp>
      <p:sp>
        <p:nvSpPr>
          <p:cNvPr id="36" name="24 Elipse"/>
          <p:cNvSpPr/>
          <p:nvPr/>
        </p:nvSpPr>
        <p:spPr>
          <a:xfrm flipH="1">
            <a:off x="644524" y="4031248"/>
            <a:ext cx="2210727" cy="52709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69000"/>
                </a:schemeClr>
              </a:gs>
              <a:gs pos="100000">
                <a:schemeClr val="tx1">
                  <a:lumMod val="75000"/>
                  <a:lumOff val="25000"/>
                  <a:alpha val="65000"/>
                </a:schemeClr>
              </a:gs>
            </a:gsLst>
            <a:lin ang="5400000" scaled="0"/>
            <a:tileRect/>
          </a:gradFill>
          <a:ln>
            <a:noFill/>
          </a:ln>
          <a:effectLst>
            <a:softEdge rad="444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750" tIns="44866" rIns="89750" bIns="44866" rtlCol="0" anchor="ctr"/>
          <a:lstStyle/>
          <a:p>
            <a:pPr algn="ctr" defTabSz="897890"/>
            <a:endParaRPr lang="es-MX">
              <a:solidFill>
                <a:srgbClr val="FFFFFF"/>
              </a:solidFill>
            </a:endParaRPr>
          </a:p>
        </p:txBody>
      </p:sp>
      <p:sp>
        <p:nvSpPr>
          <p:cNvPr id="37" name="24 Elipse"/>
          <p:cNvSpPr/>
          <p:nvPr/>
        </p:nvSpPr>
        <p:spPr>
          <a:xfrm flipH="1">
            <a:off x="4571226" y="4062609"/>
            <a:ext cx="2210727" cy="52709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69000"/>
                </a:schemeClr>
              </a:gs>
              <a:gs pos="100000">
                <a:schemeClr val="tx1">
                  <a:lumMod val="75000"/>
                  <a:lumOff val="25000"/>
                  <a:alpha val="65000"/>
                </a:schemeClr>
              </a:gs>
            </a:gsLst>
            <a:lin ang="5400000" scaled="0"/>
            <a:tileRect/>
          </a:gradFill>
          <a:ln>
            <a:noFill/>
          </a:ln>
          <a:effectLst>
            <a:softEdge rad="444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750" tIns="44866" rIns="89750" bIns="44866" rtlCol="0" anchor="ctr"/>
          <a:lstStyle/>
          <a:p>
            <a:pPr algn="ctr" defTabSz="897890"/>
            <a:endParaRPr lang="es-MX">
              <a:solidFill>
                <a:srgbClr val="FFFFFF"/>
              </a:solidFill>
            </a:endParaRPr>
          </a:p>
        </p:txBody>
      </p:sp>
      <p:sp>
        <p:nvSpPr>
          <p:cNvPr id="38" name="24 Elipse"/>
          <p:cNvSpPr/>
          <p:nvPr/>
        </p:nvSpPr>
        <p:spPr>
          <a:xfrm flipH="1">
            <a:off x="6478964" y="4031248"/>
            <a:ext cx="2210727" cy="527094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  <a:alpha val="69000"/>
                </a:schemeClr>
              </a:gs>
              <a:gs pos="100000">
                <a:schemeClr val="tx1">
                  <a:lumMod val="75000"/>
                  <a:lumOff val="25000"/>
                  <a:alpha val="65000"/>
                </a:schemeClr>
              </a:gs>
            </a:gsLst>
            <a:lin ang="5400000" scaled="0"/>
            <a:tileRect/>
          </a:gradFill>
          <a:ln>
            <a:noFill/>
          </a:ln>
          <a:effectLst>
            <a:softEdge rad="444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89750" tIns="44866" rIns="89750" bIns="44866" rtlCol="0" anchor="ctr"/>
          <a:lstStyle/>
          <a:p>
            <a:pPr algn="ctr" defTabSz="897890"/>
            <a:endParaRPr lang="es-MX">
              <a:solidFill>
                <a:srgbClr val="FFFFFF"/>
              </a:solidFill>
            </a:endParaRPr>
          </a:p>
        </p:txBody>
      </p:sp>
      <p:grpSp>
        <p:nvGrpSpPr>
          <p:cNvPr id="3" name="80 Grupo"/>
          <p:cNvGrpSpPr/>
          <p:nvPr/>
        </p:nvGrpSpPr>
        <p:grpSpPr>
          <a:xfrm>
            <a:off x="804885" y="2470836"/>
            <a:ext cx="7460921" cy="1894424"/>
            <a:chOff x="2146385" y="6587617"/>
            <a:chExt cx="19897084" cy="5050823"/>
          </a:xfrm>
        </p:grpSpPr>
        <p:sp>
          <p:nvSpPr>
            <p:cNvPr id="33" name="32 Rectángulo"/>
            <p:cNvSpPr/>
            <p:nvPr/>
          </p:nvSpPr>
          <p:spPr>
            <a:xfrm>
              <a:off x="17359286" y="9897485"/>
              <a:ext cx="392069" cy="430837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2371411" y="9705529"/>
              <a:ext cx="14357804" cy="233956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16729214" y="8970613"/>
              <a:ext cx="2279962" cy="987212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4" name="Freeform 8873"/>
            <p:cNvSpPr/>
            <p:nvPr/>
          </p:nvSpPr>
          <p:spPr bwMode="auto">
            <a:xfrm>
              <a:off x="17751355" y="6587617"/>
              <a:ext cx="4292114" cy="4053666"/>
            </a:xfrm>
            <a:custGeom>
              <a:avLst/>
              <a:gdLst/>
              <a:ahLst/>
              <a:cxnLst/>
              <a:rect l="l" t="t" r="r" b="b"/>
              <a:pathLst>
                <a:path w="5600392" h="5289263">
                  <a:moveTo>
                    <a:pt x="1244532" y="0"/>
                  </a:moveTo>
                  <a:lnTo>
                    <a:pt x="1301101" y="0"/>
                  </a:lnTo>
                  <a:lnTo>
                    <a:pt x="1461382" y="0"/>
                  </a:lnTo>
                  <a:lnTo>
                    <a:pt x="1725373" y="0"/>
                  </a:lnTo>
                  <a:lnTo>
                    <a:pt x="2036506" y="0"/>
                  </a:lnTo>
                  <a:lnTo>
                    <a:pt x="2375924" y="0"/>
                  </a:lnTo>
                  <a:lnTo>
                    <a:pt x="2743626" y="0"/>
                  </a:lnTo>
                  <a:lnTo>
                    <a:pt x="3714738" y="0"/>
                  </a:lnTo>
                  <a:lnTo>
                    <a:pt x="3950444" y="37713"/>
                  </a:lnTo>
                  <a:lnTo>
                    <a:pt x="4139010" y="169709"/>
                  </a:lnTo>
                  <a:lnTo>
                    <a:pt x="4318148" y="348846"/>
                  </a:lnTo>
                  <a:lnTo>
                    <a:pt x="4469000" y="565697"/>
                  </a:lnTo>
                  <a:lnTo>
                    <a:pt x="4610424" y="829689"/>
                  </a:lnTo>
                  <a:lnTo>
                    <a:pt x="4723564" y="1121965"/>
                  </a:lnTo>
                  <a:lnTo>
                    <a:pt x="4827274" y="1395385"/>
                  </a:lnTo>
                  <a:lnTo>
                    <a:pt x="4921556" y="1687662"/>
                  </a:lnTo>
                  <a:lnTo>
                    <a:pt x="5015840" y="1942225"/>
                  </a:lnTo>
                  <a:lnTo>
                    <a:pt x="5213832" y="2583348"/>
                  </a:lnTo>
                  <a:lnTo>
                    <a:pt x="5383542" y="3149044"/>
                  </a:lnTo>
                  <a:lnTo>
                    <a:pt x="5506110" y="3620458"/>
                  </a:lnTo>
                  <a:lnTo>
                    <a:pt x="5581536" y="4025874"/>
                  </a:lnTo>
                  <a:lnTo>
                    <a:pt x="5600392" y="4374720"/>
                  </a:lnTo>
                  <a:lnTo>
                    <a:pt x="5562680" y="4648140"/>
                  </a:lnTo>
                  <a:lnTo>
                    <a:pt x="5487252" y="4864990"/>
                  </a:lnTo>
                  <a:lnTo>
                    <a:pt x="5345828" y="5034700"/>
                  </a:lnTo>
                  <a:lnTo>
                    <a:pt x="5157264" y="5138410"/>
                  </a:lnTo>
                  <a:lnTo>
                    <a:pt x="4921556" y="5232694"/>
                  </a:lnTo>
                  <a:lnTo>
                    <a:pt x="4629280" y="5270406"/>
                  </a:lnTo>
                  <a:lnTo>
                    <a:pt x="4280434" y="5289263"/>
                  </a:lnTo>
                  <a:lnTo>
                    <a:pt x="3846734" y="5289263"/>
                  </a:lnTo>
                  <a:lnTo>
                    <a:pt x="3365892" y="5289263"/>
                  </a:lnTo>
                  <a:lnTo>
                    <a:pt x="2856766" y="5289263"/>
                  </a:lnTo>
                  <a:lnTo>
                    <a:pt x="895686" y="5289263"/>
                  </a:lnTo>
                  <a:lnTo>
                    <a:pt x="527983" y="5289263"/>
                  </a:lnTo>
                  <a:lnTo>
                    <a:pt x="235707" y="5289263"/>
                  </a:lnTo>
                  <a:lnTo>
                    <a:pt x="0" y="5289263"/>
                  </a:lnTo>
                  <a:lnTo>
                    <a:pt x="2988" y="5276563"/>
                  </a:lnTo>
                  <a:lnTo>
                    <a:pt x="963477" y="5276563"/>
                  </a:lnTo>
                  <a:cubicBezTo>
                    <a:pt x="1097871" y="5276563"/>
                    <a:pt x="1206818" y="5167616"/>
                    <a:pt x="1206818" y="5033222"/>
                  </a:cubicBezTo>
                  <a:lnTo>
                    <a:pt x="1206818" y="160285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5" name="Freeform 8874"/>
            <p:cNvSpPr/>
            <p:nvPr/>
          </p:nvSpPr>
          <p:spPr bwMode="auto">
            <a:xfrm>
              <a:off x="19080899" y="6970585"/>
              <a:ext cx="2290574" cy="1358447"/>
            </a:xfrm>
            <a:custGeom>
              <a:avLst/>
              <a:gdLst>
                <a:gd name="T0" fmla="*/ 0 w 317"/>
                <a:gd name="T1" fmla="*/ 0 h 188"/>
                <a:gd name="T2" fmla="*/ 78 w 317"/>
                <a:gd name="T3" fmla="*/ 0 h 188"/>
                <a:gd name="T4" fmla="*/ 111 w 317"/>
                <a:gd name="T5" fmla="*/ 0 h 188"/>
                <a:gd name="T6" fmla="*/ 144 w 317"/>
                <a:gd name="T7" fmla="*/ 0 h 188"/>
                <a:gd name="T8" fmla="*/ 200 w 317"/>
                <a:gd name="T9" fmla="*/ 0 h 188"/>
                <a:gd name="T10" fmla="*/ 222 w 317"/>
                <a:gd name="T11" fmla="*/ 5 h 188"/>
                <a:gd name="T12" fmla="*/ 239 w 317"/>
                <a:gd name="T13" fmla="*/ 17 h 188"/>
                <a:gd name="T14" fmla="*/ 253 w 317"/>
                <a:gd name="T15" fmla="*/ 35 h 188"/>
                <a:gd name="T16" fmla="*/ 266 w 317"/>
                <a:gd name="T17" fmla="*/ 58 h 188"/>
                <a:gd name="T18" fmla="*/ 278 w 317"/>
                <a:gd name="T19" fmla="*/ 83 h 188"/>
                <a:gd name="T20" fmla="*/ 288 w 317"/>
                <a:gd name="T21" fmla="*/ 108 h 188"/>
                <a:gd name="T22" fmla="*/ 297 w 317"/>
                <a:gd name="T23" fmla="*/ 135 h 188"/>
                <a:gd name="T24" fmla="*/ 305 w 317"/>
                <a:gd name="T25" fmla="*/ 159 h 188"/>
                <a:gd name="T26" fmla="*/ 311 w 317"/>
                <a:gd name="T27" fmla="*/ 172 h 188"/>
                <a:gd name="T28" fmla="*/ 317 w 317"/>
                <a:gd name="T29" fmla="*/ 188 h 188"/>
                <a:gd name="T30" fmla="*/ 0 w 317"/>
                <a:gd name="T31" fmla="*/ 188 h 188"/>
                <a:gd name="T32" fmla="*/ 0 w 317"/>
                <a:gd name="T33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7" h="188">
                  <a:moveTo>
                    <a:pt x="0" y="0"/>
                  </a:moveTo>
                  <a:lnTo>
                    <a:pt x="78" y="0"/>
                  </a:lnTo>
                  <a:lnTo>
                    <a:pt x="111" y="0"/>
                  </a:lnTo>
                  <a:lnTo>
                    <a:pt x="144" y="0"/>
                  </a:lnTo>
                  <a:lnTo>
                    <a:pt x="200" y="0"/>
                  </a:lnTo>
                  <a:lnTo>
                    <a:pt x="222" y="5"/>
                  </a:lnTo>
                  <a:lnTo>
                    <a:pt x="239" y="17"/>
                  </a:lnTo>
                  <a:lnTo>
                    <a:pt x="253" y="35"/>
                  </a:lnTo>
                  <a:lnTo>
                    <a:pt x="266" y="58"/>
                  </a:lnTo>
                  <a:lnTo>
                    <a:pt x="278" y="83"/>
                  </a:lnTo>
                  <a:lnTo>
                    <a:pt x="288" y="108"/>
                  </a:lnTo>
                  <a:lnTo>
                    <a:pt x="297" y="135"/>
                  </a:lnTo>
                  <a:lnTo>
                    <a:pt x="305" y="159"/>
                  </a:lnTo>
                  <a:lnTo>
                    <a:pt x="311" y="172"/>
                  </a:lnTo>
                  <a:lnTo>
                    <a:pt x="317" y="188"/>
                  </a:lnTo>
                  <a:lnTo>
                    <a:pt x="0" y="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7" name="Freeform 8876"/>
            <p:cNvSpPr/>
            <p:nvPr/>
          </p:nvSpPr>
          <p:spPr bwMode="auto">
            <a:xfrm>
              <a:off x="2146385" y="10251090"/>
              <a:ext cx="19882633" cy="375741"/>
            </a:xfrm>
            <a:prstGeom prst="round2SameRect">
              <a:avLst>
                <a:gd name="adj1" fmla="val 16667"/>
                <a:gd name="adj2" fmla="val 50000"/>
              </a:avLst>
            </a:pr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" name="Freeform 8877"/>
            <p:cNvSpPr/>
            <p:nvPr/>
          </p:nvSpPr>
          <p:spPr bwMode="auto">
            <a:xfrm>
              <a:off x="14134173" y="9615221"/>
              <a:ext cx="2008767" cy="2023219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9" name="Freeform 8878"/>
            <p:cNvSpPr/>
            <p:nvPr/>
          </p:nvSpPr>
          <p:spPr bwMode="auto">
            <a:xfrm>
              <a:off x="14567719" y="10048768"/>
              <a:ext cx="1141674" cy="1156125"/>
            </a:xfrm>
            <a:prstGeom prst="ellipse">
              <a:avLst/>
            </a:prstGeom>
            <a:solidFill>
              <a:srgbClr val="94A8B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0" name="Freeform 8879"/>
            <p:cNvSpPr/>
            <p:nvPr/>
          </p:nvSpPr>
          <p:spPr bwMode="auto">
            <a:xfrm>
              <a:off x="14741138" y="10222187"/>
              <a:ext cx="794836" cy="809287"/>
            </a:xfrm>
            <a:prstGeom prst="ellipse">
              <a:avLst/>
            </a:prstGeom>
            <a:solidFill>
              <a:srgbClr val="B9CAD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1" name="Freeform 8880"/>
            <p:cNvSpPr/>
            <p:nvPr/>
          </p:nvSpPr>
          <p:spPr bwMode="auto">
            <a:xfrm>
              <a:off x="19225415" y="9615221"/>
              <a:ext cx="2001544" cy="2023219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2" name="Freeform 8881"/>
            <p:cNvSpPr/>
            <p:nvPr/>
          </p:nvSpPr>
          <p:spPr bwMode="auto">
            <a:xfrm>
              <a:off x="19658961" y="10048768"/>
              <a:ext cx="1134450" cy="1156125"/>
            </a:xfrm>
            <a:prstGeom prst="ellipse">
              <a:avLst/>
            </a:prstGeom>
            <a:solidFill>
              <a:srgbClr val="94A8B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3" name="Freeform 8882"/>
            <p:cNvSpPr/>
            <p:nvPr/>
          </p:nvSpPr>
          <p:spPr bwMode="auto">
            <a:xfrm>
              <a:off x="19825152" y="10222187"/>
              <a:ext cx="802064" cy="809287"/>
            </a:xfrm>
            <a:prstGeom prst="ellipse">
              <a:avLst/>
            </a:prstGeom>
            <a:solidFill>
              <a:srgbClr val="B9CAD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3" name="Freeform 8877"/>
            <p:cNvSpPr/>
            <p:nvPr/>
          </p:nvSpPr>
          <p:spPr bwMode="auto">
            <a:xfrm>
              <a:off x="2551430" y="9427350"/>
              <a:ext cx="2008767" cy="2023219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4" name="Freeform 8878"/>
            <p:cNvSpPr/>
            <p:nvPr/>
          </p:nvSpPr>
          <p:spPr bwMode="auto">
            <a:xfrm>
              <a:off x="2984976" y="9860897"/>
              <a:ext cx="1141674" cy="1156125"/>
            </a:xfrm>
            <a:prstGeom prst="ellipse">
              <a:avLst/>
            </a:prstGeom>
            <a:solidFill>
              <a:srgbClr val="94A8B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5" name="Freeform 8879"/>
            <p:cNvSpPr/>
            <p:nvPr/>
          </p:nvSpPr>
          <p:spPr bwMode="auto">
            <a:xfrm>
              <a:off x="3158395" y="10034316"/>
              <a:ext cx="794836" cy="809287"/>
            </a:xfrm>
            <a:prstGeom prst="ellipse">
              <a:avLst/>
            </a:prstGeom>
            <a:solidFill>
              <a:srgbClr val="B9CAD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7" name="Freeform 8877"/>
            <p:cNvSpPr/>
            <p:nvPr/>
          </p:nvSpPr>
          <p:spPr bwMode="auto">
            <a:xfrm>
              <a:off x="4666665" y="9505938"/>
              <a:ext cx="2008767" cy="2023219"/>
            </a:xfrm>
            <a:prstGeom prst="ellipse">
              <a:avLst/>
            </a:prstGeom>
            <a:solidFill>
              <a:schemeClr val="accent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8" name="Freeform 8878"/>
            <p:cNvSpPr/>
            <p:nvPr/>
          </p:nvSpPr>
          <p:spPr bwMode="auto">
            <a:xfrm>
              <a:off x="5100211" y="9939485"/>
              <a:ext cx="1141674" cy="1156125"/>
            </a:xfrm>
            <a:prstGeom prst="ellipse">
              <a:avLst/>
            </a:prstGeom>
            <a:solidFill>
              <a:srgbClr val="94A8B6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9" name="Freeform 8879"/>
            <p:cNvSpPr/>
            <p:nvPr/>
          </p:nvSpPr>
          <p:spPr bwMode="auto">
            <a:xfrm>
              <a:off x="5273630" y="10112904"/>
              <a:ext cx="794836" cy="809287"/>
            </a:xfrm>
            <a:prstGeom prst="ellipse">
              <a:avLst/>
            </a:prstGeom>
            <a:solidFill>
              <a:srgbClr val="B9CAD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6694861" y="9939485"/>
              <a:ext cx="1260140" cy="430837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1" name="30 Rectángulo"/>
            <p:cNvSpPr/>
            <p:nvPr/>
          </p:nvSpPr>
          <p:spPr>
            <a:xfrm>
              <a:off x="12497535" y="9939485"/>
              <a:ext cx="1260140" cy="430837"/>
            </a:xfrm>
            <a:prstGeom prst="rect">
              <a:avLst/>
            </a:pr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</p:grpSp>
      <p:sp>
        <p:nvSpPr>
          <p:cNvPr id="86" name="Textbox 1"/>
          <p:cNvSpPr/>
          <p:nvPr/>
        </p:nvSpPr>
        <p:spPr>
          <a:xfrm>
            <a:off x="1547664" y="2473466"/>
            <a:ext cx="1008112" cy="988695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7" name="Textbox 1"/>
          <p:cNvSpPr/>
          <p:nvPr/>
        </p:nvSpPr>
        <p:spPr>
          <a:xfrm>
            <a:off x="2699792" y="2122571"/>
            <a:ext cx="936104" cy="688975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8" name="Textbox 1"/>
          <p:cNvSpPr/>
          <p:nvPr/>
        </p:nvSpPr>
        <p:spPr>
          <a:xfrm>
            <a:off x="3815916" y="2122571"/>
            <a:ext cx="936104" cy="688975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89" name="Textbox 1"/>
          <p:cNvSpPr/>
          <p:nvPr/>
        </p:nvSpPr>
        <p:spPr>
          <a:xfrm>
            <a:off x="4896036" y="2155340"/>
            <a:ext cx="900100" cy="688975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36" grpId="0" animBg="1"/>
      <p:bldP spid="37" grpId="0" animBg="1"/>
      <p:bldP spid="38" grpId="0" animBg="1"/>
      <p:bldP spid="86" grpId="0"/>
      <p:bldP spid="87" grpId="0"/>
      <p:bldP spid="88" grpId="0"/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Forma libre 166"/>
          <p:cNvSpPr/>
          <p:nvPr/>
        </p:nvSpPr>
        <p:spPr bwMode="auto">
          <a:xfrm>
            <a:off x="1733838" y="3120854"/>
            <a:ext cx="216538" cy="1599635"/>
          </a:xfrm>
          <a:custGeom>
            <a:avLst/>
            <a:gdLst>
              <a:gd name="connsiteX0" fmla="*/ 1180850 w 2833732"/>
              <a:gd name="connsiteY0" fmla="*/ 0 h 5216401"/>
              <a:gd name="connsiteX1" fmla="*/ 1651784 w 2833732"/>
              <a:gd name="connsiteY1" fmla="*/ 0 h 5216401"/>
              <a:gd name="connsiteX2" fmla="*/ 1718238 w 2833732"/>
              <a:gd name="connsiteY2" fmla="*/ 3726856 h 5216401"/>
              <a:gd name="connsiteX3" fmla="*/ 1797102 w 2833732"/>
              <a:gd name="connsiteY3" fmla="*/ 3713972 h 5216401"/>
              <a:gd name="connsiteX4" fmla="*/ 2174820 w 2833732"/>
              <a:gd name="connsiteY4" fmla="*/ 3984515 h 5216401"/>
              <a:gd name="connsiteX5" fmla="*/ 2175610 w 2833732"/>
              <a:gd name="connsiteY5" fmla="*/ 3987265 h 5216401"/>
              <a:gd name="connsiteX6" fmla="*/ 2242968 w 2833732"/>
              <a:gd name="connsiteY6" fmla="*/ 3993602 h 5216401"/>
              <a:gd name="connsiteX7" fmla="*/ 2346736 w 2833732"/>
              <a:gd name="connsiteY7" fmla="*/ 4028932 h 5216401"/>
              <a:gd name="connsiteX8" fmla="*/ 2414592 w 2833732"/>
              <a:gd name="connsiteY8" fmla="*/ 4076249 h 5216401"/>
              <a:gd name="connsiteX9" fmla="*/ 2459754 w 2833732"/>
              <a:gd name="connsiteY9" fmla="*/ 4041476 h 5216401"/>
              <a:gd name="connsiteX10" fmla="*/ 2670632 w 2833732"/>
              <a:gd name="connsiteY10" fmla="*/ 3981365 h 5216401"/>
              <a:gd name="connsiteX11" fmla="*/ 2817442 w 2833732"/>
              <a:gd name="connsiteY11" fmla="*/ 4009025 h 5216401"/>
              <a:gd name="connsiteX12" fmla="*/ 2833732 w 2833732"/>
              <a:gd name="connsiteY12" fmla="*/ 4017276 h 5216401"/>
              <a:gd name="connsiteX13" fmla="*/ 2833732 w 2833732"/>
              <a:gd name="connsiteY13" fmla="*/ 4529809 h 5216401"/>
              <a:gd name="connsiteX14" fmla="*/ 2833732 w 2833732"/>
              <a:gd name="connsiteY14" fmla="*/ 4649393 h 5216401"/>
              <a:gd name="connsiteX15" fmla="*/ 2833732 w 2833732"/>
              <a:gd name="connsiteY15" fmla="*/ 5216401 h 5216401"/>
              <a:gd name="connsiteX16" fmla="*/ 0 w 2833732"/>
              <a:gd name="connsiteY16" fmla="*/ 5216401 h 5216401"/>
              <a:gd name="connsiteX17" fmla="*/ 0 w 2833732"/>
              <a:gd name="connsiteY17" fmla="*/ 4575025 h 5216401"/>
              <a:gd name="connsiteX18" fmla="*/ 0 w 2833732"/>
              <a:gd name="connsiteY18" fmla="*/ 4504455 h 5216401"/>
              <a:gd name="connsiteX19" fmla="*/ 0 w 2833732"/>
              <a:gd name="connsiteY19" fmla="*/ 4089211 h 5216401"/>
              <a:gd name="connsiteX20" fmla="*/ 5281 w 2833732"/>
              <a:gd name="connsiteY20" fmla="*/ 4083238 h 5216401"/>
              <a:gd name="connsiteX21" fmla="*/ 271978 w 2833732"/>
              <a:gd name="connsiteY21" fmla="*/ 3980149 h 5216401"/>
              <a:gd name="connsiteX22" fmla="*/ 538675 w 2833732"/>
              <a:gd name="connsiteY22" fmla="*/ 4083238 h 5216401"/>
              <a:gd name="connsiteX23" fmla="*/ 569534 w 2833732"/>
              <a:gd name="connsiteY23" fmla="*/ 4118141 h 5216401"/>
              <a:gd name="connsiteX24" fmla="*/ 594832 w 2833732"/>
              <a:gd name="connsiteY24" fmla="*/ 4110813 h 5216401"/>
              <a:gd name="connsiteX25" fmla="*/ 610411 w 2833732"/>
              <a:gd name="connsiteY25" fmla="*/ 4109347 h 5216401"/>
              <a:gd name="connsiteX26" fmla="*/ 618012 w 2833732"/>
              <a:gd name="connsiteY26" fmla="*/ 4038984 h 5216401"/>
              <a:gd name="connsiteX27" fmla="*/ 987516 w 2833732"/>
              <a:gd name="connsiteY27" fmla="*/ 3757949 h 5216401"/>
              <a:gd name="connsiteX28" fmla="*/ 1117200 w 2833732"/>
              <a:gd name="connsiteY28" fmla="*/ 3779306 h 5216401"/>
              <a:gd name="connsiteX29" fmla="*/ 1133972 w 2833732"/>
              <a:gd name="connsiteY29" fmla="*/ 3788286 h 5216401"/>
              <a:gd name="connsiteX0-1" fmla="*/ 1180850 w 2833732"/>
              <a:gd name="connsiteY0-2" fmla="*/ 0 h 5216401"/>
              <a:gd name="connsiteX1-3" fmla="*/ 1651784 w 2833732"/>
              <a:gd name="connsiteY1-4" fmla="*/ 0 h 5216401"/>
              <a:gd name="connsiteX2-5" fmla="*/ 1718238 w 2833732"/>
              <a:gd name="connsiteY2-6" fmla="*/ 3726856 h 5216401"/>
              <a:gd name="connsiteX3-7" fmla="*/ 1797102 w 2833732"/>
              <a:gd name="connsiteY3-8" fmla="*/ 3713972 h 5216401"/>
              <a:gd name="connsiteX4-9" fmla="*/ 2174820 w 2833732"/>
              <a:gd name="connsiteY4-10" fmla="*/ 3984515 h 5216401"/>
              <a:gd name="connsiteX5-11" fmla="*/ 2175610 w 2833732"/>
              <a:gd name="connsiteY5-12" fmla="*/ 3987265 h 5216401"/>
              <a:gd name="connsiteX6-13" fmla="*/ 2242968 w 2833732"/>
              <a:gd name="connsiteY6-14" fmla="*/ 3993602 h 5216401"/>
              <a:gd name="connsiteX7-15" fmla="*/ 2346736 w 2833732"/>
              <a:gd name="connsiteY7-16" fmla="*/ 4028932 h 5216401"/>
              <a:gd name="connsiteX8-17" fmla="*/ 2414592 w 2833732"/>
              <a:gd name="connsiteY8-18" fmla="*/ 4076249 h 5216401"/>
              <a:gd name="connsiteX9-19" fmla="*/ 2459754 w 2833732"/>
              <a:gd name="connsiteY9-20" fmla="*/ 4041476 h 5216401"/>
              <a:gd name="connsiteX10-21" fmla="*/ 2670632 w 2833732"/>
              <a:gd name="connsiteY10-22" fmla="*/ 3981365 h 5216401"/>
              <a:gd name="connsiteX11-23" fmla="*/ 2817442 w 2833732"/>
              <a:gd name="connsiteY11-24" fmla="*/ 4009025 h 5216401"/>
              <a:gd name="connsiteX12-25" fmla="*/ 2833732 w 2833732"/>
              <a:gd name="connsiteY12-26" fmla="*/ 4017276 h 5216401"/>
              <a:gd name="connsiteX13-27" fmla="*/ 2833732 w 2833732"/>
              <a:gd name="connsiteY13-28" fmla="*/ 4529809 h 5216401"/>
              <a:gd name="connsiteX14-29" fmla="*/ 2833732 w 2833732"/>
              <a:gd name="connsiteY14-30" fmla="*/ 4649393 h 5216401"/>
              <a:gd name="connsiteX15-31" fmla="*/ 2833732 w 2833732"/>
              <a:gd name="connsiteY15-32" fmla="*/ 5216401 h 5216401"/>
              <a:gd name="connsiteX16-33" fmla="*/ 0 w 2833732"/>
              <a:gd name="connsiteY16-34" fmla="*/ 4575025 h 5216401"/>
              <a:gd name="connsiteX17-35" fmla="*/ 0 w 2833732"/>
              <a:gd name="connsiteY17-36" fmla="*/ 4504455 h 5216401"/>
              <a:gd name="connsiteX18-37" fmla="*/ 0 w 2833732"/>
              <a:gd name="connsiteY18-38" fmla="*/ 4089211 h 5216401"/>
              <a:gd name="connsiteX19-39" fmla="*/ 5281 w 2833732"/>
              <a:gd name="connsiteY19-40" fmla="*/ 4083238 h 5216401"/>
              <a:gd name="connsiteX20-41" fmla="*/ 271978 w 2833732"/>
              <a:gd name="connsiteY20-42" fmla="*/ 3980149 h 5216401"/>
              <a:gd name="connsiteX21-43" fmla="*/ 538675 w 2833732"/>
              <a:gd name="connsiteY21-44" fmla="*/ 4083238 h 5216401"/>
              <a:gd name="connsiteX22-45" fmla="*/ 569534 w 2833732"/>
              <a:gd name="connsiteY22-46" fmla="*/ 4118141 h 5216401"/>
              <a:gd name="connsiteX23-47" fmla="*/ 594832 w 2833732"/>
              <a:gd name="connsiteY23-48" fmla="*/ 4110813 h 5216401"/>
              <a:gd name="connsiteX24-49" fmla="*/ 610411 w 2833732"/>
              <a:gd name="connsiteY24-50" fmla="*/ 4109347 h 5216401"/>
              <a:gd name="connsiteX25-51" fmla="*/ 618012 w 2833732"/>
              <a:gd name="connsiteY25-52" fmla="*/ 4038984 h 5216401"/>
              <a:gd name="connsiteX26-53" fmla="*/ 987516 w 2833732"/>
              <a:gd name="connsiteY26-54" fmla="*/ 3757949 h 5216401"/>
              <a:gd name="connsiteX27-55" fmla="*/ 1117200 w 2833732"/>
              <a:gd name="connsiteY27-56" fmla="*/ 3779306 h 5216401"/>
              <a:gd name="connsiteX28-57" fmla="*/ 1133972 w 2833732"/>
              <a:gd name="connsiteY28-58" fmla="*/ 3788286 h 5216401"/>
              <a:gd name="connsiteX29-59" fmla="*/ 1180850 w 2833732"/>
              <a:gd name="connsiteY29-60" fmla="*/ 0 h 5216401"/>
              <a:gd name="connsiteX0-61" fmla="*/ 1180850 w 2833732"/>
              <a:gd name="connsiteY0-62" fmla="*/ 0 h 4649393"/>
              <a:gd name="connsiteX1-63" fmla="*/ 1651784 w 2833732"/>
              <a:gd name="connsiteY1-64" fmla="*/ 0 h 4649393"/>
              <a:gd name="connsiteX2-65" fmla="*/ 1718238 w 2833732"/>
              <a:gd name="connsiteY2-66" fmla="*/ 3726856 h 4649393"/>
              <a:gd name="connsiteX3-67" fmla="*/ 1797102 w 2833732"/>
              <a:gd name="connsiteY3-68" fmla="*/ 3713972 h 4649393"/>
              <a:gd name="connsiteX4-69" fmla="*/ 2174820 w 2833732"/>
              <a:gd name="connsiteY4-70" fmla="*/ 3984515 h 4649393"/>
              <a:gd name="connsiteX5-71" fmla="*/ 2175610 w 2833732"/>
              <a:gd name="connsiteY5-72" fmla="*/ 3987265 h 4649393"/>
              <a:gd name="connsiteX6-73" fmla="*/ 2242968 w 2833732"/>
              <a:gd name="connsiteY6-74" fmla="*/ 3993602 h 4649393"/>
              <a:gd name="connsiteX7-75" fmla="*/ 2346736 w 2833732"/>
              <a:gd name="connsiteY7-76" fmla="*/ 4028932 h 4649393"/>
              <a:gd name="connsiteX8-77" fmla="*/ 2414592 w 2833732"/>
              <a:gd name="connsiteY8-78" fmla="*/ 4076249 h 4649393"/>
              <a:gd name="connsiteX9-79" fmla="*/ 2459754 w 2833732"/>
              <a:gd name="connsiteY9-80" fmla="*/ 4041476 h 4649393"/>
              <a:gd name="connsiteX10-81" fmla="*/ 2670632 w 2833732"/>
              <a:gd name="connsiteY10-82" fmla="*/ 3981365 h 4649393"/>
              <a:gd name="connsiteX11-83" fmla="*/ 2817442 w 2833732"/>
              <a:gd name="connsiteY11-84" fmla="*/ 4009025 h 4649393"/>
              <a:gd name="connsiteX12-85" fmla="*/ 2833732 w 2833732"/>
              <a:gd name="connsiteY12-86" fmla="*/ 4017276 h 4649393"/>
              <a:gd name="connsiteX13-87" fmla="*/ 2833732 w 2833732"/>
              <a:gd name="connsiteY13-88" fmla="*/ 4529809 h 4649393"/>
              <a:gd name="connsiteX14-89" fmla="*/ 2833732 w 2833732"/>
              <a:gd name="connsiteY14-90" fmla="*/ 4649393 h 4649393"/>
              <a:gd name="connsiteX15-91" fmla="*/ 0 w 2833732"/>
              <a:gd name="connsiteY15-92" fmla="*/ 4575025 h 4649393"/>
              <a:gd name="connsiteX16-93" fmla="*/ 0 w 2833732"/>
              <a:gd name="connsiteY16-94" fmla="*/ 4504455 h 4649393"/>
              <a:gd name="connsiteX17-95" fmla="*/ 0 w 2833732"/>
              <a:gd name="connsiteY17-96" fmla="*/ 4089211 h 4649393"/>
              <a:gd name="connsiteX18-97" fmla="*/ 5281 w 2833732"/>
              <a:gd name="connsiteY18-98" fmla="*/ 4083238 h 4649393"/>
              <a:gd name="connsiteX19-99" fmla="*/ 271978 w 2833732"/>
              <a:gd name="connsiteY19-100" fmla="*/ 3980149 h 4649393"/>
              <a:gd name="connsiteX20-101" fmla="*/ 538675 w 2833732"/>
              <a:gd name="connsiteY20-102" fmla="*/ 4083238 h 4649393"/>
              <a:gd name="connsiteX21-103" fmla="*/ 569534 w 2833732"/>
              <a:gd name="connsiteY21-104" fmla="*/ 4118141 h 4649393"/>
              <a:gd name="connsiteX22-105" fmla="*/ 594832 w 2833732"/>
              <a:gd name="connsiteY22-106" fmla="*/ 4110813 h 4649393"/>
              <a:gd name="connsiteX23-107" fmla="*/ 610411 w 2833732"/>
              <a:gd name="connsiteY23-108" fmla="*/ 4109347 h 4649393"/>
              <a:gd name="connsiteX24-109" fmla="*/ 618012 w 2833732"/>
              <a:gd name="connsiteY24-110" fmla="*/ 4038984 h 4649393"/>
              <a:gd name="connsiteX25-111" fmla="*/ 987516 w 2833732"/>
              <a:gd name="connsiteY25-112" fmla="*/ 3757949 h 4649393"/>
              <a:gd name="connsiteX26-113" fmla="*/ 1117200 w 2833732"/>
              <a:gd name="connsiteY26-114" fmla="*/ 3779306 h 4649393"/>
              <a:gd name="connsiteX27-115" fmla="*/ 1133972 w 2833732"/>
              <a:gd name="connsiteY27-116" fmla="*/ 3788286 h 4649393"/>
              <a:gd name="connsiteX28-117" fmla="*/ 1180850 w 2833732"/>
              <a:gd name="connsiteY28-118" fmla="*/ 0 h 4649393"/>
              <a:gd name="connsiteX0-119" fmla="*/ 1180850 w 2833732"/>
              <a:gd name="connsiteY0-120" fmla="*/ 0 h 4575025"/>
              <a:gd name="connsiteX1-121" fmla="*/ 1651784 w 2833732"/>
              <a:gd name="connsiteY1-122" fmla="*/ 0 h 4575025"/>
              <a:gd name="connsiteX2-123" fmla="*/ 1718238 w 2833732"/>
              <a:gd name="connsiteY2-124" fmla="*/ 3726856 h 4575025"/>
              <a:gd name="connsiteX3-125" fmla="*/ 1797102 w 2833732"/>
              <a:gd name="connsiteY3-126" fmla="*/ 3713972 h 4575025"/>
              <a:gd name="connsiteX4-127" fmla="*/ 2174820 w 2833732"/>
              <a:gd name="connsiteY4-128" fmla="*/ 3984515 h 4575025"/>
              <a:gd name="connsiteX5-129" fmla="*/ 2175610 w 2833732"/>
              <a:gd name="connsiteY5-130" fmla="*/ 3987265 h 4575025"/>
              <a:gd name="connsiteX6-131" fmla="*/ 2242968 w 2833732"/>
              <a:gd name="connsiteY6-132" fmla="*/ 3993602 h 4575025"/>
              <a:gd name="connsiteX7-133" fmla="*/ 2346736 w 2833732"/>
              <a:gd name="connsiteY7-134" fmla="*/ 4028932 h 4575025"/>
              <a:gd name="connsiteX8-135" fmla="*/ 2414592 w 2833732"/>
              <a:gd name="connsiteY8-136" fmla="*/ 4076249 h 4575025"/>
              <a:gd name="connsiteX9-137" fmla="*/ 2459754 w 2833732"/>
              <a:gd name="connsiteY9-138" fmla="*/ 4041476 h 4575025"/>
              <a:gd name="connsiteX10-139" fmla="*/ 2670632 w 2833732"/>
              <a:gd name="connsiteY10-140" fmla="*/ 3981365 h 4575025"/>
              <a:gd name="connsiteX11-141" fmla="*/ 2817442 w 2833732"/>
              <a:gd name="connsiteY11-142" fmla="*/ 4009025 h 4575025"/>
              <a:gd name="connsiteX12-143" fmla="*/ 2833732 w 2833732"/>
              <a:gd name="connsiteY12-144" fmla="*/ 4017276 h 4575025"/>
              <a:gd name="connsiteX13-145" fmla="*/ 2833732 w 2833732"/>
              <a:gd name="connsiteY13-146" fmla="*/ 4529809 h 4575025"/>
              <a:gd name="connsiteX14-147" fmla="*/ 0 w 2833732"/>
              <a:gd name="connsiteY14-148" fmla="*/ 4575025 h 4575025"/>
              <a:gd name="connsiteX15-149" fmla="*/ 0 w 2833732"/>
              <a:gd name="connsiteY15-150" fmla="*/ 4504455 h 4575025"/>
              <a:gd name="connsiteX16-151" fmla="*/ 0 w 2833732"/>
              <a:gd name="connsiteY16-152" fmla="*/ 4089211 h 4575025"/>
              <a:gd name="connsiteX17-153" fmla="*/ 5281 w 2833732"/>
              <a:gd name="connsiteY17-154" fmla="*/ 4083238 h 4575025"/>
              <a:gd name="connsiteX18-155" fmla="*/ 271978 w 2833732"/>
              <a:gd name="connsiteY18-156" fmla="*/ 3980149 h 4575025"/>
              <a:gd name="connsiteX19-157" fmla="*/ 538675 w 2833732"/>
              <a:gd name="connsiteY19-158" fmla="*/ 4083238 h 4575025"/>
              <a:gd name="connsiteX20-159" fmla="*/ 569534 w 2833732"/>
              <a:gd name="connsiteY20-160" fmla="*/ 4118141 h 4575025"/>
              <a:gd name="connsiteX21-161" fmla="*/ 594832 w 2833732"/>
              <a:gd name="connsiteY21-162" fmla="*/ 4110813 h 4575025"/>
              <a:gd name="connsiteX22-163" fmla="*/ 610411 w 2833732"/>
              <a:gd name="connsiteY22-164" fmla="*/ 4109347 h 4575025"/>
              <a:gd name="connsiteX23-165" fmla="*/ 618012 w 2833732"/>
              <a:gd name="connsiteY23-166" fmla="*/ 4038984 h 4575025"/>
              <a:gd name="connsiteX24-167" fmla="*/ 987516 w 2833732"/>
              <a:gd name="connsiteY24-168" fmla="*/ 3757949 h 4575025"/>
              <a:gd name="connsiteX25-169" fmla="*/ 1117200 w 2833732"/>
              <a:gd name="connsiteY25-170" fmla="*/ 3779306 h 4575025"/>
              <a:gd name="connsiteX26-171" fmla="*/ 1133972 w 2833732"/>
              <a:gd name="connsiteY26-172" fmla="*/ 3788286 h 4575025"/>
              <a:gd name="connsiteX27-173" fmla="*/ 1180850 w 2833732"/>
              <a:gd name="connsiteY27-174" fmla="*/ 0 h 4575025"/>
              <a:gd name="connsiteX0-175" fmla="*/ 1180850 w 2833732"/>
              <a:gd name="connsiteY0-176" fmla="*/ 0 h 4575025"/>
              <a:gd name="connsiteX1-177" fmla="*/ 1651784 w 2833732"/>
              <a:gd name="connsiteY1-178" fmla="*/ 0 h 4575025"/>
              <a:gd name="connsiteX2-179" fmla="*/ 1718238 w 2833732"/>
              <a:gd name="connsiteY2-180" fmla="*/ 3726856 h 4575025"/>
              <a:gd name="connsiteX3-181" fmla="*/ 1797102 w 2833732"/>
              <a:gd name="connsiteY3-182" fmla="*/ 3713972 h 4575025"/>
              <a:gd name="connsiteX4-183" fmla="*/ 2174820 w 2833732"/>
              <a:gd name="connsiteY4-184" fmla="*/ 3984515 h 4575025"/>
              <a:gd name="connsiteX5-185" fmla="*/ 2175610 w 2833732"/>
              <a:gd name="connsiteY5-186" fmla="*/ 3987265 h 4575025"/>
              <a:gd name="connsiteX6-187" fmla="*/ 2242968 w 2833732"/>
              <a:gd name="connsiteY6-188" fmla="*/ 3993602 h 4575025"/>
              <a:gd name="connsiteX7-189" fmla="*/ 2346736 w 2833732"/>
              <a:gd name="connsiteY7-190" fmla="*/ 4028932 h 4575025"/>
              <a:gd name="connsiteX8-191" fmla="*/ 2414592 w 2833732"/>
              <a:gd name="connsiteY8-192" fmla="*/ 4076249 h 4575025"/>
              <a:gd name="connsiteX9-193" fmla="*/ 2459754 w 2833732"/>
              <a:gd name="connsiteY9-194" fmla="*/ 4041476 h 4575025"/>
              <a:gd name="connsiteX10-195" fmla="*/ 2670632 w 2833732"/>
              <a:gd name="connsiteY10-196" fmla="*/ 3981365 h 4575025"/>
              <a:gd name="connsiteX11-197" fmla="*/ 2817442 w 2833732"/>
              <a:gd name="connsiteY11-198" fmla="*/ 4009025 h 4575025"/>
              <a:gd name="connsiteX12-199" fmla="*/ 2833732 w 2833732"/>
              <a:gd name="connsiteY12-200" fmla="*/ 4017276 h 4575025"/>
              <a:gd name="connsiteX13-201" fmla="*/ 0 w 2833732"/>
              <a:gd name="connsiteY13-202" fmla="*/ 4575025 h 4575025"/>
              <a:gd name="connsiteX14-203" fmla="*/ 0 w 2833732"/>
              <a:gd name="connsiteY14-204" fmla="*/ 4504455 h 4575025"/>
              <a:gd name="connsiteX15-205" fmla="*/ 0 w 2833732"/>
              <a:gd name="connsiteY15-206" fmla="*/ 4089211 h 4575025"/>
              <a:gd name="connsiteX16-207" fmla="*/ 5281 w 2833732"/>
              <a:gd name="connsiteY16-208" fmla="*/ 4083238 h 4575025"/>
              <a:gd name="connsiteX17-209" fmla="*/ 271978 w 2833732"/>
              <a:gd name="connsiteY17-210" fmla="*/ 3980149 h 4575025"/>
              <a:gd name="connsiteX18-211" fmla="*/ 538675 w 2833732"/>
              <a:gd name="connsiteY18-212" fmla="*/ 4083238 h 4575025"/>
              <a:gd name="connsiteX19-213" fmla="*/ 569534 w 2833732"/>
              <a:gd name="connsiteY19-214" fmla="*/ 4118141 h 4575025"/>
              <a:gd name="connsiteX20-215" fmla="*/ 594832 w 2833732"/>
              <a:gd name="connsiteY20-216" fmla="*/ 4110813 h 4575025"/>
              <a:gd name="connsiteX21-217" fmla="*/ 610411 w 2833732"/>
              <a:gd name="connsiteY21-218" fmla="*/ 4109347 h 4575025"/>
              <a:gd name="connsiteX22-219" fmla="*/ 618012 w 2833732"/>
              <a:gd name="connsiteY22-220" fmla="*/ 4038984 h 4575025"/>
              <a:gd name="connsiteX23-221" fmla="*/ 987516 w 2833732"/>
              <a:gd name="connsiteY23-222" fmla="*/ 3757949 h 4575025"/>
              <a:gd name="connsiteX24-223" fmla="*/ 1117200 w 2833732"/>
              <a:gd name="connsiteY24-224" fmla="*/ 3779306 h 4575025"/>
              <a:gd name="connsiteX25-225" fmla="*/ 1133972 w 2833732"/>
              <a:gd name="connsiteY25-226" fmla="*/ 3788286 h 4575025"/>
              <a:gd name="connsiteX26-227" fmla="*/ 1180850 w 2833732"/>
              <a:gd name="connsiteY26-228" fmla="*/ 0 h 4575025"/>
              <a:gd name="connsiteX0-229" fmla="*/ 1180850 w 2833732"/>
              <a:gd name="connsiteY0-230" fmla="*/ 0 h 4504455"/>
              <a:gd name="connsiteX1-231" fmla="*/ 1651784 w 2833732"/>
              <a:gd name="connsiteY1-232" fmla="*/ 0 h 4504455"/>
              <a:gd name="connsiteX2-233" fmla="*/ 1718238 w 2833732"/>
              <a:gd name="connsiteY2-234" fmla="*/ 3726856 h 4504455"/>
              <a:gd name="connsiteX3-235" fmla="*/ 1797102 w 2833732"/>
              <a:gd name="connsiteY3-236" fmla="*/ 3713972 h 4504455"/>
              <a:gd name="connsiteX4-237" fmla="*/ 2174820 w 2833732"/>
              <a:gd name="connsiteY4-238" fmla="*/ 3984515 h 4504455"/>
              <a:gd name="connsiteX5-239" fmla="*/ 2175610 w 2833732"/>
              <a:gd name="connsiteY5-240" fmla="*/ 3987265 h 4504455"/>
              <a:gd name="connsiteX6-241" fmla="*/ 2242968 w 2833732"/>
              <a:gd name="connsiteY6-242" fmla="*/ 3993602 h 4504455"/>
              <a:gd name="connsiteX7-243" fmla="*/ 2346736 w 2833732"/>
              <a:gd name="connsiteY7-244" fmla="*/ 4028932 h 4504455"/>
              <a:gd name="connsiteX8-245" fmla="*/ 2414592 w 2833732"/>
              <a:gd name="connsiteY8-246" fmla="*/ 4076249 h 4504455"/>
              <a:gd name="connsiteX9-247" fmla="*/ 2459754 w 2833732"/>
              <a:gd name="connsiteY9-248" fmla="*/ 4041476 h 4504455"/>
              <a:gd name="connsiteX10-249" fmla="*/ 2670632 w 2833732"/>
              <a:gd name="connsiteY10-250" fmla="*/ 3981365 h 4504455"/>
              <a:gd name="connsiteX11-251" fmla="*/ 2817442 w 2833732"/>
              <a:gd name="connsiteY11-252" fmla="*/ 4009025 h 4504455"/>
              <a:gd name="connsiteX12-253" fmla="*/ 2833732 w 2833732"/>
              <a:gd name="connsiteY12-254" fmla="*/ 4017276 h 4504455"/>
              <a:gd name="connsiteX13-255" fmla="*/ 0 w 2833732"/>
              <a:gd name="connsiteY13-256" fmla="*/ 4504455 h 4504455"/>
              <a:gd name="connsiteX14-257" fmla="*/ 0 w 2833732"/>
              <a:gd name="connsiteY14-258" fmla="*/ 4089211 h 4504455"/>
              <a:gd name="connsiteX15-259" fmla="*/ 5281 w 2833732"/>
              <a:gd name="connsiteY15-260" fmla="*/ 4083238 h 4504455"/>
              <a:gd name="connsiteX16-261" fmla="*/ 271978 w 2833732"/>
              <a:gd name="connsiteY16-262" fmla="*/ 3980149 h 4504455"/>
              <a:gd name="connsiteX17-263" fmla="*/ 538675 w 2833732"/>
              <a:gd name="connsiteY17-264" fmla="*/ 4083238 h 4504455"/>
              <a:gd name="connsiteX18-265" fmla="*/ 569534 w 2833732"/>
              <a:gd name="connsiteY18-266" fmla="*/ 4118141 h 4504455"/>
              <a:gd name="connsiteX19-267" fmla="*/ 594832 w 2833732"/>
              <a:gd name="connsiteY19-268" fmla="*/ 4110813 h 4504455"/>
              <a:gd name="connsiteX20-269" fmla="*/ 610411 w 2833732"/>
              <a:gd name="connsiteY20-270" fmla="*/ 4109347 h 4504455"/>
              <a:gd name="connsiteX21-271" fmla="*/ 618012 w 2833732"/>
              <a:gd name="connsiteY21-272" fmla="*/ 4038984 h 4504455"/>
              <a:gd name="connsiteX22-273" fmla="*/ 987516 w 2833732"/>
              <a:gd name="connsiteY22-274" fmla="*/ 3757949 h 4504455"/>
              <a:gd name="connsiteX23-275" fmla="*/ 1117200 w 2833732"/>
              <a:gd name="connsiteY23-276" fmla="*/ 3779306 h 4504455"/>
              <a:gd name="connsiteX24-277" fmla="*/ 1133972 w 2833732"/>
              <a:gd name="connsiteY24-278" fmla="*/ 3788286 h 4504455"/>
              <a:gd name="connsiteX25-279" fmla="*/ 1180850 w 2833732"/>
              <a:gd name="connsiteY25-280" fmla="*/ 0 h 4504455"/>
              <a:gd name="connsiteX0-281" fmla="*/ 1180850 w 2833732"/>
              <a:gd name="connsiteY0-282" fmla="*/ 0 h 4118141"/>
              <a:gd name="connsiteX1-283" fmla="*/ 1651784 w 2833732"/>
              <a:gd name="connsiteY1-284" fmla="*/ 0 h 4118141"/>
              <a:gd name="connsiteX2-285" fmla="*/ 1718238 w 2833732"/>
              <a:gd name="connsiteY2-286" fmla="*/ 3726856 h 4118141"/>
              <a:gd name="connsiteX3-287" fmla="*/ 1797102 w 2833732"/>
              <a:gd name="connsiteY3-288" fmla="*/ 3713972 h 4118141"/>
              <a:gd name="connsiteX4-289" fmla="*/ 2174820 w 2833732"/>
              <a:gd name="connsiteY4-290" fmla="*/ 3984515 h 4118141"/>
              <a:gd name="connsiteX5-291" fmla="*/ 2175610 w 2833732"/>
              <a:gd name="connsiteY5-292" fmla="*/ 3987265 h 4118141"/>
              <a:gd name="connsiteX6-293" fmla="*/ 2242968 w 2833732"/>
              <a:gd name="connsiteY6-294" fmla="*/ 3993602 h 4118141"/>
              <a:gd name="connsiteX7-295" fmla="*/ 2346736 w 2833732"/>
              <a:gd name="connsiteY7-296" fmla="*/ 4028932 h 4118141"/>
              <a:gd name="connsiteX8-297" fmla="*/ 2414592 w 2833732"/>
              <a:gd name="connsiteY8-298" fmla="*/ 4076249 h 4118141"/>
              <a:gd name="connsiteX9-299" fmla="*/ 2459754 w 2833732"/>
              <a:gd name="connsiteY9-300" fmla="*/ 4041476 h 4118141"/>
              <a:gd name="connsiteX10-301" fmla="*/ 2670632 w 2833732"/>
              <a:gd name="connsiteY10-302" fmla="*/ 3981365 h 4118141"/>
              <a:gd name="connsiteX11-303" fmla="*/ 2817442 w 2833732"/>
              <a:gd name="connsiteY11-304" fmla="*/ 4009025 h 4118141"/>
              <a:gd name="connsiteX12-305" fmla="*/ 2833732 w 2833732"/>
              <a:gd name="connsiteY12-306" fmla="*/ 4017276 h 4118141"/>
              <a:gd name="connsiteX13-307" fmla="*/ 0 w 2833732"/>
              <a:gd name="connsiteY13-308" fmla="*/ 4089211 h 4118141"/>
              <a:gd name="connsiteX14-309" fmla="*/ 5281 w 2833732"/>
              <a:gd name="connsiteY14-310" fmla="*/ 4083238 h 4118141"/>
              <a:gd name="connsiteX15-311" fmla="*/ 271978 w 2833732"/>
              <a:gd name="connsiteY15-312" fmla="*/ 3980149 h 4118141"/>
              <a:gd name="connsiteX16-313" fmla="*/ 538675 w 2833732"/>
              <a:gd name="connsiteY16-314" fmla="*/ 4083238 h 4118141"/>
              <a:gd name="connsiteX17-315" fmla="*/ 569534 w 2833732"/>
              <a:gd name="connsiteY17-316" fmla="*/ 4118141 h 4118141"/>
              <a:gd name="connsiteX18-317" fmla="*/ 594832 w 2833732"/>
              <a:gd name="connsiteY18-318" fmla="*/ 4110813 h 4118141"/>
              <a:gd name="connsiteX19-319" fmla="*/ 610411 w 2833732"/>
              <a:gd name="connsiteY19-320" fmla="*/ 4109347 h 4118141"/>
              <a:gd name="connsiteX20-321" fmla="*/ 618012 w 2833732"/>
              <a:gd name="connsiteY20-322" fmla="*/ 4038984 h 4118141"/>
              <a:gd name="connsiteX21-323" fmla="*/ 987516 w 2833732"/>
              <a:gd name="connsiteY21-324" fmla="*/ 3757949 h 4118141"/>
              <a:gd name="connsiteX22-325" fmla="*/ 1117200 w 2833732"/>
              <a:gd name="connsiteY22-326" fmla="*/ 3779306 h 4118141"/>
              <a:gd name="connsiteX23-327" fmla="*/ 1133972 w 2833732"/>
              <a:gd name="connsiteY23-328" fmla="*/ 3788286 h 4118141"/>
              <a:gd name="connsiteX24-329" fmla="*/ 1180850 w 2833732"/>
              <a:gd name="connsiteY24-330" fmla="*/ 0 h 4118141"/>
              <a:gd name="connsiteX0-331" fmla="*/ 1180850 w 2833732"/>
              <a:gd name="connsiteY0-332" fmla="*/ 0 h 4118141"/>
              <a:gd name="connsiteX1-333" fmla="*/ 1651784 w 2833732"/>
              <a:gd name="connsiteY1-334" fmla="*/ 0 h 4118141"/>
              <a:gd name="connsiteX2-335" fmla="*/ 1718238 w 2833732"/>
              <a:gd name="connsiteY2-336" fmla="*/ 3726856 h 4118141"/>
              <a:gd name="connsiteX3-337" fmla="*/ 1797102 w 2833732"/>
              <a:gd name="connsiteY3-338" fmla="*/ 3713972 h 4118141"/>
              <a:gd name="connsiteX4-339" fmla="*/ 2174820 w 2833732"/>
              <a:gd name="connsiteY4-340" fmla="*/ 3984515 h 4118141"/>
              <a:gd name="connsiteX5-341" fmla="*/ 2175610 w 2833732"/>
              <a:gd name="connsiteY5-342" fmla="*/ 3987265 h 4118141"/>
              <a:gd name="connsiteX6-343" fmla="*/ 2242968 w 2833732"/>
              <a:gd name="connsiteY6-344" fmla="*/ 3993602 h 4118141"/>
              <a:gd name="connsiteX7-345" fmla="*/ 2346736 w 2833732"/>
              <a:gd name="connsiteY7-346" fmla="*/ 4028932 h 4118141"/>
              <a:gd name="connsiteX8-347" fmla="*/ 2414592 w 2833732"/>
              <a:gd name="connsiteY8-348" fmla="*/ 4076249 h 4118141"/>
              <a:gd name="connsiteX9-349" fmla="*/ 2459754 w 2833732"/>
              <a:gd name="connsiteY9-350" fmla="*/ 4041476 h 4118141"/>
              <a:gd name="connsiteX10-351" fmla="*/ 2670632 w 2833732"/>
              <a:gd name="connsiteY10-352" fmla="*/ 3981365 h 4118141"/>
              <a:gd name="connsiteX11-353" fmla="*/ 2817442 w 2833732"/>
              <a:gd name="connsiteY11-354" fmla="*/ 4009025 h 4118141"/>
              <a:gd name="connsiteX12-355" fmla="*/ 2833732 w 2833732"/>
              <a:gd name="connsiteY12-356" fmla="*/ 4017276 h 4118141"/>
              <a:gd name="connsiteX13-357" fmla="*/ 0 w 2833732"/>
              <a:gd name="connsiteY13-358" fmla="*/ 4089211 h 4118141"/>
              <a:gd name="connsiteX14-359" fmla="*/ 271978 w 2833732"/>
              <a:gd name="connsiteY14-360" fmla="*/ 3980149 h 4118141"/>
              <a:gd name="connsiteX15-361" fmla="*/ 538675 w 2833732"/>
              <a:gd name="connsiteY15-362" fmla="*/ 4083238 h 4118141"/>
              <a:gd name="connsiteX16-363" fmla="*/ 569534 w 2833732"/>
              <a:gd name="connsiteY16-364" fmla="*/ 4118141 h 4118141"/>
              <a:gd name="connsiteX17-365" fmla="*/ 594832 w 2833732"/>
              <a:gd name="connsiteY17-366" fmla="*/ 4110813 h 4118141"/>
              <a:gd name="connsiteX18-367" fmla="*/ 610411 w 2833732"/>
              <a:gd name="connsiteY18-368" fmla="*/ 4109347 h 4118141"/>
              <a:gd name="connsiteX19-369" fmla="*/ 618012 w 2833732"/>
              <a:gd name="connsiteY19-370" fmla="*/ 4038984 h 4118141"/>
              <a:gd name="connsiteX20-371" fmla="*/ 987516 w 2833732"/>
              <a:gd name="connsiteY20-372" fmla="*/ 3757949 h 4118141"/>
              <a:gd name="connsiteX21-373" fmla="*/ 1117200 w 2833732"/>
              <a:gd name="connsiteY21-374" fmla="*/ 3779306 h 4118141"/>
              <a:gd name="connsiteX22-375" fmla="*/ 1133972 w 2833732"/>
              <a:gd name="connsiteY22-376" fmla="*/ 3788286 h 4118141"/>
              <a:gd name="connsiteX23-377" fmla="*/ 1180850 w 2833732"/>
              <a:gd name="connsiteY23-378" fmla="*/ 0 h 4118141"/>
              <a:gd name="connsiteX0-379" fmla="*/ 1180850 w 2833732"/>
              <a:gd name="connsiteY0-380" fmla="*/ 0 h 4118141"/>
              <a:gd name="connsiteX1-381" fmla="*/ 1651784 w 2833732"/>
              <a:gd name="connsiteY1-382" fmla="*/ 0 h 4118141"/>
              <a:gd name="connsiteX2-383" fmla="*/ 1718238 w 2833732"/>
              <a:gd name="connsiteY2-384" fmla="*/ 3726856 h 4118141"/>
              <a:gd name="connsiteX3-385" fmla="*/ 1797102 w 2833732"/>
              <a:gd name="connsiteY3-386" fmla="*/ 3713972 h 4118141"/>
              <a:gd name="connsiteX4-387" fmla="*/ 2174820 w 2833732"/>
              <a:gd name="connsiteY4-388" fmla="*/ 3984515 h 4118141"/>
              <a:gd name="connsiteX5-389" fmla="*/ 2175610 w 2833732"/>
              <a:gd name="connsiteY5-390" fmla="*/ 3987265 h 4118141"/>
              <a:gd name="connsiteX6-391" fmla="*/ 2242968 w 2833732"/>
              <a:gd name="connsiteY6-392" fmla="*/ 3993602 h 4118141"/>
              <a:gd name="connsiteX7-393" fmla="*/ 2346736 w 2833732"/>
              <a:gd name="connsiteY7-394" fmla="*/ 4028932 h 4118141"/>
              <a:gd name="connsiteX8-395" fmla="*/ 2459754 w 2833732"/>
              <a:gd name="connsiteY8-396" fmla="*/ 4041476 h 4118141"/>
              <a:gd name="connsiteX9-397" fmla="*/ 2670632 w 2833732"/>
              <a:gd name="connsiteY9-398" fmla="*/ 3981365 h 4118141"/>
              <a:gd name="connsiteX10-399" fmla="*/ 2817442 w 2833732"/>
              <a:gd name="connsiteY10-400" fmla="*/ 4009025 h 4118141"/>
              <a:gd name="connsiteX11-401" fmla="*/ 2833732 w 2833732"/>
              <a:gd name="connsiteY11-402" fmla="*/ 4017276 h 4118141"/>
              <a:gd name="connsiteX12-403" fmla="*/ 0 w 2833732"/>
              <a:gd name="connsiteY12-404" fmla="*/ 4089211 h 4118141"/>
              <a:gd name="connsiteX13-405" fmla="*/ 271978 w 2833732"/>
              <a:gd name="connsiteY13-406" fmla="*/ 3980149 h 4118141"/>
              <a:gd name="connsiteX14-407" fmla="*/ 538675 w 2833732"/>
              <a:gd name="connsiteY14-408" fmla="*/ 4083238 h 4118141"/>
              <a:gd name="connsiteX15-409" fmla="*/ 569534 w 2833732"/>
              <a:gd name="connsiteY15-410" fmla="*/ 4118141 h 4118141"/>
              <a:gd name="connsiteX16-411" fmla="*/ 594832 w 2833732"/>
              <a:gd name="connsiteY16-412" fmla="*/ 4110813 h 4118141"/>
              <a:gd name="connsiteX17-413" fmla="*/ 610411 w 2833732"/>
              <a:gd name="connsiteY17-414" fmla="*/ 4109347 h 4118141"/>
              <a:gd name="connsiteX18-415" fmla="*/ 618012 w 2833732"/>
              <a:gd name="connsiteY18-416" fmla="*/ 4038984 h 4118141"/>
              <a:gd name="connsiteX19-417" fmla="*/ 987516 w 2833732"/>
              <a:gd name="connsiteY19-418" fmla="*/ 3757949 h 4118141"/>
              <a:gd name="connsiteX20-419" fmla="*/ 1117200 w 2833732"/>
              <a:gd name="connsiteY20-420" fmla="*/ 3779306 h 4118141"/>
              <a:gd name="connsiteX21-421" fmla="*/ 1133972 w 2833732"/>
              <a:gd name="connsiteY21-422" fmla="*/ 3788286 h 4118141"/>
              <a:gd name="connsiteX22-423" fmla="*/ 1180850 w 2833732"/>
              <a:gd name="connsiteY22-424" fmla="*/ 0 h 4118141"/>
              <a:gd name="connsiteX0-425" fmla="*/ 1180850 w 2833732"/>
              <a:gd name="connsiteY0-426" fmla="*/ 0 h 4118141"/>
              <a:gd name="connsiteX1-427" fmla="*/ 1651784 w 2833732"/>
              <a:gd name="connsiteY1-428" fmla="*/ 0 h 4118141"/>
              <a:gd name="connsiteX2-429" fmla="*/ 1718238 w 2833732"/>
              <a:gd name="connsiteY2-430" fmla="*/ 3726856 h 4118141"/>
              <a:gd name="connsiteX3-431" fmla="*/ 1797102 w 2833732"/>
              <a:gd name="connsiteY3-432" fmla="*/ 3713972 h 4118141"/>
              <a:gd name="connsiteX4-433" fmla="*/ 2174820 w 2833732"/>
              <a:gd name="connsiteY4-434" fmla="*/ 3984515 h 4118141"/>
              <a:gd name="connsiteX5-435" fmla="*/ 2175610 w 2833732"/>
              <a:gd name="connsiteY5-436" fmla="*/ 3987265 h 4118141"/>
              <a:gd name="connsiteX6-437" fmla="*/ 2242968 w 2833732"/>
              <a:gd name="connsiteY6-438" fmla="*/ 3993602 h 4118141"/>
              <a:gd name="connsiteX7-439" fmla="*/ 2346736 w 2833732"/>
              <a:gd name="connsiteY7-440" fmla="*/ 4028932 h 4118141"/>
              <a:gd name="connsiteX8-441" fmla="*/ 2670632 w 2833732"/>
              <a:gd name="connsiteY8-442" fmla="*/ 3981365 h 4118141"/>
              <a:gd name="connsiteX9-443" fmla="*/ 2817442 w 2833732"/>
              <a:gd name="connsiteY9-444" fmla="*/ 4009025 h 4118141"/>
              <a:gd name="connsiteX10-445" fmla="*/ 2833732 w 2833732"/>
              <a:gd name="connsiteY10-446" fmla="*/ 4017276 h 4118141"/>
              <a:gd name="connsiteX11-447" fmla="*/ 0 w 2833732"/>
              <a:gd name="connsiteY11-448" fmla="*/ 4089211 h 4118141"/>
              <a:gd name="connsiteX12-449" fmla="*/ 271978 w 2833732"/>
              <a:gd name="connsiteY12-450" fmla="*/ 3980149 h 4118141"/>
              <a:gd name="connsiteX13-451" fmla="*/ 538675 w 2833732"/>
              <a:gd name="connsiteY13-452" fmla="*/ 4083238 h 4118141"/>
              <a:gd name="connsiteX14-453" fmla="*/ 569534 w 2833732"/>
              <a:gd name="connsiteY14-454" fmla="*/ 4118141 h 4118141"/>
              <a:gd name="connsiteX15-455" fmla="*/ 594832 w 2833732"/>
              <a:gd name="connsiteY15-456" fmla="*/ 4110813 h 4118141"/>
              <a:gd name="connsiteX16-457" fmla="*/ 610411 w 2833732"/>
              <a:gd name="connsiteY16-458" fmla="*/ 4109347 h 4118141"/>
              <a:gd name="connsiteX17-459" fmla="*/ 618012 w 2833732"/>
              <a:gd name="connsiteY17-460" fmla="*/ 4038984 h 4118141"/>
              <a:gd name="connsiteX18-461" fmla="*/ 987516 w 2833732"/>
              <a:gd name="connsiteY18-462" fmla="*/ 3757949 h 4118141"/>
              <a:gd name="connsiteX19-463" fmla="*/ 1117200 w 2833732"/>
              <a:gd name="connsiteY19-464" fmla="*/ 3779306 h 4118141"/>
              <a:gd name="connsiteX20-465" fmla="*/ 1133972 w 2833732"/>
              <a:gd name="connsiteY20-466" fmla="*/ 3788286 h 4118141"/>
              <a:gd name="connsiteX21-467" fmla="*/ 1180850 w 2833732"/>
              <a:gd name="connsiteY21-468" fmla="*/ 0 h 4118141"/>
              <a:gd name="connsiteX0-469" fmla="*/ 1180850 w 2833732"/>
              <a:gd name="connsiteY0-470" fmla="*/ 0 h 4118141"/>
              <a:gd name="connsiteX1-471" fmla="*/ 1651784 w 2833732"/>
              <a:gd name="connsiteY1-472" fmla="*/ 0 h 4118141"/>
              <a:gd name="connsiteX2-473" fmla="*/ 1718238 w 2833732"/>
              <a:gd name="connsiteY2-474" fmla="*/ 3726856 h 4118141"/>
              <a:gd name="connsiteX3-475" fmla="*/ 1797102 w 2833732"/>
              <a:gd name="connsiteY3-476" fmla="*/ 3713972 h 4118141"/>
              <a:gd name="connsiteX4-477" fmla="*/ 2174820 w 2833732"/>
              <a:gd name="connsiteY4-478" fmla="*/ 3984515 h 4118141"/>
              <a:gd name="connsiteX5-479" fmla="*/ 2175610 w 2833732"/>
              <a:gd name="connsiteY5-480" fmla="*/ 3987265 h 4118141"/>
              <a:gd name="connsiteX6-481" fmla="*/ 2242968 w 2833732"/>
              <a:gd name="connsiteY6-482" fmla="*/ 3993602 h 4118141"/>
              <a:gd name="connsiteX7-483" fmla="*/ 2346736 w 2833732"/>
              <a:gd name="connsiteY7-484" fmla="*/ 4028932 h 4118141"/>
              <a:gd name="connsiteX8-485" fmla="*/ 2817442 w 2833732"/>
              <a:gd name="connsiteY8-486" fmla="*/ 4009025 h 4118141"/>
              <a:gd name="connsiteX9-487" fmla="*/ 2833732 w 2833732"/>
              <a:gd name="connsiteY9-488" fmla="*/ 4017276 h 4118141"/>
              <a:gd name="connsiteX10-489" fmla="*/ 0 w 2833732"/>
              <a:gd name="connsiteY10-490" fmla="*/ 4089211 h 4118141"/>
              <a:gd name="connsiteX11-491" fmla="*/ 271978 w 2833732"/>
              <a:gd name="connsiteY11-492" fmla="*/ 3980149 h 4118141"/>
              <a:gd name="connsiteX12-493" fmla="*/ 538675 w 2833732"/>
              <a:gd name="connsiteY12-494" fmla="*/ 4083238 h 4118141"/>
              <a:gd name="connsiteX13-495" fmla="*/ 569534 w 2833732"/>
              <a:gd name="connsiteY13-496" fmla="*/ 4118141 h 4118141"/>
              <a:gd name="connsiteX14-497" fmla="*/ 594832 w 2833732"/>
              <a:gd name="connsiteY14-498" fmla="*/ 4110813 h 4118141"/>
              <a:gd name="connsiteX15-499" fmla="*/ 610411 w 2833732"/>
              <a:gd name="connsiteY15-500" fmla="*/ 4109347 h 4118141"/>
              <a:gd name="connsiteX16-501" fmla="*/ 618012 w 2833732"/>
              <a:gd name="connsiteY16-502" fmla="*/ 4038984 h 4118141"/>
              <a:gd name="connsiteX17-503" fmla="*/ 987516 w 2833732"/>
              <a:gd name="connsiteY17-504" fmla="*/ 3757949 h 4118141"/>
              <a:gd name="connsiteX18-505" fmla="*/ 1117200 w 2833732"/>
              <a:gd name="connsiteY18-506" fmla="*/ 3779306 h 4118141"/>
              <a:gd name="connsiteX19-507" fmla="*/ 1133972 w 2833732"/>
              <a:gd name="connsiteY19-508" fmla="*/ 3788286 h 4118141"/>
              <a:gd name="connsiteX20-509" fmla="*/ 1180850 w 2833732"/>
              <a:gd name="connsiteY20-510" fmla="*/ 0 h 4118141"/>
              <a:gd name="connsiteX0-511" fmla="*/ 1180850 w 2817442"/>
              <a:gd name="connsiteY0-512" fmla="*/ 0 h 4118141"/>
              <a:gd name="connsiteX1-513" fmla="*/ 1651784 w 2817442"/>
              <a:gd name="connsiteY1-514" fmla="*/ 0 h 4118141"/>
              <a:gd name="connsiteX2-515" fmla="*/ 1718238 w 2817442"/>
              <a:gd name="connsiteY2-516" fmla="*/ 3726856 h 4118141"/>
              <a:gd name="connsiteX3-517" fmla="*/ 1797102 w 2817442"/>
              <a:gd name="connsiteY3-518" fmla="*/ 3713972 h 4118141"/>
              <a:gd name="connsiteX4-519" fmla="*/ 2174820 w 2817442"/>
              <a:gd name="connsiteY4-520" fmla="*/ 3984515 h 4118141"/>
              <a:gd name="connsiteX5-521" fmla="*/ 2175610 w 2817442"/>
              <a:gd name="connsiteY5-522" fmla="*/ 3987265 h 4118141"/>
              <a:gd name="connsiteX6-523" fmla="*/ 2242968 w 2817442"/>
              <a:gd name="connsiteY6-524" fmla="*/ 3993602 h 4118141"/>
              <a:gd name="connsiteX7-525" fmla="*/ 2346736 w 2817442"/>
              <a:gd name="connsiteY7-526" fmla="*/ 4028932 h 4118141"/>
              <a:gd name="connsiteX8-527" fmla="*/ 2817442 w 2817442"/>
              <a:gd name="connsiteY8-528" fmla="*/ 4009025 h 4118141"/>
              <a:gd name="connsiteX9-529" fmla="*/ 0 w 2817442"/>
              <a:gd name="connsiteY9-530" fmla="*/ 4089211 h 4118141"/>
              <a:gd name="connsiteX10-531" fmla="*/ 271978 w 2817442"/>
              <a:gd name="connsiteY10-532" fmla="*/ 3980149 h 4118141"/>
              <a:gd name="connsiteX11-533" fmla="*/ 538675 w 2817442"/>
              <a:gd name="connsiteY11-534" fmla="*/ 4083238 h 4118141"/>
              <a:gd name="connsiteX12-535" fmla="*/ 569534 w 2817442"/>
              <a:gd name="connsiteY12-536" fmla="*/ 4118141 h 4118141"/>
              <a:gd name="connsiteX13-537" fmla="*/ 594832 w 2817442"/>
              <a:gd name="connsiteY13-538" fmla="*/ 4110813 h 4118141"/>
              <a:gd name="connsiteX14-539" fmla="*/ 610411 w 2817442"/>
              <a:gd name="connsiteY14-540" fmla="*/ 4109347 h 4118141"/>
              <a:gd name="connsiteX15-541" fmla="*/ 618012 w 2817442"/>
              <a:gd name="connsiteY15-542" fmla="*/ 4038984 h 4118141"/>
              <a:gd name="connsiteX16-543" fmla="*/ 987516 w 2817442"/>
              <a:gd name="connsiteY16-544" fmla="*/ 3757949 h 4118141"/>
              <a:gd name="connsiteX17-545" fmla="*/ 1117200 w 2817442"/>
              <a:gd name="connsiteY17-546" fmla="*/ 3779306 h 4118141"/>
              <a:gd name="connsiteX18-547" fmla="*/ 1133972 w 2817442"/>
              <a:gd name="connsiteY18-548" fmla="*/ 3788286 h 4118141"/>
              <a:gd name="connsiteX19-549" fmla="*/ 1180850 w 2817442"/>
              <a:gd name="connsiteY19-550" fmla="*/ 0 h 4118141"/>
              <a:gd name="connsiteX0-551" fmla="*/ 1180850 w 2346736"/>
              <a:gd name="connsiteY0-552" fmla="*/ 0 h 4118141"/>
              <a:gd name="connsiteX1-553" fmla="*/ 1651784 w 2346736"/>
              <a:gd name="connsiteY1-554" fmla="*/ 0 h 4118141"/>
              <a:gd name="connsiteX2-555" fmla="*/ 1718238 w 2346736"/>
              <a:gd name="connsiteY2-556" fmla="*/ 3726856 h 4118141"/>
              <a:gd name="connsiteX3-557" fmla="*/ 1797102 w 2346736"/>
              <a:gd name="connsiteY3-558" fmla="*/ 3713972 h 4118141"/>
              <a:gd name="connsiteX4-559" fmla="*/ 2174820 w 2346736"/>
              <a:gd name="connsiteY4-560" fmla="*/ 3984515 h 4118141"/>
              <a:gd name="connsiteX5-561" fmla="*/ 2175610 w 2346736"/>
              <a:gd name="connsiteY5-562" fmla="*/ 3987265 h 4118141"/>
              <a:gd name="connsiteX6-563" fmla="*/ 2242968 w 2346736"/>
              <a:gd name="connsiteY6-564" fmla="*/ 3993602 h 4118141"/>
              <a:gd name="connsiteX7-565" fmla="*/ 2346736 w 2346736"/>
              <a:gd name="connsiteY7-566" fmla="*/ 4028932 h 4118141"/>
              <a:gd name="connsiteX8-567" fmla="*/ 0 w 2346736"/>
              <a:gd name="connsiteY8-568" fmla="*/ 4089211 h 4118141"/>
              <a:gd name="connsiteX9-569" fmla="*/ 271978 w 2346736"/>
              <a:gd name="connsiteY9-570" fmla="*/ 3980149 h 4118141"/>
              <a:gd name="connsiteX10-571" fmla="*/ 538675 w 2346736"/>
              <a:gd name="connsiteY10-572" fmla="*/ 4083238 h 4118141"/>
              <a:gd name="connsiteX11-573" fmla="*/ 569534 w 2346736"/>
              <a:gd name="connsiteY11-574" fmla="*/ 4118141 h 4118141"/>
              <a:gd name="connsiteX12-575" fmla="*/ 594832 w 2346736"/>
              <a:gd name="connsiteY12-576" fmla="*/ 4110813 h 4118141"/>
              <a:gd name="connsiteX13-577" fmla="*/ 610411 w 2346736"/>
              <a:gd name="connsiteY13-578" fmla="*/ 4109347 h 4118141"/>
              <a:gd name="connsiteX14-579" fmla="*/ 618012 w 2346736"/>
              <a:gd name="connsiteY14-580" fmla="*/ 4038984 h 4118141"/>
              <a:gd name="connsiteX15-581" fmla="*/ 987516 w 2346736"/>
              <a:gd name="connsiteY15-582" fmla="*/ 3757949 h 4118141"/>
              <a:gd name="connsiteX16-583" fmla="*/ 1117200 w 2346736"/>
              <a:gd name="connsiteY16-584" fmla="*/ 3779306 h 4118141"/>
              <a:gd name="connsiteX17-585" fmla="*/ 1133972 w 2346736"/>
              <a:gd name="connsiteY17-586" fmla="*/ 3788286 h 4118141"/>
              <a:gd name="connsiteX18-587" fmla="*/ 1180850 w 2346736"/>
              <a:gd name="connsiteY18-588" fmla="*/ 0 h 4118141"/>
              <a:gd name="connsiteX0-589" fmla="*/ 1180850 w 2242968"/>
              <a:gd name="connsiteY0-590" fmla="*/ 0 h 4118141"/>
              <a:gd name="connsiteX1-591" fmla="*/ 1651784 w 2242968"/>
              <a:gd name="connsiteY1-592" fmla="*/ 0 h 4118141"/>
              <a:gd name="connsiteX2-593" fmla="*/ 1718238 w 2242968"/>
              <a:gd name="connsiteY2-594" fmla="*/ 3726856 h 4118141"/>
              <a:gd name="connsiteX3-595" fmla="*/ 1797102 w 2242968"/>
              <a:gd name="connsiteY3-596" fmla="*/ 3713972 h 4118141"/>
              <a:gd name="connsiteX4-597" fmla="*/ 2174820 w 2242968"/>
              <a:gd name="connsiteY4-598" fmla="*/ 3984515 h 4118141"/>
              <a:gd name="connsiteX5-599" fmla="*/ 2175610 w 2242968"/>
              <a:gd name="connsiteY5-600" fmla="*/ 3987265 h 4118141"/>
              <a:gd name="connsiteX6-601" fmla="*/ 2242968 w 2242968"/>
              <a:gd name="connsiteY6-602" fmla="*/ 3993602 h 4118141"/>
              <a:gd name="connsiteX7-603" fmla="*/ 0 w 2242968"/>
              <a:gd name="connsiteY7-604" fmla="*/ 4089211 h 4118141"/>
              <a:gd name="connsiteX8-605" fmla="*/ 271978 w 2242968"/>
              <a:gd name="connsiteY8-606" fmla="*/ 3980149 h 4118141"/>
              <a:gd name="connsiteX9-607" fmla="*/ 538675 w 2242968"/>
              <a:gd name="connsiteY9-608" fmla="*/ 4083238 h 4118141"/>
              <a:gd name="connsiteX10-609" fmla="*/ 569534 w 2242968"/>
              <a:gd name="connsiteY10-610" fmla="*/ 4118141 h 4118141"/>
              <a:gd name="connsiteX11-611" fmla="*/ 594832 w 2242968"/>
              <a:gd name="connsiteY11-612" fmla="*/ 4110813 h 4118141"/>
              <a:gd name="connsiteX12-613" fmla="*/ 610411 w 2242968"/>
              <a:gd name="connsiteY12-614" fmla="*/ 4109347 h 4118141"/>
              <a:gd name="connsiteX13-615" fmla="*/ 618012 w 2242968"/>
              <a:gd name="connsiteY13-616" fmla="*/ 4038984 h 4118141"/>
              <a:gd name="connsiteX14-617" fmla="*/ 987516 w 2242968"/>
              <a:gd name="connsiteY14-618" fmla="*/ 3757949 h 4118141"/>
              <a:gd name="connsiteX15-619" fmla="*/ 1117200 w 2242968"/>
              <a:gd name="connsiteY15-620" fmla="*/ 3779306 h 4118141"/>
              <a:gd name="connsiteX16-621" fmla="*/ 1133972 w 2242968"/>
              <a:gd name="connsiteY16-622" fmla="*/ 3788286 h 4118141"/>
              <a:gd name="connsiteX17-623" fmla="*/ 1180850 w 2242968"/>
              <a:gd name="connsiteY17-624" fmla="*/ 0 h 4118141"/>
              <a:gd name="connsiteX0-625" fmla="*/ 1180850 w 2175610"/>
              <a:gd name="connsiteY0-626" fmla="*/ 0 h 4118141"/>
              <a:gd name="connsiteX1-627" fmla="*/ 1651784 w 2175610"/>
              <a:gd name="connsiteY1-628" fmla="*/ 0 h 4118141"/>
              <a:gd name="connsiteX2-629" fmla="*/ 1718238 w 2175610"/>
              <a:gd name="connsiteY2-630" fmla="*/ 3726856 h 4118141"/>
              <a:gd name="connsiteX3-631" fmla="*/ 1797102 w 2175610"/>
              <a:gd name="connsiteY3-632" fmla="*/ 3713972 h 4118141"/>
              <a:gd name="connsiteX4-633" fmla="*/ 2174820 w 2175610"/>
              <a:gd name="connsiteY4-634" fmla="*/ 3984515 h 4118141"/>
              <a:gd name="connsiteX5-635" fmla="*/ 2175610 w 2175610"/>
              <a:gd name="connsiteY5-636" fmla="*/ 3987265 h 4118141"/>
              <a:gd name="connsiteX6-637" fmla="*/ 0 w 2175610"/>
              <a:gd name="connsiteY6-638" fmla="*/ 4089211 h 4118141"/>
              <a:gd name="connsiteX7-639" fmla="*/ 271978 w 2175610"/>
              <a:gd name="connsiteY7-640" fmla="*/ 3980149 h 4118141"/>
              <a:gd name="connsiteX8-641" fmla="*/ 538675 w 2175610"/>
              <a:gd name="connsiteY8-642" fmla="*/ 4083238 h 4118141"/>
              <a:gd name="connsiteX9-643" fmla="*/ 569534 w 2175610"/>
              <a:gd name="connsiteY9-644" fmla="*/ 4118141 h 4118141"/>
              <a:gd name="connsiteX10-645" fmla="*/ 594832 w 2175610"/>
              <a:gd name="connsiteY10-646" fmla="*/ 4110813 h 4118141"/>
              <a:gd name="connsiteX11-647" fmla="*/ 610411 w 2175610"/>
              <a:gd name="connsiteY11-648" fmla="*/ 4109347 h 4118141"/>
              <a:gd name="connsiteX12-649" fmla="*/ 618012 w 2175610"/>
              <a:gd name="connsiteY12-650" fmla="*/ 4038984 h 4118141"/>
              <a:gd name="connsiteX13-651" fmla="*/ 987516 w 2175610"/>
              <a:gd name="connsiteY13-652" fmla="*/ 3757949 h 4118141"/>
              <a:gd name="connsiteX14-653" fmla="*/ 1117200 w 2175610"/>
              <a:gd name="connsiteY14-654" fmla="*/ 3779306 h 4118141"/>
              <a:gd name="connsiteX15-655" fmla="*/ 1133972 w 2175610"/>
              <a:gd name="connsiteY15-656" fmla="*/ 3788286 h 4118141"/>
              <a:gd name="connsiteX16-657" fmla="*/ 1180850 w 2175610"/>
              <a:gd name="connsiteY16-658" fmla="*/ 0 h 4118141"/>
              <a:gd name="connsiteX0-659" fmla="*/ 1180850 w 2174820"/>
              <a:gd name="connsiteY0-660" fmla="*/ 0 h 4118141"/>
              <a:gd name="connsiteX1-661" fmla="*/ 1651784 w 2174820"/>
              <a:gd name="connsiteY1-662" fmla="*/ 0 h 4118141"/>
              <a:gd name="connsiteX2-663" fmla="*/ 1718238 w 2174820"/>
              <a:gd name="connsiteY2-664" fmla="*/ 3726856 h 4118141"/>
              <a:gd name="connsiteX3-665" fmla="*/ 1797102 w 2174820"/>
              <a:gd name="connsiteY3-666" fmla="*/ 3713972 h 4118141"/>
              <a:gd name="connsiteX4-667" fmla="*/ 2174820 w 2174820"/>
              <a:gd name="connsiteY4-668" fmla="*/ 3984515 h 4118141"/>
              <a:gd name="connsiteX5-669" fmla="*/ 0 w 2174820"/>
              <a:gd name="connsiteY5-670" fmla="*/ 4089211 h 4118141"/>
              <a:gd name="connsiteX6-671" fmla="*/ 271978 w 2174820"/>
              <a:gd name="connsiteY6-672" fmla="*/ 3980149 h 4118141"/>
              <a:gd name="connsiteX7-673" fmla="*/ 538675 w 2174820"/>
              <a:gd name="connsiteY7-674" fmla="*/ 4083238 h 4118141"/>
              <a:gd name="connsiteX8-675" fmla="*/ 569534 w 2174820"/>
              <a:gd name="connsiteY8-676" fmla="*/ 4118141 h 4118141"/>
              <a:gd name="connsiteX9-677" fmla="*/ 594832 w 2174820"/>
              <a:gd name="connsiteY9-678" fmla="*/ 4110813 h 4118141"/>
              <a:gd name="connsiteX10-679" fmla="*/ 610411 w 2174820"/>
              <a:gd name="connsiteY10-680" fmla="*/ 4109347 h 4118141"/>
              <a:gd name="connsiteX11-681" fmla="*/ 618012 w 2174820"/>
              <a:gd name="connsiteY11-682" fmla="*/ 4038984 h 4118141"/>
              <a:gd name="connsiteX12-683" fmla="*/ 987516 w 2174820"/>
              <a:gd name="connsiteY12-684" fmla="*/ 3757949 h 4118141"/>
              <a:gd name="connsiteX13-685" fmla="*/ 1117200 w 2174820"/>
              <a:gd name="connsiteY13-686" fmla="*/ 3779306 h 4118141"/>
              <a:gd name="connsiteX14-687" fmla="*/ 1133972 w 2174820"/>
              <a:gd name="connsiteY14-688" fmla="*/ 3788286 h 4118141"/>
              <a:gd name="connsiteX15-689" fmla="*/ 1180850 w 2174820"/>
              <a:gd name="connsiteY15-690" fmla="*/ 0 h 4118141"/>
              <a:gd name="connsiteX0-691" fmla="*/ 1180850 w 2174820"/>
              <a:gd name="connsiteY0-692" fmla="*/ 0 h 4118141"/>
              <a:gd name="connsiteX1-693" fmla="*/ 1651784 w 2174820"/>
              <a:gd name="connsiteY1-694" fmla="*/ 0 h 4118141"/>
              <a:gd name="connsiteX2-695" fmla="*/ 1718238 w 2174820"/>
              <a:gd name="connsiteY2-696" fmla="*/ 3726856 h 4118141"/>
              <a:gd name="connsiteX3-697" fmla="*/ 2174820 w 2174820"/>
              <a:gd name="connsiteY3-698" fmla="*/ 3984515 h 4118141"/>
              <a:gd name="connsiteX4-699" fmla="*/ 0 w 2174820"/>
              <a:gd name="connsiteY4-700" fmla="*/ 4089211 h 4118141"/>
              <a:gd name="connsiteX5-701" fmla="*/ 271978 w 2174820"/>
              <a:gd name="connsiteY5-702" fmla="*/ 3980149 h 4118141"/>
              <a:gd name="connsiteX6-703" fmla="*/ 538675 w 2174820"/>
              <a:gd name="connsiteY6-704" fmla="*/ 4083238 h 4118141"/>
              <a:gd name="connsiteX7-705" fmla="*/ 569534 w 2174820"/>
              <a:gd name="connsiteY7-706" fmla="*/ 4118141 h 4118141"/>
              <a:gd name="connsiteX8-707" fmla="*/ 594832 w 2174820"/>
              <a:gd name="connsiteY8-708" fmla="*/ 4110813 h 4118141"/>
              <a:gd name="connsiteX9-709" fmla="*/ 610411 w 2174820"/>
              <a:gd name="connsiteY9-710" fmla="*/ 4109347 h 4118141"/>
              <a:gd name="connsiteX10-711" fmla="*/ 618012 w 2174820"/>
              <a:gd name="connsiteY10-712" fmla="*/ 4038984 h 4118141"/>
              <a:gd name="connsiteX11-713" fmla="*/ 987516 w 2174820"/>
              <a:gd name="connsiteY11-714" fmla="*/ 3757949 h 4118141"/>
              <a:gd name="connsiteX12-715" fmla="*/ 1117200 w 2174820"/>
              <a:gd name="connsiteY12-716" fmla="*/ 3779306 h 4118141"/>
              <a:gd name="connsiteX13-717" fmla="*/ 1133972 w 2174820"/>
              <a:gd name="connsiteY13-718" fmla="*/ 3788286 h 4118141"/>
              <a:gd name="connsiteX14-719" fmla="*/ 1180850 w 2174820"/>
              <a:gd name="connsiteY14-720" fmla="*/ 0 h 4118141"/>
              <a:gd name="connsiteX0-721" fmla="*/ 1180850 w 1718238"/>
              <a:gd name="connsiteY0-722" fmla="*/ 0 h 4118141"/>
              <a:gd name="connsiteX1-723" fmla="*/ 1651784 w 1718238"/>
              <a:gd name="connsiteY1-724" fmla="*/ 0 h 4118141"/>
              <a:gd name="connsiteX2-725" fmla="*/ 1718238 w 1718238"/>
              <a:gd name="connsiteY2-726" fmla="*/ 3726856 h 4118141"/>
              <a:gd name="connsiteX3-727" fmla="*/ 0 w 1718238"/>
              <a:gd name="connsiteY3-728" fmla="*/ 4089211 h 4118141"/>
              <a:gd name="connsiteX4-729" fmla="*/ 271978 w 1718238"/>
              <a:gd name="connsiteY4-730" fmla="*/ 3980149 h 4118141"/>
              <a:gd name="connsiteX5-731" fmla="*/ 538675 w 1718238"/>
              <a:gd name="connsiteY5-732" fmla="*/ 4083238 h 4118141"/>
              <a:gd name="connsiteX6-733" fmla="*/ 569534 w 1718238"/>
              <a:gd name="connsiteY6-734" fmla="*/ 4118141 h 4118141"/>
              <a:gd name="connsiteX7-735" fmla="*/ 594832 w 1718238"/>
              <a:gd name="connsiteY7-736" fmla="*/ 4110813 h 4118141"/>
              <a:gd name="connsiteX8-737" fmla="*/ 610411 w 1718238"/>
              <a:gd name="connsiteY8-738" fmla="*/ 4109347 h 4118141"/>
              <a:gd name="connsiteX9-739" fmla="*/ 618012 w 1718238"/>
              <a:gd name="connsiteY9-740" fmla="*/ 4038984 h 4118141"/>
              <a:gd name="connsiteX10-741" fmla="*/ 987516 w 1718238"/>
              <a:gd name="connsiteY10-742" fmla="*/ 3757949 h 4118141"/>
              <a:gd name="connsiteX11-743" fmla="*/ 1117200 w 1718238"/>
              <a:gd name="connsiteY11-744" fmla="*/ 3779306 h 4118141"/>
              <a:gd name="connsiteX12-745" fmla="*/ 1133972 w 1718238"/>
              <a:gd name="connsiteY12-746" fmla="*/ 3788286 h 4118141"/>
              <a:gd name="connsiteX13-747" fmla="*/ 1180850 w 1718238"/>
              <a:gd name="connsiteY13-748" fmla="*/ 0 h 4118141"/>
              <a:gd name="connsiteX0-749" fmla="*/ 1180850 w 1718238"/>
              <a:gd name="connsiteY0-750" fmla="*/ 0 h 4110813"/>
              <a:gd name="connsiteX1-751" fmla="*/ 1651784 w 1718238"/>
              <a:gd name="connsiteY1-752" fmla="*/ 0 h 4110813"/>
              <a:gd name="connsiteX2-753" fmla="*/ 1718238 w 1718238"/>
              <a:gd name="connsiteY2-754" fmla="*/ 3726856 h 4110813"/>
              <a:gd name="connsiteX3-755" fmla="*/ 0 w 1718238"/>
              <a:gd name="connsiteY3-756" fmla="*/ 4089211 h 4110813"/>
              <a:gd name="connsiteX4-757" fmla="*/ 271978 w 1718238"/>
              <a:gd name="connsiteY4-758" fmla="*/ 3980149 h 4110813"/>
              <a:gd name="connsiteX5-759" fmla="*/ 538675 w 1718238"/>
              <a:gd name="connsiteY5-760" fmla="*/ 4083238 h 4110813"/>
              <a:gd name="connsiteX6-761" fmla="*/ 594832 w 1718238"/>
              <a:gd name="connsiteY6-762" fmla="*/ 4110813 h 4110813"/>
              <a:gd name="connsiteX7-763" fmla="*/ 610411 w 1718238"/>
              <a:gd name="connsiteY7-764" fmla="*/ 4109347 h 4110813"/>
              <a:gd name="connsiteX8-765" fmla="*/ 618012 w 1718238"/>
              <a:gd name="connsiteY8-766" fmla="*/ 4038984 h 4110813"/>
              <a:gd name="connsiteX9-767" fmla="*/ 987516 w 1718238"/>
              <a:gd name="connsiteY9-768" fmla="*/ 3757949 h 4110813"/>
              <a:gd name="connsiteX10-769" fmla="*/ 1117200 w 1718238"/>
              <a:gd name="connsiteY10-770" fmla="*/ 3779306 h 4110813"/>
              <a:gd name="connsiteX11-771" fmla="*/ 1133972 w 1718238"/>
              <a:gd name="connsiteY11-772" fmla="*/ 3788286 h 4110813"/>
              <a:gd name="connsiteX12-773" fmla="*/ 1180850 w 1718238"/>
              <a:gd name="connsiteY12-774" fmla="*/ 0 h 4110813"/>
              <a:gd name="connsiteX0-775" fmla="*/ 1180850 w 1718238"/>
              <a:gd name="connsiteY0-776" fmla="*/ 0 h 4110813"/>
              <a:gd name="connsiteX1-777" fmla="*/ 1651784 w 1718238"/>
              <a:gd name="connsiteY1-778" fmla="*/ 0 h 4110813"/>
              <a:gd name="connsiteX2-779" fmla="*/ 1718238 w 1718238"/>
              <a:gd name="connsiteY2-780" fmla="*/ 3726856 h 4110813"/>
              <a:gd name="connsiteX3-781" fmla="*/ 0 w 1718238"/>
              <a:gd name="connsiteY3-782" fmla="*/ 4089211 h 4110813"/>
              <a:gd name="connsiteX4-783" fmla="*/ 271978 w 1718238"/>
              <a:gd name="connsiteY4-784" fmla="*/ 3980149 h 4110813"/>
              <a:gd name="connsiteX5-785" fmla="*/ 538675 w 1718238"/>
              <a:gd name="connsiteY5-786" fmla="*/ 4083238 h 4110813"/>
              <a:gd name="connsiteX6-787" fmla="*/ 594832 w 1718238"/>
              <a:gd name="connsiteY6-788" fmla="*/ 4110813 h 4110813"/>
              <a:gd name="connsiteX7-789" fmla="*/ 618012 w 1718238"/>
              <a:gd name="connsiteY7-790" fmla="*/ 4038984 h 4110813"/>
              <a:gd name="connsiteX8-791" fmla="*/ 987516 w 1718238"/>
              <a:gd name="connsiteY8-792" fmla="*/ 3757949 h 4110813"/>
              <a:gd name="connsiteX9-793" fmla="*/ 1117200 w 1718238"/>
              <a:gd name="connsiteY9-794" fmla="*/ 3779306 h 4110813"/>
              <a:gd name="connsiteX10-795" fmla="*/ 1133972 w 1718238"/>
              <a:gd name="connsiteY10-796" fmla="*/ 3788286 h 4110813"/>
              <a:gd name="connsiteX11-797" fmla="*/ 1180850 w 1718238"/>
              <a:gd name="connsiteY11-798" fmla="*/ 0 h 4110813"/>
              <a:gd name="connsiteX0-799" fmla="*/ 1180850 w 1718238"/>
              <a:gd name="connsiteY0-800" fmla="*/ 0 h 4089211"/>
              <a:gd name="connsiteX1-801" fmla="*/ 1651784 w 1718238"/>
              <a:gd name="connsiteY1-802" fmla="*/ 0 h 4089211"/>
              <a:gd name="connsiteX2-803" fmla="*/ 1718238 w 1718238"/>
              <a:gd name="connsiteY2-804" fmla="*/ 3726856 h 4089211"/>
              <a:gd name="connsiteX3-805" fmla="*/ 0 w 1718238"/>
              <a:gd name="connsiteY3-806" fmla="*/ 4089211 h 4089211"/>
              <a:gd name="connsiteX4-807" fmla="*/ 271978 w 1718238"/>
              <a:gd name="connsiteY4-808" fmla="*/ 3980149 h 4089211"/>
              <a:gd name="connsiteX5-809" fmla="*/ 538675 w 1718238"/>
              <a:gd name="connsiteY5-810" fmla="*/ 4083238 h 4089211"/>
              <a:gd name="connsiteX6-811" fmla="*/ 618012 w 1718238"/>
              <a:gd name="connsiteY6-812" fmla="*/ 4038984 h 4089211"/>
              <a:gd name="connsiteX7-813" fmla="*/ 987516 w 1718238"/>
              <a:gd name="connsiteY7-814" fmla="*/ 3757949 h 4089211"/>
              <a:gd name="connsiteX8-815" fmla="*/ 1117200 w 1718238"/>
              <a:gd name="connsiteY8-816" fmla="*/ 3779306 h 4089211"/>
              <a:gd name="connsiteX9-817" fmla="*/ 1133972 w 1718238"/>
              <a:gd name="connsiteY9-818" fmla="*/ 3788286 h 4089211"/>
              <a:gd name="connsiteX10-819" fmla="*/ 1180850 w 1718238"/>
              <a:gd name="connsiteY10-820" fmla="*/ 0 h 4089211"/>
              <a:gd name="connsiteX0-821" fmla="*/ 1180850 w 1718238"/>
              <a:gd name="connsiteY0-822" fmla="*/ 0 h 4089211"/>
              <a:gd name="connsiteX1-823" fmla="*/ 1651784 w 1718238"/>
              <a:gd name="connsiteY1-824" fmla="*/ 0 h 4089211"/>
              <a:gd name="connsiteX2-825" fmla="*/ 1718238 w 1718238"/>
              <a:gd name="connsiteY2-826" fmla="*/ 3726856 h 4089211"/>
              <a:gd name="connsiteX3-827" fmla="*/ 0 w 1718238"/>
              <a:gd name="connsiteY3-828" fmla="*/ 4089211 h 4089211"/>
              <a:gd name="connsiteX4-829" fmla="*/ 271978 w 1718238"/>
              <a:gd name="connsiteY4-830" fmla="*/ 3980149 h 4089211"/>
              <a:gd name="connsiteX5-831" fmla="*/ 618012 w 1718238"/>
              <a:gd name="connsiteY5-832" fmla="*/ 4038984 h 4089211"/>
              <a:gd name="connsiteX6-833" fmla="*/ 987516 w 1718238"/>
              <a:gd name="connsiteY6-834" fmla="*/ 3757949 h 4089211"/>
              <a:gd name="connsiteX7-835" fmla="*/ 1117200 w 1718238"/>
              <a:gd name="connsiteY7-836" fmla="*/ 3779306 h 4089211"/>
              <a:gd name="connsiteX8-837" fmla="*/ 1133972 w 1718238"/>
              <a:gd name="connsiteY8-838" fmla="*/ 3788286 h 4089211"/>
              <a:gd name="connsiteX9-839" fmla="*/ 1180850 w 1718238"/>
              <a:gd name="connsiteY9-840" fmla="*/ 0 h 4089211"/>
              <a:gd name="connsiteX0-841" fmla="*/ 1180850 w 1718238"/>
              <a:gd name="connsiteY0-842" fmla="*/ 0 h 4089211"/>
              <a:gd name="connsiteX1-843" fmla="*/ 1651784 w 1718238"/>
              <a:gd name="connsiteY1-844" fmla="*/ 0 h 4089211"/>
              <a:gd name="connsiteX2-845" fmla="*/ 1718238 w 1718238"/>
              <a:gd name="connsiteY2-846" fmla="*/ 3726856 h 4089211"/>
              <a:gd name="connsiteX3-847" fmla="*/ 0 w 1718238"/>
              <a:gd name="connsiteY3-848" fmla="*/ 4089211 h 4089211"/>
              <a:gd name="connsiteX4-849" fmla="*/ 271978 w 1718238"/>
              <a:gd name="connsiteY4-850" fmla="*/ 3980149 h 4089211"/>
              <a:gd name="connsiteX5-851" fmla="*/ 987516 w 1718238"/>
              <a:gd name="connsiteY5-852" fmla="*/ 3757949 h 4089211"/>
              <a:gd name="connsiteX6-853" fmla="*/ 1117200 w 1718238"/>
              <a:gd name="connsiteY6-854" fmla="*/ 3779306 h 4089211"/>
              <a:gd name="connsiteX7-855" fmla="*/ 1133972 w 1718238"/>
              <a:gd name="connsiteY7-856" fmla="*/ 3788286 h 4089211"/>
              <a:gd name="connsiteX8-857" fmla="*/ 1180850 w 1718238"/>
              <a:gd name="connsiteY8-858" fmla="*/ 0 h 4089211"/>
              <a:gd name="connsiteX0-859" fmla="*/ 908872 w 1446260"/>
              <a:gd name="connsiteY0-860" fmla="*/ 0 h 3980149"/>
              <a:gd name="connsiteX1-861" fmla="*/ 1379806 w 1446260"/>
              <a:gd name="connsiteY1-862" fmla="*/ 0 h 3980149"/>
              <a:gd name="connsiteX2-863" fmla="*/ 1446260 w 1446260"/>
              <a:gd name="connsiteY2-864" fmla="*/ 3726856 h 3980149"/>
              <a:gd name="connsiteX3-865" fmla="*/ 0 w 1446260"/>
              <a:gd name="connsiteY3-866" fmla="*/ 3980149 h 3980149"/>
              <a:gd name="connsiteX4-867" fmla="*/ 715538 w 1446260"/>
              <a:gd name="connsiteY4-868" fmla="*/ 3757949 h 3980149"/>
              <a:gd name="connsiteX5-869" fmla="*/ 845222 w 1446260"/>
              <a:gd name="connsiteY5-870" fmla="*/ 3779306 h 3980149"/>
              <a:gd name="connsiteX6-871" fmla="*/ 861994 w 1446260"/>
              <a:gd name="connsiteY6-872" fmla="*/ 3788286 h 3980149"/>
              <a:gd name="connsiteX7-873" fmla="*/ 908872 w 1446260"/>
              <a:gd name="connsiteY7-874" fmla="*/ 0 h 3980149"/>
              <a:gd name="connsiteX0-875" fmla="*/ 193334 w 730722"/>
              <a:gd name="connsiteY0-876" fmla="*/ 0 h 3788286"/>
              <a:gd name="connsiteX1-877" fmla="*/ 664268 w 730722"/>
              <a:gd name="connsiteY1-878" fmla="*/ 0 h 3788286"/>
              <a:gd name="connsiteX2-879" fmla="*/ 730722 w 730722"/>
              <a:gd name="connsiteY2-880" fmla="*/ 3726856 h 3788286"/>
              <a:gd name="connsiteX3-881" fmla="*/ 0 w 730722"/>
              <a:gd name="connsiteY3-882" fmla="*/ 3757949 h 3788286"/>
              <a:gd name="connsiteX4-883" fmla="*/ 129684 w 730722"/>
              <a:gd name="connsiteY4-884" fmla="*/ 3779306 h 3788286"/>
              <a:gd name="connsiteX5-885" fmla="*/ 146456 w 730722"/>
              <a:gd name="connsiteY5-886" fmla="*/ 3788286 h 3788286"/>
              <a:gd name="connsiteX6-887" fmla="*/ 193334 w 730722"/>
              <a:gd name="connsiteY6-888" fmla="*/ 0 h 3788286"/>
              <a:gd name="connsiteX0-889" fmla="*/ 63650 w 601038"/>
              <a:gd name="connsiteY0-890" fmla="*/ 0 h 3788286"/>
              <a:gd name="connsiteX1-891" fmla="*/ 534584 w 601038"/>
              <a:gd name="connsiteY1-892" fmla="*/ 0 h 3788286"/>
              <a:gd name="connsiteX2-893" fmla="*/ 601038 w 601038"/>
              <a:gd name="connsiteY2-894" fmla="*/ 3726856 h 3788286"/>
              <a:gd name="connsiteX3-895" fmla="*/ 0 w 601038"/>
              <a:gd name="connsiteY3-896" fmla="*/ 3779306 h 3788286"/>
              <a:gd name="connsiteX4-897" fmla="*/ 16772 w 601038"/>
              <a:gd name="connsiteY4-898" fmla="*/ 3788286 h 3788286"/>
              <a:gd name="connsiteX5-899" fmla="*/ 63650 w 601038"/>
              <a:gd name="connsiteY5-900" fmla="*/ 0 h 3788286"/>
              <a:gd name="connsiteX0-901" fmla="*/ 46878 w 584266"/>
              <a:gd name="connsiteY0-902" fmla="*/ 0 h 3788286"/>
              <a:gd name="connsiteX1-903" fmla="*/ 517812 w 584266"/>
              <a:gd name="connsiteY1-904" fmla="*/ 0 h 3788286"/>
              <a:gd name="connsiteX2-905" fmla="*/ 584266 w 584266"/>
              <a:gd name="connsiteY2-906" fmla="*/ 3726856 h 3788286"/>
              <a:gd name="connsiteX3-907" fmla="*/ 0 w 584266"/>
              <a:gd name="connsiteY3-908" fmla="*/ 3788286 h 3788286"/>
              <a:gd name="connsiteX4-909" fmla="*/ 46878 w 584266"/>
              <a:gd name="connsiteY4-910" fmla="*/ 0 h 3788286"/>
              <a:gd name="connsiteX0-911" fmla="*/ 42099 w 579487"/>
              <a:gd name="connsiteY0-912" fmla="*/ 0 h 3740661"/>
              <a:gd name="connsiteX1-913" fmla="*/ 513033 w 579487"/>
              <a:gd name="connsiteY1-914" fmla="*/ 0 h 3740661"/>
              <a:gd name="connsiteX2-915" fmla="*/ 579487 w 579487"/>
              <a:gd name="connsiteY2-916" fmla="*/ 3726856 h 3740661"/>
              <a:gd name="connsiteX3-917" fmla="*/ 0 w 579487"/>
              <a:gd name="connsiteY3-918" fmla="*/ 3740661 h 3740661"/>
              <a:gd name="connsiteX4-919" fmla="*/ 42099 w 579487"/>
              <a:gd name="connsiteY4-920" fmla="*/ 0 h 374066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9487" h="3740661">
                <a:moveTo>
                  <a:pt x="42099" y="0"/>
                </a:moveTo>
                <a:lnTo>
                  <a:pt x="513033" y="0"/>
                </a:lnTo>
                <a:lnTo>
                  <a:pt x="579487" y="3726856"/>
                </a:lnTo>
                <a:lnTo>
                  <a:pt x="0" y="3740661"/>
                </a:lnTo>
                <a:lnTo>
                  <a:pt x="4209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66" name="Forma libre 165"/>
          <p:cNvSpPr/>
          <p:nvPr/>
        </p:nvSpPr>
        <p:spPr bwMode="auto">
          <a:xfrm>
            <a:off x="1329270" y="3200706"/>
            <a:ext cx="255850" cy="1549377"/>
          </a:xfrm>
          <a:custGeom>
            <a:avLst/>
            <a:gdLst>
              <a:gd name="connsiteX0" fmla="*/ 1180850 w 2833732"/>
              <a:gd name="connsiteY0" fmla="*/ 0 h 5216401"/>
              <a:gd name="connsiteX1" fmla="*/ 1651784 w 2833732"/>
              <a:gd name="connsiteY1" fmla="*/ 0 h 5216401"/>
              <a:gd name="connsiteX2" fmla="*/ 1718238 w 2833732"/>
              <a:gd name="connsiteY2" fmla="*/ 3726856 h 5216401"/>
              <a:gd name="connsiteX3" fmla="*/ 1797102 w 2833732"/>
              <a:gd name="connsiteY3" fmla="*/ 3713972 h 5216401"/>
              <a:gd name="connsiteX4" fmla="*/ 2174820 w 2833732"/>
              <a:gd name="connsiteY4" fmla="*/ 3984515 h 5216401"/>
              <a:gd name="connsiteX5" fmla="*/ 2175610 w 2833732"/>
              <a:gd name="connsiteY5" fmla="*/ 3987265 h 5216401"/>
              <a:gd name="connsiteX6" fmla="*/ 2242968 w 2833732"/>
              <a:gd name="connsiteY6" fmla="*/ 3993602 h 5216401"/>
              <a:gd name="connsiteX7" fmla="*/ 2346736 w 2833732"/>
              <a:gd name="connsiteY7" fmla="*/ 4028932 h 5216401"/>
              <a:gd name="connsiteX8" fmla="*/ 2414592 w 2833732"/>
              <a:gd name="connsiteY8" fmla="*/ 4076249 h 5216401"/>
              <a:gd name="connsiteX9" fmla="*/ 2459754 w 2833732"/>
              <a:gd name="connsiteY9" fmla="*/ 4041476 h 5216401"/>
              <a:gd name="connsiteX10" fmla="*/ 2670632 w 2833732"/>
              <a:gd name="connsiteY10" fmla="*/ 3981365 h 5216401"/>
              <a:gd name="connsiteX11" fmla="*/ 2817442 w 2833732"/>
              <a:gd name="connsiteY11" fmla="*/ 4009025 h 5216401"/>
              <a:gd name="connsiteX12" fmla="*/ 2833732 w 2833732"/>
              <a:gd name="connsiteY12" fmla="*/ 4017276 h 5216401"/>
              <a:gd name="connsiteX13" fmla="*/ 2833732 w 2833732"/>
              <a:gd name="connsiteY13" fmla="*/ 4529809 h 5216401"/>
              <a:gd name="connsiteX14" fmla="*/ 2833732 w 2833732"/>
              <a:gd name="connsiteY14" fmla="*/ 4649393 h 5216401"/>
              <a:gd name="connsiteX15" fmla="*/ 2833732 w 2833732"/>
              <a:gd name="connsiteY15" fmla="*/ 5216401 h 5216401"/>
              <a:gd name="connsiteX16" fmla="*/ 0 w 2833732"/>
              <a:gd name="connsiteY16" fmla="*/ 5216401 h 5216401"/>
              <a:gd name="connsiteX17" fmla="*/ 0 w 2833732"/>
              <a:gd name="connsiteY17" fmla="*/ 4575025 h 5216401"/>
              <a:gd name="connsiteX18" fmla="*/ 0 w 2833732"/>
              <a:gd name="connsiteY18" fmla="*/ 4504455 h 5216401"/>
              <a:gd name="connsiteX19" fmla="*/ 0 w 2833732"/>
              <a:gd name="connsiteY19" fmla="*/ 4089211 h 5216401"/>
              <a:gd name="connsiteX20" fmla="*/ 5281 w 2833732"/>
              <a:gd name="connsiteY20" fmla="*/ 4083238 h 5216401"/>
              <a:gd name="connsiteX21" fmla="*/ 271978 w 2833732"/>
              <a:gd name="connsiteY21" fmla="*/ 3980149 h 5216401"/>
              <a:gd name="connsiteX22" fmla="*/ 538675 w 2833732"/>
              <a:gd name="connsiteY22" fmla="*/ 4083238 h 5216401"/>
              <a:gd name="connsiteX23" fmla="*/ 569534 w 2833732"/>
              <a:gd name="connsiteY23" fmla="*/ 4118141 h 5216401"/>
              <a:gd name="connsiteX24" fmla="*/ 594832 w 2833732"/>
              <a:gd name="connsiteY24" fmla="*/ 4110813 h 5216401"/>
              <a:gd name="connsiteX25" fmla="*/ 610411 w 2833732"/>
              <a:gd name="connsiteY25" fmla="*/ 4109347 h 5216401"/>
              <a:gd name="connsiteX26" fmla="*/ 618012 w 2833732"/>
              <a:gd name="connsiteY26" fmla="*/ 4038984 h 5216401"/>
              <a:gd name="connsiteX27" fmla="*/ 987516 w 2833732"/>
              <a:gd name="connsiteY27" fmla="*/ 3757949 h 5216401"/>
              <a:gd name="connsiteX28" fmla="*/ 1117200 w 2833732"/>
              <a:gd name="connsiteY28" fmla="*/ 3779306 h 5216401"/>
              <a:gd name="connsiteX29" fmla="*/ 1133972 w 2833732"/>
              <a:gd name="connsiteY29" fmla="*/ 3788286 h 5216401"/>
              <a:gd name="connsiteX0-1" fmla="*/ 1180850 w 2833732"/>
              <a:gd name="connsiteY0-2" fmla="*/ 0 h 5216401"/>
              <a:gd name="connsiteX1-3" fmla="*/ 1651784 w 2833732"/>
              <a:gd name="connsiteY1-4" fmla="*/ 0 h 5216401"/>
              <a:gd name="connsiteX2-5" fmla="*/ 1718238 w 2833732"/>
              <a:gd name="connsiteY2-6" fmla="*/ 3726856 h 5216401"/>
              <a:gd name="connsiteX3-7" fmla="*/ 1797102 w 2833732"/>
              <a:gd name="connsiteY3-8" fmla="*/ 3713972 h 5216401"/>
              <a:gd name="connsiteX4-9" fmla="*/ 2174820 w 2833732"/>
              <a:gd name="connsiteY4-10" fmla="*/ 3984515 h 5216401"/>
              <a:gd name="connsiteX5-11" fmla="*/ 2175610 w 2833732"/>
              <a:gd name="connsiteY5-12" fmla="*/ 3987265 h 5216401"/>
              <a:gd name="connsiteX6-13" fmla="*/ 2242968 w 2833732"/>
              <a:gd name="connsiteY6-14" fmla="*/ 3993602 h 5216401"/>
              <a:gd name="connsiteX7-15" fmla="*/ 2346736 w 2833732"/>
              <a:gd name="connsiteY7-16" fmla="*/ 4028932 h 5216401"/>
              <a:gd name="connsiteX8-17" fmla="*/ 2414592 w 2833732"/>
              <a:gd name="connsiteY8-18" fmla="*/ 4076249 h 5216401"/>
              <a:gd name="connsiteX9-19" fmla="*/ 2459754 w 2833732"/>
              <a:gd name="connsiteY9-20" fmla="*/ 4041476 h 5216401"/>
              <a:gd name="connsiteX10-21" fmla="*/ 2670632 w 2833732"/>
              <a:gd name="connsiteY10-22" fmla="*/ 3981365 h 5216401"/>
              <a:gd name="connsiteX11-23" fmla="*/ 2817442 w 2833732"/>
              <a:gd name="connsiteY11-24" fmla="*/ 4009025 h 5216401"/>
              <a:gd name="connsiteX12-25" fmla="*/ 2833732 w 2833732"/>
              <a:gd name="connsiteY12-26" fmla="*/ 4017276 h 5216401"/>
              <a:gd name="connsiteX13-27" fmla="*/ 2833732 w 2833732"/>
              <a:gd name="connsiteY13-28" fmla="*/ 4529809 h 5216401"/>
              <a:gd name="connsiteX14-29" fmla="*/ 2833732 w 2833732"/>
              <a:gd name="connsiteY14-30" fmla="*/ 4649393 h 5216401"/>
              <a:gd name="connsiteX15-31" fmla="*/ 2833732 w 2833732"/>
              <a:gd name="connsiteY15-32" fmla="*/ 5216401 h 5216401"/>
              <a:gd name="connsiteX16-33" fmla="*/ 0 w 2833732"/>
              <a:gd name="connsiteY16-34" fmla="*/ 4575025 h 5216401"/>
              <a:gd name="connsiteX17-35" fmla="*/ 0 w 2833732"/>
              <a:gd name="connsiteY17-36" fmla="*/ 4504455 h 5216401"/>
              <a:gd name="connsiteX18-37" fmla="*/ 0 w 2833732"/>
              <a:gd name="connsiteY18-38" fmla="*/ 4089211 h 5216401"/>
              <a:gd name="connsiteX19-39" fmla="*/ 5281 w 2833732"/>
              <a:gd name="connsiteY19-40" fmla="*/ 4083238 h 5216401"/>
              <a:gd name="connsiteX20-41" fmla="*/ 271978 w 2833732"/>
              <a:gd name="connsiteY20-42" fmla="*/ 3980149 h 5216401"/>
              <a:gd name="connsiteX21-43" fmla="*/ 538675 w 2833732"/>
              <a:gd name="connsiteY21-44" fmla="*/ 4083238 h 5216401"/>
              <a:gd name="connsiteX22-45" fmla="*/ 569534 w 2833732"/>
              <a:gd name="connsiteY22-46" fmla="*/ 4118141 h 5216401"/>
              <a:gd name="connsiteX23-47" fmla="*/ 594832 w 2833732"/>
              <a:gd name="connsiteY23-48" fmla="*/ 4110813 h 5216401"/>
              <a:gd name="connsiteX24-49" fmla="*/ 610411 w 2833732"/>
              <a:gd name="connsiteY24-50" fmla="*/ 4109347 h 5216401"/>
              <a:gd name="connsiteX25-51" fmla="*/ 618012 w 2833732"/>
              <a:gd name="connsiteY25-52" fmla="*/ 4038984 h 5216401"/>
              <a:gd name="connsiteX26-53" fmla="*/ 987516 w 2833732"/>
              <a:gd name="connsiteY26-54" fmla="*/ 3757949 h 5216401"/>
              <a:gd name="connsiteX27-55" fmla="*/ 1117200 w 2833732"/>
              <a:gd name="connsiteY27-56" fmla="*/ 3779306 h 5216401"/>
              <a:gd name="connsiteX28-57" fmla="*/ 1133972 w 2833732"/>
              <a:gd name="connsiteY28-58" fmla="*/ 3788286 h 5216401"/>
              <a:gd name="connsiteX29-59" fmla="*/ 1180850 w 2833732"/>
              <a:gd name="connsiteY29-60" fmla="*/ 0 h 5216401"/>
              <a:gd name="connsiteX0-61" fmla="*/ 1180850 w 2833732"/>
              <a:gd name="connsiteY0-62" fmla="*/ 0 h 5216401"/>
              <a:gd name="connsiteX1-63" fmla="*/ 1651784 w 2833732"/>
              <a:gd name="connsiteY1-64" fmla="*/ 0 h 5216401"/>
              <a:gd name="connsiteX2-65" fmla="*/ 1718238 w 2833732"/>
              <a:gd name="connsiteY2-66" fmla="*/ 3726856 h 5216401"/>
              <a:gd name="connsiteX3-67" fmla="*/ 1797102 w 2833732"/>
              <a:gd name="connsiteY3-68" fmla="*/ 3713972 h 5216401"/>
              <a:gd name="connsiteX4-69" fmla="*/ 2174820 w 2833732"/>
              <a:gd name="connsiteY4-70" fmla="*/ 3984515 h 5216401"/>
              <a:gd name="connsiteX5-71" fmla="*/ 2175610 w 2833732"/>
              <a:gd name="connsiteY5-72" fmla="*/ 3987265 h 5216401"/>
              <a:gd name="connsiteX6-73" fmla="*/ 2242968 w 2833732"/>
              <a:gd name="connsiteY6-74" fmla="*/ 3993602 h 5216401"/>
              <a:gd name="connsiteX7-75" fmla="*/ 2346736 w 2833732"/>
              <a:gd name="connsiteY7-76" fmla="*/ 4028932 h 5216401"/>
              <a:gd name="connsiteX8-77" fmla="*/ 2414592 w 2833732"/>
              <a:gd name="connsiteY8-78" fmla="*/ 4076249 h 5216401"/>
              <a:gd name="connsiteX9-79" fmla="*/ 2459754 w 2833732"/>
              <a:gd name="connsiteY9-80" fmla="*/ 4041476 h 5216401"/>
              <a:gd name="connsiteX10-81" fmla="*/ 2670632 w 2833732"/>
              <a:gd name="connsiteY10-82" fmla="*/ 3981365 h 5216401"/>
              <a:gd name="connsiteX11-83" fmla="*/ 2817442 w 2833732"/>
              <a:gd name="connsiteY11-84" fmla="*/ 4009025 h 5216401"/>
              <a:gd name="connsiteX12-85" fmla="*/ 2833732 w 2833732"/>
              <a:gd name="connsiteY12-86" fmla="*/ 4017276 h 5216401"/>
              <a:gd name="connsiteX13-87" fmla="*/ 2833732 w 2833732"/>
              <a:gd name="connsiteY13-88" fmla="*/ 4529809 h 5216401"/>
              <a:gd name="connsiteX14-89" fmla="*/ 2833732 w 2833732"/>
              <a:gd name="connsiteY14-90" fmla="*/ 4649393 h 5216401"/>
              <a:gd name="connsiteX15-91" fmla="*/ 2833732 w 2833732"/>
              <a:gd name="connsiteY15-92" fmla="*/ 5216401 h 5216401"/>
              <a:gd name="connsiteX16-93" fmla="*/ 0 w 2833732"/>
              <a:gd name="connsiteY16-94" fmla="*/ 4504455 h 5216401"/>
              <a:gd name="connsiteX17-95" fmla="*/ 0 w 2833732"/>
              <a:gd name="connsiteY17-96" fmla="*/ 4089211 h 5216401"/>
              <a:gd name="connsiteX18-97" fmla="*/ 5281 w 2833732"/>
              <a:gd name="connsiteY18-98" fmla="*/ 4083238 h 5216401"/>
              <a:gd name="connsiteX19-99" fmla="*/ 271978 w 2833732"/>
              <a:gd name="connsiteY19-100" fmla="*/ 3980149 h 5216401"/>
              <a:gd name="connsiteX20-101" fmla="*/ 538675 w 2833732"/>
              <a:gd name="connsiteY20-102" fmla="*/ 4083238 h 5216401"/>
              <a:gd name="connsiteX21-103" fmla="*/ 569534 w 2833732"/>
              <a:gd name="connsiteY21-104" fmla="*/ 4118141 h 5216401"/>
              <a:gd name="connsiteX22-105" fmla="*/ 594832 w 2833732"/>
              <a:gd name="connsiteY22-106" fmla="*/ 4110813 h 5216401"/>
              <a:gd name="connsiteX23-107" fmla="*/ 610411 w 2833732"/>
              <a:gd name="connsiteY23-108" fmla="*/ 4109347 h 5216401"/>
              <a:gd name="connsiteX24-109" fmla="*/ 618012 w 2833732"/>
              <a:gd name="connsiteY24-110" fmla="*/ 4038984 h 5216401"/>
              <a:gd name="connsiteX25-111" fmla="*/ 987516 w 2833732"/>
              <a:gd name="connsiteY25-112" fmla="*/ 3757949 h 5216401"/>
              <a:gd name="connsiteX26-113" fmla="*/ 1117200 w 2833732"/>
              <a:gd name="connsiteY26-114" fmla="*/ 3779306 h 5216401"/>
              <a:gd name="connsiteX27-115" fmla="*/ 1133972 w 2833732"/>
              <a:gd name="connsiteY27-116" fmla="*/ 3788286 h 5216401"/>
              <a:gd name="connsiteX28-117" fmla="*/ 1180850 w 2833732"/>
              <a:gd name="connsiteY28-118" fmla="*/ 0 h 5216401"/>
              <a:gd name="connsiteX0-119" fmla="*/ 1180850 w 2833732"/>
              <a:gd name="connsiteY0-120" fmla="*/ 0 h 5216401"/>
              <a:gd name="connsiteX1-121" fmla="*/ 1651784 w 2833732"/>
              <a:gd name="connsiteY1-122" fmla="*/ 0 h 5216401"/>
              <a:gd name="connsiteX2-123" fmla="*/ 1718238 w 2833732"/>
              <a:gd name="connsiteY2-124" fmla="*/ 3726856 h 5216401"/>
              <a:gd name="connsiteX3-125" fmla="*/ 1797102 w 2833732"/>
              <a:gd name="connsiteY3-126" fmla="*/ 3713972 h 5216401"/>
              <a:gd name="connsiteX4-127" fmla="*/ 2174820 w 2833732"/>
              <a:gd name="connsiteY4-128" fmla="*/ 3984515 h 5216401"/>
              <a:gd name="connsiteX5-129" fmla="*/ 2175610 w 2833732"/>
              <a:gd name="connsiteY5-130" fmla="*/ 3987265 h 5216401"/>
              <a:gd name="connsiteX6-131" fmla="*/ 2242968 w 2833732"/>
              <a:gd name="connsiteY6-132" fmla="*/ 3993602 h 5216401"/>
              <a:gd name="connsiteX7-133" fmla="*/ 2346736 w 2833732"/>
              <a:gd name="connsiteY7-134" fmla="*/ 4028932 h 5216401"/>
              <a:gd name="connsiteX8-135" fmla="*/ 2414592 w 2833732"/>
              <a:gd name="connsiteY8-136" fmla="*/ 4076249 h 5216401"/>
              <a:gd name="connsiteX9-137" fmla="*/ 2459754 w 2833732"/>
              <a:gd name="connsiteY9-138" fmla="*/ 4041476 h 5216401"/>
              <a:gd name="connsiteX10-139" fmla="*/ 2670632 w 2833732"/>
              <a:gd name="connsiteY10-140" fmla="*/ 3981365 h 5216401"/>
              <a:gd name="connsiteX11-141" fmla="*/ 2817442 w 2833732"/>
              <a:gd name="connsiteY11-142" fmla="*/ 4009025 h 5216401"/>
              <a:gd name="connsiteX12-143" fmla="*/ 2833732 w 2833732"/>
              <a:gd name="connsiteY12-144" fmla="*/ 4017276 h 5216401"/>
              <a:gd name="connsiteX13-145" fmla="*/ 2833732 w 2833732"/>
              <a:gd name="connsiteY13-146" fmla="*/ 4529809 h 5216401"/>
              <a:gd name="connsiteX14-147" fmla="*/ 2833732 w 2833732"/>
              <a:gd name="connsiteY14-148" fmla="*/ 4649393 h 5216401"/>
              <a:gd name="connsiteX15-149" fmla="*/ 2833732 w 2833732"/>
              <a:gd name="connsiteY15-150" fmla="*/ 5216401 h 5216401"/>
              <a:gd name="connsiteX16-151" fmla="*/ 0 w 2833732"/>
              <a:gd name="connsiteY16-152" fmla="*/ 4089211 h 5216401"/>
              <a:gd name="connsiteX17-153" fmla="*/ 5281 w 2833732"/>
              <a:gd name="connsiteY17-154" fmla="*/ 4083238 h 5216401"/>
              <a:gd name="connsiteX18-155" fmla="*/ 271978 w 2833732"/>
              <a:gd name="connsiteY18-156" fmla="*/ 3980149 h 5216401"/>
              <a:gd name="connsiteX19-157" fmla="*/ 538675 w 2833732"/>
              <a:gd name="connsiteY19-158" fmla="*/ 4083238 h 5216401"/>
              <a:gd name="connsiteX20-159" fmla="*/ 569534 w 2833732"/>
              <a:gd name="connsiteY20-160" fmla="*/ 4118141 h 5216401"/>
              <a:gd name="connsiteX21-161" fmla="*/ 594832 w 2833732"/>
              <a:gd name="connsiteY21-162" fmla="*/ 4110813 h 5216401"/>
              <a:gd name="connsiteX22-163" fmla="*/ 610411 w 2833732"/>
              <a:gd name="connsiteY22-164" fmla="*/ 4109347 h 5216401"/>
              <a:gd name="connsiteX23-165" fmla="*/ 618012 w 2833732"/>
              <a:gd name="connsiteY23-166" fmla="*/ 4038984 h 5216401"/>
              <a:gd name="connsiteX24-167" fmla="*/ 987516 w 2833732"/>
              <a:gd name="connsiteY24-168" fmla="*/ 3757949 h 5216401"/>
              <a:gd name="connsiteX25-169" fmla="*/ 1117200 w 2833732"/>
              <a:gd name="connsiteY25-170" fmla="*/ 3779306 h 5216401"/>
              <a:gd name="connsiteX26-171" fmla="*/ 1133972 w 2833732"/>
              <a:gd name="connsiteY26-172" fmla="*/ 3788286 h 5216401"/>
              <a:gd name="connsiteX27-173" fmla="*/ 1180850 w 2833732"/>
              <a:gd name="connsiteY27-174" fmla="*/ 0 h 5216401"/>
              <a:gd name="connsiteX0-175" fmla="*/ 1180850 w 2833732"/>
              <a:gd name="connsiteY0-176" fmla="*/ 0 h 5216401"/>
              <a:gd name="connsiteX1-177" fmla="*/ 1651784 w 2833732"/>
              <a:gd name="connsiteY1-178" fmla="*/ 0 h 5216401"/>
              <a:gd name="connsiteX2-179" fmla="*/ 1718238 w 2833732"/>
              <a:gd name="connsiteY2-180" fmla="*/ 3726856 h 5216401"/>
              <a:gd name="connsiteX3-181" fmla="*/ 1797102 w 2833732"/>
              <a:gd name="connsiteY3-182" fmla="*/ 3713972 h 5216401"/>
              <a:gd name="connsiteX4-183" fmla="*/ 2174820 w 2833732"/>
              <a:gd name="connsiteY4-184" fmla="*/ 3984515 h 5216401"/>
              <a:gd name="connsiteX5-185" fmla="*/ 2175610 w 2833732"/>
              <a:gd name="connsiteY5-186" fmla="*/ 3987265 h 5216401"/>
              <a:gd name="connsiteX6-187" fmla="*/ 2242968 w 2833732"/>
              <a:gd name="connsiteY6-188" fmla="*/ 3993602 h 5216401"/>
              <a:gd name="connsiteX7-189" fmla="*/ 2346736 w 2833732"/>
              <a:gd name="connsiteY7-190" fmla="*/ 4028932 h 5216401"/>
              <a:gd name="connsiteX8-191" fmla="*/ 2414592 w 2833732"/>
              <a:gd name="connsiteY8-192" fmla="*/ 4076249 h 5216401"/>
              <a:gd name="connsiteX9-193" fmla="*/ 2459754 w 2833732"/>
              <a:gd name="connsiteY9-194" fmla="*/ 4041476 h 5216401"/>
              <a:gd name="connsiteX10-195" fmla="*/ 2670632 w 2833732"/>
              <a:gd name="connsiteY10-196" fmla="*/ 3981365 h 5216401"/>
              <a:gd name="connsiteX11-197" fmla="*/ 2817442 w 2833732"/>
              <a:gd name="connsiteY11-198" fmla="*/ 4009025 h 5216401"/>
              <a:gd name="connsiteX12-199" fmla="*/ 2833732 w 2833732"/>
              <a:gd name="connsiteY12-200" fmla="*/ 4017276 h 5216401"/>
              <a:gd name="connsiteX13-201" fmla="*/ 2833732 w 2833732"/>
              <a:gd name="connsiteY13-202" fmla="*/ 4529809 h 5216401"/>
              <a:gd name="connsiteX14-203" fmla="*/ 2833732 w 2833732"/>
              <a:gd name="connsiteY14-204" fmla="*/ 4649393 h 5216401"/>
              <a:gd name="connsiteX15-205" fmla="*/ 2833732 w 2833732"/>
              <a:gd name="connsiteY15-206" fmla="*/ 5216401 h 5216401"/>
              <a:gd name="connsiteX16-207" fmla="*/ 0 w 2833732"/>
              <a:gd name="connsiteY16-208" fmla="*/ 4089211 h 5216401"/>
              <a:gd name="connsiteX17-209" fmla="*/ 5281 w 2833732"/>
              <a:gd name="connsiteY17-210" fmla="*/ 4083238 h 5216401"/>
              <a:gd name="connsiteX18-211" fmla="*/ 271978 w 2833732"/>
              <a:gd name="connsiteY18-212" fmla="*/ 3980149 h 5216401"/>
              <a:gd name="connsiteX19-213" fmla="*/ 538675 w 2833732"/>
              <a:gd name="connsiteY19-214" fmla="*/ 4083238 h 5216401"/>
              <a:gd name="connsiteX20-215" fmla="*/ 569534 w 2833732"/>
              <a:gd name="connsiteY20-216" fmla="*/ 4118141 h 5216401"/>
              <a:gd name="connsiteX21-217" fmla="*/ 594832 w 2833732"/>
              <a:gd name="connsiteY21-218" fmla="*/ 4110813 h 5216401"/>
              <a:gd name="connsiteX22-219" fmla="*/ 618012 w 2833732"/>
              <a:gd name="connsiteY22-220" fmla="*/ 4038984 h 5216401"/>
              <a:gd name="connsiteX23-221" fmla="*/ 987516 w 2833732"/>
              <a:gd name="connsiteY23-222" fmla="*/ 3757949 h 5216401"/>
              <a:gd name="connsiteX24-223" fmla="*/ 1117200 w 2833732"/>
              <a:gd name="connsiteY24-224" fmla="*/ 3779306 h 5216401"/>
              <a:gd name="connsiteX25-225" fmla="*/ 1133972 w 2833732"/>
              <a:gd name="connsiteY25-226" fmla="*/ 3788286 h 5216401"/>
              <a:gd name="connsiteX26-227" fmla="*/ 1180850 w 2833732"/>
              <a:gd name="connsiteY26-228" fmla="*/ 0 h 5216401"/>
              <a:gd name="connsiteX0-229" fmla="*/ 1180850 w 2833732"/>
              <a:gd name="connsiteY0-230" fmla="*/ 0 h 5216401"/>
              <a:gd name="connsiteX1-231" fmla="*/ 1651784 w 2833732"/>
              <a:gd name="connsiteY1-232" fmla="*/ 0 h 5216401"/>
              <a:gd name="connsiteX2-233" fmla="*/ 1718238 w 2833732"/>
              <a:gd name="connsiteY2-234" fmla="*/ 3726856 h 5216401"/>
              <a:gd name="connsiteX3-235" fmla="*/ 1797102 w 2833732"/>
              <a:gd name="connsiteY3-236" fmla="*/ 3713972 h 5216401"/>
              <a:gd name="connsiteX4-237" fmla="*/ 2174820 w 2833732"/>
              <a:gd name="connsiteY4-238" fmla="*/ 3984515 h 5216401"/>
              <a:gd name="connsiteX5-239" fmla="*/ 2175610 w 2833732"/>
              <a:gd name="connsiteY5-240" fmla="*/ 3987265 h 5216401"/>
              <a:gd name="connsiteX6-241" fmla="*/ 2242968 w 2833732"/>
              <a:gd name="connsiteY6-242" fmla="*/ 3993602 h 5216401"/>
              <a:gd name="connsiteX7-243" fmla="*/ 2346736 w 2833732"/>
              <a:gd name="connsiteY7-244" fmla="*/ 4028932 h 5216401"/>
              <a:gd name="connsiteX8-245" fmla="*/ 2414592 w 2833732"/>
              <a:gd name="connsiteY8-246" fmla="*/ 4076249 h 5216401"/>
              <a:gd name="connsiteX9-247" fmla="*/ 2459754 w 2833732"/>
              <a:gd name="connsiteY9-248" fmla="*/ 4041476 h 5216401"/>
              <a:gd name="connsiteX10-249" fmla="*/ 2670632 w 2833732"/>
              <a:gd name="connsiteY10-250" fmla="*/ 3981365 h 5216401"/>
              <a:gd name="connsiteX11-251" fmla="*/ 2817442 w 2833732"/>
              <a:gd name="connsiteY11-252" fmla="*/ 4009025 h 5216401"/>
              <a:gd name="connsiteX12-253" fmla="*/ 2833732 w 2833732"/>
              <a:gd name="connsiteY12-254" fmla="*/ 4017276 h 5216401"/>
              <a:gd name="connsiteX13-255" fmla="*/ 2833732 w 2833732"/>
              <a:gd name="connsiteY13-256" fmla="*/ 4529809 h 5216401"/>
              <a:gd name="connsiteX14-257" fmla="*/ 2833732 w 2833732"/>
              <a:gd name="connsiteY14-258" fmla="*/ 4649393 h 5216401"/>
              <a:gd name="connsiteX15-259" fmla="*/ 2833732 w 2833732"/>
              <a:gd name="connsiteY15-260" fmla="*/ 5216401 h 5216401"/>
              <a:gd name="connsiteX16-261" fmla="*/ 0 w 2833732"/>
              <a:gd name="connsiteY16-262" fmla="*/ 4089211 h 5216401"/>
              <a:gd name="connsiteX17-263" fmla="*/ 5281 w 2833732"/>
              <a:gd name="connsiteY17-264" fmla="*/ 4083238 h 5216401"/>
              <a:gd name="connsiteX18-265" fmla="*/ 271978 w 2833732"/>
              <a:gd name="connsiteY18-266" fmla="*/ 3980149 h 5216401"/>
              <a:gd name="connsiteX19-267" fmla="*/ 538675 w 2833732"/>
              <a:gd name="connsiteY19-268" fmla="*/ 4083238 h 5216401"/>
              <a:gd name="connsiteX20-269" fmla="*/ 569534 w 2833732"/>
              <a:gd name="connsiteY20-270" fmla="*/ 4118141 h 5216401"/>
              <a:gd name="connsiteX21-271" fmla="*/ 594832 w 2833732"/>
              <a:gd name="connsiteY21-272" fmla="*/ 4110813 h 5216401"/>
              <a:gd name="connsiteX22-273" fmla="*/ 987516 w 2833732"/>
              <a:gd name="connsiteY22-274" fmla="*/ 3757949 h 5216401"/>
              <a:gd name="connsiteX23-275" fmla="*/ 1117200 w 2833732"/>
              <a:gd name="connsiteY23-276" fmla="*/ 3779306 h 5216401"/>
              <a:gd name="connsiteX24-277" fmla="*/ 1133972 w 2833732"/>
              <a:gd name="connsiteY24-278" fmla="*/ 3788286 h 5216401"/>
              <a:gd name="connsiteX25-279" fmla="*/ 1180850 w 2833732"/>
              <a:gd name="connsiteY25-280" fmla="*/ 0 h 5216401"/>
              <a:gd name="connsiteX0-281" fmla="*/ 1180850 w 2833732"/>
              <a:gd name="connsiteY0-282" fmla="*/ 0 h 5216401"/>
              <a:gd name="connsiteX1-283" fmla="*/ 1651784 w 2833732"/>
              <a:gd name="connsiteY1-284" fmla="*/ 0 h 5216401"/>
              <a:gd name="connsiteX2-285" fmla="*/ 1718238 w 2833732"/>
              <a:gd name="connsiteY2-286" fmla="*/ 3726856 h 5216401"/>
              <a:gd name="connsiteX3-287" fmla="*/ 1797102 w 2833732"/>
              <a:gd name="connsiteY3-288" fmla="*/ 3713972 h 5216401"/>
              <a:gd name="connsiteX4-289" fmla="*/ 2174820 w 2833732"/>
              <a:gd name="connsiteY4-290" fmla="*/ 3984515 h 5216401"/>
              <a:gd name="connsiteX5-291" fmla="*/ 2175610 w 2833732"/>
              <a:gd name="connsiteY5-292" fmla="*/ 3987265 h 5216401"/>
              <a:gd name="connsiteX6-293" fmla="*/ 2242968 w 2833732"/>
              <a:gd name="connsiteY6-294" fmla="*/ 3993602 h 5216401"/>
              <a:gd name="connsiteX7-295" fmla="*/ 2346736 w 2833732"/>
              <a:gd name="connsiteY7-296" fmla="*/ 4028932 h 5216401"/>
              <a:gd name="connsiteX8-297" fmla="*/ 2414592 w 2833732"/>
              <a:gd name="connsiteY8-298" fmla="*/ 4076249 h 5216401"/>
              <a:gd name="connsiteX9-299" fmla="*/ 2459754 w 2833732"/>
              <a:gd name="connsiteY9-300" fmla="*/ 4041476 h 5216401"/>
              <a:gd name="connsiteX10-301" fmla="*/ 2670632 w 2833732"/>
              <a:gd name="connsiteY10-302" fmla="*/ 3981365 h 5216401"/>
              <a:gd name="connsiteX11-303" fmla="*/ 2817442 w 2833732"/>
              <a:gd name="connsiteY11-304" fmla="*/ 4009025 h 5216401"/>
              <a:gd name="connsiteX12-305" fmla="*/ 2833732 w 2833732"/>
              <a:gd name="connsiteY12-306" fmla="*/ 4017276 h 5216401"/>
              <a:gd name="connsiteX13-307" fmla="*/ 2833732 w 2833732"/>
              <a:gd name="connsiteY13-308" fmla="*/ 4529809 h 5216401"/>
              <a:gd name="connsiteX14-309" fmla="*/ 2833732 w 2833732"/>
              <a:gd name="connsiteY14-310" fmla="*/ 4649393 h 5216401"/>
              <a:gd name="connsiteX15-311" fmla="*/ 2833732 w 2833732"/>
              <a:gd name="connsiteY15-312" fmla="*/ 5216401 h 5216401"/>
              <a:gd name="connsiteX16-313" fmla="*/ 0 w 2833732"/>
              <a:gd name="connsiteY16-314" fmla="*/ 4089211 h 5216401"/>
              <a:gd name="connsiteX17-315" fmla="*/ 5281 w 2833732"/>
              <a:gd name="connsiteY17-316" fmla="*/ 4083238 h 5216401"/>
              <a:gd name="connsiteX18-317" fmla="*/ 271978 w 2833732"/>
              <a:gd name="connsiteY18-318" fmla="*/ 3980149 h 5216401"/>
              <a:gd name="connsiteX19-319" fmla="*/ 538675 w 2833732"/>
              <a:gd name="connsiteY19-320" fmla="*/ 4083238 h 5216401"/>
              <a:gd name="connsiteX20-321" fmla="*/ 594832 w 2833732"/>
              <a:gd name="connsiteY20-322" fmla="*/ 4110813 h 5216401"/>
              <a:gd name="connsiteX21-323" fmla="*/ 987516 w 2833732"/>
              <a:gd name="connsiteY21-324" fmla="*/ 3757949 h 5216401"/>
              <a:gd name="connsiteX22-325" fmla="*/ 1117200 w 2833732"/>
              <a:gd name="connsiteY22-326" fmla="*/ 3779306 h 5216401"/>
              <a:gd name="connsiteX23-327" fmla="*/ 1133972 w 2833732"/>
              <a:gd name="connsiteY23-328" fmla="*/ 3788286 h 5216401"/>
              <a:gd name="connsiteX24-329" fmla="*/ 1180850 w 2833732"/>
              <a:gd name="connsiteY24-330" fmla="*/ 0 h 5216401"/>
              <a:gd name="connsiteX0-331" fmla="*/ 1180850 w 2833732"/>
              <a:gd name="connsiteY0-332" fmla="*/ 0 h 5216401"/>
              <a:gd name="connsiteX1-333" fmla="*/ 1651784 w 2833732"/>
              <a:gd name="connsiteY1-334" fmla="*/ 0 h 5216401"/>
              <a:gd name="connsiteX2-335" fmla="*/ 1718238 w 2833732"/>
              <a:gd name="connsiteY2-336" fmla="*/ 3726856 h 5216401"/>
              <a:gd name="connsiteX3-337" fmla="*/ 1797102 w 2833732"/>
              <a:gd name="connsiteY3-338" fmla="*/ 3713972 h 5216401"/>
              <a:gd name="connsiteX4-339" fmla="*/ 2174820 w 2833732"/>
              <a:gd name="connsiteY4-340" fmla="*/ 3984515 h 5216401"/>
              <a:gd name="connsiteX5-341" fmla="*/ 2175610 w 2833732"/>
              <a:gd name="connsiteY5-342" fmla="*/ 3987265 h 5216401"/>
              <a:gd name="connsiteX6-343" fmla="*/ 2242968 w 2833732"/>
              <a:gd name="connsiteY6-344" fmla="*/ 3993602 h 5216401"/>
              <a:gd name="connsiteX7-345" fmla="*/ 2346736 w 2833732"/>
              <a:gd name="connsiteY7-346" fmla="*/ 4028932 h 5216401"/>
              <a:gd name="connsiteX8-347" fmla="*/ 2414592 w 2833732"/>
              <a:gd name="connsiteY8-348" fmla="*/ 4076249 h 5216401"/>
              <a:gd name="connsiteX9-349" fmla="*/ 2459754 w 2833732"/>
              <a:gd name="connsiteY9-350" fmla="*/ 4041476 h 5216401"/>
              <a:gd name="connsiteX10-351" fmla="*/ 2670632 w 2833732"/>
              <a:gd name="connsiteY10-352" fmla="*/ 3981365 h 5216401"/>
              <a:gd name="connsiteX11-353" fmla="*/ 2817442 w 2833732"/>
              <a:gd name="connsiteY11-354" fmla="*/ 4009025 h 5216401"/>
              <a:gd name="connsiteX12-355" fmla="*/ 2833732 w 2833732"/>
              <a:gd name="connsiteY12-356" fmla="*/ 4017276 h 5216401"/>
              <a:gd name="connsiteX13-357" fmla="*/ 2833732 w 2833732"/>
              <a:gd name="connsiteY13-358" fmla="*/ 4529809 h 5216401"/>
              <a:gd name="connsiteX14-359" fmla="*/ 2833732 w 2833732"/>
              <a:gd name="connsiteY14-360" fmla="*/ 4649393 h 5216401"/>
              <a:gd name="connsiteX15-361" fmla="*/ 2833732 w 2833732"/>
              <a:gd name="connsiteY15-362" fmla="*/ 5216401 h 5216401"/>
              <a:gd name="connsiteX16-363" fmla="*/ 0 w 2833732"/>
              <a:gd name="connsiteY16-364" fmla="*/ 4089211 h 5216401"/>
              <a:gd name="connsiteX17-365" fmla="*/ 5281 w 2833732"/>
              <a:gd name="connsiteY17-366" fmla="*/ 4083238 h 5216401"/>
              <a:gd name="connsiteX18-367" fmla="*/ 271978 w 2833732"/>
              <a:gd name="connsiteY18-368" fmla="*/ 3980149 h 5216401"/>
              <a:gd name="connsiteX19-369" fmla="*/ 538675 w 2833732"/>
              <a:gd name="connsiteY19-370" fmla="*/ 4083238 h 5216401"/>
              <a:gd name="connsiteX20-371" fmla="*/ 987516 w 2833732"/>
              <a:gd name="connsiteY20-372" fmla="*/ 3757949 h 5216401"/>
              <a:gd name="connsiteX21-373" fmla="*/ 1117200 w 2833732"/>
              <a:gd name="connsiteY21-374" fmla="*/ 3779306 h 5216401"/>
              <a:gd name="connsiteX22-375" fmla="*/ 1133972 w 2833732"/>
              <a:gd name="connsiteY22-376" fmla="*/ 3788286 h 5216401"/>
              <a:gd name="connsiteX23-377" fmla="*/ 1180850 w 2833732"/>
              <a:gd name="connsiteY23-378" fmla="*/ 0 h 5216401"/>
              <a:gd name="connsiteX0-379" fmla="*/ 1180850 w 2833732"/>
              <a:gd name="connsiteY0-380" fmla="*/ 0 h 5216401"/>
              <a:gd name="connsiteX1-381" fmla="*/ 1651784 w 2833732"/>
              <a:gd name="connsiteY1-382" fmla="*/ 0 h 5216401"/>
              <a:gd name="connsiteX2-383" fmla="*/ 1718238 w 2833732"/>
              <a:gd name="connsiteY2-384" fmla="*/ 3726856 h 5216401"/>
              <a:gd name="connsiteX3-385" fmla="*/ 1797102 w 2833732"/>
              <a:gd name="connsiteY3-386" fmla="*/ 3713972 h 5216401"/>
              <a:gd name="connsiteX4-387" fmla="*/ 2174820 w 2833732"/>
              <a:gd name="connsiteY4-388" fmla="*/ 3984515 h 5216401"/>
              <a:gd name="connsiteX5-389" fmla="*/ 2175610 w 2833732"/>
              <a:gd name="connsiteY5-390" fmla="*/ 3987265 h 5216401"/>
              <a:gd name="connsiteX6-391" fmla="*/ 2242968 w 2833732"/>
              <a:gd name="connsiteY6-392" fmla="*/ 3993602 h 5216401"/>
              <a:gd name="connsiteX7-393" fmla="*/ 2346736 w 2833732"/>
              <a:gd name="connsiteY7-394" fmla="*/ 4028932 h 5216401"/>
              <a:gd name="connsiteX8-395" fmla="*/ 2414592 w 2833732"/>
              <a:gd name="connsiteY8-396" fmla="*/ 4076249 h 5216401"/>
              <a:gd name="connsiteX9-397" fmla="*/ 2459754 w 2833732"/>
              <a:gd name="connsiteY9-398" fmla="*/ 4041476 h 5216401"/>
              <a:gd name="connsiteX10-399" fmla="*/ 2670632 w 2833732"/>
              <a:gd name="connsiteY10-400" fmla="*/ 3981365 h 5216401"/>
              <a:gd name="connsiteX11-401" fmla="*/ 2817442 w 2833732"/>
              <a:gd name="connsiteY11-402" fmla="*/ 4009025 h 5216401"/>
              <a:gd name="connsiteX12-403" fmla="*/ 2833732 w 2833732"/>
              <a:gd name="connsiteY12-404" fmla="*/ 4017276 h 5216401"/>
              <a:gd name="connsiteX13-405" fmla="*/ 2833732 w 2833732"/>
              <a:gd name="connsiteY13-406" fmla="*/ 4529809 h 5216401"/>
              <a:gd name="connsiteX14-407" fmla="*/ 2833732 w 2833732"/>
              <a:gd name="connsiteY14-408" fmla="*/ 4649393 h 5216401"/>
              <a:gd name="connsiteX15-409" fmla="*/ 2833732 w 2833732"/>
              <a:gd name="connsiteY15-410" fmla="*/ 5216401 h 5216401"/>
              <a:gd name="connsiteX16-411" fmla="*/ 0 w 2833732"/>
              <a:gd name="connsiteY16-412" fmla="*/ 4089211 h 5216401"/>
              <a:gd name="connsiteX17-413" fmla="*/ 5281 w 2833732"/>
              <a:gd name="connsiteY17-414" fmla="*/ 4083238 h 5216401"/>
              <a:gd name="connsiteX18-415" fmla="*/ 271978 w 2833732"/>
              <a:gd name="connsiteY18-416" fmla="*/ 3980149 h 5216401"/>
              <a:gd name="connsiteX19-417" fmla="*/ 987516 w 2833732"/>
              <a:gd name="connsiteY19-418" fmla="*/ 3757949 h 5216401"/>
              <a:gd name="connsiteX20-419" fmla="*/ 1117200 w 2833732"/>
              <a:gd name="connsiteY20-420" fmla="*/ 3779306 h 5216401"/>
              <a:gd name="connsiteX21-421" fmla="*/ 1133972 w 2833732"/>
              <a:gd name="connsiteY21-422" fmla="*/ 3788286 h 5216401"/>
              <a:gd name="connsiteX22-423" fmla="*/ 1180850 w 2833732"/>
              <a:gd name="connsiteY22-424" fmla="*/ 0 h 5216401"/>
              <a:gd name="connsiteX0-425" fmla="*/ 1180850 w 2833732"/>
              <a:gd name="connsiteY0-426" fmla="*/ 0 h 5216401"/>
              <a:gd name="connsiteX1-427" fmla="*/ 1651784 w 2833732"/>
              <a:gd name="connsiteY1-428" fmla="*/ 0 h 5216401"/>
              <a:gd name="connsiteX2-429" fmla="*/ 1718238 w 2833732"/>
              <a:gd name="connsiteY2-430" fmla="*/ 3726856 h 5216401"/>
              <a:gd name="connsiteX3-431" fmla="*/ 1797102 w 2833732"/>
              <a:gd name="connsiteY3-432" fmla="*/ 3713972 h 5216401"/>
              <a:gd name="connsiteX4-433" fmla="*/ 2174820 w 2833732"/>
              <a:gd name="connsiteY4-434" fmla="*/ 3984515 h 5216401"/>
              <a:gd name="connsiteX5-435" fmla="*/ 2175610 w 2833732"/>
              <a:gd name="connsiteY5-436" fmla="*/ 3987265 h 5216401"/>
              <a:gd name="connsiteX6-437" fmla="*/ 2242968 w 2833732"/>
              <a:gd name="connsiteY6-438" fmla="*/ 3993602 h 5216401"/>
              <a:gd name="connsiteX7-439" fmla="*/ 2346736 w 2833732"/>
              <a:gd name="connsiteY7-440" fmla="*/ 4028932 h 5216401"/>
              <a:gd name="connsiteX8-441" fmla="*/ 2414592 w 2833732"/>
              <a:gd name="connsiteY8-442" fmla="*/ 4076249 h 5216401"/>
              <a:gd name="connsiteX9-443" fmla="*/ 2459754 w 2833732"/>
              <a:gd name="connsiteY9-444" fmla="*/ 4041476 h 5216401"/>
              <a:gd name="connsiteX10-445" fmla="*/ 2670632 w 2833732"/>
              <a:gd name="connsiteY10-446" fmla="*/ 3981365 h 5216401"/>
              <a:gd name="connsiteX11-447" fmla="*/ 2817442 w 2833732"/>
              <a:gd name="connsiteY11-448" fmla="*/ 4009025 h 5216401"/>
              <a:gd name="connsiteX12-449" fmla="*/ 2833732 w 2833732"/>
              <a:gd name="connsiteY12-450" fmla="*/ 4017276 h 5216401"/>
              <a:gd name="connsiteX13-451" fmla="*/ 2833732 w 2833732"/>
              <a:gd name="connsiteY13-452" fmla="*/ 4529809 h 5216401"/>
              <a:gd name="connsiteX14-453" fmla="*/ 2833732 w 2833732"/>
              <a:gd name="connsiteY14-454" fmla="*/ 4649393 h 5216401"/>
              <a:gd name="connsiteX15-455" fmla="*/ 2833732 w 2833732"/>
              <a:gd name="connsiteY15-456" fmla="*/ 5216401 h 5216401"/>
              <a:gd name="connsiteX16-457" fmla="*/ 0 w 2833732"/>
              <a:gd name="connsiteY16-458" fmla="*/ 4089211 h 5216401"/>
              <a:gd name="connsiteX17-459" fmla="*/ 5281 w 2833732"/>
              <a:gd name="connsiteY17-460" fmla="*/ 4083238 h 5216401"/>
              <a:gd name="connsiteX18-461" fmla="*/ 987516 w 2833732"/>
              <a:gd name="connsiteY18-462" fmla="*/ 3757949 h 5216401"/>
              <a:gd name="connsiteX19-463" fmla="*/ 1117200 w 2833732"/>
              <a:gd name="connsiteY19-464" fmla="*/ 3779306 h 5216401"/>
              <a:gd name="connsiteX20-465" fmla="*/ 1133972 w 2833732"/>
              <a:gd name="connsiteY20-466" fmla="*/ 3788286 h 5216401"/>
              <a:gd name="connsiteX21-467" fmla="*/ 1180850 w 2833732"/>
              <a:gd name="connsiteY21-468" fmla="*/ 0 h 5216401"/>
              <a:gd name="connsiteX0-469" fmla="*/ 1180850 w 2833732"/>
              <a:gd name="connsiteY0-470" fmla="*/ 0 h 5216401"/>
              <a:gd name="connsiteX1-471" fmla="*/ 1651784 w 2833732"/>
              <a:gd name="connsiteY1-472" fmla="*/ 0 h 5216401"/>
              <a:gd name="connsiteX2-473" fmla="*/ 1718238 w 2833732"/>
              <a:gd name="connsiteY2-474" fmla="*/ 3726856 h 5216401"/>
              <a:gd name="connsiteX3-475" fmla="*/ 1797102 w 2833732"/>
              <a:gd name="connsiteY3-476" fmla="*/ 3713972 h 5216401"/>
              <a:gd name="connsiteX4-477" fmla="*/ 2174820 w 2833732"/>
              <a:gd name="connsiteY4-478" fmla="*/ 3984515 h 5216401"/>
              <a:gd name="connsiteX5-479" fmla="*/ 2175610 w 2833732"/>
              <a:gd name="connsiteY5-480" fmla="*/ 3987265 h 5216401"/>
              <a:gd name="connsiteX6-481" fmla="*/ 2242968 w 2833732"/>
              <a:gd name="connsiteY6-482" fmla="*/ 3993602 h 5216401"/>
              <a:gd name="connsiteX7-483" fmla="*/ 2346736 w 2833732"/>
              <a:gd name="connsiteY7-484" fmla="*/ 4028932 h 5216401"/>
              <a:gd name="connsiteX8-485" fmla="*/ 2414592 w 2833732"/>
              <a:gd name="connsiteY8-486" fmla="*/ 4076249 h 5216401"/>
              <a:gd name="connsiteX9-487" fmla="*/ 2459754 w 2833732"/>
              <a:gd name="connsiteY9-488" fmla="*/ 4041476 h 5216401"/>
              <a:gd name="connsiteX10-489" fmla="*/ 2670632 w 2833732"/>
              <a:gd name="connsiteY10-490" fmla="*/ 3981365 h 5216401"/>
              <a:gd name="connsiteX11-491" fmla="*/ 2817442 w 2833732"/>
              <a:gd name="connsiteY11-492" fmla="*/ 4009025 h 5216401"/>
              <a:gd name="connsiteX12-493" fmla="*/ 2833732 w 2833732"/>
              <a:gd name="connsiteY12-494" fmla="*/ 4017276 h 5216401"/>
              <a:gd name="connsiteX13-495" fmla="*/ 2833732 w 2833732"/>
              <a:gd name="connsiteY13-496" fmla="*/ 4529809 h 5216401"/>
              <a:gd name="connsiteX14-497" fmla="*/ 2833732 w 2833732"/>
              <a:gd name="connsiteY14-498" fmla="*/ 4649393 h 5216401"/>
              <a:gd name="connsiteX15-499" fmla="*/ 2833732 w 2833732"/>
              <a:gd name="connsiteY15-500" fmla="*/ 5216401 h 5216401"/>
              <a:gd name="connsiteX16-501" fmla="*/ 0 w 2833732"/>
              <a:gd name="connsiteY16-502" fmla="*/ 4089211 h 5216401"/>
              <a:gd name="connsiteX17-503" fmla="*/ 987516 w 2833732"/>
              <a:gd name="connsiteY17-504" fmla="*/ 3757949 h 5216401"/>
              <a:gd name="connsiteX18-505" fmla="*/ 1117200 w 2833732"/>
              <a:gd name="connsiteY18-506" fmla="*/ 3779306 h 5216401"/>
              <a:gd name="connsiteX19-507" fmla="*/ 1133972 w 2833732"/>
              <a:gd name="connsiteY19-508" fmla="*/ 3788286 h 5216401"/>
              <a:gd name="connsiteX20-509" fmla="*/ 1180850 w 2833732"/>
              <a:gd name="connsiteY20-510" fmla="*/ 0 h 5216401"/>
              <a:gd name="connsiteX0-511" fmla="*/ 1180850 w 2833732"/>
              <a:gd name="connsiteY0-512" fmla="*/ 0 h 5216401"/>
              <a:gd name="connsiteX1-513" fmla="*/ 1651784 w 2833732"/>
              <a:gd name="connsiteY1-514" fmla="*/ 0 h 5216401"/>
              <a:gd name="connsiteX2-515" fmla="*/ 1718238 w 2833732"/>
              <a:gd name="connsiteY2-516" fmla="*/ 3726856 h 5216401"/>
              <a:gd name="connsiteX3-517" fmla="*/ 1797102 w 2833732"/>
              <a:gd name="connsiteY3-518" fmla="*/ 3713972 h 5216401"/>
              <a:gd name="connsiteX4-519" fmla="*/ 2174820 w 2833732"/>
              <a:gd name="connsiteY4-520" fmla="*/ 3984515 h 5216401"/>
              <a:gd name="connsiteX5-521" fmla="*/ 2242968 w 2833732"/>
              <a:gd name="connsiteY5-522" fmla="*/ 3993602 h 5216401"/>
              <a:gd name="connsiteX6-523" fmla="*/ 2346736 w 2833732"/>
              <a:gd name="connsiteY6-524" fmla="*/ 4028932 h 5216401"/>
              <a:gd name="connsiteX7-525" fmla="*/ 2414592 w 2833732"/>
              <a:gd name="connsiteY7-526" fmla="*/ 4076249 h 5216401"/>
              <a:gd name="connsiteX8-527" fmla="*/ 2459754 w 2833732"/>
              <a:gd name="connsiteY8-528" fmla="*/ 4041476 h 5216401"/>
              <a:gd name="connsiteX9-529" fmla="*/ 2670632 w 2833732"/>
              <a:gd name="connsiteY9-530" fmla="*/ 3981365 h 5216401"/>
              <a:gd name="connsiteX10-531" fmla="*/ 2817442 w 2833732"/>
              <a:gd name="connsiteY10-532" fmla="*/ 4009025 h 5216401"/>
              <a:gd name="connsiteX11-533" fmla="*/ 2833732 w 2833732"/>
              <a:gd name="connsiteY11-534" fmla="*/ 4017276 h 5216401"/>
              <a:gd name="connsiteX12-535" fmla="*/ 2833732 w 2833732"/>
              <a:gd name="connsiteY12-536" fmla="*/ 4529809 h 5216401"/>
              <a:gd name="connsiteX13-537" fmla="*/ 2833732 w 2833732"/>
              <a:gd name="connsiteY13-538" fmla="*/ 4649393 h 5216401"/>
              <a:gd name="connsiteX14-539" fmla="*/ 2833732 w 2833732"/>
              <a:gd name="connsiteY14-540" fmla="*/ 5216401 h 5216401"/>
              <a:gd name="connsiteX15-541" fmla="*/ 0 w 2833732"/>
              <a:gd name="connsiteY15-542" fmla="*/ 4089211 h 5216401"/>
              <a:gd name="connsiteX16-543" fmla="*/ 987516 w 2833732"/>
              <a:gd name="connsiteY16-544" fmla="*/ 3757949 h 5216401"/>
              <a:gd name="connsiteX17-545" fmla="*/ 1117200 w 2833732"/>
              <a:gd name="connsiteY17-546" fmla="*/ 3779306 h 5216401"/>
              <a:gd name="connsiteX18-547" fmla="*/ 1133972 w 2833732"/>
              <a:gd name="connsiteY18-548" fmla="*/ 3788286 h 5216401"/>
              <a:gd name="connsiteX19-549" fmla="*/ 1180850 w 2833732"/>
              <a:gd name="connsiteY19-550" fmla="*/ 0 h 5216401"/>
              <a:gd name="connsiteX0-551" fmla="*/ 1180850 w 2833732"/>
              <a:gd name="connsiteY0-552" fmla="*/ 0 h 5216401"/>
              <a:gd name="connsiteX1-553" fmla="*/ 1651784 w 2833732"/>
              <a:gd name="connsiteY1-554" fmla="*/ 0 h 5216401"/>
              <a:gd name="connsiteX2-555" fmla="*/ 1718238 w 2833732"/>
              <a:gd name="connsiteY2-556" fmla="*/ 3726856 h 5216401"/>
              <a:gd name="connsiteX3-557" fmla="*/ 1797102 w 2833732"/>
              <a:gd name="connsiteY3-558" fmla="*/ 3713972 h 5216401"/>
              <a:gd name="connsiteX4-559" fmla="*/ 2174820 w 2833732"/>
              <a:gd name="connsiteY4-560" fmla="*/ 3984515 h 5216401"/>
              <a:gd name="connsiteX5-561" fmla="*/ 2209192 w 2833732"/>
              <a:gd name="connsiteY5-562" fmla="*/ 3994499 h 5216401"/>
              <a:gd name="connsiteX6-563" fmla="*/ 2242968 w 2833732"/>
              <a:gd name="connsiteY6-564" fmla="*/ 3993602 h 5216401"/>
              <a:gd name="connsiteX7-565" fmla="*/ 2346736 w 2833732"/>
              <a:gd name="connsiteY7-566" fmla="*/ 4028932 h 5216401"/>
              <a:gd name="connsiteX8-567" fmla="*/ 2414592 w 2833732"/>
              <a:gd name="connsiteY8-568" fmla="*/ 4076249 h 5216401"/>
              <a:gd name="connsiteX9-569" fmla="*/ 2459754 w 2833732"/>
              <a:gd name="connsiteY9-570" fmla="*/ 4041476 h 5216401"/>
              <a:gd name="connsiteX10-571" fmla="*/ 2670632 w 2833732"/>
              <a:gd name="connsiteY10-572" fmla="*/ 3981365 h 5216401"/>
              <a:gd name="connsiteX11-573" fmla="*/ 2817442 w 2833732"/>
              <a:gd name="connsiteY11-574" fmla="*/ 4009025 h 5216401"/>
              <a:gd name="connsiteX12-575" fmla="*/ 2833732 w 2833732"/>
              <a:gd name="connsiteY12-576" fmla="*/ 4017276 h 5216401"/>
              <a:gd name="connsiteX13-577" fmla="*/ 2833732 w 2833732"/>
              <a:gd name="connsiteY13-578" fmla="*/ 4529809 h 5216401"/>
              <a:gd name="connsiteX14-579" fmla="*/ 2833732 w 2833732"/>
              <a:gd name="connsiteY14-580" fmla="*/ 4649393 h 5216401"/>
              <a:gd name="connsiteX15-581" fmla="*/ 2833732 w 2833732"/>
              <a:gd name="connsiteY15-582" fmla="*/ 5216401 h 5216401"/>
              <a:gd name="connsiteX16-583" fmla="*/ 0 w 2833732"/>
              <a:gd name="connsiteY16-584" fmla="*/ 4089211 h 5216401"/>
              <a:gd name="connsiteX17-585" fmla="*/ 987516 w 2833732"/>
              <a:gd name="connsiteY17-586" fmla="*/ 3757949 h 5216401"/>
              <a:gd name="connsiteX18-587" fmla="*/ 1117200 w 2833732"/>
              <a:gd name="connsiteY18-588" fmla="*/ 3779306 h 5216401"/>
              <a:gd name="connsiteX19-589" fmla="*/ 1133972 w 2833732"/>
              <a:gd name="connsiteY19-590" fmla="*/ 3788286 h 5216401"/>
              <a:gd name="connsiteX20-591" fmla="*/ 1180850 w 2833732"/>
              <a:gd name="connsiteY20-592" fmla="*/ 0 h 5216401"/>
              <a:gd name="connsiteX0-593" fmla="*/ 1180850 w 2833732"/>
              <a:gd name="connsiteY0-594" fmla="*/ 0 h 5216401"/>
              <a:gd name="connsiteX1-595" fmla="*/ 1651784 w 2833732"/>
              <a:gd name="connsiteY1-596" fmla="*/ 0 h 5216401"/>
              <a:gd name="connsiteX2-597" fmla="*/ 1718238 w 2833732"/>
              <a:gd name="connsiteY2-598" fmla="*/ 3726856 h 5216401"/>
              <a:gd name="connsiteX3-599" fmla="*/ 1797102 w 2833732"/>
              <a:gd name="connsiteY3-600" fmla="*/ 3713972 h 5216401"/>
              <a:gd name="connsiteX4-601" fmla="*/ 2174820 w 2833732"/>
              <a:gd name="connsiteY4-602" fmla="*/ 3984515 h 5216401"/>
              <a:gd name="connsiteX5-603" fmla="*/ 2209192 w 2833732"/>
              <a:gd name="connsiteY5-604" fmla="*/ 3994499 h 5216401"/>
              <a:gd name="connsiteX6-605" fmla="*/ 2346736 w 2833732"/>
              <a:gd name="connsiteY6-606" fmla="*/ 4028932 h 5216401"/>
              <a:gd name="connsiteX7-607" fmla="*/ 2414592 w 2833732"/>
              <a:gd name="connsiteY7-608" fmla="*/ 4076249 h 5216401"/>
              <a:gd name="connsiteX8-609" fmla="*/ 2459754 w 2833732"/>
              <a:gd name="connsiteY8-610" fmla="*/ 4041476 h 5216401"/>
              <a:gd name="connsiteX9-611" fmla="*/ 2670632 w 2833732"/>
              <a:gd name="connsiteY9-612" fmla="*/ 3981365 h 5216401"/>
              <a:gd name="connsiteX10-613" fmla="*/ 2817442 w 2833732"/>
              <a:gd name="connsiteY10-614" fmla="*/ 4009025 h 5216401"/>
              <a:gd name="connsiteX11-615" fmla="*/ 2833732 w 2833732"/>
              <a:gd name="connsiteY11-616" fmla="*/ 4017276 h 5216401"/>
              <a:gd name="connsiteX12-617" fmla="*/ 2833732 w 2833732"/>
              <a:gd name="connsiteY12-618" fmla="*/ 4529809 h 5216401"/>
              <a:gd name="connsiteX13-619" fmla="*/ 2833732 w 2833732"/>
              <a:gd name="connsiteY13-620" fmla="*/ 4649393 h 5216401"/>
              <a:gd name="connsiteX14-621" fmla="*/ 2833732 w 2833732"/>
              <a:gd name="connsiteY14-622" fmla="*/ 5216401 h 5216401"/>
              <a:gd name="connsiteX15-623" fmla="*/ 0 w 2833732"/>
              <a:gd name="connsiteY15-624" fmla="*/ 4089211 h 5216401"/>
              <a:gd name="connsiteX16-625" fmla="*/ 987516 w 2833732"/>
              <a:gd name="connsiteY16-626" fmla="*/ 3757949 h 5216401"/>
              <a:gd name="connsiteX17-627" fmla="*/ 1117200 w 2833732"/>
              <a:gd name="connsiteY17-628" fmla="*/ 3779306 h 5216401"/>
              <a:gd name="connsiteX18-629" fmla="*/ 1133972 w 2833732"/>
              <a:gd name="connsiteY18-630" fmla="*/ 3788286 h 5216401"/>
              <a:gd name="connsiteX19-631" fmla="*/ 1180850 w 2833732"/>
              <a:gd name="connsiteY19-632" fmla="*/ 0 h 5216401"/>
              <a:gd name="connsiteX0-633" fmla="*/ 1180850 w 2833732"/>
              <a:gd name="connsiteY0-634" fmla="*/ 0 h 5216401"/>
              <a:gd name="connsiteX1-635" fmla="*/ 1651784 w 2833732"/>
              <a:gd name="connsiteY1-636" fmla="*/ 0 h 5216401"/>
              <a:gd name="connsiteX2-637" fmla="*/ 1718238 w 2833732"/>
              <a:gd name="connsiteY2-638" fmla="*/ 3726856 h 5216401"/>
              <a:gd name="connsiteX3-639" fmla="*/ 1797102 w 2833732"/>
              <a:gd name="connsiteY3-640" fmla="*/ 3713972 h 5216401"/>
              <a:gd name="connsiteX4-641" fmla="*/ 2209192 w 2833732"/>
              <a:gd name="connsiteY4-642" fmla="*/ 3994499 h 5216401"/>
              <a:gd name="connsiteX5-643" fmla="*/ 2346736 w 2833732"/>
              <a:gd name="connsiteY5-644" fmla="*/ 4028932 h 5216401"/>
              <a:gd name="connsiteX6-645" fmla="*/ 2414592 w 2833732"/>
              <a:gd name="connsiteY6-646" fmla="*/ 4076249 h 5216401"/>
              <a:gd name="connsiteX7-647" fmla="*/ 2459754 w 2833732"/>
              <a:gd name="connsiteY7-648" fmla="*/ 4041476 h 5216401"/>
              <a:gd name="connsiteX8-649" fmla="*/ 2670632 w 2833732"/>
              <a:gd name="connsiteY8-650" fmla="*/ 3981365 h 5216401"/>
              <a:gd name="connsiteX9-651" fmla="*/ 2817442 w 2833732"/>
              <a:gd name="connsiteY9-652" fmla="*/ 4009025 h 5216401"/>
              <a:gd name="connsiteX10-653" fmla="*/ 2833732 w 2833732"/>
              <a:gd name="connsiteY10-654" fmla="*/ 4017276 h 5216401"/>
              <a:gd name="connsiteX11-655" fmla="*/ 2833732 w 2833732"/>
              <a:gd name="connsiteY11-656" fmla="*/ 4529809 h 5216401"/>
              <a:gd name="connsiteX12-657" fmla="*/ 2833732 w 2833732"/>
              <a:gd name="connsiteY12-658" fmla="*/ 4649393 h 5216401"/>
              <a:gd name="connsiteX13-659" fmla="*/ 2833732 w 2833732"/>
              <a:gd name="connsiteY13-660" fmla="*/ 5216401 h 5216401"/>
              <a:gd name="connsiteX14-661" fmla="*/ 0 w 2833732"/>
              <a:gd name="connsiteY14-662" fmla="*/ 4089211 h 5216401"/>
              <a:gd name="connsiteX15-663" fmla="*/ 987516 w 2833732"/>
              <a:gd name="connsiteY15-664" fmla="*/ 3757949 h 5216401"/>
              <a:gd name="connsiteX16-665" fmla="*/ 1117200 w 2833732"/>
              <a:gd name="connsiteY16-666" fmla="*/ 3779306 h 5216401"/>
              <a:gd name="connsiteX17-667" fmla="*/ 1133972 w 2833732"/>
              <a:gd name="connsiteY17-668" fmla="*/ 3788286 h 5216401"/>
              <a:gd name="connsiteX18-669" fmla="*/ 1180850 w 2833732"/>
              <a:gd name="connsiteY18-670" fmla="*/ 0 h 5216401"/>
              <a:gd name="connsiteX0-671" fmla="*/ 1180850 w 2833732"/>
              <a:gd name="connsiteY0-672" fmla="*/ 0 h 5216401"/>
              <a:gd name="connsiteX1-673" fmla="*/ 1651784 w 2833732"/>
              <a:gd name="connsiteY1-674" fmla="*/ 0 h 5216401"/>
              <a:gd name="connsiteX2-675" fmla="*/ 1718238 w 2833732"/>
              <a:gd name="connsiteY2-676" fmla="*/ 3726856 h 5216401"/>
              <a:gd name="connsiteX3-677" fmla="*/ 1797102 w 2833732"/>
              <a:gd name="connsiteY3-678" fmla="*/ 3713972 h 5216401"/>
              <a:gd name="connsiteX4-679" fmla="*/ 2346736 w 2833732"/>
              <a:gd name="connsiteY4-680" fmla="*/ 4028932 h 5216401"/>
              <a:gd name="connsiteX5-681" fmla="*/ 2414592 w 2833732"/>
              <a:gd name="connsiteY5-682" fmla="*/ 4076249 h 5216401"/>
              <a:gd name="connsiteX6-683" fmla="*/ 2459754 w 2833732"/>
              <a:gd name="connsiteY6-684" fmla="*/ 4041476 h 5216401"/>
              <a:gd name="connsiteX7-685" fmla="*/ 2670632 w 2833732"/>
              <a:gd name="connsiteY7-686" fmla="*/ 3981365 h 5216401"/>
              <a:gd name="connsiteX8-687" fmla="*/ 2817442 w 2833732"/>
              <a:gd name="connsiteY8-688" fmla="*/ 4009025 h 5216401"/>
              <a:gd name="connsiteX9-689" fmla="*/ 2833732 w 2833732"/>
              <a:gd name="connsiteY9-690" fmla="*/ 4017276 h 5216401"/>
              <a:gd name="connsiteX10-691" fmla="*/ 2833732 w 2833732"/>
              <a:gd name="connsiteY10-692" fmla="*/ 4529809 h 5216401"/>
              <a:gd name="connsiteX11-693" fmla="*/ 2833732 w 2833732"/>
              <a:gd name="connsiteY11-694" fmla="*/ 4649393 h 5216401"/>
              <a:gd name="connsiteX12-695" fmla="*/ 2833732 w 2833732"/>
              <a:gd name="connsiteY12-696" fmla="*/ 5216401 h 5216401"/>
              <a:gd name="connsiteX13-697" fmla="*/ 0 w 2833732"/>
              <a:gd name="connsiteY13-698" fmla="*/ 4089211 h 5216401"/>
              <a:gd name="connsiteX14-699" fmla="*/ 987516 w 2833732"/>
              <a:gd name="connsiteY14-700" fmla="*/ 3757949 h 5216401"/>
              <a:gd name="connsiteX15-701" fmla="*/ 1117200 w 2833732"/>
              <a:gd name="connsiteY15-702" fmla="*/ 3779306 h 5216401"/>
              <a:gd name="connsiteX16-703" fmla="*/ 1133972 w 2833732"/>
              <a:gd name="connsiteY16-704" fmla="*/ 3788286 h 5216401"/>
              <a:gd name="connsiteX17-705" fmla="*/ 1180850 w 2833732"/>
              <a:gd name="connsiteY17-706" fmla="*/ 0 h 5216401"/>
              <a:gd name="connsiteX0-707" fmla="*/ 1180850 w 2833732"/>
              <a:gd name="connsiteY0-708" fmla="*/ 0 h 5216401"/>
              <a:gd name="connsiteX1-709" fmla="*/ 1651784 w 2833732"/>
              <a:gd name="connsiteY1-710" fmla="*/ 0 h 5216401"/>
              <a:gd name="connsiteX2-711" fmla="*/ 1718238 w 2833732"/>
              <a:gd name="connsiteY2-712" fmla="*/ 3726856 h 5216401"/>
              <a:gd name="connsiteX3-713" fmla="*/ 1797102 w 2833732"/>
              <a:gd name="connsiteY3-714" fmla="*/ 3713972 h 5216401"/>
              <a:gd name="connsiteX4-715" fmla="*/ 2414592 w 2833732"/>
              <a:gd name="connsiteY4-716" fmla="*/ 4076249 h 5216401"/>
              <a:gd name="connsiteX5-717" fmla="*/ 2459754 w 2833732"/>
              <a:gd name="connsiteY5-718" fmla="*/ 4041476 h 5216401"/>
              <a:gd name="connsiteX6-719" fmla="*/ 2670632 w 2833732"/>
              <a:gd name="connsiteY6-720" fmla="*/ 3981365 h 5216401"/>
              <a:gd name="connsiteX7-721" fmla="*/ 2817442 w 2833732"/>
              <a:gd name="connsiteY7-722" fmla="*/ 4009025 h 5216401"/>
              <a:gd name="connsiteX8-723" fmla="*/ 2833732 w 2833732"/>
              <a:gd name="connsiteY8-724" fmla="*/ 4017276 h 5216401"/>
              <a:gd name="connsiteX9-725" fmla="*/ 2833732 w 2833732"/>
              <a:gd name="connsiteY9-726" fmla="*/ 4529809 h 5216401"/>
              <a:gd name="connsiteX10-727" fmla="*/ 2833732 w 2833732"/>
              <a:gd name="connsiteY10-728" fmla="*/ 4649393 h 5216401"/>
              <a:gd name="connsiteX11-729" fmla="*/ 2833732 w 2833732"/>
              <a:gd name="connsiteY11-730" fmla="*/ 5216401 h 5216401"/>
              <a:gd name="connsiteX12-731" fmla="*/ 0 w 2833732"/>
              <a:gd name="connsiteY12-732" fmla="*/ 4089211 h 5216401"/>
              <a:gd name="connsiteX13-733" fmla="*/ 987516 w 2833732"/>
              <a:gd name="connsiteY13-734" fmla="*/ 3757949 h 5216401"/>
              <a:gd name="connsiteX14-735" fmla="*/ 1117200 w 2833732"/>
              <a:gd name="connsiteY14-736" fmla="*/ 3779306 h 5216401"/>
              <a:gd name="connsiteX15-737" fmla="*/ 1133972 w 2833732"/>
              <a:gd name="connsiteY15-738" fmla="*/ 3788286 h 5216401"/>
              <a:gd name="connsiteX16-739" fmla="*/ 1180850 w 2833732"/>
              <a:gd name="connsiteY16-740" fmla="*/ 0 h 5216401"/>
              <a:gd name="connsiteX0-741" fmla="*/ 1180850 w 2833732"/>
              <a:gd name="connsiteY0-742" fmla="*/ 0 h 5216401"/>
              <a:gd name="connsiteX1-743" fmla="*/ 1651784 w 2833732"/>
              <a:gd name="connsiteY1-744" fmla="*/ 0 h 5216401"/>
              <a:gd name="connsiteX2-745" fmla="*/ 1718238 w 2833732"/>
              <a:gd name="connsiteY2-746" fmla="*/ 3726856 h 5216401"/>
              <a:gd name="connsiteX3-747" fmla="*/ 1797102 w 2833732"/>
              <a:gd name="connsiteY3-748" fmla="*/ 3713972 h 5216401"/>
              <a:gd name="connsiteX4-749" fmla="*/ 2414592 w 2833732"/>
              <a:gd name="connsiteY4-750" fmla="*/ 4076249 h 5216401"/>
              <a:gd name="connsiteX5-751" fmla="*/ 2670632 w 2833732"/>
              <a:gd name="connsiteY5-752" fmla="*/ 3981365 h 5216401"/>
              <a:gd name="connsiteX6-753" fmla="*/ 2817442 w 2833732"/>
              <a:gd name="connsiteY6-754" fmla="*/ 4009025 h 5216401"/>
              <a:gd name="connsiteX7-755" fmla="*/ 2833732 w 2833732"/>
              <a:gd name="connsiteY7-756" fmla="*/ 4017276 h 5216401"/>
              <a:gd name="connsiteX8-757" fmla="*/ 2833732 w 2833732"/>
              <a:gd name="connsiteY8-758" fmla="*/ 4529809 h 5216401"/>
              <a:gd name="connsiteX9-759" fmla="*/ 2833732 w 2833732"/>
              <a:gd name="connsiteY9-760" fmla="*/ 4649393 h 5216401"/>
              <a:gd name="connsiteX10-761" fmla="*/ 2833732 w 2833732"/>
              <a:gd name="connsiteY10-762" fmla="*/ 5216401 h 5216401"/>
              <a:gd name="connsiteX11-763" fmla="*/ 0 w 2833732"/>
              <a:gd name="connsiteY11-764" fmla="*/ 4089211 h 5216401"/>
              <a:gd name="connsiteX12-765" fmla="*/ 987516 w 2833732"/>
              <a:gd name="connsiteY12-766" fmla="*/ 3757949 h 5216401"/>
              <a:gd name="connsiteX13-767" fmla="*/ 1117200 w 2833732"/>
              <a:gd name="connsiteY13-768" fmla="*/ 3779306 h 5216401"/>
              <a:gd name="connsiteX14-769" fmla="*/ 1133972 w 2833732"/>
              <a:gd name="connsiteY14-770" fmla="*/ 3788286 h 5216401"/>
              <a:gd name="connsiteX15-771" fmla="*/ 1180850 w 2833732"/>
              <a:gd name="connsiteY15-772" fmla="*/ 0 h 5216401"/>
              <a:gd name="connsiteX0-773" fmla="*/ 1180850 w 2833732"/>
              <a:gd name="connsiteY0-774" fmla="*/ 0 h 5216401"/>
              <a:gd name="connsiteX1-775" fmla="*/ 1651784 w 2833732"/>
              <a:gd name="connsiteY1-776" fmla="*/ 0 h 5216401"/>
              <a:gd name="connsiteX2-777" fmla="*/ 1718238 w 2833732"/>
              <a:gd name="connsiteY2-778" fmla="*/ 3726856 h 5216401"/>
              <a:gd name="connsiteX3-779" fmla="*/ 1797102 w 2833732"/>
              <a:gd name="connsiteY3-780" fmla="*/ 3713972 h 5216401"/>
              <a:gd name="connsiteX4-781" fmla="*/ 2670632 w 2833732"/>
              <a:gd name="connsiteY4-782" fmla="*/ 3981365 h 5216401"/>
              <a:gd name="connsiteX5-783" fmla="*/ 2817442 w 2833732"/>
              <a:gd name="connsiteY5-784" fmla="*/ 4009025 h 5216401"/>
              <a:gd name="connsiteX6-785" fmla="*/ 2833732 w 2833732"/>
              <a:gd name="connsiteY6-786" fmla="*/ 4017276 h 5216401"/>
              <a:gd name="connsiteX7-787" fmla="*/ 2833732 w 2833732"/>
              <a:gd name="connsiteY7-788" fmla="*/ 4529809 h 5216401"/>
              <a:gd name="connsiteX8-789" fmla="*/ 2833732 w 2833732"/>
              <a:gd name="connsiteY8-790" fmla="*/ 4649393 h 5216401"/>
              <a:gd name="connsiteX9-791" fmla="*/ 2833732 w 2833732"/>
              <a:gd name="connsiteY9-792" fmla="*/ 5216401 h 5216401"/>
              <a:gd name="connsiteX10-793" fmla="*/ 0 w 2833732"/>
              <a:gd name="connsiteY10-794" fmla="*/ 4089211 h 5216401"/>
              <a:gd name="connsiteX11-795" fmla="*/ 987516 w 2833732"/>
              <a:gd name="connsiteY11-796" fmla="*/ 3757949 h 5216401"/>
              <a:gd name="connsiteX12-797" fmla="*/ 1117200 w 2833732"/>
              <a:gd name="connsiteY12-798" fmla="*/ 3779306 h 5216401"/>
              <a:gd name="connsiteX13-799" fmla="*/ 1133972 w 2833732"/>
              <a:gd name="connsiteY13-800" fmla="*/ 3788286 h 5216401"/>
              <a:gd name="connsiteX14-801" fmla="*/ 1180850 w 2833732"/>
              <a:gd name="connsiteY14-802" fmla="*/ 0 h 5216401"/>
              <a:gd name="connsiteX0-803" fmla="*/ 1180850 w 2833732"/>
              <a:gd name="connsiteY0-804" fmla="*/ 0 h 5216401"/>
              <a:gd name="connsiteX1-805" fmla="*/ 1651784 w 2833732"/>
              <a:gd name="connsiteY1-806" fmla="*/ 0 h 5216401"/>
              <a:gd name="connsiteX2-807" fmla="*/ 1718238 w 2833732"/>
              <a:gd name="connsiteY2-808" fmla="*/ 3726856 h 5216401"/>
              <a:gd name="connsiteX3-809" fmla="*/ 1797102 w 2833732"/>
              <a:gd name="connsiteY3-810" fmla="*/ 3713972 h 5216401"/>
              <a:gd name="connsiteX4-811" fmla="*/ 2817442 w 2833732"/>
              <a:gd name="connsiteY4-812" fmla="*/ 4009025 h 5216401"/>
              <a:gd name="connsiteX5-813" fmla="*/ 2833732 w 2833732"/>
              <a:gd name="connsiteY5-814" fmla="*/ 4017276 h 5216401"/>
              <a:gd name="connsiteX6-815" fmla="*/ 2833732 w 2833732"/>
              <a:gd name="connsiteY6-816" fmla="*/ 4529809 h 5216401"/>
              <a:gd name="connsiteX7-817" fmla="*/ 2833732 w 2833732"/>
              <a:gd name="connsiteY7-818" fmla="*/ 4649393 h 5216401"/>
              <a:gd name="connsiteX8-819" fmla="*/ 2833732 w 2833732"/>
              <a:gd name="connsiteY8-820" fmla="*/ 5216401 h 5216401"/>
              <a:gd name="connsiteX9-821" fmla="*/ 0 w 2833732"/>
              <a:gd name="connsiteY9-822" fmla="*/ 4089211 h 5216401"/>
              <a:gd name="connsiteX10-823" fmla="*/ 987516 w 2833732"/>
              <a:gd name="connsiteY10-824" fmla="*/ 3757949 h 5216401"/>
              <a:gd name="connsiteX11-825" fmla="*/ 1117200 w 2833732"/>
              <a:gd name="connsiteY11-826" fmla="*/ 3779306 h 5216401"/>
              <a:gd name="connsiteX12-827" fmla="*/ 1133972 w 2833732"/>
              <a:gd name="connsiteY12-828" fmla="*/ 3788286 h 5216401"/>
              <a:gd name="connsiteX13-829" fmla="*/ 1180850 w 2833732"/>
              <a:gd name="connsiteY13-830" fmla="*/ 0 h 5216401"/>
              <a:gd name="connsiteX0-831" fmla="*/ 1180850 w 2833732"/>
              <a:gd name="connsiteY0-832" fmla="*/ 0 h 5216401"/>
              <a:gd name="connsiteX1-833" fmla="*/ 1651784 w 2833732"/>
              <a:gd name="connsiteY1-834" fmla="*/ 0 h 5216401"/>
              <a:gd name="connsiteX2-835" fmla="*/ 1718238 w 2833732"/>
              <a:gd name="connsiteY2-836" fmla="*/ 3726856 h 5216401"/>
              <a:gd name="connsiteX3-837" fmla="*/ 1797102 w 2833732"/>
              <a:gd name="connsiteY3-838" fmla="*/ 3713972 h 5216401"/>
              <a:gd name="connsiteX4-839" fmla="*/ 2817442 w 2833732"/>
              <a:gd name="connsiteY4-840" fmla="*/ 4009025 h 5216401"/>
              <a:gd name="connsiteX5-841" fmla="*/ 2833732 w 2833732"/>
              <a:gd name="connsiteY5-842" fmla="*/ 4529809 h 5216401"/>
              <a:gd name="connsiteX6-843" fmla="*/ 2833732 w 2833732"/>
              <a:gd name="connsiteY6-844" fmla="*/ 4649393 h 5216401"/>
              <a:gd name="connsiteX7-845" fmla="*/ 2833732 w 2833732"/>
              <a:gd name="connsiteY7-846" fmla="*/ 5216401 h 5216401"/>
              <a:gd name="connsiteX8-847" fmla="*/ 0 w 2833732"/>
              <a:gd name="connsiteY8-848" fmla="*/ 4089211 h 5216401"/>
              <a:gd name="connsiteX9-849" fmla="*/ 987516 w 2833732"/>
              <a:gd name="connsiteY9-850" fmla="*/ 3757949 h 5216401"/>
              <a:gd name="connsiteX10-851" fmla="*/ 1117200 w 2833732"/>
              <a:gd name="connsiteY10-852" fmla="*/ 3779306 h 5216401"/>
              <a:gd name="connsiteX11-853" fmla="*/ 1133972 w 2833732"/>
              <a:gd name="connsiteY11-854" fmla="*/ 3788286 h 5216401"/>
              <a:gd name="connsiteX12-855" fmla="*/ 1180850 w 2833732"/>
              <a:gd name="connsiteY12-856" fmla="*/ 0 h 5216401"/>
              <a:gd name="connsiteX0-857" fmla="*/ 1180850 w 2833732"/>
              <a:gd name="connsiteY0-858" fmla="*/ 0 h 5216401"/>
              <a:gd name="connsiteX1-859" fmla="*/ 1651784 w 2833732"/>
              <a:gd name="connsiteY1-860" fmla="*/ 0 h 5216401"/>
              <a:gd name="connsiteX2-861" fmla="*/ 1718238 w 2833732"/>
              <a:gd name="connsiteY2-862" fmla="*/ 3726856 h 5216401"/>
              <a:gd name="connsiteX3-863" fmla="*/ 1797102 w 2833732"/>
              <a:gd name="connsiteY3-864" fmla="*/ 3713972 h 5216401"/>
              <a:gd name="connsiteX4-865" fmla="*/ 2833732 w 2833732"/>
              <a:gd name="connsiteY4-866" fmla="*/ 4529809 h 5216401"/>
              <a:gd name="connsiteX5-867" fmla="*/ 2833732 w 2833732"/>
              <a:gd name="connsiteY5-868" fmla="*/ 4649393 h 5216401"/>
              <a:gd name="connsiteX6-869" fmla="*/ 2833732 w 2833732"/>
              <a:gd name="connsiteY6-870" fmla="*/ 5216401 h 5216401"/>
              <a:gd name="connsiteX7-871" fmla="*/ 0 w 2833732"/>
              <a:gd name="connsiteY7-872" fmla="*/ 4089211 h 5216401"/>
              <a:gd name="connsiteX8-873" fmla="*/ 987516 w 2833732"/>
              <a:gd name="connsiteY8-874" fmla="*/ 3757949 h 5216401"/>
              <a:gd name="connsiteX9-875" fmla="*/ 1117200 w 2833732"/>
              <a:gd name="connsiteY9-876" fmla="*/ 3779306 h 5216401"/>
              <a:gd name="connsiteX10-877" fmla="*/ 1133972 w 2833732"/>
              <a:gd name="connsiteY10-878" fmla="*/ 3788286 h 5216401"/>
              <a:gd name="connsiteX11-879" fmla="*/ 1180850 w 2833732"/>
              <a:gd name="connsiteY11-880" fmla="*/ 0 h 5216401"/>
              <a:gd name="connsiteX0-881" fmla="*/ 1180850 w 2833732"/>
              <a:gd name="connsiteY0-882" fmla="*/ 0 h 5216401"/>
              <a:gd name="connsiteX1-883" fmla="*/ 1651784 w 2833732"/>
              <a:gd name="connsiteY1-884" fmla="*/ 0 h 5216401"/>
              <a:gd name="connsiteX2-885" fmla="*/ 1718238 w 2833732"/>
              <a:gd name="connsiteY2-886" fmla="*/ 3726856 h 5216401"/>
              <a:gd name="connsiteX3-887" fmla="*/ 1797102 w 2833732"/>
              <a:gd name="connsiteY3-888" fmla="*/ 3713972 h 5216401"/>
              <a:gd name="connsiteX4-889" fmla="*/ 2833732 w 2833732"/>
              <a:gd name="connsiteY4-890" fmla="*/ 4649393 h 5216401"/>
              <a:gd name="connsiteX5-891" fmla="*/ 2833732 w 2833732"/>
              <a:gd name="connsiteY5-892" fmla="*/ 5216401 h 5216401"/>
              <a:gd name="connsiteX6-893" fmla="*/ 0 w 2833732"/>
              <a:gd name="connsiteY6-894" fmla="*/ 4089211 h 5216401"/>
              <a:gd name="connsiteX7-895" fmla="*/ 987516 w 2833732"/>
              <a:gd name="connsiteY7-896" fmla="*/ 3757949 h 5216401"/>
              <a:gd name="connsiteX8-897" fmla="*/ 1117200 w 2833732"/>
              <a:gd name="connsiteY8-898" fmla="*/ 3779306 h 5216401"/>
              <a:gd name="connsiteX9-899" fmla="*/ 1133972 w 2833732"/>
              <a:gd name="connsiteY9-900" fmla="*/ 3788286 h 5216401"/>
              <a:gd name="connsiteX10-901" fmla="*/ 1180850 w 2833732"/>
              <a:gd name="connsiteY10-902" fmla="*/ 0 h 5216401"/>
              <a:gd name="connsiteX0-903" fmla="*/ 1180850 w 2883220"/>
              <a:gd name="connsiteY0-904" fmla="*/ 0 h 5216401"/>
              <a:gd name="connsiteX1-905" fmla="*/ 1651784 w 2883220"/>
              <a:gd name="connsiteY1-906" fmla="*/ 0 h 5216401"/>
              <a:gd name="connsiteX2-907" fmla="*/ 1718238 w 2883220"/>
              <a:gd name="connsiteY2-908" fmla="*/ 3726856 h 5216401"/>
              <a:gd name="connsiteX3-909" fmla="*/ 1797102 w 2883220"/>
              <a:gd name="connsiteY3-910" fmla="*/ 3713972 h 5216401"/>
              <a:gd name="connsiteX4-911" fmla="*/ 2833732 w 2883220"/>
              <a:gd name="connsiteY4-912" fmla="*/ 5216401 h 5216401"/>
              <a:gd name="connsiteX5-913" fmla="*/ 0 w 2883220"/>
              <a:gd name="connsiteY5-914" fmla="*/ 4089211 h 5216401"/>
              <a:gd name="connsiteX6-915" fmla="*/ 987516 w 2883220"/>
              <a:gd name="connsiteY6-916" fmla="*/ 3757949 h 5216401"/>
              <a:gd name="connsiteX7-917" fmla="*/ 1117200 w 2883220"/>
              <a:gd name="connsiteY7-918" fmla="*/ 3779306 h 5216401"/>
              <a:gd name="connsiteX8-919" fmla="*/ 1133972 w 2883220"/>
              <a:gd name="connsiteY8-920" fmla="*/ 3788286 h 5216401"/>
              <a:gd name="connsiteX9-921" fmla="*/ 1180850 w 2883220"/>
              <a:gd name="connsiteY9-922" fmla="*/ 0 h 5216401"/>
              <a:gd name="connsiteX0-923" fmla="*/ 1180850 w 1797102"/>
              <a:gd name="connsiteY0-924" fmla="*/ 0 h 4089211"/>
              <a:gd name="connsiteX1-925" fmla="*/ 1651784 w 1797102"/>
              <a:gd name="connsiteY1-926" fmla="*/ 0 h 4089211"/>
              <a:gd name="connsiteX2-927" fmla="*/ 1718238 w 1797102"/>
              <a:gd name="connsiteY2-928" fmla="*/ 3726856 h 4089211"/>
              <a:gd name="connsiteX3-929" fmla="*/ 1797102 w 1797102"/>
              <a:gd name="connsiteY3-930" fmla="*/ 3713972 h 4089211"/>
              <a:gd name="connsiteX4-931" fmla="*/ 0 w 1797102"/>
              <a:gd name="connsiteY4-932" fmla="*/ 4089211 h 4089211"/>
              <a:gd name="connsiteX5-933" fmla="*/ 987516 w 1797102"/>
              <a:gd name="connsiteY5-934" fmla="*/ 3757949 h 4089211"/>
              <a:gd name="connsiteX6-935" fmla="*/ 1117200 w 1797102"/>
              <a:gd name="connsiteY6-936" fmla="*/ 3779306 h 4089211"/>
              <a:gd name="connsiteX7-937" fmla="*/ 1133972 w 1797102"/>
              <a:gd name="connsiteY7-938" fmla="*/ 3788286 h 4089211"/>
              <a:gd name="connsiteX8-939" fmla="*/ 1180850 w 1797102"/>
              <a:gd name="connsiteY8-940" fmla="*/ 0 h 4089211"/>
              <a:gd name="connsiteX0-941" fmla="*/ 193334 w 809586"/>
              <a:gd name="connsiteY0-942" fmla="*/ 0 h 3788286"/>
              <a:gd name="connsiteX1-943" fmla="*/ 664268 w 809586"/>
              <a:gd name="connsiteY1-944" fmla="*/ 0 h 3788286"/>
              <a:gd name="connsiteX2-945" fmla="*/ 730722 w 809586"/>
              <a:gd name="connsiteY2-946" fmla="*/ 3726856 h 3788286"/>
              <a:gd name="connsiteX3-947" fmla="*/ 809586 w 809586"/>
              <a:gd name="connsiteY3-948" fmla="*/ 3713972 h 3788286"/>
              <a:gd name="connsiteX4-949" fmla="*/ 0 w 809586"/>
              <a:gd name="connsiteY4-950" fmla="*/ 3757949 h 3788286"/>
              <a:gd name="connsiteX5-951" fmla="*/ 129684 w 809586"/>
              <a:gd name="connsiteY5-952" fmla="*/ 3779306 h 3788286"/>
              <a:gd name="connsiteX6-953" fmla="*/ 146456 w 809586"/>
              <a:gd name="connsiteY6-954" fmla="*/ 3788286 h 3788286"/>
              <a:gd name="connsiteX7-955" fmla="*/ 193334 w 809586"/>
              <a:gd name="connsiteY7-956" fmla="*/ 0 h 3788286"/>
              <a:gd name="connsiteX0-957" fmla="*/ 63650 w 679902"/>
              <a:gd name="connsiteY0-958" fmla="*/ 0 h 3788286"/>
              <a:gd name="connsiteX1-959" fmla="*/ 534584 w 679902"/>
              <a:gd name="connsiteY1-960" fmla="*/ 0 h 3788286"/>
              <a:gd name="connsiteX2-961" fmla="*/ 601038 w 679902"/>
              <a:gd name="connsiteY2-962" fmla="*/ 3726856 h 3788286"/>
              <a:gd name="connsiteX3-963" fmla="*/ 679902 w 679902"/>
              <a:gd name="connsiteY3-964" fmla="*/ 3713972 h 3788286"/>
              <a:gd name="connsiteX4-965" fmla="*/ 0 w 679902"/>
              <a:gd name="connsiteY4-966" fmla="*/ 3779306 h 3788286"/>
              <a:gd name="connsiteX5-967" fmla="*/ 16772 w 679902"/>
              <a:gd name="connsiteY5-968" fmla="*/ 3788286 h 3788286"/>
              <a:gd name="connsiteX6-969" fmla="*/ 63650 w 679902"/>
              <a:gd name="connsiteY6-970" fmla="*/ 0 h 3788286"/>
              <a:gd name="connsiteX0-971" fmla="*/ 46878 w 663130"/>
              <a:gd name="connsiteY0-972" fmla="*/ 0 h 3788286"/>
              <a:gd name="connsiteX1-973" fmla="*/ 517812 w 663130"/>
              <a:gd name="connsiteY1-974" fmla="*/ 0 h 3788286"/>
              <a:gd name="connsiteX2-975" fmla="*/ 584266 w 663130"/>
              <a:gd name="connsiteY2-976" fmla="*/ 3726856 h 3788286"/>
              <a:gd name="connsiteX3-977" fmla="*/ 663130 w 663130"/>
              <a:gd name="connsiteY3-978" fmla="*/ 3713972 h 3788286"/>
              <a:gd name="connsiteX4-979" fmla="*/ 0 w 663130"/>
              <a:gd name="connsiteY4-980" fmla="*/ 3788286 h 3788286"/>
              <a:gd name="connsiteX5-981" fmla="*/ 46878 w 663130"/>
              <a:gd name="connsiteY5-982" fmla="*/ 0 h 3788286"/>
              <a:gd name="connsiteX0-983" fmla="*/ 46878 w 584266"/>
              <a:gd name="connsiteY0-984" fmla="*/ 0 h 3788286"/>
              <a:gd name="connsiteX1-985" fmla="*/ 517812 w 584266"/>
              <a:gd name="connsiteY1-986" fmla="*/ 0 h 3788286"/>
              <a:gd name="connsiteX2-987" fmla="*/ 584266 w 584266"/>
              <a:gd name="connsiteY2-988" fmla="*/ 3726856 h 3788286"/>
              <a:gd name="connsiteX3-989" fmla="*/ 0 w 584266"/>
              <a:gd name="connsiteY3-990" fmla="*/ 3788286 h 3788286"/>
              <a:gd name="connsiteX4-991" fmla="*/ 46878 w 584266"/>
              <a:gd name="connsiteY4-992" fmla="*/ 0 h 37882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266" h="3788286">
                <a:moveTo>
                  <a:pt x="46878" y="0"/>
                </a:moveTo>
                <a:lnTo>
                  <a:pt x="517812" y="0"/>
                </a:lnTo>
                <a:lnTo>
                  <a:pt x="584266" y="3726856"/>
                </a:lnTo>
                <a:lnTo>
                  <a:pt x="0" y="3788286"/>
                </a:lnTo>
                <a:lnTo>
                  <a:pt x="46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2" name="Forma libre 11"/>
          <p:cNvSpPr/>
          <p:nvPr/>
        </p:nvSpPr>
        <p:spPr bwMode="auto">
          <a:xfrm>
            <a:off x="985788" y="3121733"/>
            <a:ext cx="218324" cy="1620000"/>
          </a:xfrm>
          <a:custGeom>
            <a:avLst/>
            <a:gdLst>
              <a:gd name="connsiteX0" fmla="*/ 1180850 w 2833732"/>
              <a:gd name="connsiteY0" fmla="*/ 0 h 5216401"/>
              <a:gd name="connsiteX1" fmla="*/ 1651784 w 2833732"/>
              <a:gd name="connsiteY1" fmla="*/ 0 h 5216401"/>
              <a:gd name="connsiteX2" fmla="*/ 1718238 w 2833732"/>
              <a:gd name="connsiteY2" fmla="*/ 3726856 h 5216401"/>
              <a:gd name="connsiteX3" fmla="*/ 1797102 w 2833732"/>
              <a:gd name="connsiteY3" fmla="*/ 3713972 h 5216401"/>
              <a:gd name="connsiteX4" fmla="*/ 2174820 w 2833732"/>
              <a:gd name="connsiteY4" fmla="*/ 3984515 h 5216401"/>
              <a:gd name="connsiteX5" fmla="*/ 2175610 w 2833732"/>
              <a:gd name="connsiteY5" fmla="*/ 3987265 h 5216401"/>
              <a:gd name="connsiteX6" fmla="*/ 2242968 w 2833732"/>
              <a:gd name="connsiteY6" fmla="*/ 3993602 h 5216401"/>
              <a:gd name="connsiteX7" fmla="*/ 2346736 w 2833732"/>
              <a:gd name="connsiteY7" fmla="*/ 4028932 h 5216401"/>
              <a:gd name="connsiteX8" fmla="*/ 2414592 w 2833732"/>
              <a:gd name="connsiteY8" fmla="*/ 4076249 h 5216401"/>
              <a:gd name="connsiteX9" fmla="*/ 2459754 w 2833732"/>
              <a:gd name="connsiteY9" fmla="*/ 4041476 h 5216401"/>
              <a:gd name="connsiteX10" fmla="*/ 2670632 w 2833732"/>
              <a:gd name="connsiteY10" fmla="*/ 3981365 h 5216401"/>
              <a:gd name="connsiteX11" fmla="*/ 2817442 w 2833732"/>
              <a:gd name="connsiteY11" fmla="*/ 4009025 h 5216401"/>
              <a:gd name="connsiteX12" fmla="*/ 2833732 w 2833732"/>
              <a:gd name="connsiteY12" fmla="*/ 4017276 h 5216401"/>
              <a:gd name="connsiteX13" fmla="*/ 2833732 w 2833732"/>
              <a:gd name="connsiteY13" fmla="*/ 4529809 h 5216401"/>
              <a:gd name="connsiteX14" fmla="*/ 2833732 w 2833732"/>
              <a:gd name="connsiteY14" fmla="*/ 4649393 h 5216401"/>
              <a:gd name="connsiteX15" fmla="*/ 2833732 w 2833732"/>
              <a:gd name="connsiteY15" fmla="*/ 5216401 h 5216401"/>
              <a:gd name="connsiteX16" fmla="*/ 0 w 2833732"/>
              <a:gd name="connsiteY16" fmla="*/ 5216401 h 5216401"/>
              <a:gd name="connsiteX17" fmla="*/ 0 w 2833732"/>
              <a:gd name="connsiteY17" fmla="*/ 4575025 h 5216401"/>
              <a:gd name="connsiteX18" fmla="*/ 0 w 2833732"/>
              <a:gd name="connsiteY18" fmla="*/ 4504455 h 5216401"/>
              <a:gd name="connsiteX19" fmla="*/ 0 w 2833732"/>
              <a:gd name="connsiteY19" fmla="*/ 4089211 h 5216401"/>
              <a:gd name="connsiteX20" fmla="*/ 5281 w 2833732"/>
              <a:gd name="connsiteY20" fmla="*/ 4083238 h 5216401"/>
              <a:gd name="connsiteX21" fmla="*/ 271978 w 2833732"/>
              <a:gd name="connsiteY21" fmla="*/ 3980149 h 5216401"/>
              <a:gd name="connsiteX22" fmla="*/ 538675 w 2833732"/>
              <a:gd name="connsiteY22" fmla="*/ 4083238 h 5216401"/>
              <a:gd name="connsiteX23" fmla="*/ 569534 w 2833732"/>
              <a:gd name="connsiteY23" fmla="*/ 4118141 h 5216401"/>
              <a:gd name="connsiteX24" fmla="*/ 594832 w 2833732"/>
              <a:gd name="connsiteY24" fmla="*/ 4110813 h 5216401"/>
              <a:gd name="connsiteX25" fmla="*/ 610411 w 2833732"/>
              <a:gd name="connsiteY25" fmla="*/ 4109347 h 5216401"/>
              <a:gd name="connsiteX26" fmla="*/ 618012 w 2833732"/>
              <a:gd name="connsiteY26" fmla="*/ 4038984 h 5216401"/>
              <a:gd name="connsiteX27" fmla="*/ 987516 w 2833732"/>
              <a:gd name="connsiteY27" fmla="*/ 3757949 h 5216401"/>
              <a:gd name="connsiteX28" fmla="*/ 1117200 w 2833732"/>
              <a:gd name="connsiteY28" fmla="*/ 3779306 h 5216401"/>
              <a:gd name="connsiteX29" fmla="*/ 1133972 w 2833732"/>
              <a:gd name="connsiteY29" fmla="*/ 3788286 h 5216401"/>
              <a:gd name="connsiteX0-1" fmla="*/ 1180850 w 2833732"/>
              <a:gd name="connsiteY0-2" fmla="*/ 0 h 5216401"/>
              <a:gd name="connsiteX1-3" fmla="*/ 1651784 w 2833732"/>
              <a:gd name="connsiteY1-4" fmla="*/ 0 h 5216401"/>
              <a:gd name="connsiteX2-5" fmla="*/ 1718238 w 2833732"/>
              <a:gd name="connsiteY2-6" fmla="*/ 3726856 h 5216401"/>
              <a:gd name="connsiteX3-7" fmla="*/ 1797102 w 2833732"/>
              <a:gd name="connsiteY3-8" fmla="*/ 3713972 h 5216401"/>
              <a:gd name="connsiteX4-9" fmla="*/ 2174820 w 2833732"/>
              <a:gd name="connsiteY4-10" fmla="*/ 3984515 h 5216401"/>
              <a:gd name="connsiteX5-11" fmla="*/ 2175610 w 2833732"/>
              <a:gd name="connsiteY5-12" fmla="*/ 3987265 h 5216401"/>
              <a:gd name="connsiteX6-13" fmla="*/ 2242968 w 2833732"/>
              <a:gd name="connsiteY6-14" fmla="*/ 3993602 h 5216401"/>
              <a:gd name="connsiteX7-15" fmla="*/ 2346736 w 2833732"/>
              <a:gd name="connsiteY7-16" fmla="*/ 4028932 h 5216401"/>
              <a:gd name="connsiteX8-17" fmla="*/ 2414592 w 2833732"/>
              <a:gd name="connsiteY8-18" fmla="*/ 4076249 h 5216401"/>
              <a:gd name="connsiteX9-19" fmla="*/ 2459754 w 2833732"/>
              <a:gd name="connsiteY9-20" fmla="*/ 4041476 h 5216401"/>
              <a:gd name="connsiteX10-21" fmla="*/ 2670632 w 2833732"/>
              <a:gd name="connsiteY10-22" fmla="*/ 3981365 h 5216401"/>
              <a:gd name="connsiteX11-23" fmla="*/ 2817442 w 2833732"/>
              <a:gd name="connsiteY11-24" fmla="*/ 4009025 h 5216401"/>
              <a:gd name="connsiteX12-25" fmla="*/ 2833732 w 2833732"/>
              <a:gd name="connsiteY12-26" fmla="*/ 4017276 h 5216401"/>
              <a:gd name="connsiteX13-27" fmla="*/ 2833732 w 2833732"/>
              <a:gd name="connsiteY13-28" fmla="*/ 4529809 h 5216401"/>
              <a:gd name="connsiteX14-29" fmla="*/ 2833732 w 2833732"/>
              <a:gd name="connsiteY14-30" fmla="*/ 4649393 h 5216401"/>
              <a:gd name="connsiteX15-31" fmla="*/ 0 w 2833732"/>
              <a:gd name="connsiteY15-32" fmla="*/ 5216401 h 5216401"/>
              <a:gd name="connsiteX16-33" fmla="*/ 0 w 2833732"/>
              <a:gd name="connsiteY16-34" fmla="*/ 4575025 h 5216401"/>
              <a:gd name="connsiteX17-35" fmla="*/ 0 w 2833732"/>
              <a:gd name="connsiteY17-36" fmla="*/ 4504455 h 5216401"/>
              <a:gd name="connsiteX18-37" fmla="*/ 0 w 2833732"/>
              <a:gd name="connsiteY18-38" fmla="*/ 4089211 h 5216401"/>
              <a:gd name="connsiteX19-39" fmla="*/ 5281 w 2833732"/>
              <a:gd name="connsiteY19-40" fmla="*/ 4083238 h 5216401"/>
              <a:gd name="connsiteX20-41" fmla="*/ 271978 w 2833732"/>
              <a:gd name="connsiteY20-42" fmla="*/ 3980149 h 5216401"/>
              <a:gd name="connsiteX21-43" fmla="*/ 538675 w 2833732"/>
              <a:gd name="connsiteY21-44" fmla="*/ 4083238 h 5216401"/>
              <a:gd name="connsiteX22-45" fmla="*/ 569534 w 2833732"/>
              <a:gd name="connsiteY22-46" fmla="*/ 4118141 h 5216401"/>
              <a:gd name="connsiteX23-47" fmla="*/ 594832 w 2833732"/>
              <a:gd name="connsiteY23-48" fmla="*/ 4110813 h 5216401"/>
              <a:gd name="connsiteX24-49" fmla="*/ 610411 w 2833732"/>
              <a:gd name="connsiteY24-50" fmla="*/ 4109347 h 5216401"/>
              <a:gd name="connsiteX25-51" fmla="*/ 618012 w 2833732"/>
              <a:gd name="connsiteY25-52" fmla="*/ 4038984 h 5216401"/>
              <a:gd name="connsiteX26-53" fmla="*/ 987516 w 2833732"/>
              <a:gd name="connsiteY26-54" fmla="*/ 3757949 h 5216401"/>
              <a:gd name="connsiteX27-55" fmla="*/ 1117200 w 2833732"/>
              <a:gd name="connsiteY27-56" fmla="*/ 3779306 h 5216401"/>
              <a:gd name="connsiteX28-57" fmla="*/ 1133972 w 2833732"/>
              <a:gd name="connsiteY28-58" fmla="*/ 3788286 h 5216401"/>
              <a:gd name="connsiteX29-59" fmla="*/ 1180850 w 2833732"/>
              <a:gd name="connsiteY29-60" fmla="*/ 0 h 5216401"/>
              <a:gd name="connsiteX0-61" fmla="*/ 1180850 w 2833732"/>
              <a:gd name="connsiteY0-62" fmla="*/ 0 h 4649393"/>
              <a:gd name="connsiteX1-63" fmla="*/ 1651784 w 2833732"/>
              <a:gd name="connsiteY1-64" fmla="*/ 0 h 4649393"/>
              <a:gd name="connsiteX2-65" fmla="*/ 1718238 w 2833732"/>
              <a:gd name="connsiteY2-66" fmla="*/ 3726856 h 4649393"/>
              <a:gd name="connsiteX3-67" fmla="*/ 1797102 w 2833732"/>
              <a:gd name="connsiteY3-68" fmla="*/ 3713972 h 4649393"/>
              <a:gd name="connsiteX4-69" fmla="*/ 2174820 w 2833732"/>
              <a:gd name="connsiteY4-70" fmla="*/ 3984515 h 4649393"/>
              <a:gd name="connsiteX5-71" fmla="*/ 2175610 w 2833732"/>
              <a:gd name="connsiteY5-72" fmla="*/ 3987265 h 4649393"/>
              <a:gd name="connsiteX6-73" fmla="*/ 2242968 w 2833732"/>
              <a:gd name="connsiteY6-74" fmla="*/ 3993602 h 4649393"/>
              <a:gd name="connsiteX7-75" fmla="*/ 2346736 w 2833732"/>
              <a:gd name="connsiteY7-76" fmla="*/ 4028932 h 4649393"/>
              <a:gd name="connsiteX8-77" fmla="*/ 2414592 w 2833732"/>
              <a:gd name="connsiteY8-78" fmla="*/ 4076249 h 4649393"/>
              <a:gd name="connsiteX9-79" fmla="*/ 2459754 w 2833732"/>
              <a:gd name="connsiteY9-80" fmla="*/ 4041476 h 4649393"/>
              <a:gd name="connsiteX10-81" fmla="*/ 2670632 w 2833732"/>
              <a:gd name="connsiteY10-82" fmla="*/ 3981365 h 4649393"/>
              <a:gd name="connsiteX11-83" fmla="*/ 2817442 w 2833732"/>
              <a:gd name="connsiteY11-84" fmla="*/ 4009025 h 4649393"/>
              <a:gd name="connsiteX12-85" fmla="*/ 2833732 w 2833732"/>
              <a:gd name="connsiteY12-86" fmla="*/ 4017276 h 4649393"/>
              <a:gd name="connsiteX13-87" fmla="*/ 2833732 w 2833732"/>
              <a:gd name="connsiteY13-88" fmla="*/ 4529809 h 4649393"/>
              <a:gd name="connsiteX14-89" fmla="*/ 2833732 w 2833732"/>
              <a:gd name="connsiteY14-90" fmla="*/ 4649393 h 4649393"/>
              <a:gd name="connsiteX15-91" fmla="*/ 0 w 2833732"/>
              <a:gd name="connsiteY15-92" fmla="*/ 4575025 h 4649393"/>
              <a:gd name="connsiteX16-93" fmla="*/ 0 w 2833732"/>
              <a:gd name="connsiteY16-94" fmla="*/ 4504455 h 4649393"/>
              <a:gd name="connsiteX17-95" fmla="*/ 0 w 2833732"/>
              <a:gd name="connsiteY17-96" fmla="*/ 4089211 h 4649393"/>
              <a:gd name="connsiteX18-97" fmla="*/ 5281 w 2833732"/>
              <a:gd name="connsiteY18-98" fmla="*/ 4083238 h 4649393"/>
              <a:gd name="connsiteX19-99" fmla="*/ 271978 w 2833732"/>
              <a:gd name="connsiteY19-100" fmla="*/ 3980149 h 4649393"/>
              <a:gd name="connsiteX20-101" fmla="*/ 538675 w 2833732"/>
              <a:gd name="connsiteY20-102" fmla="*/ 4083238 h 4649393"/>
              <a:gd name="connsiteX21-103" fmla="*/ 569534 w 2833732"/>
              <a:gd name="connsiteY21-104" fmla="*/ 4118141 h 4649393"/>
              <a:gd name="connsiteX22-105" fmla="*/ 594832 w 2833732"/>
              <a:gd name="connsiteY22-106" fmla="*/ 4110813 h 4649393"/>
              <a:gd name="connsiteX23-107" fmla="*/ 610411 w 2833732"/>
              <a:gd name="connsiteY23-108" fmla="*/ 4109347 h 4649393"/>
              <a:gd name="connsiteX24-109" fmla="*/ 618012 w 2833732"/>
              <a:gd name="connsiteY24-110" fmla="*/ 4038984 h 4649393"/>
              <a:gd name="connsiteX25-111" fmla="*/ 987516 w 2833732"/>
              <a:gd name="connsiteY25-112" fmla="*/ 3757949 h 4649393"/>
              <a:gd name="connsiteX26-113" fmla="*/ 1117200 w 2833732"/>
              <a:gd name="connsiteY26-114" fmla="*/ 3779306 h 4649393"/>
              <a:gd name="connsiteX27-115" fmla="*/ 1133972 w 2833732"/>
              <a:gd name="connsiteY27-116" fmla="*/ 3788286 h 4649393"/>
              <a:gd name="connsiteX28-117" fmla="*/ 1180850 w 2833732"/>
              <a:gd name="connsiteY28-118" fmla="*/ 0 h 4649393"/>
              <a:gd name="connsiteX0-119" fmla="*/ 1180850 w 2833732"/>
              <a:gd name="connsiteY0-120" fmla="*/ 0 h 4649393"/>
              <a:gd name="connsiteX1-121" fmla="*/ 1651784 w 2833732"/>
              <a:gd name="connsiteY1-122" fmla="*/ 0 h 4649393"/>
              <a:gd name="connsiteX2-123" fmla="*/ 1718238 w 2833732"/>
              <a:gd name="connsiteY2-124" fmla="*/ 3726856 h 4649393"/>
              <a:gd name="connsiteX3-125" fmla="*/ 1797102 w 2833732"/>
              <a:gd name="connsiteY3-126" fmla="*/ 3713972 h 4649393"/>
              <a:gd name="connsiteX4-127" fmla="*/ 2174820 w 2833732"/>
              <a:gd name="connsiteY4-128" fmla="*/ 3984515 h 4649393"/>
              <a:gd name="connsiteX5-129" fmla="*/ 2175610 w 2833732"/>
              <a:gd name="connsiteY5-130" fmla="*/ 3987265 h 4649393"/>
              <a:gd name="connsiteX6-131" fmla="*/ 2242968 w 2833732"/>
              <a:gd name="connsiteY6-132" fmla="*/ 3993602 h 4649393"/>
              <a:gd name="connsiteX7-133" fmla="*/ 2346736 w 2833732"/>
              <a:gd name="connsiteY7-134" fmla="*/ 4028932 h 4649393"/>
              <a:gd name="connsiteX8-135" fmla="*/ 2414592 w 2833732"/>
              <a:gd name="connsiteY8-136" fmla="*/ 4076249 h 4649393"/>
              <a:gd name="connsiteX9-137" fmla="*/ 2459754 w 2833732"/>
              <a:gd name="connsiteY9-138" fmla="*/ 4041476 h 4649393"/>
              <a:gd name="connsiteX10-139" fmla="*/ 2670632 w 2833732"/>
              <a:gd name="connsiteY10-140" fmla="*/ 3981365 h 4649393"/>
              <a:gd name="connsiteX11-141" fmla="*/ 2817442 w 2833732"/>
              <a:gd name="connsiteY11-142" fmla="*/ 4009025 h 4649393"/>
              <a:gd name="connsiteX12-143" fmla="*/ 2833732 w 2833732"/>
              <a:gd name="connsiteY12-144" fmla="*/ 4017276 h 4649393"/>
              <a:gd name="connsiteX13-145" fmla="*/ 2833732 w 2833732"/>
              <a:gd name="connsiteY13-146" fmla="*/ 4529809 h 4649393"/>
              <a:gd name="connsiteX14-147" fmla="*/ 2833732 w 2833732"/>
              <a:gd name="connsiteY14-148" fmla="*/ 4649393 h 4649393"/>
              <a:gd name="connsiteX15-149" fmla="*/ 0 w 2833732"/>
              <a:gd name="connsiteY15-150" fmla="*/ 4504455 h 4649393"/>
              <a:gd name="connsiteX16-151" fmla="*/ 0 w 2833732"/>
              <a:gd name="connsiteY16-152" fmla="*/ 4089211 h 4649393"/>
              <a:gd name="connsiteX17-153" fmla="*/ 5281 w 2833732"/>
              <a:gd name="connsiteY17-154" fmla="*/ 4083238 h 4649393"/>
              <a:gd name="connsiteX18-155" fmla="*/ 271978 w 2833732"/>
              <a:gd name="connsiteY18-156" fmla="*/ 3980149 h 4649393"/>
              <a:gd name="connsiteX19-157" fmla="*/ 538675 w 2833732"/>
              <a:gd name="connsiteY19-158" fmla="*/ 4083238 h 4649393"/>
              <a:gd name="connsiteX20-159" fmla="*/ 569534 w 2833732"/>
              <a:gd name="connsiteY20-160" fmla="*/ 4118141 h 4649393"/>
              <a:gd name="connsiteX21-161" fmla="*/ 594832 w 2833732"/>
              <a:gd name="connsiteY21-162" fmla="*/ 4110813 h 4649393"/>
              <a:gd name="connsiteX22-163" fmla="*/ 610411 w 2833732"/>
              <a:gd name="connsiteY22-164" fmla="*/ 4109347 h 4649393"/>
              <a:gd name="connsiteX23-165" fmla="*/ 618012 w 2833732"/>
              <a:gd name="connsiteY23-166" fmla="*/ 4038984 h 4649393"/>
              <a:gd name="connsiteX24-167" fmla="*/ 987516 w 2833732"/>
              <a:gd name="connsiteY24-168" fmla="*/ 3757949 h 4649393"/>
              <a:gd name="connsiteX25-169" fmla="*/ 1117200 w 2833732"/>
              <a:gd name="connsiteY25-170" fmla="*/ 3779306 h 4649393"/>
              <a:gd name="connsiteX26-171" fmla="*/ 1133972 w 2833732"/>
              <a:gd name="connsiteY26-172" fmla="*/ 3788286 h 4649393"/>
              <a:gd name="connsiteX27-173" fmla="*/ 1180850 w 2833732"/>
              <a:gd name="connsiteY27-174" fmla="*/ 0 h 4649393"/>
              <a:gd name="connsiteX0-175" fmla="*/ 1180850 w 2833732"/>
              <a:gd name="connsiteY0-176" fmla="*/ 0 h 4649393"/>
              <a:gd name="connsiteX1-177" fmla="*/ 1651784 w 2833732"/>
              <a:gd name="connsiteY1-178" fmla="*/ 0 h 4649393"/>
              <a:gd name="connsiteX2-179" fmla="*/ 1718238 w 2833732"/>
              <a:gd name="connsiteY2-180" fmla="*/ 3726856 h 4649393"/>
              <a:gd name="connsiteX3-181" fmla="*/ 1797102 w 2833732"/>
              <a:gd name="connsiteY3-182" fmla="*/ 3713972 h 4649393"/>
              <a:gd name="connsiteX4-183" fmla="*/ 2174820 w 2833732"/>
              <a:gd name="connsiteY4-184" fmla="*/ 3984515 h 4649393"/>
              <a:gd name="connsiteX5-185" fmla="*/ 2175610 w 2833732"/>
              <a:gd name="connsiteY5-186" fmla="*/ 3987265 h 4649393"/>
              <a:gd name="connsiteX6-187" fmla="*/ 2242968 w 2833732"/>
              <a:gd name="connsiteY6-188" fmla="*/ 3993602 h 4649393"/>
              <a:gd name="connsiteX7-189" fmla="*/ 2346736 w 2833732"/>
              <a:gd name="connsiteY7-190" fmla="*/ 4028932 h 4649393"/>
              <a:gd name="connsiteX8-191" fmla="*/ 2414592 w 2833732"/>
              <a:gd name="connsiteY8-192" fmla="*/ 4076249 h 4649393"/>
              <a:gd name="connsiteX9-193" fmla="*/ 2459754 w 2833732"/>
              <a:gd name="connsiteY9-194" fmla="*/ 4041476 h 4649393"/>
              <a:gd name="connsiteX10-195" fmla="*/ 2670632 w 2833732"/>
              <a:gd name="connsiteY10-196" fmla="*/ 3981365 h 4649393"/>
              <a:gd name="connsiteX11-197" fmla="*/ 2817442 w 2833732"/>
              <a:gd name="connsiteY11-198" fmla="*/ 4009025 h 4649393"/>
              <a:gd name="connsiteX12-199" fmla="*/ 2833732 w 2833732"/>
              <a:gd name="connsiteY12-200" fmla="*/ 4017276 h 4649393"/>
              <a:gd name="connsiteX13-201" fmla="*/ 2833732 w 2833732"/>
              <a:gd name="connsiteY13-202" fmla="*/ 4529809 h 4649393"/>
              <a:gd name="connsiteX14-203" fmla="*/ 2833732 w 2833732"/>
              <a:gd name="connsiteY14-204" fmla="*/ 4649393 h 4649393"/>
              <a:gd name="connsiteX15-205" fmla="*/ 0 w 2833732"/>
              <a:gd name="connsiteY15-206" fmla="*/ 4089211 h 4649393"/>
              <a:gd name="connsiteX16-207" fmla="*/ 5281 w 2833732"/>
              <a:gd name="connsiteY16-208" fmla="*/ 4083238 h 4649393"/>
              <a:gd name="connsiteX17-209" fmla="*/ 271978 w 2833732"/>
              <a:gd name="connsiteY17-210" fmla="*/ 3980149 h 4649393"/>
              <a:gd name="connsiteX18-211" fmla="*/ 538675 w 2833732"/>
              <a:gd name="connsiteY18-212" fmla="*/ 4083238 h 4649393"/>
              <a:gd name="connsiteX19-213" fmla="*/ 569534 w 2833732"/>
              <a:gd name="connsiteY19-214" fmla="*/ 4118141 h 4649393"/>
              <a:gd name="connsiteX20-215" fmla="*/ 594832 w 2833732"/>
              <a:gd name="connsiteY20-216" fmla="*/ 4110813 h 4649393"/>
              <a:gd name="connsiteX21-217" fmla="*/ 610411 w 2833732"/>
              <a:gd name="connsiteY21-218" fmla="*/ 4109347 h 4649393"/>
              <a:gd name="connsiteX22-219" fmla="*/ 618012 w 2833732"/>
              <a:gd name="connsiteY22-220" fmla="*/ 4038984 h 4649393"/>
              <a:gd name="connsiteX23-221" fmla="*/ 987516 w 2833732"/>
              <a:gd name="connsiteY23-222" fmla="*/ 3757949 h 4649393"/>
              <a:gd name="connsiteX24-223" fmla="*/ 1117200 w 2833732"/>
              <a:gd name="connsiteY24-224" fmla="*/ 3779306 h 4649393"/>
              <a:gd name="connsiteX25-225" fmla="*/ 1133972 w 2833732"/>
              <a:gd name="connsiteY25-226" fmla="*/ 3788286 h 4649393"/>
              <a:gd name="connsiteX26-227" fmla="*/ 1180850 w 2833732"/>
              <a:gd name="connsiteY26-228" fmla="*/ 0 h 4649393"/>
              <a:gd name="connsiteX0-229" fmla="*/ 1180850 w 2833732"/>
              <a:gd name="connsiteY0-230" fmla="*/ 0 h 4649393"/>
              <a:gd name="connsiteX1-231" fmla="*/ 1651784 w 2833732"/>
              <a:gd name="connsiteY1-232" fmla="*/ 0 h 4649393"/>
              <a:gd name="connsiteX2-233" fmla="*/ 1718238 w 2833732"/>
              <a:gd name="connsiteY2-234" fmla="*/ 3726856 h 4649393"/>
              <a:gd name="connsiteX3-235" fmla="*/ 1797102 w 2833732"/>
              <a:gd name="connsiteY3-236" fmla="*/ 3713972 h 4649393"/>
              <a:gd name="connsiteX4-237" fmla="*/ 2174820 w 2833732"/>
              <a:gd name="connsiteY4-238" fmla="*/ 3984515 h 4649393"/>
              <a:gd name="connsiteX5-239" fmla="*/ 2175610 w 2833732"/>
              <a:gd name="connsiteY5-240" fmla="*/ 3987265 h 4649393"/>
              <a:gd name="connsiteX6-241" fmla="*/ 2242968 w 2833732"/>
              <a:gd name="connsiteY6-242" fmla="*/ 3993602 h 4649393"/>
              <a:gd name="connsiteX7-243" fmla="*/ 2346736 w 2833732"/>
              <a:gd name="connsiteY7-244" fmla="*/ 4028932 h 4649393"/>
              <a:gd name="connsiteX8-245" fmla="*/ 2414592 w 2833732"/>
              <a:gd name="connsiteY8-246" fmla="*/ 4076249 h 4649393"/>
              <a:gd name="connsiteX9-247" fmla="*/ 2459754 w 2833732"/>
              <a:gd name="connsiteY9-248" fmla="*/ 4041476 h 4649393"/>
              <a:gd name="connsiteX10-249" fmla="*/ 2670632 w 2833732"/>
              <a:gd name="connsiteY10-250" fmla="*/ 3981365 h 4649393"/>
              <a:gd name="connsiteX11-251" fmla="*/ 2817442 w 2833732"/>
              <a:gd name="connsiteY11-252" fmla="*/ 4009025 h 4649393"/>
              <a:gd name="connsiteX12-253" fmla="*/ 2833732 w 2833732"/>
              <a:gd name="connsiteY12-254" fmla="*/ 4017276 h 4649393"/>
              <a:gd name="connsiteX13-255" fmla="*/ 2833732 w 2833732"/>
              <a:gd name="connsiteY13-256" fmla="*/ 4529809 h 4649393"/>
              <a:gd name="connsiteX14-257" fmla="*/ 2833732 w 2833732"/>
              <a:gd name="connsiteY14-258" fmla="*/ 4649393 h 4649393"/>
              <a:gd name="connsiteX15-259" fmla="*/ 0 w 2833732"/>
              <a:gd name="connsiteY15-260" fmla="*/ 4089211 h 4649393"/>
              <a:gd name="connsiteX16-261" fmla="*/ 271978 w 2833732"/>
              <a:gd name="connsiteY16-262" fmla="*/ 3980149 h 4649393"/>
              <a:gd name="connsiteX17-263" fmla="*/ 538675 w 2833732"/>
              <a:gd name="connsiteY17-264" fmla="*/ 4083238 h 4649393"/>
              <a:gd name="connsiteX18-265" fmla="*/ 569534 w 2833732"/>
              <a:gd name="connsiteY18-266" fmla="*/ 4118141 h 4649393"/>
              <a:gd name="connsiteX19-267" fmla="*/ 594832 w 2833732"/>
              <a:gd name="connsiteY19-268" fmla="*/ 4110813 h 4649393"/>
              <a:gd name="connsiteX20-269" fmla="*/ 610411 w 2833732"/>
              <a:gd name="connsiteY20-270" fmla="*/ 4109347 h 4649393"/>
              <a:gd name="connsiteX21-271" fmla="*/ 618012 w 2833732"/>
              <a:gd name="connsiteY21-272" fmla="*/ 4038984 h 4649393"/>
              <a:gd name="connsiteX22-273" fmla="*/ 987516 w 2833732"/>
              <a:gd name="connsiteY22-274" fmla="*/ 3757949 h 4649393"/>
              <a:gd name="connsiteX23-275" fmla="*/ 1117200 w 2833732"/>
              <a:gd name="connsiteY23-276" fmla="*/ 3779306 h 4649393"/>
              <a:gd name="connsiteX24-277" fmla="*/ 1133972 w 2833732"/>
              <a:gd name="connsiteY24-278" fmla="*/ 3788286 h 4649393"/>
              <a:gd name="connsiteX25-279" fmla="*/ 1180850 w 2833732"/>
              <a:gd name="connsiteY25-280" fmla="*/ 0 h 4649393"/>
              <a:gd name="connsiteX0-281" fmla="*/ 1180850 w 2833732"/>
              <a:gd name="connsiteY0-282" fmla="*/ 0 h 4529809"/>
              <a:gd name="connsiteX1-283" fmla="*/ 1651784 w 2833732"/>
              <a:gd name="connsiteY1-284" fmla="*/ 0 h 4529809"/>
              <a:gd name="connsiteX2-285" fmla="*/ 1718238 w 2833732"/>
              <a:gd name="connsiteY2-286" fmla="*/ 3726856 h 4529809"/>
              <a:gd name="connsiteX3-287" fmla="*/ 1797102 w 2833732"/>
              <a:gd name="connsiteY3-288" fmla="*/ 3713972 h 4529809"/>
              <a:gd name="connsiteX4-289" fmla="*/ 2174820 w 2833732"/>
              <a:gd name="connsiteY4-290" fmla="*/ 3984515 h 4529809"/>
              <a:gd name="connsiteX5-291" fmla="*/ 2175610 w 2833732"/>
              <a:gd name="connsiteY5-292" fmla="*/ 3987265 h 4529809"/>
              <a:gd name="connsiteX6-293" fmla="*/ 2242968 w 2833732"/>
              <a:gd name="connsiteY6-294" fmla="*/ 3993602 h 4529809"/>
              <a:gd name="connsiteX7-295" fmla="*/ 2346736 w 2833732"/>
              <a:gd name="connsiteY7-296" fmla="*/ 4028932 h 4529809"/>
              <a:gd name="connsiteX8-297" fmla="*/ 2414592 w 2833732"/>
              <a:gd name="connsiteY8-298" fmla="*/ 4076249 h 4529809"/>
              <a:gd name="connsiteX9-299" fmla="*/ 2459754 w 2833732"/>
              <a:gd name="connsiteY9-300" fmla="*/ 4041476 h 4529809"/>
              <a:gd name="connsiteX10-301" fmla="*/ 2670632 w 2833732"/>
              <a:gd name="connsiteY10-302" fmla="*/ 3981365 h 4529809"/>
              <a:gd name="connsiteX11-303" fmla="*/ 2817442 w 2833732"/>
              <a:gd name="connsiteY11-304" fmla="*/ 4009025 h 4529809"/>
              <a:gd name="connsiteX12-305" fmla="*/ 2833732 w 2833732"/>
              <a:gd name="connsiteY12-306" fmla="*/ 4017276 h 4529809"/>
              <a:gd name="connsiteX13-307" fmla="*/ 2833732 w 2833732"/>
              <a:gd name="connsiteY13-308" fmla="*/ 4529809 h 4529809"/>
              <a:gd name="connsiteX14-309" fmla="*/ 0 w 2833732"/>
              <a:gd name="connsiteY14-310" fmla="*/ 4089211 h 4529809"/>
              <a:gd name="connsiteX15-311" fmla="*/ 271978 w 2833732"/>
              <a:gd name="connsiteY15-312" fmla="*/ 3980149 h 4529809"/>
              <a:gd name="connsiteX16-313" fmla="*/ 538675 w 2833732"/>
              <a:gd name="connsiteY16-314" fmla="*/ 4083238 h 4529809"/>
              <a:gd name="connsiteX17-315" fmla="*/ 569534 w 2833732"/>
              <a:gd name="connsiteY17-316" fmla="*/ 4118141 h 4529809"/>
              <a:gd name="connsiteX18-317" fmla="*/ 594832 w 2833732"/>
              <a:gd name="connsiteY18-318" fmla="*/ 4110813 h 4529809"/>
              <a:gd name="connsiteX19-319" fmla="*/ 610411 w 2833732"/>
              <a:gd name="connsiteY19-320" fmla="*/ 4109347 h 4529809"/>
              <a:gd name="connsiteX20-321" fmla="*/ 618012 w 2833732"/>
              <a:gd name="connsiteY20-322" fmla="*/ 4038984 h 4529809"/>
              <a:gd name="connsiteX21-323" fmla="*/ 987516 w 2833732"/>
              <a:gd name="connsiteY21-324" fmla="*/ 3757949 h 4529809"/>
              <a:gd name="connsiteX22-325" fmla="*/ 1117200 w 2833732"/>
              <a:gd name="connsiteY22-326" fmla="*/ 3779306 h 4529809"/>
              <a:gd name="connsiteX23-327" fmla="*/ 1133972 w 2833732"/>
              <a:gd name="connsiteY23-328" fmla="*/ 3788286 h 4529809"/>
              <a:gd name="connsiteX24-329" fmla="*/ 1180850 w 2833732"/>
              <a:gd name="connsiteY24-330" fmla="*/ 0 h 4529809"/>
              <a:gd name="connsiteX0-331" fmla="*/ 1180850 w 2833732"/>
              <a:gd name="connsiteY0-332" fmla="*/ 0 h 4118141"/>
              <a:gd name="connsiteX1-333" fmla="*/ 1651784 w 2833732"/>
              <a:gd name="connsiteY1-334" fmla="*/ 0 h 4118141"/>
              <a:gd name="connsiteX2-335" fmla="*/ 1718238 w 2833732"/>
              <a:gd name="connsiteY2-336" fmla="*/ 3726856 h 4118141"/>
              <a:gd name="connsiteX3-337" fmla="*/ 1797102 w 2833732"/>
              <a:gd name="connsiteY3-338" fmla="*/ 3713972 h 4118141"/>
              <a:gd name="connsiteX4-339" fmla="*/ 2174820 w 2833732"/>
              <a:gd name="connsiteY4-340" fmla="*/ 3984515 h 4118141"/>
              <a:gd name="connsiteX5-341" fmla="*/ 2175610 w 2833732"/>
              <a:gd name="connsiteY5-342" fmla="*/ 3987265 h 4118141"/>
              <a:gd name="connsiteX6-343" fmla="*/ 2242968 w 2833732"/>
              <a:gd name="connsiteY6-344" fmla="*/ 3993602 h 4118141"/>
              <a:gd name="connsiteX7-345" fmla="*/ 2346736 w 2833732"/>
              <a:gd name="connsiteY7-346" fmla="*/ 4028932 h 4118141"/>
              <a:gd name="connsiteX8-347" fmla="*/ 2414592 w 2833732"/>
              <a:gd name="connsiteY8-348" fmla="*/ 4076249 h 4118141"/>
              <a:gd name="connsiteX9-349" fmla="*/ 2459754 w 2833732"/>
              <a:gd name="connsiteY9-350" fmla="*/ 4041476 h 4118141"/>
              <a:gd name="connsiteX10-351" fmla="*/ 2670632 w 2833732"/>
              <a:gd name="connsiteY10-352" fmla="*/ 3981365 h 4118141"/>
              <a:gd name="connsiteX11-353" fmla="*/ 2817442 w 2833732"/>
              <a:gd name="connsiteY11-354" fmla="*/ 4009025 h 4118141"/>
              <a:gd name="connsiteX12-355" fmla="*/ 2833732 w 2833732"/>
              <a:gd name="connsiteY12-356" fmla="*/ 4017276 h 4118141"/>
              <a:gd name="connsiteX13-357" fmla="*/ 0 w 2833732"/>
              <a:gd name="connsiteY13-358" fmla="*/ 4089211 h 4118141"/>
              <a:gd name="connsiteX14-359" fmla="*/ 271978 w 2833732"/>
              <a:gd name="connsiteY14-360" fmla="*/ 3980149 h 4118141"/>
              <a:gd name="connsiteX15-361" fmla="*/ 538675 w 2833732"/>
              <a:gd name="connsiteY15-362" fmla="*/ 4083238 h 4118141"/>
              <a:gd name="connsiteX16-363" fmla="*/ 569534 w 2833732"/>
              <a:gd name="connsiteY16-364" fmla="*/ 4118141 h 4118141"/>
              <a:gd name="connsiteX17-365" fmla="*/ 594832 w 2833732"/>
              <a:gd name="connsiteY17-366" fmla="*/ 4110813 h 4118141"/>
              <a:gd name="connsiteX18-367" fmla="*/ 610411 w 2833732"/>
              <a:gd name="connsiteY18-368" fmla="*/ 4109347 h 4118141"/>
              <a:gd name="connsiteX19-369" fmla="*/ 618012 w 2833732"/>
              <a:gd name="connsiteY19-370" fmla="*/ 4038984 h 4118141"/>
              <a:gd name="connsiteX20-371" fmla="*/ 987516 w 2833732"/>
              <a:gd name="connsiteY20-372" fmla="*/ 3757949 h 4118141"/>
              <a:gd name="connsiteX21-373" fmla="*/ 1117200 w 2833732"/>
              <a:gd name="connsiteY21-374" fmla="*/ 3779306 h 4118141"/>
              <a:gd name="connsiteX22-375" fmla="*/ 1133972 w 2833732"/>
              <a:gd name="connsiteY22-376" fmla="*/ 3788286 h 4118141"/>
              <a:gd name="connsiteX23-377" fmla="*/ 1180850 w 2833732"/>
              <a:gd name="connsiteY23-378" fmla="*/ 0 h 4118141"/>
              <a:gd name="connsiteX0-379" fmla="*/ 1180850 w 2833732"/>
              <a:gd name="connsiteY0-380" fmla="*/ 0 h 4118141"/>
              <a:gd name="connsiteX1-381" fmla="*/ 1651784 w 2833732"/>
              <a:gd name="connsiteY1-382" fmla="*/ 0 h 4118141"/>
              <a:gd name="connsiteX2-383" fmla="*/ 1718238 w 2833732"/>
              <a:gd name="connsiteY2-384" fmla="*/ 3726856 h 4118141"/>
              <a:gd name="connsiteX3-385" fmla="*/ 1797102 w 2833732"/>
              <a:gd name="connsiteY3-386" fmla="*/ 3713972 h 4118141"/>
              <a:gd name="connsiteX4-387" fmla="*/ 2174820 w 2833732"/>
              <a:gd name="connsiteY4-388" fmla="*/ 3984515 h 4118141"/>
              <a:gd name="connsiteX5-389" fmla="*/ 2175610 w 2833732"/>
              <a:gd name="connsiteY5-390" fmla="*/ 3987265 h 4118141"/>
              <a:gd name="connsiteX6-391" fmla="*/ 2242968 w 2833732"/>
              <a:gd name="connsiteY6-392" fmla="*/ 3993602 h 4118141"/>
              <a:gd name="connsiteX7-393" fmla="*/ 2346736 w 2833732"/>
              <a:gd name="connsiteY7-394" fmla="*/ 4028932 h 4118141"/>
              <a:gd name="connsiteX8-395" fmla="*/ 2459754 w 2833732"/>
              <a:gd name="connsiteY8-396" fmla="*/ 4041476 h 4118141"/>
              <a:gd name="connsiteX9-397" fmla="*/ 2670632 w 2833732"/>
              <a:gd name="connsiteY9-398" fmla="*/ 3981365 h 4118141"/>
              <a:gd name="connsiteX10-399" fmla="*/ 2817442 w 2833732"/>
              <a:gd name="connsiteY10-400" fmla="*/ 4009025 h 4118141"/>
              <a:gd name="connsiteX11-401" fmla="*/ 2833732 w 2833732"/>
              <a:gd name="connsiteY11-402" fmla="*/ 4017276 h 4118141"/>
              <a:gd name="connsiteX12-403" fmla="*/ 0 w 2833732"/>
              <a:gd name="connsiteY12-404" fmla="*/ 4089211 h 4118141"/>
              <a:gd name="connsiteX13-405" fmla="*/ 271978 w 2833732"/>
              <a:gd name="connsiteY13-406" fmla="*/ 3980149 h 4118141"/>
              <a:gd name="connsiteX14-407" fmla="*/ 538675 w 2833732"/>
              <a:gd name="connsiteY14-408" fmla="*/ 4083238 h 4118141"/>
              <a:gd name="connsiteX15-409" fmla="*/ 569534 w 2833732"/>
              <a:gd name="connsiteY15-410" fmla="*/ 4118141 h 4118141"/>
              <a:gd name="connsiteX16-411" fmla="*/ 594832 w 2833732"/>
              <a:gd name="connsiteY16-412" fmla="*/ 4110813 h 4118141"/>
              <a:gd name="connsiteX17-413" fmla="*/ 610411 w 2833732"/>
              <a:gd name="connsiteY17-414" fmla="*/ 4109347 h 4118141"/>
              <a:gd name="connsiteX18-415" fmla="*/ 618012 w 2833732"/>
              <a:gd name="connsiteY18-416" fmla="*/ 4038984 h 4118141"/>
              <a:gd name="connsiteX19-417" fmla="*/ 987516 w 2833732"/>
              <a:gd name="connsiteY19-418" fmla="*/ 3757949 h 4118141"/>
              <a:gd name="connsiteX20-419" fmla="*/ 1117200 w 2833732"/>
              <a:gd name="connsiteY20-420" fmla="*/ 3779306 h 4118141"/>
              <a:gd name="connsiteX21-421" fmla="*/ 1133972 w 2833732"/>
              <a:gd name="connsiteY21-422" fmla="*/ 3788286 h 4118141"/>
              <a:gd name="connsiteX22-423" fmla="*/ 1180850 w 2833732"/>
              <a:gd name="connsiteY22-424" fmla="*/ 0 h 4118141"/>
              <a:gd name="connsiteX0-425" fmla="*/ 1180850 w 2833732"/>
              <a:gd name="connsiteY0-426" fmla="*/ 0 h 4118141"/>
              <a:gd name="connsiteX1-427" fmla="*/ 1651784 w 2833732"/>
              <a:gd name="connsiteY1-428" fmla="*/ 0 h 4118141"/>
              <a:gd name="connsiteX2-429" fmla="*/ 1718238 w 2833732"/>
              <a:gd name="connsiteY2-430" fmla="*/ 3726856 h 4118141"/>
              <a:gd name="connsiteX3-431" fmla="*/ 1797102 w 2833732"/>
              <a:gd name="connsiteY3-432" fmla="*/ 3713972 h 4118141"/>
              <a:gd name="connsiteX4-433" fmla="*/ 2174820 w 2833732"/>
              <a:gd name="connsiteY4-434" fmla="*/ 3984515 h 4118141"/>
              <a:gd name="connsiteX5-435" fmla="*/ 2175610 w 2833732"/>
              <a:gd name="connsiteY5-436" fmla="*/ 3987265 h 4118141"/>
              <a:gd name="connsiteX6-437" fmla="*/ 2242968 w 2833732"/>
              <a:gd name="connsiteY6-438" fmla="*/ 3993602 h 4118141"/>
              <a:gd name="connsiteX7-439" fmla="*/ 2346736 w 2833732"/>
              <a:gd name="connsiteY7-440" fmla="*/ 4028932 h 4118141"/>
              <a:gd name="connsiteX8-441" fmla="*/ 2670632 w 2833732"/>
              <a:gd name="connsiteY8-442" fmla="*/ 3981365 h 4118141"/>
              <a:gd name="connsiteX9-443" fmla="*/ 2817442 w 2833732"/>
              <a:gd name="connsiteY9-444" fmla="*/ 4009025 h 4118141"/>
              <a:gd name="connsiteX10-445" fmla="*/ 2833732 w 2833732"/>
              <a:gd name="connsiteY10-446" fmla="*/ 4017276 h 4118141"/>
              <a:gd name="connsiteX11-447" fmla="*/ 0 w 2833732"/>
              <a:gd name="connsiteY11-448" fmla="*/ 4089211 h 4118141"/>
              <a:gd name="connsiteX12-449" fmla="*/ 271978 w 2833732"/>
              <a:gd name="connsiteY12-450" fmla="*/ 3980149 h 4118141"/>
              <a:gd name="connsiteX13-451" fmla="*/ 538675 w 2833732"/>
              <a:gd name="connsiteY13-452" fmla="*/ 4083238 h 4118141"/>
              <a:gd name="connsiteX14-453" fmla="*/ 569534 w 2833732"/>
              <a:gd name="connsiteY14-454" fmla="*/ 4118141 h 4118141"/>
              <a:gd name="connsiteX15-455" fmla="*/ 594832 w 2833732"/>
              <a:gd name="connsiteY15-456" fmla="*/ 4110813 h 4118141"/>
              <a:gd name="connsiteX16-457" fmla="*/ 610411 w 2833732"/>
              <a:gd name="connsiteY16-458" fmla="*/ 4109347 h 4118141"/>
              <a:gd name="connsiteX17-459" fmla="*/ 618012 w 2833732"/>
              <a:gd name="connsiteY17-460" fmla="*/ 4038984 h 4118141"/>
              <a:gd name="connsiteX18-461" fmla="*/ 987516 w 2833732"/>
              <a:gd name="connsiteY18-462" fmla="*/ 3757949 h 4118141"/>
              <a:gd name="connsiteX19-463" fmla="*/ 1117200 w 2833732"/>
              <a:gd name="connsiteY19-464" fmla="*/ 3779306 h 4118141"/>
              <a:gd name="connsiteX20-465" fmla="*/ 1133972 w 2833732"/>
              <a:gd name="connsiteY20-466" fmla="*/ 3788286 h 4118141"/>
              <a:gd name="connsiteX21-467" fmla="*/ 1180850 w 2833732"/>
              <a:gd name="connsiteY21-468" fmla="*/ 0 h 4118141"/>
              <a:gd name="connsiteX0-469" fmla="*/ 1180850 w 2833732"/>
              <a:gd name="connsiteY0-470" fmla="*/ 0 h 4118141"/>
              <a:gd name="connsiteX1-471" fmla="*/ 1651784 w 2833732"/>
              <a:gd name="connsiteY1-472" fmla="*/ 0 h 4118141"/>
              <a:gd name="connsiteX2-473" fmla="*/ 1718238 w 2833732"/>
              <a:gd name="connsiteY2-474" fmla="*/ 3726856 h 4118141"/>
              <a:gd name="connsiteX3-475" fmla="*/ 1797102 w 2833732"/>
              <a:gd name="connsiteY3-476" fmla="*/ 3713972 h 4118141"/>
              <a:gd name="connsiteX4-477" fmla="*/ 2174820 w 2833732"/>
              <a:gd name="connsiteY4-478" fmla="*/ 3984515 h 4118141"/>
              <a:gd name="connsiteX5-479" fmla="*/ 2175610 w 2833732"/>
              <a:gd name="connsiteY5-480" fmla="*/ 3987265 h 4118141"/>
              <a:gd name="connsiteX6-481" fmla="*/ 2242968 w 2833732"/>
              <a:gd name="connsiteY6-482" fmla="*/ 3993602 h 4118141"/>
              <a:gd name="connsiteX7-483" fmla="*/ 2670632 w 2833732"/>
              <a:gd name="connsiteY7-484" fmla="*/ 3981365 h 4118141"/>
              <a:gd name="connsiteX8-485" fmla="*/ 2817442 w 2833732"/>
              <a:gd name="connsiteY8-486" fmla="*/ 4009025 h 4118141"/>
              <a:gd name="connsiteX9-487" fmla="*/ 2833732 w 2833732"/>
              <a:gd name="connsiteY9-488" fmla="*/ 4017276 h 4118141"/>
              <a:gd name="connsiteX10-489" fmla="*/ 0 w 2833732"/>
              <a:gd name="connsiteY10-490" fmla="*/ 4089211 h 4118141"/>
              <a:gd name="connsiteX11-491" fmla="*/ 271978 w 2833732"/>
              <a:gd name="connsiteY11-492" fmla="*/ 3980149 h 4118141"/>
              <a:gd name="connsiteX12-493" fmla="*/ 538675 w 2833732"/>
              <a:gd name="connsiteY12-494" fmla="*/ 4083238 h 4118141"/>
              <a:gd name="connsiteX13-495" fmla="*/ 569534 w 2833732"/>
              <a:gd name="connsiteY13-496" fmla="*/ 4118141 h 4118141"/>
              <a:gd name="connsiteX14-497" fmla="*/ 594832 w 2833732"/>
              <a:gd name="connsiteY14-498" fmla="*/ 4110813 h 4118141"/>
              <a:gd name="connsiteX15-499" fmla="*/ 610411 w 2833732"/>
              <a:gd name="connsiteY15-500" fmla="*/ 4109347 h 4118141"/>
              <a:gd name="connsiteX16-501" fmla="*/ 618012 w 2833732"/>
              <a:gd name="connsiteY16-502" fmla="*/ 4038984 h 4118141"/>
              <a:gd name="connsiteX17-503" fmla="*/ 987516 w 2833732"/>
              <a:gd name="connsiteY17-504" fmla="*/ 3757949 h 4118141"/>
              <a:gd name="connsiteX18-505" fmla="*/ 1117200 w 2833732"/>
              <a:gd name="connsiteY18-506" fmla="*/ 3779306 h 4118141"/>
              <a:gd name="connsiteX19-507" fmla="*/ 1133972 w 2833732"/>
              <a:gd name="connsiteY19-508" fmla="*/ 3788286 h 4118141"/>
              <a:gd name="connsiteX20-509" fmla="*/ 1180850 w 2833732"/>
              <a:gd name="connsiteY20-510" fmla="*/ 0 h 4118141"/>
              <a:gd name="connsiteX0-511" fmla="*/ 1180850 w 2833732"/>
              <a:gd name="connsiteY0-512" fmla="*/ 0 h 4118141"/>
              <a:gd name="connsiteX1-513" fmla="*/ 1651784 w 2833732"/>
              <a:gd name="connsiteY1-514" fmla="*/ 0 h 4118141"/>
              <a:gd name="connsiteX2-515" fmla="*/ 1718238 w 2833732"/>
              <a:gd name="connsiteY2-516" fmla="*/ 3726856 h 4118141"/>
              <a:gd name="connsiteX3-517" fmla="*/ 1797102 w 2833732"/>
              <a:gd name="connsiteY3-518" fmla="*/ 3713972 h 4118141"/>
              <a:gd name="connsiteX4-519" fmla="*/ 2174820 w 2833732"/>
              <a:gd name="connsiteY4-520" fmla="*/ 3984515 h 4118141"/>
              <a:gd name="connsiteX5-521" fmla="*/ 2175610 w 2833732"/>
              <a:gd name="connsiteY5-522" fmla="*/ 3987265 h 4118141"/>
              <a:gd name="connsiteX6-523" fmla="*/ 2242968 w 2833732"/>
              <a:gd name="connsiteY6-524" fmla="*/ 3993602 h 4118141"/>
              <a:gd name="connsiteX7-525" fmla="*/ 2817442 w 2833732"/>
              <a:gd name="connsiteY7-526" fmla="*/ 4009025 h 4118141"/>
              <a:gd name="connsiteX8-527" fmla="*/ 2833732 w 2833732"/>
              <a:gd name="connsiteY8-528" fmla="*/ 4017276 h 4118141"/>
              <a:gd name="connsiteX9-529" fmla="*/ 0 w 2833732"/>
              <a:gd name="connsiteY9-530" fmla="*/ 4089211 h 4118141"/>
              <a:gd name="connsiteX10-531" fmla="*/ 271978 w 2833732"/>
              <a:gd name="connsiteY10-532" fmla="*/ 3980149 h 4118141"/>
              <a:gd name="connsiteX11-533" fmla="*/ 538675 w 2833732"/>
              <a:gd name="connsiteY11-534" fmla="*/ 4083238 h 4118141"/>
              <a:gd name="connsiteX12-535" fmla="*/ 569534 w 2833732"/>
              <a:gd name="connsiteY12-536" fmla="*/ 4118141 h 4118141"/>
              <a:gd name="connsiteX13-537" fmla="*/ 594832 w 2833732"/>
              <a:gd name="connsiteY13-538" fmla="*/ 4110813 h 4118141"/>
              <a:gd name="connsiteX14-539" fmla="*/ 610411 w 2833732"/>
              <a:gd name="connsiteY14-540" fmla="*/ 4109347 h 4118141"/>
              <a:gd name="connsiteX15-541" fmla="*/ 618012 w 2833732"/>
              <a:gd name="connsiteY15-542" fmla="*/ 4038984 h 4118141"/>
              <a:gd name="connsiteX16-543" fmla="*/ 987516 w 2833732"/>
              <a:gd name="connsiteY16-544" fmla="*/ 3757949 h 4118141"/>
              <a:gd name="connsiteX17-545" fmla="*/ 1117200 w 2833732"/>
              <a:gd name="connsiteY17-546" fmla="*/ 3779306 h 4118141"/>
              <a:gd name="connsiteX18-547" fmla="*/ 1133972 w 2833732"/>
              <a:gd name="connsiteY18-548" fmla="*/ 3788286 h 4118141"/>
              <a:gd name="connsiteX19-549" fmla="*/ 1180850 w 2833732"/>
              <a:gd name="connsiteY19-550" fmla="*/ 0 h 4118141"/>
              <a:gd name="connsiteX0-551" fmla="*/ 1180850 w 2817442"/>
              <a:gd name="connsiteY0-552" fmla="*/ 0 h 4118141"/>
              <a:gd name="connsiteX1-553" fmla="*/ 1651784 w 2817442"/>
              <a:gd name="connsiteY1-554" fmla="*/ 0 h 4118141"/>
              <a:gd name="connsiteX2-555" fmla="*/ 1718238 w 2817442"/>
              <a:gd name="connsiteY2-556" fmla="*/ 3726856 h 4118141"/>
              <a:gd name="connsiteX3-557" fmla="*/ 1797102 w 2817442"/>
              <a:gd name="connsiteY3-558" fmla="*/ 3713972 h 4118141"/>
              <a:gd name="connsiteX4-559" fmla="*/ 2174820 w 2817442"/>
              <a:gd name="connsiteY4-560" fmla="*/ 3984515 h 4118141"/>
              <a:gd name="connsiteX5-561" fmla="*/ 2175610 w 2817442"/>
              <a:gd name="connsiteY5-562" fmla="*/ 3987265 h 4118141"/>
              <a:gd name="connsiteX6-563" fmla="*/ 2242968 w 2817442"/>
              <a:gd name="connsiteY6-564" fmla="*/ 3993602 h 4118141"/>
              <a:gd name="connsiteX7-565" fmla="*/ 2817442 w 2817442"/>
              <a:gd name="connsiteY7-566" fmla="*/ 4009025 h 4118141"/>
              <a:gd name="connsiteX8-567" fmla="*/ 0 w 2817442"/>
              <a:gd name="connsiteY8-568" fmla="*/ 4089211 h 4118141"/>
              <a:gd name="connsiteX9-569" fmla="*/ 271978 w 2817442"/>
              <a:gd name="connsiteY9-570" fmla="*/ 3980149 h 4118141"/>
              <a:gd name="connsiteX10-571" fmla="*/ 538675 w 2817442"/>
              <a:gd name="connsiteY10-572" fmla="*/ 4083238 h 4118141"/>
              <a:gd name="connsiteX11-573" fmla="*/ 569534 w 2817442"/>
              <a:gd name="connsiteY11-574" fmla="*/ 4118141 h 4118141"/>
              <a:gd name="connsiteX12-575" fmla="*/ 594832 w 2817442"/>
              <a:gd name="connsiteY12-576" fmla="*/ 4110813 h 4118141"/>
              <a:gd name="connsiteX13-577" fmla="*/ 610411 w 2817442"/>
              <a:gd name="connsiteY13-578" fmla="*/ 4109347 h 4118141"/>
              <a:gd name="connsiteX14-579" fmla="*/ 618012 w 2817442"/>
              <a:gd name="connsiteY14-580" fmla="*/ 4038984 h 4118141"/>
              <a:gd name="connsiteX15-581" fmla="*/ 987516 w 2817442"/>
              <a:gd name="connsiteY15-582" fmla="*/ 3757949 h 4118141"/>
              <a:gd name="connsiteX16-583" fmla="*/ 1117200 w 2817442"/>
              <a:gd name="connsiteY16-584" fmla="*/ 3779306 h 4118141"/>
              <a:gd name="connsiteX17-585" fmla="*/ 1133972 w 2817442"/>
              <a:gd name="connsiteY17-586" fmla="*/ 3788286 h 4118141"/>
              <a:gd name="connsiteX18-587" fmla="*/ 1180850 w 2817442"/>
              <a:gd name="connsiteY18-588" fmla="*/ 0 h 4118141"/>
              <a:gd name="connsiteX0-589" fmla="*/ 1180850 w 2242968"/>
              <a:gd name="connsiteY0-590" fmla="*/ 0 h 4118141"/>
              <a:gd name="connsiteX1-591" fmla="*/ 1651784 w 2242968"/>
              <a:gd name="connsiteY1-592" fmla="*/ 0 h 4118141"/>
              <a:gd name="connsiteX2-593" fmla="*/ 1718238 w 2242968"/>
              <a:gd name="connsiteY2-594" fmla="*/ 3726856 h 4118141"/>
              <a:gd name="connsiteX3-595" fmla="*/ 1797102 w 2242968"/>
              <a:gd name="connsiteY3-596" fmla="*/ 3713972 h 4118141"/>
              <a:gd name="connsiteX4-597" fmla="*/ 2174820 w 2242968"/>
              <a:gd name="connsiteY4-598" fmla="*/ 3984515 h 4118141"/>
              <a:gd name="connsiteX5-599" fmla="*/ 2175610 w 2242968"/>
              <a:gd name="connsiteY5-600" fmla="*/ 3987265 h 4118141"/>
              <a:gd name="connsiteX6-601" fmla="*/ 2242968 w 2242968"/>
              <a:gd name="connsiteY6-602" fmla="*/ 3993602 h 4118141"/>
              <a:gd name="connsiteX7-603" fmla="*/ 0 w 2242968"/>
              <a:gd name="connsiteY7-604" fmla="*/ 4089211 h 4118141"/>
              <a:gd name="connsiteX8-605" fmla="*/ 271978 w 2242968"/>
              <a:gd name="connsiteY8-606" fmla="*/ 3980149 h 4118141"/>
              <a:gd name="connsiteX9-607" fmla="*/ 538675 w 2242968"/>
              <a:gd name="connsiteY9-608" fmla="*/ 4083238 h 4118141"/>
              <a:gd name="connsiteX10-609" fmla="*/ 569534 w 2242968"/>
              <a:gd name="connsiteY10-610" fmla="*/ 4118141 h 4118141"/>
              <a:gd name="connsiteX11-611" fmla="*/ 594832 w 2242968"/>
              <a:gd name="connsiteY11-612" fmla="*/ 4110813 h 4118141"/>
              <a:gd name="connsiteX12-613" fmla="*/ 610411 w 2242968"/>
              <a:gd name="connsiteY12-614" fmla="*/ 4109347 h 4118141"/>
              <a:gd name="connsiteX13-615" fmla="*/ 618012 w 2242968"/>
              <a:gd name="connsiteY13-616" fmla="*/ 4038984 h 4118141"/>
              <a:gd name="connsiteX14-617" fmla="*/ 987516 w 2242968"/>
              <a:gd name="connsiteY14-618" fmla="*/ 3757949 h 4118141"/>
              <a:gd name="connsiteX15-619" fmla="*/ 1117200 w 2242968"/>
              <a:gd name="connsiteY15-620" fmla="*/ 3779306 h 4118141"/>
              <a:gd name="connsiteX16-621" fmla="*/ 1133972 w 2242968"/>
              <a:gd name="connsiteY16-622" fmla="*/ 3788286 h 4118141"/>
              <a:gd name="connsiteX17-623" fmla="*/ 1180850 w 2242968"/>
              <a:gd name="connsiteY17-624" fmla="*/ 0 h 4118141"/>
              <a:gd name="connsiteX0-625" fmla="*/ 1180850 w 2175610"/>
              <a:gd name="connsiteY0-626" fmla="*/ 0 h 4118141"/>
              <a:gd name="connsiteX1-627" fmla="*/ 1651784 w 2175610"/>
              <a:gd name="connsiteY1-628" fmla="*/ 0 h 4118141"/>
              <a:gd name="connsiteX2-629" fmla="*/ 1718238 w 2175610"/>
              <a:gd name="connsiteY2-630" fmla="*/ 3726856 h 4118141"/>
              <a:gd name="connsiteX3-631" fmla="*/ 1797102 w 2175610"/>
              <a:gd name="connsiteY3-632" fmla="*/ 3713972 h 4118141"/>
              <a:gd name="connsiteX4-633" fmla="*/ 2174820 w 2175610"/>
              <a:gd name="connsiteY4-634" fmla="*/ 3984515 h 4118141"/>
              <a:gd name="connsiteX5-635" fmla="*/ 2175610 w 2175610"/>
              <a:gd name="connsiteY5-636" fmla="*/ 3987265 h 4118141"/>
              <a:gd name="connsiteX6-637" fmla="*/ 0 w 2175610"/>
              <a:gd name="connsiteY6-638" fmla="*/ 4089211 h 4118141"/>
              <a:gd name="connsiteX7-639" fmla="*/ 271978 w 2175610"/>
              <a:gd name="connsiteY7-640" fmla="*/ 3980149 h 4118141"/>
              <a:gd name="connsiteX8-641" fmla="*/ 538675 w 2175610"/>
              <a:gd name="connsiteY8-642" fmla="*/ 4083238 h 4118141"/>
              <a:gd name="connsiteX9-643" fmla="*/ 569534 w 2175610"/>
              <a:gd name="connsiteY9-644" fmla="*/ 4118141 h 4118141"/>
              <a:gd name="connsiteX10-645" fmla="*/ 594832 w 2175610"/>
              <a:gd name="connsiteY10-646" fmla="*/ 4110813 h 4118141"/>
              <a:gd name="connsiteX11-647" fmla="*/ 610411 w 2175610"/>
              <a:gd name="connsiteY11-648" fmla="*/ 4109347 h 4118141"/>
              <a:gd name="connsiteX12-649" fmla="*/ 618012 w 2175610"/>
              <a:gd name="connsiteY12-650" fmla="*/ 4038984 h 4118141"/>
              <a:gd name="connsiteX13-651" fmla="*/ 987516 w 2175610"/>
              <a:gd name="connsiteY13-652" fmla="*/ 3757949 h 4118141"/>
              <a:gd name="connsiteX14-653" fmla="*/ 1117200 w 2175610"/>
              <a:gd name="connsiteY14-654" fmla="*/ 3779306 h 4118141"/>
              <a:gd name="connsiteX15-655" fmla="*/ 1133972 w 2175610"/>
              <a:gd name="connsiteY15-656" fmla="*/ 3788286 h 4118141"/>
              <a:gd name="connsiteX16-657" fmla="*/ 1180850 w 2175610"/>
              <a:gd name="connsiteY16-658" fmla="*/ 0 h 4118141"/>
              <a:gd name="connsiteX0-659" fmla="*/ 1180850 w 2174820"/>
              <a:gd name="connsiteY0-660" fmla="*/ 0 h 4118141"/>
              <a:gd name="connsiteX1-661" fmla="*/ 1651784 w 2174820"/>
              <a:gd name="connsiteY1-662" fmla="*/ 0 h 4118141"/>
              <a:gd name="connsiteX2-663" fmla="*/ 1718238 w 2174820"/>
              <a:gd name="connsiteY2-664" fmla="*/ 3726856 h 4118141"/>
              <a:gd name="connsiteX3-665" fmla="*/ 1797102 w 2174820"/>
              <a:gd name="connsiteY3-666" fmla="*/ 3713972 h 4118141"/>
              <a:gd name="connsiteX4-667" fmla="*/ 2174820 w 2174820"/>
              <a:gd name="connsiteY4-668" fmla="*/ 3984515 h 4118141"/>
              <a:gd name="connsiteX5-669" fmla="*/ 0 w 2174820"/>
              <a:gd name="connsiteY5-670" fmla="*/ 4089211 h 4118141"/>
              <a:gd name="connsiteX6-671" fmla="*/ 271978 w 2174820"/>
              <a:gd name="connsiteY6-672" fmla="*/ 3980149 h 4118141"/>
              <a:gd name="connsiteX7-673" fmla="*/ 538675 w 2174820"/>
              <a:gd name="connsiteY7-674" fmla="*/ 4083238 h 4118141"/>
              <a:gd name="connsiteX8-675" fmla="*/ 569534 w 2174820"/>
              <a:gd name="connsiteY8-676" fmla="*/ 4118141 h 4118141"/>
              <a:gd name="connsiteX9-677" fmla="*/ 594832 w 2174820"/>
              <a:gd name="connsiteY9-678" fmla="*/ 4110813 h 4118141"/>
              <a:gd name="connsiteX10-679" fmla="*/ 610411 w 2174820"/>
              <a:gd name="connsiteY10-680" fmla="*/ 4109347 h 4118141"/>
              <a:gd name="connsiteX11-681" fmla="*/ 618012 w 2174820"/>
              <a:gd name="connsiteY11-682" fmla="*/ 4038984 h 4118141"/>
              <a:gd name="connsiteX12-683" fmla="*/ 987516 w 2174820"/>
              <a:gd name="connsiteY12-684" fmla="*/ 3757949 h 4118141"/>
              <a:gd name="connsiteX13-685" fmla="*/ 1117200 w 2174820"/>
              <a:gd name="connsiteY13-686" fmla="*/ 3779306 h 4118141"/>
              <a:gd name="connsiteX14-687" fmla="*/ 1133972 w 2174820"/>
              <a:gd name="connsiteY14-688" fmla="*/ 3788286 h 4118141"/>
              <a:gd name="connsiteX15-689" fmla="*/ 1180850 w 2174820"/>
              <a:gd name="connsiteY15-690" fmla="*/ 0 h 4118141"/>
              <a:gd name="connsiteX0-691" fmla="*/ 1180850 w 2174820"/>
              <a:gd name="connsiteY0-692" fmla="*/ 0 h 4118141"/>
              <a:gd name="connsiteX1-693" fmla="*/ 1651784 w 2174820"/>
              <a:gd name="connsiteY1-694" fmla="*/ 0 h 4118141"/>
              <a:gd name="connsiteX2-695" fmla="*/ 1718238 w 2174820"/>
              <a:gd name="connsiteY2-696" fmla="*/ 3726856 h 4118141"/>
              <a:gd name="connsiteX3-697" fmla="*/ 1797102 w 2174820"/>
              <a:gd name="connsiteY3-698" fmla="*/ 3713972 h 4118141"/>
              <a:gd name="connsiteX4-699" fmla="*/ 2174820 w 2174820"/>
              <a:gd name="connsiteY4-700" fmla="*/ 3984515 h 4118141"/>
              <a:gd name="connsiteX5-701" fmla="*/ 0 w 2174820"/>
              <a:gd name="connsiteY5-702" fmla="*/ 4089211 h 4118141"/>
              <a:gd name="connsiteX6-703" fmla="*/ 271978 w 2174820"/>
              <a:gd name="connsiteY6-704" fmla="*/ 3980149 h 4118141"/>
              <a:gd name="connsiteX7-705" fmla="*/ 538675 w 2174820"/>
              <a:gd name="connsiteY7-706" fmla="*/ 4083238 h 4118141"/>
              <a:gd name="connsiteX8-707" fmla="*/ 569534 w 2174820"/>
              <a:gd name="connsiteY8-708" fmla="*/ 4118141 h 4118141"/>
              <a:gd name="connsiteX9-709" fmla="*/ 594832 w 2174820"/>
              <a:gd name="connsiteY9-710" fmla="*/ 4110813 h 4118141"/>
              <a:gd name="connsiteX10-711" fmla="*/ 618012 w 2174820"/>
              <a:gd name="connsiteY10-712" fmla="*/ 4038984 h 4118141"/>
              <a:gd name="connsiteX11-713" fmla="*/ 987516 w 2174820"/>
              <a:gd name="connsiteY11-714" fmla="*/ 3757949 h 4118141"/>
              <a:gd name="connsiteX12-715" fmla="*/ 1117200 w 2174820"/>
              <a:gd name="connsiteY12-716" fmla="*/ 3779306 h 4118141"/>
              <a:gd name="connsiteX13-717" fmla="*/ 1133972 w 2174820"/>
              <a:gd name="connsiteY13-718" fmla="*/ 3788286 h 4118141"/>
              <a:gd name="connsiteX14-719" fmla="*/ 1180850 w 2174820"/>
              <a:gd name="connsiteY14-720" fmla="*/ 0 h 4118141"/>
              <a:gd name="connsiteX0-721" fmla="*/ 1180850 w 2174820"/>
              <a:gd name="connsiteY0-722" fmla="*/ 0 h 4110813"/>
              <a:gd name="connsiteX1-723" fmla="*/ 1651784 w 2174820"/>
              <a:gd name="connsiteY1-724" fmla="*/ 0 h 4110813"/>
              <a:gd name="connsiteX2-725" fmla="*/ 1718238 w 2174820"/>
              <a:gd name="connsiteY2-726" fmla="*/ 3726856 h 4110813"/>
              <a:gd name="connsiteX3-727" fmla="*/ 1797102 w 2174820"/>
              <a:gd name="connsiteY3-728" fmla="*/ 3713972 h 4110813"/>
              <a:gd name="connsiteX4-729" fmla="*/ 2174820 w 2174820"/>
              <a:gd name="connsiteY4-730" fmla="*/ 3984515 h 4110813"/>
              <a:gd name="connsiteX5-731" fmla="*/ 0 w 2174820"/>
              <a:gd name="connsiteY5-732" fmla="*/ 4089211 h 4110813"/>
              <a:gd name="connsiteX6-733" fmla="*/ 271978 w 2174820"/>
              <a:gd name="connsiteY6-734" fmla="*/ 3980149 h 4110813"/>
              <a:gd name="connsiteX7-735" fmla="*/ 538675 w 2174820"/>
              <a:gd name="connsiteY7-736" fmla="*/ 4083238 h 4110813"/>
              <a:gd name="connsiteX8-737" fmla="*/ 594832 w 2174820"/>
              <a:gd name="connsiteY8-738" fmla="*/ 4110813 h 4110813"/>
              <a:gd name="connsiteX9-739" fmla="*/ 618012 w 2174820"/>
              <a:gd name="connsiteY9-740" fmla="*/ 4038984 h 4110813"/>
              <a:gd name="connsiteX10-741" fmla="*/ 987516 w 2174820"/>
              <a:gd name="connsiteY10-742" fmla="*/ 3757949 h 4110813"/>
              <a:gd name="connsiteX11-743" fmla="*/ 1117200 w 2174820"/>
              <a:gd name="connsiteY11-744" fmla="*/ 3779306 h 4110813"/>
              <a:gd name="connsiteX12-745" fmla="*/ 1133972 w 2174820"/>
              <a:gd name="connsiteY12-746" fmla="*/ 3788286 h 4110813"/>
              <a:gd name="connsiteX13-747" fmla="*/ 1180850 w 2174820"/>
              <a:gd name="connsiteY13-748" fmla="*/ 0 h 4110813"/>
              <a:gd name="connsiteX0-749" fmla="*/ 1180850 w 2174820"/>
              <a:gd name="connsiteY0-750" fmla="*/ 0 h 4089211"/>
              <a:gd name="connsiteX1-751" fmla="*/ 1651784 w 2174820"/>
              <a:gd name="connsiteY1-752" fmla="*/ 0 h 4089211"/>
              <a:gd name="connsiteX2-753" fmla="*/ 1718238 w 2174820"/>
              <a:gd name="connsiteY2-754" fmla="*/ 3726856 h 4089211"/>
              <a:gd name="connsiteX3-755" fmla="*/ 1797102 w 2174820"/>
              <a:gd name="connsiteY3-756" fmla="*/ 3713972 h 4089211"/>
              <a:gd name="connsiteX4-757" fmla="*/ 2174820 w 2174820"/>
              <a:gd name="connsiteY4-758" fmla="*/ 3984515 h 4089211"/>
              <a:gd name="connsiteX5-759" fmla="*/ 0 w 2174820"/>
              <a:gd name="connsiteY5-760" fmla="*/ 4089211 h 4089211"/>
              <a:gd name="connsiteX6-761" fmla="*/ 271978 w 2174820"/>
              <a:gd name="connsiteY6-762" fmla="*/ 3980149 h 4089211"/>
              <a:gd name="connsiteX7-763" fmla="*/ 538675 w 2174820"/>
              <a:gd name="connsiteY7-764" fmla="*/ 4083238 h 4089211"/>
              <a:gd name="connsiteX8-765" fmla="*/ 618012 w 2174820"/>
              <a:gd name="connsiteY8-766" fmla="*/ 4038984 h 4089211"/>
              <a:gd name="connsiteX9-767" fmla="*/ 987516 w 2174820"/>
              <a:gd name="connsiteY9-768" fmla="*/ 3757949 h 4089211"/>
              <a:gd name="connsiteX10-769" fmla="*/ 1117200 w 2174820"/>
              <a:gd name="connsiteY10-770" fmla="*/ 3779306 h 4089211"/>
              <a:gd name="connsiteX11-771" fmla="*/ 1133972 w 2174820"/>
              <a:gd name="connsiteY11-772" fmla="*/ 3788286 h 4089211"/>
              <a:gd name="connsiteX12-773" fmla="*/ 1180850 w 2174820"/>
              <a:gd name="connsiteY12-774" fmla="*/ 0 h 4089211"/>
              <a:gd name="connsiteX0-775" fmla="*/ 1180850 w 2174820"/>
              <a:gd name="connsiteY0-776" fmla="*/ 0 h 4089211"/>
              <a:gd name="connsiteX1-777" fmla="*/ 1651784 w 2174820"/>
              <a:gd name="connsiteY1-778" fmla="*/ 0 h 4089211"/>
              <a:gd name="connsiteX2-779" fmla="*/ 1718238 w 2174820"/>
              <a:gd name="connsiteY2-780" fmla="*/ 3726856 h 4089211"/>
              <a:gd name="connsiteX3-781" fmla="*/ 1797102 w 2174820"/>
              <a:gd name="connsiteY3-782" fmla="*/ 3713972 h 4089211"/>
              <a:gd name="connsiteX4-783" fmla="*/ 2174820 w 2174820"/>
              <a:gd name="connsiteY4-784" fmla="*/ 3984515 h 4089211"/>
              <a:gd name="connsiteX5-785" fmla="*/ 0 w 2174820"/>
              <a:gd name="connsiteY5-786" fmla="*/ 4089211 h 4089211"/>
              <a:gd name="connsiteX6-787" fmla="*/ 271978 w 2174820"/>
              <a:gd name="connsiteY6-788" fmla="*/ 3980149 h 4089211"/>
              <a:gd name="connsiteX7-789" fmla="*/ 618012 w 2174820"/>
              <a:gd name="connsiteY7-790" fmla="*/ 4038984 h 4089211"/>
              <a:gd name="connsiteX8-791" fmla="*/ 987516 w 2174820"/>
              <a:gd name="connsiteY8-792" fmla="*/ 3757949 h 4089211"/>
              <a:gd name="connsiteX9-793" fmla="*/ 1117200 w 2174820"/>
              <a:gd name="connsiteY9-794" fmla="*/ 3779306 h 4089211"/>
              <a:gd name="connsiteX10-795" fmla="*/ 1133972 w 2174820"/>
              <a:gd name="connsiteY10-796" fmla="*/ 3788286 h 4089211"/>
              <a:gd name="connsiteX11-797" fmla="*/ 1180850 w 2174820"/>
              <a:gd name="connsiteY11-798" fmla="*/ 0 h 4089211"/>
              <a:gd name="connsiteX0-799" fmla="*/ 1180850 w 2174820"/>
              <a:gd name="connsiteY0-800" fmla="*/ 0 h 4089211"/>
              <a:gd name="connsiteX1-801" fmla="*/ 1651784 w 2174820"/>
              <a:gd name="connsiteY1-802" fmla="*/ 0 h 4089211"/>
              <a:gd name="connsiteX2-803" fmla="*/ 1718238 w 2174820"/>
              <a:gd name="connsiteY2-804" fmla="*/ 3726856 h 4089211"/>
              <a:gd name="connsiteX3-805" fmla="*/ 1797102 w 2174820"/>
              <a:gd name="connsiteY3-806" fmla="*/ 3713972 h 4089211"/>
              <a:gd name="connsiteX4-807" fmla="*/ 2174820 w 2174820"/>
              <a:gd name="connsiteY4-808" fmla="*/ 3984515 h 4089211"/>
              <a:gd name="connsiteX5-809" fmla="*/ 0 w 2174820"/>
              <a:gd name="connsiteY5-810" fmla="*/ 4089211 h 4089211"/>
              <a:gd name="connsiteX6-811" fmla="*/ 271978 w 2174820"/>
              <a:gd name="connsiteY6-812" fmla="*/ 3980149 h 4089211"/>
              <a:gd name="connsiteX7-813" fmla="*/ 292809 w 2174820"/>
              <a:gd name="connsiteY7-814" fmla="*/ 3983286 h 4089211"/>
              <a:gd name="connsiteX8-815" fmla="*/ 618012 w 2174820"/>
              <a:gd name="connsiteY8-816" fmla="*/ 4038984 h 4089211"/>
              <a:gd name="connsiteX9-817" fmla="*/ 987516 w 2174820"/>
              <a:gd name="connsiteY9-818" fmla="*/ 3757949 h 4089211"/>
              <a:gd name="connsiteX10-819" fmla="*/ 1117200 w 2174820"/>
              <a:gd name="connsiteY10-820" fmla="*/ 3779306 h 4089211"/>
              <a:gd name="connsiteX11-821" fmla="*/ 1133972 w 2174820"/>
              <a:gd name="connsiteY11-822" fmla="*/ 3788286 h 4089211"/>
              <a:gd name="connsiteX12-823" fmla="*/ 1180850 w 2174820"/>
              <a:gd name="connsiteY12-824" fmla="*/ 0 h 4089211"/>
              <a:gd name="connsiteX0-825" fmla="*/ 908883 w 1902853"/>
              <a:gd name="connsiteY0-826" fmla="*/ 0 h 4048638"/>
              <a:gd name="connsiteX1-827" fmla="*/ 1379817 w 1902853"/>
              <a:gd name="connsiteY1-828" fmla="*/ 0 h 4048638"/>
              <a:gd name="connsiteX2-829" fmla="*/ 1446271 w 1902853"/>
              <a:gd name="connsiteY2-830" fmla="*/ 3726856 h 4048638"/>
              <a:gd name="connsiteX3-831" fmla="*/ 1525135 w 1902853"/>
              <a:gd name="connsiteY3-832" fmla="*/ 3713972 h 4048638"/>
              <a:gd name="connsiteX4-833" fmla="*/ 1902853 w 1902853"/>
              <a:gd name="connsiteY4-834" fmla="*/ 3984515 h 4048638"/>
              <a:gd name="connsiteX5-835" fmla="*/ 11 w 1902853"/>
              <a:gd name="connsiteY5-836" fmla="*/ 3980149 h 4048638"/>
              <a:gd name="connsiteX6-837" fmla="*/ 20842 w 1902853"/>
              <a:gd name="connsiteY6-838" fmla="*/ 3983286 h 4048638"/>
              <a:gd name="connsiteX7-839" fmla="*/ 346045 w 1902853"/>
              <a:gd name="connsiteY7-840" fmla="*/ 4038984 h 4048638"/>
              <a:gd name="connsiteX8-841" fmla="*/ 715549 w 1902853"/>
              <a:gd name="connsiteY8-842" fmla="*/ 3757949 h 4048638"/>
              <a:gd name="connsiteX9-843" fmla="*/ 845233 w 1902853"/>
              <a:gd name="connsiteY9-844" fmla="*/ 3779306 h 4048638"/>
              <a:gd name="connsiteX10-845" fmla="*/ 862005 w 1902853"/>
              <a:gd name="connsiteY10-846" fmla="*/ 3788286 h 4048638"/>
              <a:gd name="connsiteX11-847" fmla="*/ 908883 w 1902853"/>
              <a:gd name="connsiteY11-848" fmla="*/ 0 h 4048638"/>
              <a:gd name="connsiteX0-849" fmla="*/ 984015 w 1977985"/>
              <a:gd name="connsiteY0-850" fmla="*/ 0 h 4048130"/>
              <a:gd name="connsiteX1-851" fmla="*/ 1454949 w 1977985"/>
              <a:gd name="connsiteY1-852" fmla="*/ 0 h 4048130"/>
              <a:gd name="connsiteX2-853" fmla="*/ 1521403 w 1977985"/>
              <a:gd name="connsiteY2-854" fmla="*/ 3726856 h 4048130"/>
              <a:gd name="connsiteX3-855" fmla="*/ 1600267 w 1977985"/>
              <a:gd name="connsiteY3-856" fmla="*/ 3713972 h 4048130"/>
              <a:gd name="connsiteX4-857" fmla="*/ 1977985 w 1977985"/>
              <a:gd name="connsiteY4-858" fmla="*/ 3984515 h 4048130"/>
              <a:gd name="connsiteX5-859" fmla="*/ 75143 w 1977985"/>
              <a:gd name="connsiteY5-860" fmla="*/ 3980149 h 4048130"/>
              <a:gd name="connsiteX6-861" fmla="*/ 421177 w 1977985"/>
              <a:gd name="connsiteY6-862" fmla="*/ 4038984 h 4048130"/>
              <a:gd name="connsiteX7-863" fmla="*/ 790681 w 1977985"/>
              <a:gd name="connsiteY7-864" fmla="*/ 3757949 h 4048130"/>
              <a:gd name="connsiteX8-865" fmla="*/ 920365 w 1977985"/>
              <a:gd name="connsiteY8-866" fmla="*/ 3779306 h 4048130"/>
              <a:gd name="connsiteX9-867" fmla="*/ 937137 w 1977985"/>
              <a:gd name="connsiteY9-868" fmla="*/ 3788286 h 4048130"/>
              <a:gd name="connsiteX10-869" fmla="*/ 984015 w 1977985"/>
              <a:gd name="connsiteY10-870" fmla="*/ 0 h 4048130"/>
              <a:gd name="connsiteX0-871" fmla="*/ 941093 w 1935063"/>
              <a:gd name="connsiteY0-872" fmla="*/ 0 h 3984515"/>
              <a:gd name="connsiteX1-873" fmla="*/ 1412027 w 1935063"/>
              <a:gd name="connsiteY1-874" fmla="*/ 0 h 3984515"/>
              <a:gd name="connsiteX2-875" fmla="*/ 1478481 w 1935063"/>
              <a:gd name="connsiteY2-876" fmla="*/ 3726856 h 3984515"/>
              <a:gd name="connsiteX3-877" fmla="*/ 1557345 w 1935063"/>
              <a:gd name="connsiteY3-878" fmla="*/ 3713972 h 3984515"/>
              <a:gd name="connsiteX4-879" fmla="*/ 1935063 w 1935063"/>
              <a:gd name="connsiteY4-880" fmla="*/ 3984515 h 3984515"/>
              <a:gd name="connsiteX5-881" fmla="*/ 32221 w 1935063"/>
              <a:gd name="connsiteY5-882" fmla="*/ 3980149 h 3984515"/>
              <a:gd name="connsiteX6-883" fmla="*/ 747759 w 1935063"/>
              <a:gd name="connsiteY6-884" fmla="*/ 3757949 h 3984515"/>
              <a:gd name="connsiteX7-885" fmla="*/ 877443 w 1935063"/>
              <a:gd name="connsiteY7-886" fmla="*/ 3779306 h 3984515"/>
              <a:gd name="connsiteX8-887" fmla="*/ 894215 w 1935063"/>
              <a:gd name="connsiteY8-888" fmla="*/ 3788286 h 3984515"/>
              <a:gd name="connsiteX9-889" fmla="*/ 941093 w 1935063"/>
              <a:gd name="connsiteY9-890" fmla="*/ 0 h 3984515"/>
              <a:gd name="connsiteX0-891" fmla="*/ 193334 w 1187304"/>
              <a:gd name="connsiteY0-892" fmla="*/ 0 h 3984515"/>
              <a:gd name="connsiteX1-893" fmla="*/ 664268 w 1187304"/>
              <a:gd name="connsiteY1-894" fmla="*/ 0 h 3984515"/>
              <a:gd name="connsiteX2-895" fmla="*/ 730722 w 1187304"/>
              <a:gd name="connsiteY2-896" fmla="*/ 3726856 h 3984515"/>
              <a:gd name="connsiteX3-897" fmla="*/ 809586 w 1187304"/>
              <a:gd name="connsiteY3-898" fmla="*/ 3713972 h 3984515"/>
              <a:gd name="connsiteX4-899" fmla="*/ 1187304 w 1187304"/>
              <a:gd name="connsiteY4-900" fmla="*/ 3984515 h 3984515"/>
              <a:gd name="connsiteX5-901" fmla="*/ 0 w 1187304"/>
              <a:gd name="connsiteY5-902" fmla="*/ 3757949 h 3984515"/>
              <a:gd name="connsiteX6-903" fmla="*/ 129684 w 1187304"/>
              <a:gd name="connsiteY6-904" fmla="*/ 3779306 h 3984515"/>
              <a:gd name="connsiteX7-905" fmla="*/ 146456 w 1187304"/>
              <a:gd name="connsiteY7-906" fmla="*/ 3788286 h 3984515"/>
              <a:gd name="connsiteX8-907" fmla="*/ 193334 w 1187304"/>
              <a:gd name="connsiteY8-908" fmla="*/ 0 h 3984515"/>
              <a:gd name="connsiteX0-909" fmla="*/ 63650 w 1057620"/>
              <a:gd name="connsiteY0-910" fmla="*/ 0 h 3984515"/>
              <a:gd name="connsiteX1-911" fmla="*/ 534584 w 1057620"/>
              <a:gd name="connsiteY1-912" fmla="*/ 0 h 3984515"/>
              <a:gd name="connsiteX2-913" fmla="*/ 601038 w 1057620"/>
              <a:gd name="connsiteY2-914" fmla="*/ 3726856 h 3984515"/>
              <a:gd name="connsiteX3-915" fmla="*/ 679902 w 1057620"/>
              <a:gd name="connsiteY3-916" fmla="*/ 3713972 h 3984515"/>
              <a:gd name="connsiteX4-917" fmla="*/ 1057620 w 1057620"/>
              <a:gd name="connsiteY4-918" fmla="*/ 3984515 h 3984515"/>
              <a:gd name="connsiteX5-919" fmla="*/ 0 w 1057620"/>
              <a:gd name="connsiteY5-920" fmla="*/ 3779306 h 3984515"/>
              <a:gd name="connsiteX6-921" fmla="*/ 16772 w 1057620"/>
              <a:gd name="connsiteY6-922" fmla="*/ 3788286 h 3984515"/>
              <a:gd name="connsiteX7-923" fmla="*/ 63650 w 1057620"/>
              <a:gd name="connsiteY7-924" fmla="*/ 0 h 3984515"/>
              <a:gd name="connsiteX0-925" fmla="*/ 46878 w 1040848"/>
              <a:gd name="connsiteY0-926" fmla="*/ 0 h 3984515"/>
              <a:gd name="connsiteX1-927" fmla="*/ 517812 w 1040848"/>
              <a:gd name="connsiteY1-928" fmla="*/ 0 h 3984515"/>
              <a:gd name="connsiteX2-929" fmla="*/ 584266 w 1040848"/>
              <a:gd name="connsiteY2-930" fmla="*/ 3726856 h 3984515"/>
              <a:gd name="connsiteX3-931" fmla="*/ 663130 w 1040848"/>
              <a:gd name="connsiteY3-932" fmla="*/ 3713972 h 3984515"/>
              <a:gd name="connsiteX4-933" fmla="*/ 1040848 w 1040848"/>
              <a:gd name="connsiteY4-934" fmla="*/ 3984515 h 3984515"/>
              <a:gd name="connsiteX5-935" fmla="*/ 0 w 1040848"/>
              <a:gd name="connsiteY5-936" fmla="*/ 3788286 h 3984515"/>
              <a:gd name="connsiteX6-937" fmla="*/ 46878 w 1040848"/>
              <a:gd name="connsiteY6-938" fmla="*/ 0 h 3984515"/>
              <a:gd name="connsiteX0-939" fmla="*/ 46878 w 663130"/>
              <a:gd name="connsiteY0-940" fmla="*/ 0 h 4047402"/>
              <a:gd name="connsiteX1-941" fmla="*/ 517812 w 663130"/>
              <a:gd name="connsiteY1-942" fmla="*/ 0 h 4047402"/>
              <a:gd name="connsiteX2-943" fmla="*/ 584266 w 663130"/>
              <a:gd name="connsiteY2-944" fmla="*/ 3726856 h 4047402"/>
              <a:gd name="connsiteX3-945" fmla="*/ 663130 w 663130"/>
              <a:gd name="connsiteY3-946" fmla="*/ 3713972 h 4047402"/>
              <a:gd name="connsiteX4-947" fmla="*/ 0 w 663130"/>
              <a:gd name="connsiteY4-948" fmla="*/ 3788286 h 4047402"/>
              <a:gd name="connsiteX5-949" fmla="*/ 46878 w 663130"/>
              <a:gd name="connsiteY5-950" fmla="*/ 0 h 4047402"/>
              <a:gd name="connsiteX0-951" fmla="*/ 46878 w 584266"/>
              <a:gd name="connsiteY0-952" fmla="*/ 0 h 3788286"/>
              <a:gd name="connsiteX1-953" fmla="*/ 517812 w 584266"/>
              <a:gd name="connsiteY1-954" fmla="*/ 0 h 3788286"/>
              <a:gd name="connsiteX2-955" fmla="*/ 584266 w 584266"/>
              <a:gd name="connsiteY2-956" fmla="*/ 3726856 h 3788286"/>
              <a:gd name="connsiteX3-957" fmla="*/ 0 w 584266"/>
              <a:gd name="connsiteY3-958" fmla="*/ 3788286 h 3788286"/>
              <a:gd name="connsiteX4-959" fmla="*/ 46878 w 584266"/>
              <a:gd name="connsiteY4-960" fmla="*/ 0 h 378828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84266" h="3788286">
                <a:moveTo>
                  <a:pt x="46878" y="0"/>
                </a:moveTo>
                <a:lnTo>
                  <a:pt x="517812" y="0"/>
                </a:lnTo>
                <a:lnTo>
                  <a:pt x="584266" y="3726856"/>
                </a:lnTo>
                <a:lnTo>
                  <a:pt x="0" y="3788286"/>
                </a:lnTo>
                <a:lnTo>
                  <a:pt x="4687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99" name="Forma libre 198"/>
          <p:cNvSpPr/>
          <p:nvPr/>
        </p:nvSpPr>
        <p:spPr bwMode="auto">
          <a:xfrm>
            <a:off x="-2052736" y="3904692"/>
            <a:ext cx="7004703" cy="1429194"/>
          </a:xfrm>
          <a:custGeom>
            <a:avLst/>
            <a:gdLst>
              <a:gd name="connsiteX0" fmla="*/ 1880872 w 18680424"/>
              <a:gd name="connsiteY0" fmla="*/ 0 h 3810448"/>
              <a:gd name="connsiteX1" fmla="*/ 3613936 w 18680424"/>
              <a:gd name="connsiteY1" fmla="*/ 1012614 h 3810448"/>
              <a:gd name="connsiteX2" fmla="*/ 3614922 w 18680424"/>
              <a:gd name="connsiteY2" fmla="*/ 1015414 h 3810448"/>
              <a:gd name="connsiteX3" fmla="*/ 3615507 w 18680424"/>
              <a:gd name="connsiteY3" fmla="*/ 1015384 h 3810448"/>
              <a:gd name="connsiteX4" fmla="*/ 4068725 w 18680424"/>
              <a:gd name="connsiteY4" fmla="*/ 1107226 h 3810448"/>
              <a:gd name="connsiteX5" fmla="*/ 4156540 w 18680424"/>
              <a:gd name="connsiteY5" fmla="*/ 1149687 h 3810448"/>
              <a:gd name="connsiteX6" fmla="*/ 4288735 w 18680424"/>
              <a:gd name="connsiteY6" fmla="*/ 988868 h 3810448"/>
              <a:gd name="connsiteX7" fmla="*/ 5112057 w 18680424"/>
              <a:gd name="connsiteY7" fmla="*/ 646561 h 3810448"/>
              <a:gd name="connsiteX8" fmla="*/ 5458301 w 18680424"/>
              <a:gd name="connsiteY8" fmla="*/ 699104 h 3810448"/>
              <a:gd name="connsiteX9" fmla="*/ 5520960 w 18680424"/>
              <a:gd name="connsiteY9" fmla="*/ 723885 h 3810448"/>
              <a:gd name="connsiteX10" fmla="*/ 5526459 w 18680424"/>
              <a:gd name="connsiteY10" fmla="*/ 671120 h 3810448"/>
              <a:gd name="connsiteX11" fmla="*/ 6296094 w 18680424"/>
              <a:gd name="connsiteY11" fmla="*/ 64376 h 3810448"/>
              <a:gd name="connsiteX12" fmla="*/ 6735329 w 18680424"/>
              <a:gd name="connsiteY12" fmla="*/ 194153 h 3810448"/>
              <a:gd name="connsiteX13" fmla="*/ 6766218 w 18680424"/>
              <a:gd name="connsiteY13" fmla="*/ 218805 h 3810448"/>
              <a:gd name="connsiteX14" fmla="*/ 6797107 w 18680424"/>
              <a:gd name="connsiteY14" fmla="*/ 194153 h 3810448"/>
              <a:gd name="connsiteX15" fmla="*/ 7236341 w 18680424"/>
              <a:gd name="connsiteY15" fmla="*/ 64376 h 3810448"/>
              <a:gd name="connsiteX16" fmla="*/ 7887770 w 18680424"/>
              <a:gd name="connsiteY16" fmla="*/ 399403 h 3810448"/>
              <a:gd name="connsiteX17" fmla="*/ 7919887 w 18680424"/>
              <a:gd name="connsiteY17" fmla="*/ 456638 h 3810448"/>
              <a:gd name="connsiteX18" fmla="*/ 7951618 w 18680424"/>
              <a:gd name="connsiteY18" fmla="*/ 431613 h 3810448"/>
              <a:gd name="connsiteX19" fmla="*/ 8602619 w 18680424"/>
              <a:gd name="connsiteY19" fmla="*/ 232016 h 3810448"/>
              <a:gd name="connsiteX20" fmla="*/ 9253621 w 18680424"/>
              <a:gd name="connsiteY20" fmla="*/ 431613 h 3810448"/>
              <a:gd name="connsiteX21" fmla="*/ 9376182 w 18680424"/>
              <a:gd name="connsiteY21" fmla="*/ 533114 h 3810448"/>
              <a:gd name="connsiteX22" fmla="*/ 9435076 w 18680424"/>
              <a:gd name="connsiteY22" fmla="*/ 511478 h 3810448"/>
              <a:gd name="connsiteX23" fmla="*/ 9781318 w 18680424"/>
              <a:gd name="connsiteY23" fmla="*/ 458936 h 3810448"/>
              <a:gd name="connsiteX24" fmla="*/ 10854171 w 18680424"/>
              <a:gd name="connsiteY24" fmla="*/ 1172728 h 3810448"/>
              <a:gd name="connsiteX25" fmla="*/ 10870763 w 18680424"/>
              <a:gd name="connsiteY25" fmla="*/ 1226380 h 3810448"/>
              <a:gd name="connsiteX26" fmla="*/ 10920501 w 18680424"/>
              <a:gd name="connsiteY26" fmla="*/ 1213544 h 3810448"/>
              <a:gd name="connsiteX27" fmla="*/ 10926700 w 18680424"/>
              <a:gd name="connsiteY27" fmla="*/ 1212594 h 3810448"/>
              <a:gd name="connsiteX28" fmla="*/ 10976437 w 18680424"/>
              <a:gd name="connsiteY28" fmla="*/ 1044503 h 3810448"/>
              <a:gd name="connsiteX29" fmla="*/ 12060029 w 18680424"/>
              <a:gd name="connsiteY29" fmla="*/ 304332 h 3810448"/>
              <a:gd name="connsiteX30" fmla="*/ 12883352 w 18680424"/>
              <a:gd name="connsiteY30" fmla="*/ 646638 h 3810448"/>
              <a:gd name="connsiteX31" fmla="*/ 13002295 w 18680424"/>
              <a:gd name="connsiteY31" fmla="*/ 791337 h 3810448"/>
              <a:gd name="connsiteX32" fmla="*/ 13049967 w 18680424"/>
              <a:gd name="connsiteY32" fmla="*/ 773823 h 3810448"/>
              <a:gd name="connsiteX33" fmla="*/ 13396210 w 18680424"/>
              <a:gd name="connsiteY33" fmla="*/ 721281 h 3810448"/>
              <a:gd name="connsiteX34" fmla="*/ 14047212 w 18680424"/>
              <a:gd name="connsiteY34" fmla="*/ 920877 h 3810448"/>
              <a:gd name="connsiteX35" fmla="*/ 14176213 w 18680424"/>
              <a:gd name="connsiteY35" fmla="*/ 1027712 h 3810448"/>
              <a:gd name="connsiteX36" fmla="*/ 14265145 w 18680424"/>
              <a:gd name="connsiteY36" fmla="*/ 1001199 h 3810448"/>
              <a:gd name="connsiteX37" fmla="*/ 14274898 w 18680424"/>
              <a:gd name="connsiteY37" fmla="*/ 999705 h 3810448"/>
              <a:gd name="connsiteX38" fmla="*/ 14291566 w 18680424"/>
              <a:gd name="connsiteY38" fmla="*/ 945809 h 3810448"/>
              <a:gd name="connsiteX39" fmla="*/ 15364421 w 18680424"/>
              <a:gd name="connsiteY39" fmla="*/ 232016 h 3810448"/>
              <a:gd name="connsiteX40" fmla="*/ 16329921 w 18680424"/>
              <a:gd name="connsiteY40" fmla="*/ 747288 h 3810448"/>
              <a:gd name="connsiteX41" fmla="*/ 16410351 w 18680424"/>
              <a:gd name="connsiteY41" fmla="*/ 896022 h 3810448"/>
              <a:gd name="connsiteX42" fmla="*/ 16547784 w 18680424"/>
              <a:gd name="connsiteY42" fmla="*/ 854756 h 3810448"/>
              <a:gd name="connsiteX43" fmla="*/ 16706109 w 18680424"/>
              <a:gd name="connsiteY43" fmla="*/ 839318 h 3810448"/>
              <a:gd name="connsiteX44" fmla="*/ 17261609 w 18680424"/>
              <a:gd name="connsiteY44" fmla="*/ 1061884 h 3810448"/>
              <a:gd name="connsiteX45" fmla="*/ 17334590 w 18680424"/>
              <a:gd name="connsiteY45" fmla="*/ 1147442 h 3810448"/>
              <a:gd name="connsiteX46" fmla="*/ 17339328 w 18680424"/>
              <a:gd name="connsiteY46" fmla="*/ 1141888 h 3810448"/>
              <a:gd name="connsiteX47" fmla="*/ 17894828 w 18680424"/>
              <a:gd name="connsiteY47" fmla="*/ 919322 h 3810448"/>
              <a:gd name="connsiteX48" fmla="*/ 18680424 w 18680424"/>
              <a:gd name="connsiteY48" fmla="*/ 1679210 h 3810448"/>
              <a:gd name="connsiteX49" fmla="*/ 17894828 w 18680424"/>
              <a:gd name="connsiteY49" fmla="*/ 2439098 h 3810448"/>
              <a:gd name="connsiteX50" fmla="*/ 17339328 w 18680424"/>
              <a:gd name="connsiteY50" fmla="*/ 2216532 h 3810448"/>
              <a:gd name="connsiteX51" fmla="*/ 17266347 w 18680424"/>
              <a:gd name="connsiteY51" fmla="*/ 2130974 h 3810448"/>
              <a:gd name="connsiteX52" fmla="*/ 17261609 w 18680424"/>
              <a:gd name="connsiteY52" fmla="*/ 2136528 h 3810448"/>
              <a:gd name="connsiteX53" fmla="*/ 16706109 w 18680424"/>
              <a:gd name="connsiteY53" fmla="*/ 2359094 h 3810448"/>
              <a:gd name="connsiteX54" fmla="*/ 16625786 w 18680424"/>
              <a:gd name="connsiteY54" fmla="*/ 2355171 h 3810448"/>
              <a:gd name="connsiteX55" fmla="*/ 16601443 w 18680424"/>
              <a:gd name="connsiteY55" fmla="*/ 2351577 h 3810448"/>
              <a:gd name="connsiteX56" fmla="*/ 16627201 w 18680424"/>
              <a:gd name="connsiteY56" fmla="*/ 2463760 h 3810448"/>
              <a:gd name="connsiteX57" fmla="*/ 16640617 w 18680424"/>
              <a:gd name="connsiteY57" fmla="*/ 2641742 h 3810448"/>
              <a:gd name="connsiteX58" fmla="*/ 15476263 w 18680424"/>
              <a:gd name="connsiteY58" fmla="*/ 3810448 h 3810448"/>
              <a:gd name="connsiteX59" fmla="*/ 14652940 w 18680424"/>
              <a:gd name="connsiteY59" fmla="*/ 3468141 h 3810448"/>
              <a:gd name="connsiteX60" fmla="*/ 14525352 w 18680424"/>
              <a:gd name="connsiteY60" fmla="*/ 3312926 h 3810448"/>
              <a:gd name="connsiteX61" fmla="*/ 14499803 w 18680424"/>
              <a:gd name="connsiteY61" fmla="*/ 3314866 h 3810448"/>
              <a:gd name="connsiteX62" fmla="*/ 13848802 w 18680424"/>
              <a:gd name="connsiteY62" fmla="*/ 3115270 h 3810448"/>
              <a:gd name="connsiteX63" fmla="*/ 13723078 w 18680424"/>
              <a:gd name="connsiteY63" fmla="*/ 3011150 h 3810448"/>
              <a:gd name="connsiteX64" fmla="*/ 13630869 w 18680424"/>
              <a:gd name="connsiteY64" fmla="*/ 3034948 h 3810448"/>
              <a:gd name="connsiteX65" fmla="*/ 13539487 w 18680424"/>
              <a:gd name="connsiteY65" fmla="*/ 3048947 h 3810448"/>
              <a:gd name="connsiteX66" fmla="*/ 13456841 w 18680424"/>
              <a:gd name="connsiteY66" fmla="*/ 3201778 h 3810448"/>
              <a:gd name="connsiteX67" fmla="*/ 12491341 w 18680424"/>
              <a:gd name="connsiteY67" fmla="*/ 3717050 h 3810448"/>
              <a:gd name="connsiteX68" fmla="*/ 11840339 w 18680424"/>
              <a:gd name="connsiteY68" fmla="*/ 3517454 h 3810448"/>
              <a:gd name="connsiteX69" fmla="*/ 11691195 w 18680424"/>
              <a:gd name="connsiteY69" fmla="*/ 3393940 h 3810448"/>
              <a:gd name="connsiteX70" fmla="*/ 11659954 w 18680424"/>
              <a:gd name="connsiteY70" fmla="*/ 3411964 h 3810448"/>
              <a:gd name="connsiteX71" fmla="*/ 11155159 w 18680424"/>
              <a:gd name="connsiteY71" fmla="*/ 3527210 h 3810448"/>
              <a:gd name="connsiteX72" fmla="*/ 10504158 w 18680424"/>
              <a:gd name="connsiteY72" fmla="*/ 3327614 h 3810448"/>
              <a:gd name="connsiteX73" fmla="*/ 10335145 w 18680424"/>
              <a:gd name="connsiteY73" fmla="*/ 3187645 h 3810448"/>
              <a:gd name="connsiteX74" fmla="*/ 10210312 w 18680424"/>
              <a:gd name="connsiteY74" fmla="*/ 3339508 h 3810448"/>
              <a:gd name="connsiteX75" fmla="*/ 9386989 w 18680424"/>
              <a:gd name="connsiteY75" fmla="*/ 3681815 h 3810448"/>
              <a:gd name="connsiteX76" fmla="*/ 8421491 w 18680424"/>
              <a:gd name="connsiteY76" fmla="*/ 3166543 h 3810448"/>
              <a:gd name="connsiteX77" fmla="*/ 8341605 w 18680424"/>
              <a:gd name="connsiteY77" fmla="*/ 3018816 h 3810448"/>
              <a:gd name="connsiteX78" fmla="*/ 8225139 w 18680424"/>
              <a:gd name="connsiteY78" fmla="*/ 3115270 h 3810448"/>
              <a:gd name="connsiteX79" fmla="*/ 7574137 w 18680424"/>
              <a:gd name="connsiteY79" fmla="*/ 3314866 h 3810448"/>
              <a:gd name="connsiteX80" fmla="*/ 6923136 w 18680424"/>
              <a:gd name="connsiteY80" fmla="*/ 3115270 h 3810448"/>
              <a:gd name="connsiteX81" fmla="*/ 6831044 w 18680424"/>
              <a:gd name="connsiteY81" fmla="*/ 3039004 h 3810448"/>
              <a:gd name="connsiteX82" fmla="*/ 6738953 w 18680424"/>
              <a:gd name="connsiteY82" fmla="*/ 3115270 h 3810448"/>
              <a:gd name="connsiteX83" fmla="*/ 6087952 w 18680424"/>
              <a:gd name="connsiteY83" fmla="*/ 3314866 h 3810448"/>
              <a:gd name="connsiteX84" fmla="*/ 5436950 w 18680424"/>
              <a:gd name="connsiteY84" fmla="*/ 3115270 h 3810448"/>
              <a:gd name="connsiteX85" fmla="*/ 5264877 w 18680424"/>
              <a:gd name="connsiteY85" fmla="*/ 2972765 h 3810448"/>
              <a:gd name="connsiteX86" fmla="*/ 5231106 w 18680424"/>
              <a:gd name="connsiteY86" fmla="*/ 2977939 h 3810448"/>
              <a:gd name="connsiteX87" fmla="*/ 5112057 w 18680424"/>
              <a:gd name="connsiteY87" fmla="*/ 2983972 h 3810448"/>
              <a:gd name="connsiteX88" fmla="*/ 4658837 w 18680424"/>
              <a:gd name="connsiteY88" fmla="*/ 2892130 h 3810448"/>
              <a:gd name="connsiteX89" fmla="*/ 4571024 w 18680424"/>
              <a:gd name="connsiteY89" fmla="*/ 2849669 h 3810448"/>
              <a:gd name="connsiteX90" fmla="*/ 4438829 w 18680424"/>
              <a:gd name="connsiteY90" fmla="*/ 3010488 h 3810448"/>
              <a:gd name="connsiteX91" fmla="*/ 3615507 w 18680424"/>
              <a:gd name="connsiteY91" fmla="*/ 3352795 h 3810448"/>
              <a:gd name="connsiteX92" fmla="*/ 2964505 w 18680424"/>
              <a:gd name="connsiteY92" fmla="*/ 3153199 h 3810448"/>
              <a:gd name="connsiteX93" fmla="*/ 2863631 w 18680424"/>
              <a:gd name="connsiteY93" fmla="*/ 3069659 h 3810448"/>
              <a:gd name="connsiteX94" fmla="*/ 2777407 w 18680424"/>
              <a:gd name="connsiteY94" fmla="*/ 3115832 h 3810448"/>
              <a:gd name="connsiteX95" fmla="*/ 1880872 w 18680424"/>
              <a:gd name="connsiteY95" fmla="*/ 3315940 h 3810448"/>
              <a:gd name="connsiteX96" fmla="*/ 0 w 18680424"/>
              <a:gd name="connsiteY96" fmla="*/ 1657970 h 3810448"/>
              <a:gd name="connsiteX97" fmla="*/ 1880872 w 18680424"/>
              <a:gd name="connsiteY97" fmla="*/ 0 h 381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8680424" h="3810448">
                <a:moveTo>
                  <a:pt x="1880872" y="0"/>
                </a:moveTo>
                <a:cubicBezTo>
                  <a:pt x="2659956" y="0"/>
                  <a:pt x="3328404" y="417543"/>
                  <a:pt x="3613936" y="1012614"/>
                </a:cubicBezTo>
                <a:lnTo>
                  <a:pt x="3614922" y="1015414"/>
                </a:lnTo>
                <a:lnTo>
                  <a:pt x="3615507" y="1015384"/>
                </a:lnTo>
                <a:cubicBezTo>
                  <a:pt x="3776270" y="1015384"/>
                  <a:pt x="3929424" y="1048087"/>
                  <a:pt x="4068725" y="1107226"/>
                </a:cubicBezTo>
                <a:lnTo>
                  <a:pt x="4156540" y="1149687"/>
                </a:lnTo>
                <a:lnTo>
                  <a:pt x="4288735" y="988868"/>
                </a:lnTo>
                <a:cubicBezTo>
                  <a:pt x="4499442" y="777374"/>
                  <a:pt x="4790530" y="646561"/>
                  <a:pt x="5112057" y="646561"/>
                </a:cubicBezTo>
                <a:cubicBezTo>
                  <a:pt x="5232630" y="646561"/>
                  <a:pt x="5348922" y="664957"/>
                  <a:pt x="5458301" y="699104"/>
                </a:cubicBezTo>
                <a:lnTo>
                  <a:pt x="5520960" y="723885"/>
                </a:lnTo>
                <a:lnTo>
                  <a:pt x="5526459" y="671120"/>
                </a:lnTo>
                <a:cubicBezTo>
                  <a:pt x="5599713" y="324852"/>
                  <a:pt x="5916456" y="64376"/>
                  <a:pt x="6296094" y="64376"/>
                </a:cubicBezTo>
                <a:cubicBezTo>
                  <a:pt x="6458797" y="64376"/>
                  <a:pt x="6609947" y="112219"/>
                  <a:pt x="6735329" y="194153"/>
                </a:cubicBezTo>
                <a:lnTo>
                  <a:pt x="6766218" y="218805"/>
                </a:lnTo>
                <a:lnTo>
                  <a:pt x="6797107" y="194153"/>
                </a:lnTo>
                <a:cubicBezTo>
                  <a:pt x="6922489" y="112219"/>
                  <a:pt x="7073639" y="64376"/>
                  <a:pt x="7236341" y="64376"/>
                </a:cubicBezTo>
                <a:cubicBezTo>
                  <a:pt x="7507512" y="64376"/>
                  <a:pt x="7746593" y="197272"/>
                  <a:pt x="7887770" y="399403"/>
                </a:cubicBezTo>
                <a:lnTo>
                  <a:pt x="7919887" y="456638"/>
                </a:lnTo>
                <a:lnTo>
                  <a:pt x="7951618" y="431613"/>
                </a:lnTo>
                <a:cubicBezTo>
                  <a:pt x="8137450" y="305598"/>
                  <a:pt x="8361474" y="232016"/>
                  <a:pt x="8602619" y="232016"/>
                </a:cubicBezTo>
                <a:cubicBezTo>
                  <a:pt x="8843765" y="232016"/>
                  <a:pt x="9067788" y="305598"/>
                  <a:pt x="9253621" y="431613"/>
                </a:cubicBezTo>
                <a:lnTo>
                  <a:pt x="9376182" y="533114"/>
                </a:lnTo>
                <a:lnTo>
                  <a:pt x="9435076" y="511478"/>
                </a:lnTo>
                <a:cubicBezTo>
                  <a:pt x="9544454" y="477331"/>
                  <a:pt x="9660746" y="458936"/>
                  <a:pt x="9781318" y="458936"/>
                </a:cubicBezTo>
                <a:cubicBezTo>
                  <a:pt x="10263609" y="458936"/>
                  <a:pt x="10677412" y="753263"/>
                  <a:pt x="10854171" y="1172728"/>
                </a:cubicBezTo>
                <a:lnTo>
                  <a:pt x="10870763" y="1226380"/>
                </a:lnTo>
                <a:lnTo>
                  <a:pt x="10920501" y="1213544"/>
                </a:lnTo>
                <a:lnTo>
                  <a:pt x="10926700" y="1212594"/>
                </a:lnTo>
                <a:lnTo>
                  <a:pt x="10976437" y="1044503"/>
                </a:lnTo>
                <a:cubicBezTo>
                  <a:pt x="11146722" y="611050"/>
                  <a:pt x="11567689" y="304332"/>
                  <a:pt x="12060029" y="304332"/>
                </a:cubicBezTo>
                <a:cubicBezTo>
                  <a:pt x="12381556" y="304332"/>
                  <a:pt x="12672645" y="435144"/>
                  <a:pt x="12883352" y="646638"/>
                </a:cubicBezTo>
                <a:lnTo>
                  <a:pt x="13002295" y="791337"/>
                </a:lnTo>
                <a:lnTo>
                  <a:pt x="13049967" y="773823"/>
                </a:lnTo>
                <a:cubicBezTo>
                  <a:pt x="13159345" y="739676"/>
                  <a:pt x="13275637" y="721281"/>
                  <a:pt x="13396210" y="721281"/>
                </a:cubicBezTo>
                <a:cubicBezTo>
                  <a:pt x="13637356" y="721281"/>
                  <a:pt x="13861380" y="794862"/>
                  <a:pt x="14047212" y="920877"/>
                </a:cubicBezTo>
                <a:lnTo>
                  <a:pt x="14176213" y="1027712"/>
                </a:lnTo>
                <a:lnTo>
                  <a:pt x="14265145" y="1001199"/>
                </a:lnTo>
                <a:lnTo>
                  <a:pt x="14274898" y="999705"/>
                </a:lnTo>
                <a:lnTo>
                  <a:pt x="14291566" y="945809"/>
                </a:lnTo>
                <a:cubicBezTo>
                  <a:pt x="14468325" y="526343"/>
                  <a:pt x="14882130" y="232016"/>
                  <a:pt x="15364421" y="232016"/>
                </a:cubicBezTo>
                <a:cubicBezTo>
                  <a:pt x="15766330" y="232016"/>
                  <a:pt x="16120678" y="436410"/>
                  <a:pt x="16329921" y="747288"/>
                </a:cubicBezTo>
                <a:lnTo>
                  <a:pt x="16410351" y="896022"/>
                </a:lnTo>
                <a:lnTo>
                  <a:pt x="16547784" y="854756"/>
                </a:lnTo>
                <a:cubicBezTo>
                  <a:pt x="16598924" y="844634"/>
                  <a:pt x="16651875" y="839318"/>
                  <a:pt x="16706109" y="839318"/>
                </a:cubicBezTo>
                <a:cubicBezTo>
                  <a:pt x="16923046" y="839318"/>
                  <a:pt x="17119445" y="924371"/>
                  <a:pt x="17261609" y="1061884"/>
                </a:cubicBezTo>
                <a:lnTo>
                  <a:pt x="17334590" y="1147442"/>
                </a:lnTo>
                <a:lnTo>
                  <a:pt x="17339328" y="1141888"/>
                </a:lnTo>
                <a:cubicBezTo>
                  <a:pt x="17481493" y="1004375"/>
                  <a:pt x="17677892" y="919322"/>
                  <a:pt x="17894828" y="919322"/>
                </a:cubicBezTo>
                <a:cubicBezTo>
                  <a:pt x="18328701" y="919322"/>
                  <a:pt x="18680424" y="1259535"/>
                  <a:pt x="18680424" y="1679210"/>
                </a:cubicBezTo>
                <a:cubicBezTo>
                  <a:pt x="18680424" y="2098885"/>
                  <a:pt x="18328701" y="2439098"/>
                  <a:pt x="17894828" y="2439098"/>
                </a:cubicBezTo>
                <a:cubicBezTo>
                  <a:pt x="17677892" y="2439098"/>
                  <a:pt x="17481493" y="2354045"/>
                  <a:pt x="17339328" y="2216532"/>
                </a:cubicBezTo>
                <a:lnTo>
                  <a:pt x="17266347" y="2130974"/>
                </a:lnTo>
                <a:lnTo>
                  <a:pt x="17261609" y="2136528"/>
                </a:lnTo>
                <a:cubicBezTo>
                  <a:pt x="17119445" y="2274041"/>
                  <a:pt x="16923046" y="2359094"/>
                  <a:pt x="16706109" y="2359094"/>
                </a:cubicBezTo>
                <a:cubicBezTo>
                  <a:pt x="16678992" y="2359094"/>
                  <a:pt x="16652196" y="2357765"/>
                  <a:pt x="16625786" y="2355171"/>
                </a:cubicBezTo>
                <a:lnTo>
                  <a:pt x="16601443" y="2351577"/>
                </a:lnTo>
                <a:lnTo>
                  <a:pt x="16627201" y="2463760"/>
                </a:lnTo>
                <a:cubicBezTo>
                  <a:pt x="16636035" y="2521793"/>
                  <a:pt x="16640617" y="2581230"/>
                  <a:pt x="16640617" y="2641742"/>
                </a:cubicBezTo>
                <a:cubicBezTo>
                  <a:pt x="16640617" y="3287200"/>
                  <a:pt x="16119317" y="3810448"/>
                  <a:pt x="15476263" y="3810448"/>
                </a:cubicBezTo>
                <a:cubicBezTo>
                  <a:pt x="15154735" y="3810448"/>
                  <a:pt x="14863647" y="3679636"/>
                  <a:pt x="14652940" y="3468141"/>
                </a:cubicBezTo>
                <a:lnTo>
                  <a:pt x="14525352" y="3312926"/>
                </a:lnTo>
                <a:lnTo>
                  <a:pt x="14499803" y="3314866"/>
                </a:lnTo>
                <a:cubicBezTo>
                  <a:pt x="14258658" y="3314866"/>
                  <a:pt x="14034635" y="3241285"/>
                  <a:pt x="13848802" y="3115270"/>
                </a:cubicBezTo>
                <a:lnTo>
                  <a:pt x="13723078" y="3011150"/>
                </a:lnTo>
                <a:lnTo>
                  <a:pt x="13630869" y="3034948"/>
                </a:lnTo>
                <a:lnTo>
                  <a:pt x="13539487" y="3048947"/>
                </a:lnTo>
                <a:lnTo>
                  <a:pt x="13456841" y="3201778"/>
                </a:lnTo>
                <a:cubicBezTo>
                  <a:pt x="13247598" y="3512656"/>
                  <a:pt x="12893250" y="3717050"/>
                  <a:pt x="12491341" y="3717050"/>
                </a:cubicBezTo>
                <a:cubicBezTo>
                  <a:pt x="12250195" y="3717050"/>
                  <a:pt x="12026171" y="3643469"/>
                  <a:pt x="11840339" y="3517454"/>
                </a:cubicBezTo>
                <a:lnTo>
                  <a:pt x="11691195" y="3393940"/>
                </a:lnTo>
                <a:lnTo>
                  <a:pt x="11659954" y="3411964"/>
                </a:lnTo>
                <a:cubicBezTo>
                  <a:pt x="11507246" y="3485820"/>
                  <a:pt x="11336017" y="3527210"/>
                  <a:pt x="11155159" y="3527210"/>
                </a:cubicBezTo>
                <a:cubicBezTo>
                  <a:pt x="10914014" y="3527210"/>
                  <a:pt x="10689990" y="3453629"/>
                  <a:pt x="10504158" y="3327614"/>
                </a:cubicBezTo>
                <a:lnTo>
                  <a:pt x="10335145" y="3187645"/>
                </a:lnTo>
                <a:lnTo>
                  <a:pt x="10210312" y="3339508"/>
                </a:lnTo>
                <a:cubicBezTo>
                  <a:pt x="9999605" y="3551004"/>
                  <a:pt x="9708517" y="3681815"/>
                  <a:pt x="9386989" y="3681815"/>
                </a:cubicBezTo>
                <a:cubicBezTo>
                  <a:pt x="8985083" y="3681815"/>
                  <a:pt x="8630734" y="3477421"/>
                  <a:pt x="8421491" y="3166543"/>
                </a:cubicBezTo>
                <a:lnTo>
                  <a:pt x="8341605" y="3018816"/>
                </a:lnTo>
                <a:lnTo>
                  <a:pt x="8225139" y="3115270"/>
                </a:lnTo>
                <a:cubicBezTo>
                  <a:pt x="8039306" y="3241285"/>
                  <a:pt x="7815283" y="3314866"/>
                  <a:pt x="7574137" y="3314866"/>
                </a:cubicBezTo>
                <a:cubicBezTo>
                  <a:pt x="7332992" y="3314866"/>
                  <a:pt x="7108968" y="3241285"/>
                  <a:pt x="6923136" y="3115270"/>
                </a:cubicBezTo>
                <a:lnTo>
                  <a:pt x="6831044" y="3039004"/>
                </a:lnTo>
                <a:lnTo>
                  <a:pt x="6738953" y="3115270"/>
                </a:lnTo>
                <a:cubicBezTo>
                  <a:pt x="6553121" y="3241285"/>
                  <a:pt x="6329097" y="3314866"/>
                  <a:pt x="6087952" y="3314866"/>
                </a:cubicBezTo>
                <a:cubicBezTo>
                  <a:pt x="5846806" y="3314866"/>
                  <a:pt x="5622783" y="3241285"/>
                  <a:pt x="5436950" y="3115270"/>
                </a:cubicBezTo>
                <a:lnTo>
                  <a:pt x="5264877" y="2972765"/>
                </a:lnTo>
                <a:lnTo>
                  <a:pt x="5231106" y="2977939"/>
                </a:lnTo>
                <a:cubicBezTo>
                  <a:pt x="5191964" y="2981928"/>
                  <a:pt x="5152248" y="2983972"/>
                  <a:pt x="5112057" y="2983972"/>
                </a:cubicBezTo>
                <a:cubicBezTo>
                  <a:pt x="4951294" y="2983972"/>
                  <a:pt x="4798140" y="2951270"/>
                  <a:pt x="4658837" y="2892130"/>
                </a:cubicBezTo>
                <a:lnTo>
                  <a:pt x="4571024" y="2849669"/>
                </a:lnTo>
                <a:lnTo>
                  <a:pt x="4438829" y="3010488"/>
                </a:lnTo>
                <a:cubicBezTo>
                  <a:pt x="4228122" y="3221982"/>
                  <a:pt x="3937034" y="3352795"/>
                  <a:pt x="3615507" y="3352795"/>
                </a:cubicBezTo>
                <a:cubicBezTo>
                  <a:pt x="3374361" y="3352795"/>
                  <a:pt x="3150337" y="3279214"/>
                  <a:pt x="2964505" y="3153199"/>
                </a:cubicBezTo>
                <a:lnTo>
                  <a:pt x="2863631" y="3069659"/>
                </a:lnTo>
                <a:lnTo>
                  <a:pt x="2777407" y="3115832"/>
                </a:lnTo>
                <a:cubicBezTo>
                  <a:pt x="2510900" y="3243450"/>
                  <a:pt x="2205490" y="3315940"/>
                  <a:pt x="1880872" y="3315940"/>
                </a:cubicBezTo>
                <a:cubicBezTo>
                  <a:pt x="842095" y="3315940"/>
                  <a:pt x="0" y="2573642"/>
                  <a:pt x="0" y="1657970"/>
                </a:cubicBezTo>
                <a:cubicBezTo>
                  <a:pt x="0" y="742299"/>
                  <a:pt x="842095" y="0"/>
                  <a:pt x="1880872" y="0"/>
                </a:cubicBezTo>
                <a:close/>
              </a:path>
            </a:pathLst>
          </a:custGeom>
          <a:solidFill>
            <a:srgbClr val="ABDDE4"/>
          </a:solidFill>
          <a:ln>
            <a:noFill/>
          </a:ln>
        </p:spPr>
        <p:txBody>
          <a:bodyPr wrap="square" lIns="0" tIns="0" rIns="0" bIns="0" rtlCol="0" anchor="ctr">
            <a:noAutofit/>
          </a:bodyPr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2" name="Grupo 6201"/>
          <p:cNvGrpSpPr>
            <a:grpSpLocks noChangeAspect="1"/>
          </p:cNvGrpSpPr>
          <p:nvPr/>
        </p:nvGrpSpPr>
        <p:grpSpPr>
          <a:xfrm>
            <a:off x="995719" y="2970191"/>
            <a:ext cx="191815" cy="432562"/>
            <a:chOff x="2081156" y="8063987"/>
            <a:chExt cx="1071223" cy="2415098"/>
          </a:xfrm>
        </p:grpSpPr>
        <p:grpSp>
          <p:nvGrpSpPr>
            <p:cNvPr id="4" name="Grupo 6198"/>
            <p:cNvGrpSpPr/>
            <p:nvPr/>
          </p:nvGrpSpPr>
          <p:grpSpPr>
            <a:xfrm>
              <a:off x="2081156" y="8063987"/>
              <a:ext cx="1071223" cy="2415098"/>
              <a:chOff x="76177" y="8388964"/>
              <a:chExt cx="1174099" cy="2415098"/>
            </a:xfrm>
          </p:grpSpPr>
          <p:sp>
            <p:nvSpPr>
              <p:cNvPr id="95" name="Forma libre 94"/>
              <p:cNvSpPr>
                <a:spLocks noChangeAspect="1"/>
              </p:cNvSpPr>
              <p:nvPr/>
            </p:nvSpPr>
            <p:spPr bwMode="auto">
              <a:xfrm>
                <a:off x="76177" y="8388964"/>
                <a:ext cx="1174099" cy="241509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orma libre 95"/>
              <p:cNvSpPr>
                <a:spLocks noChangeAspect="1"/>
              </p:cNvSpPr>
              <p:nvPr/>
            </p:nvSpPr>
            <p:spPr bwMode="auto">
              <a:xfrm>
                <a:off x="237710" y="8388964"/>
                <a:ext cx="851033" cy="175055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DDA5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97" name="Forma libre 96"/>
              <p:cNvSpPr>
                <a:spLocks noChangeAspect="1"/>
              </p:cNvSpPr>
              <p:nvPr/>
            </p:nvSpPr>
            <p:spPr bwMode="auto">
              <a:xfrm>
                <a:off x="384693" y="8388964"/>
                <a:ext cx="557066" cy="1145874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" name="Forma libre 106"/>
            <p:cNvSpPr>
              <a:spLocks noChangeAspect="1"/>
            </p:cNvSpPr>
            <p:nvPr/>
          </p:nvSpPr>
          <p:spPr bwMode="auto">
            <a:xfrm>
              <a:off x="2594286" y="8063987"/>
              <a:ext cx="558093" cy="2415098"/>
            </a:xfrm>
            <a:custGeom>
              <a:avLst/>
              <a:gdLst>
                <a:gd name="connsiteX0" fmla="*/ 33926 w 558093"/>
                <a:gd name="connsiteY0" fmla="*/ 0 h 2415098"/>
                <a:gd name="connsiteX1" fmla="*/ 417286 w 558093"/>
                <a:gd name="connsiteY1" fmla="*/ 243133 h 2415098"/>
                <a:gd name="connsiteX2" fmla="*/ 424866 w 558093"/>
                <a:gd name="connsiteY2" fmla="*/ 266496 h 2415098"/>
                <a:gd name="connsiteX3" fmla="*/ 443611 w 558093"/>
                <a:gd name="connsiteY3" fmla="*/ 293205 h 2415098"/>
                <a:gd name="connsiteX4" fmla="*/ 462010 w 558093"/>
                <a:gd name="connsiteY4" fmla="*/ 338018 h 2415098"/>
                <a:gd name="connsiteX5" fmla="*/ 482453 w 558093"/>
                <a:gd name="connsiteY5" fmla="*/ 385072 h 2415098"/>
                <a:gd name="connsiteX6" fmla="*/ 506985 w 558093"/>
                <a:gd name="connsiteY6" fmla="*/ 445569 h 2415098"/>
                <a:gd name="connsiteX7" fmla="*/ 521296 w 558093"/>
                <a:gd name="connsiteY7" fmla="*/ 515029 h 2415098"/>
                <a:gd name="connsiteX8" fmla="*/ 541739 w 558093"/>
                <a:gd name="connsiteY8" fmla="*/ 597933 h 2415098"/>
                <a:gd name="connsiteX9" fmla="*/ 554005 w 558093"/>
                <a:gd name="connsiteY9" fmla="*/ 689800 h 2415098"/>
                <a:gd name="connsiteX10" fmla="*/ 558093 w 558093"/>
                <a:gd name="connsiteY10" fmla="*/ 790629 h 2415098"/>
                <a:gd name="connsiteX11" fmla="*/ 558093 w 558093"/>
                <a:gd name="connsiteY11" fmla="*/ 898180 h 2415098"/>
                <a:gd name="connsiteX12" fmla="*/ 549916 w 558093"/>
                <a:gd name="connsiteY12" fmla="*/ 1019175 h 2415098"/>
                <a:gd name="connsiteX13" fmla="*/ 529473 w 558093"/>
                <a:gd name="connsiteY13" fmla="*/ 1151373 h 2415098"/>
                <a:gd name="connsiteX14" fmla="*/ 498808 w 558093"/>
                <a:gd name="connsiteY14" fmla="*/ 1294775 h 2415098"/>
                <a:gd name="connsiteX15" fmla="*/ 457921 w 558093"/>
                <a:gd name="connsiteY15" fmla="*/ 1444898 h 2415098"/>
                <a:gd name="connsiteX16" fmla="*/ 402725 w 558093"/>
                <a:gd name="connsiteY16" fmla="*/ 1610706 h 2415098"/>
                <a:gd name="connsiteX17" fmla="*/ 331174 w 558093"/>
                <a:gd name="connsiteY17" fmla="*/ 1785476 h 2415098"/>
                <a:gd name="connsiteX18" fmla="*/ 245312 w 558093"/>
                <a:gd name="connsiteY18" fmla="*/ 1971450 h 2415098"/>
                <a:gd name="connsiteX19" fmla="*/ 141052 w 558093"/>
                <a:gd name="connsiteY19" fmla="*/ 2166386 h 2415098"/>
                <a:gd name="connsiteX20" fmla="*/ 18393 w 558093"/>
                <a:gd name="connsiteY20" fmla="*/ 2377007 h 2415098"/>
                <a:gd name="connsiteX21" fmla="*/ 18393 w 558093"/>
                <a:gd name="connsiteY21" fmla="*/ 2381488 h 2415098"/>
                <a:gd name="connsiteX22" fmla="*/ 14304 w 558093"/>
                <a:gd name="connsiteY22" fmla="*/ 2377007 h 2415098"/>
                <a:gd name="connsiteX23" fmla="*/ 14304 w 558093"/>
                <a:gd name="connsiteY23" fmla="*/ 2381488 h 2415098"/>
                <a:gd name="connsiteX24" fmla="*/ 14304 w 558093"/>
                <a:gd name="connsiteY24" fmla="*/ 2415098 h 2415098"/>
                <a:gd name="connsiteX25" fmla="*/ 0 w 558093"/>
                <a:gd name="connsiteY25" fmla="*/ 2391320 h 2415098"/>
                <a:gd name="connsiteX26" fmla="*/ 0 w 558093"/>
                <a:gd name="connsiteY26" fmla="*/ 4908 h 241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8093" h="2415098">
                  <a:moveTo>
                    <a:pt x="33926" y="0"/>
                  </a:moveTo>
                  <a:cubicBezTo>
                    <a:pt x="206262" y="0"/>
                    <a:pt x="354125" y="100254"/>
                    <a:pt x="417286" y="243133"/>
                  </a:cubicBezTo>
                  <a:lnTo>
                    <a:pt x="424866" y="266496"/>
                  </a:lnTo>
                  <a:lnTo>
                    <a:pt x="443611" y="293205"/>
                  </a:lnTo>
                  <a:lnTo>
                    <a:pt x="462010" y="338018"/>
                  </a:lnTo>
                  <a:lnTo>
                    <a:pt x="482453" y="385072"/>
                  </a:lnTo>
                  <a:lnTo>
                    <a:pt x="506985" y="445569"/>
                  </a:lnTo>
                  <a:lnTo>
                    <a:pt x="521296" y="515029"/>
                  </a:lnTo>
                  <a:lnTo>
                    <a:pt x="541739" y="597933"/>
                  </a:lnTo>
                  <a:lnTo>
                    <a:pt x="554005" y="689800"/>
                  </a:lnTo>
                  <a:lnTo>
                    <a:pt x="558093" y="790629"/>
                  </a:lnTo>
                  <a:lnTo>
                    <a:pt x="558093" y="898180"/>
                  </a:lnTo>
                  <a:lnTo>
                    <a:pt x="549916" y="1019175"/>
                  </a:lnTo>
                  <a:lnTo>
                    <a:pt x="529473" y="1151373"/>
                  </a:lnTo>
                  <a:lnTo>
                    <a:pt x="498808" y="1294775"/>
                  </a:lnTo>
                  <a:lnTo>
                    <a:pt x="457921" y="1444898"/>
                  </a:lnTo>
                  <a:lnTo>
                    <a:pt x="402725" y="1610706"/>
                  </a:lnTo>
                  <a:lnTo>
                    <a:pt x="331174" y="1785476"/>
                  </a:lnTo>
                  <a:lnTo>
                    <a:pt x="245312" y="1971450"/>
                  </a:lnTo>
                  <a:lnTo>
                    <a:pt x="141052" y="2166386"/>
                  </a:lnTo>
                  <a:lnTo>
                    <a:pt x="18393" y="2377007"/>
                  </a:lnTo>
                  <a:lnTo>
                    <a:pt x="18393" y="2381488"/>
                  </a:lnTo>
                  <a:lnTo>
                    <a:pt x="14304" y="2377007"/>
                  </a:lnTo>
                  <a:lnTo>
                    <a:pt x="14304" y="2381488"/>
                  </a:lnTo>
                  <a:lnTo>
                    <a:pt x="14304" y="2415098"/>
                  </a:lnTo>
                  <a:lnTo>
                    <a:pt x="0" y="2391320"/>
                  </a:lnTo>
                  <a:lnTo>
                    <a:pt x="0" y="4908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 defTabSz="901700"/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upo 134"/>
          <p:cNvGrpSpPr>
            <a:grpSpLocks noChangeAspect="1"/>
          </p:cNvGrpSpPr>
          <p:nvPr/>
        </p:nvGrpSpPr>
        <p:grpSpPr>
          <a:xfrm>
            <a:off x="1742037" y="2970191"/>
            <a:ext cx="191815" cy="432562"/>
            <a:chOff x="2081156" y="8063987"/>
            <a:chExt cx="1071223" cy="2415098"/>
          </a:xfrm>
        </p:grpSpPr>
        <p:grpSp>
          <p:nvGrpSpPr>
            <p:cNvPr id="6" name="Grupo 144"/>
            <p:cNvGrpSpPr/>
            <p:nvPr/>
          </p:nvGrpSpPr>
          <p:grpSpPr>
            <a:xfrm>
              <a:off x="2081156" y="8063987"/>
              <a:ext cx="1071223" cy="2415098"/>
              <a:chOff x="76177" y="8388964"/>
              <a:chExt cx="1174099" cy="2415098"/>
            </a:xfrm>
          </p:grpSpPr>
          <p:sp>
            <p:nvSpPr>
              <p:cNvPr id="147" name="Forma libre 146"/>
              <p:cNvSpPr>
                <a:spLocks noChangeAspect="1"/>
              </p:cNvSpPr>
              <p:nvPr/>
            </p:nvSpPr>
            <p:spPr bwMode="auto">
              <a:xfrm>
                <a:off x="76177" y="8388964"/>
                <a:ext cx="1174099" cy="241509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orma libre 147"/>
              <p:cNvSpPr>
                <a:spLocks noChangeAspect="1"/>
              </p:cNvSpPr>
              <p:nvPr/>
            </p:nvSpPr>
            <p:spPr bwMode="auto">
              <a:xfrm>
                <a:off x="237710" y="8388964"/>
                <a:ext cx="851033" cy="175055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DDA5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orma libre 148"/>
              <p:cNvSpPr>
                <a:spLocks noChangeAspect="1"/>
              </p:cNvSpPr>
              <p:nvPr/>
            </p:nvSpPr>
            <p:spPr bwMode="auto">
              <a:xfrm>
                <a:off x="384693" y="8388964"/>
                <a:ext cx="557066" cy="1145874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6" name="Forma libre 145"/>
            <p:cNvSpPr>
              <a:spLocks noChangeAspect="1"/>
            </p:cNvSpPr>
            <p:nvPr/>
          </p:nvSpPr>
          <p:spPr bwMode="auto">
            <a:xfrm>
              <a:off x="2594286" y="8063987"/>
              <a:ext cx="558093" cy="2415098"/>
            </a:xfrm>
            <a:custGeom>
              <a:avLst/>
              <a:gdLst>
                <a:gd name="connsiteX0" fmla="*/ 33926 w 558093"/>
                <a:gd name="connsiteY0" fmla="*/ 0 h 2415098"/>
                <a:gd name="connsiteX1" fmla="*/ 417286 w 558093"/>
                <a:gd name="connsiteY1" fmla="*/ 243133 h 2415098"/>
                <a:gd name="connsiteX2" fmla="*/ 424866 w 558093"/>
                <a:gd name="connsiteY2" fmla="*/ 266496 h 2415098"/>
                <a:gd name="connsiteX3" fmla="*/ 443611 w 558093"/>
                <a:gd name="connsiteY3" fmla="*/ 293205 h 2415098"/>
                <a:gd name="connsiteX4" fmla="*/ 462010 w 558093"/>
                <a:gd name="connsiteY4" fmla="*/ 338018 h 2415098"/>
                <a:gd name="connsiteX5" fmla="*/ 482453 w 558093"/>
                <a:gd name="connsiteY5" fmla="*/ 385072 h 2415098"/>
                <a:gd name="connsiteX6" fmla="*/ 506985 w 558093"/>
                <a:gd name="connsiteY6" fmla="*/ 445569 h 2415098"/>
                <a:gd name="connsiteX7" fmla="*/ 521296 w 558093"/>
                <a:gd name="connsiteY7" fmla="*/ 515029 h 2415098"/>
                <a:gd name="connsiteX8" fmla="*/ 541739 w 558093"/>
                <a:gd name="connsiteY8" fmla="*/ 597933 h 2415098"/>
                <a:gd name="connsiteX9" fmla="*/ 554005 w 558093"/>
                <a:gd name="connsiteY9" fmla="*/ 689800 h 2415098"/>
                <a:gd name="connsiteX10" fmla="*/ 558093 w 558093"/>
                <a:gd name="connsiteY10" fmla="*/ 790629 h 2415098"/>
                <a:gd name="connsiteX11" fmla="*/ 558093 w 558093"/>
                <a:gd name="connsiteY11" fmla="*/ 898180 h 2415098"/>
                <a:gd name="connsiteX12" fmla="*/ 549916 w 558093"/>
                <a:gd name="connsiteY12" fmla="*/ 1019175 h 2415098"/>
                <a:gd name="connsiteX13" fmla="*/ 529473 w 558093"/>
                <a:gd name="connsiteY13" fmla="*/ 1151373 h 2415098"/>
                <a:gd name="connsiteX14" fmla="*/ 498808 w 558093"/>
                <a:gd name="connsiteY14" fmla="*/ 1294775 h 2415098"/>
                <a:gd name="connsiteX15" fmla="*/ 457921 w 558093"/>
                <a:gd name="connsiteY15" fmla="*/ 1444898 h 2415098"/>
                <a:gd name="connsiteX16" fmla="*/ 402725 w 558093"/>
                <a:gd name="connsiteY16" fmla="*/ 1610706 h 2415098"/>
                <a:gd name="connsiteX17" fmla="*/ 331174 w 558093"/>
                <a:gd name="connsiteY17" fmla="*/ 1785476 h 2415098"/>
                <a:gd name="connsiteX18" fmla="*/ 245312 w 558093"/>
                <a:gd name="connsiteY18" fmla="*/ 1971450 h 2415098"/>
                <a:gd name="connsiteX19" fmla="*/ 141052 w 558093"/>
                <a:gd name="connsiteY19" fmla="*/ 2166386 h 2415098"/>
                <a:gd name="connsiteX20" fmla="*/ 18393 w 558093"/>
                <a:gd name="connsiteY20" fmla="*/ 2377007 h 2415098"/>
                <a:gd name="connsiteX21" fmla="*/ 18393 w 558093"/>
                <a:gd name="connsiteY21" fmla="*/ 2381488 h 2415098"/>
                <a:gd name="connsiteX22" fmla="*/ 14304 w 558093"/>
                <a:gd name="connsiteY22" fmla="*/ 2377007 h 2415098"/>
                <a:gd name="connsiteX23" fmla="*/ 14304 w 558093"/>
                <a:gd name="connsiteY23" fmla="*/ 2381488 h 2415098"/>
                <a:gd name="connsiteX24" fmla="*/ 14304 w 558093"/>
                <a:gd name="connsiteY24" fmla="*/ 2415098 h 2415098"/>
                <a:gd name="connsiteX25" fmla="*/ 0 w 558093"/>
                <a:gd name="connsiteY25" fmla="*/ 2391320 h 2415098"/>
                <a:gd name="connsiteX26" fmla="*/ 0 w 558093"/>
                <a:gd name="connsiteY26" fmla="*/ 4908 h 241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8093" h="2415098">
                  <a:moveTo>
                    <a:pt x="33926" y="0"/>
                  </a:moveTo>
                  <a:cubicBezTo>
                    <a:pt x="206262" y="0"/>
                    <a:pt x="354125" y="100254"/>
                    <a:pt x="417286" y="243133"/>
                  </a:cubicBezTo>
                  <a:lnTo>
                    <a:pt x="424866" y="266496"/>
                  </a:lnTo>
                  <a:lnTo>
                    <a:pt x="443611" y="293205"/>
                  </a:lnTo>
                  <a:lnTo>
                    <a:pt x="462010" y="338018"/>
                  </a:lnTo>
                  <a:lnTo>
                    <a:pt x="482453" y="385072"/>
                  </a:lnTo>
                  <a:lnTo>
                    <a:pt x="506985" y="445569"/>
                  </a:lnTo>
                  <a:lnTo>
                    <a:pt x="521296" y="515029"/>
                  </a:lnTo>
                  <a:lnTo>
                    <a:pt x="541739" y="597933"/>
                  </a:lnTo>
                  <a:lnTo>
                    <a:pt x="554005" y="689800"/>
                  </a:lnTo>
                  <a:lnTo>
                    <a:pt x="558093" y="790629"/>
                  </a:lnTo>
                  <a:lnTo>
                    <a:pt x="558093" y="898180"/>
                  </a:lnTo>
                  <a:lnTo>
                    <a:pt x="549916" y="1019175"/>
                  </a:lnTo>
                  <a:lnTo>
                    <a:pt x="529473" y="1151373"/>
                  </a:lnTo>
                  <a:lnTo>
                    <a:pt x="498808" y="1294775"/>
                  </a:lnTo>
                  <a:lnTo>
                    <a:pt x="457921" y="1444898"/>
                  </a:lnTo>
                  <a:lnTo>
                    <a:pt x="402725" y="1610706"/>
                  </a:lnTo>
                  <a:lnTo>
                    <a:pt x="331174" y="1785476"/>
                  </a:lnTo>
                  <a:lnTo>
                    <a:pt x="245312" y="1971450"/>
                  </a:lnTo>
                  <a:lnTo>
                    <a:pt x="141052" y="2166386"/>
                  </a:lnTo>
                  <a:lnTo>
                    <a:pt x="18393" y="2377007"/>
                  </a:lnTo>
                  <a:lnTo>
                    <a:pt x="18393" y="2381488"/>
                  </a:lnTo>
                  <a:lnTo>
                    <a:pt x="14304" y="2377007"/>
                  </a:lnTo>
                  <a:lnTo>
                    <a:pt x="14304" y="2381488"/>
                  </a:lnTo>
                  <a:lnTo>
                    <a:pt x="14304" y="2415098"/>
                  </a:lnTo>
                  <a:lnTo>
                    <a:pt x="0" y="2391320"/>
                  </a:lnTo>
                  <a:lnTo>
                    <a:pt x="0" y="4908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 defTabSz="901700"/>
              <a:endParaRPr lang="es-E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upo 150"/>
          <p:cNvGrpSpPr>
            <a:grpSpLocks noChangeAspect="1"/>
          </p:cNvGrpSpPr>
          <p:nvPr/>
        </p:nvGrpSpPr>
        <p:grpSpPr>
          <a:xfrm>
            <a:off x="1315807" y="3074407"/>
            <a:ext cx="281298" cy="497968"/>
            <a:chOff x="2081156" y="8063987"/>
            <a:chExt cx="1071223" cy="2415098"/>
          </a:xfrm>
        </p:grpSpPr>
        <p:grpSp>
          <p:nvGrpSpPr>
            <p:cNvPr id="8" name="Grupo 160"/>
            <p:cNvGrpSpPr/>
            <p:nvPr/>
          </p:nvGrpSpPr>
          <p:grpSpPr>
            <a:xfrm>
              <a:off x="2081156" y="8063987"/>
              <a:ext cx="1071223" cy="2415098"/>
              <a:chOff x="76177" y="8388964"/>
              <a:chExt cx="1174099" cy="2415098"/>
            </a:xfrm>
          </p:grpSpPr>
          <p:sp>
            <p:nvSpPr>
              <p:cNvPr id="163" name="Forma libre 162"/>
              <p:cNvSpPr>
                <a:spLocks noChangeAspect="1"/>
              </p:cNvSpPr>
              <p:nvPr/>
            </p:nvSpPr>
            <p:spPr bwMode="auto">
              <a:xfrm>
                <a:off x="76177" y="8388964"/>
                <a:ext cx="1174099" cy="241509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orma libre 163"/>
              <p:cNvSpPr>
                <a:spLocks noChangeAspect="1"/>
              </p:cNvSpPr>
              <p:nvPr/>
            </p:nvSpPr>
            <p:spPr bwMode="auto">
              <a:xfrm>
                <a:off x="237710" y="8388964"/>
                <a:ext cx="851033" cy="1750558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DDA52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orma libre 164"/>
              <p:cNvSpPr>
                <a:spLocks noChangeAspect="1"/>
              </p:cNvSpPr>
              <p:nvPr/>
            </p:nvSpPr>
            <p:spPr bwMode="auto">
              <a:xfrm>
                <a:off x="384693" y="8388964"/>
                <a:ext cx="557066" cy="1145874"/>
              </a:xfrm>
              <a:custGeom>
                <a:avLst/>
                <a:gdLst>
                  <a:gd name="connsiteX0" fmla="*/ 599593 w 1174099"/>
                  <a:gd name="connsiteY0" fmla="*/ 0 h 2415098"/>
                  <a:gd name="connsiteX1" fmla="*/ 1019769 w 1174099"/>
                  <a:gd name="connsiteY1" fmla="*/ 243133 h 2415098"/>
                  <a:gd name="connsiteX2" fmla="*/ 1028077 w 1174099"/>
                  <a:gd name="connsiteY2" fmla="*/ 266496 h 2415098"/>
                  <a:gd name="connsiteX3" fmla="*/ 1048623 w 1174099"/>
                  <a:gd name="connsiteY3" fmla="*/ 293205 h 2415098"/>
                  <a:gd name="connsiteX4" fmla="*/ 1068789 w 1174099"/>
                  <a:gd name="connsiteY4" fmla="*/ 338018 h 2415098"/>
                  <a:gd name="connsiteX5" fmla="*/ 1091195 w 1174099"/>
                  <a:gd name="connsiteY5" fmla="*/ 385072 h 2415098"/>
                  <a:gd name="connsiteX6" fmla="*/ 1118083 w 1174099"/>
                  <a:gd name="connsiteY6" fmla="*/ 445569 h 2415098"/>
                  <a:gd name="connsiteX7" fmla="*/ 1133768 w 1174099"/>
                  <a:gd name="connsiteY7" fmla="*/ 515029 h 2415098"/>
                  <a:gd name="connsiteX8" fmla="*/ 1156174 w 1174099"/>
                  <a:gd name="connsiteY8" fmla="*/ 597933 h 2415098"/>
                  <a:gd name="connsiteX9" fmla="*/ 1169618 w 1174099"/>
                  <a:gd name="connsiteY9" fmla="*/ 689800 h 2415098"/>
                  <a:gd name="connsiteX10" fmla="*/ 1174099 w 1174099"/>
                  <a:gd name="connsiteY10" fmla="*/ 790629 h 2415098"/>
                  <a:gd name="connsiteX11" fmla="*/ 1174099 w 1174099"/>
                  <a:gd name="connsiteY11" fmla="*/ 898180 h 2415098"/>
                  <a:gd name="connsiteX12" fmla="*/ 1165137 w 1174099"/>
                  <a:gd name="connsiteY12" fmla="*/ 1019175 h 2415098"/>
                  <a:gd name="connsiteX13" fmla="*/ 1142730 w 1174099"/>
                  <a:gd name="connsiteY13" fmla="*/ 1151373 h 2415098"/>
                  <a:gd name="connsiteX14" fmla="*/ 1109120 w 1174099"/>
                  <a:gd name="connsiteY14" fmla="*/ 1294775 h 2415098"/>
                  <a:gd name="connsiteX15" fmla="*/ 1064307 w 1174099"/>
                  <a:gd name="connsiteY15" fmla="*/ 1444898 h 2415098"/>
                  <a:gd name="connsiteX16" fmla="*/ 1003810 w 1174099"/>
                  <a:gd name="connsiteY16" fmla="*/ 1610706 h 2415098"/>
                  <a:gd name="connsiteX17" fmla="*/ 925387 w 1174099"/>
                  <a:gd name="connsiteY17" fmla="*/ 1785476 h 2415098"/>
                  <a:gd name="connsiteX18" fmla="*/ 831280 w 1174099"/>
                  <a:gd name="connsiteY18" fmla="*/ 1971450 h 2415098"/>
                  <a:gd name="connsiteX19" fmla="*/ 717007 w 1174099"/>
                  <a:gd name="connsiteY19" fmla="*/ 2166386 h 2415098"/>
                  <a:gd name="connsiteX20" fmla="*/ 582568 w 1174099"/>
                  <a:gd name="connsiteY20" fmla="*/ 2377007 h 2415098"/>
                  <a:gd name="connsiteX21" fmla="*/ 582568 w 1174099"/>
                  <a:gd name="connsiteY21" fmla="*/ 2381488 h 2415098"/>
                  <a:gd name="connsiteX22" fmla="*/ 578087 w 1174099"/>
                  <a:gd name="connsiteY22" fmla="*/ 2377007 h 2415098"/>
                  <a:gd name="connsiteX23" fmla="*/ 578087 w 1174099"/>
                  <a:gd name="connsiteY23" fmla="*/ 2381488 h 2415098"/>
                  <a:gd name="connsiteX24" fmla="*/ 578087 w 1174099"/>
                  <a:gd name="connsiteY24" fmla="*/ 2415098 h 2415098"/>
                  <a:gd name="connsiteX25" fmla="*/ 443648 w 1174099"/>
                  <a:gd name="connsiteY25" fmla="*/ 2211199 h 2415098"/>
                  <a:gd name="connsiteX26" fmla="*/ 329375 w 1174099"/>
                  <a:gd name="connsiteY26" fmla="*/ 2011781 h 2415098"/>
                  <a:gd name="connsiteX27" fmla="*/ 235268 w 1174099"/>
                  <a:gd name="connsiteY27" fmla="*/ 1823567 h 2415098"/>
                  <a:gd name="connsiteX28" fmla="*/ 156845 w 1174099"/>
                  <a:gd name="connsiteY28" fmla="*/ 1646556 h 2415098"/>
                  <a:gd name="connsiteX29" fmla="*/ 100829 w 1174099"/>
                  <a:gd name="connsiteY29" fmla="*/ 1480748 h 2415098"/>
                  <a:gd name="connsiteX30" fmla="*/ 56016 w 1174099"/>
                  <a:gd name="connsiteY30" fmla="*/ 1328384 h 2415098"/>
                  <a:gd name="connsiteX31" fmla="*/ 26888 w 1174099"/>
                  <a:gd name="connsiteY31" fmla="*/ 1180502 h 2415098"/>
                  <a:gd name="connsiteX32" fmla="*/ 4481 w 1174099"/>
                  <a:gd name="connsiteY32" fmla="*/ 1046063 h 2415098"/>
                  <a:gd name="connsiteX33" fmla="*/ 0 w 1174099"/>
                  <a:gd name="connsiteY33" fmla="*/ 925068 h 2415098"/>
                  <a:gd name="connsiteX34" fmla="*/ 0 w 1174099"/>
                  <a:gd name="connsiteY34" fmla="*/ 810795 h 2415098"/>
                  <a:gd name="connsiteX35" fmla="*/ 8963 w 1174099"/>
                  <a:gd name="connsiteY35" fmla="*/ 707725 h 2415098"/>
                  <a:gd name="connsiteX36" fmla="*/ 26888 w 1174099"/>
                  <a:gd name="connsiteY36" fmla="*/ 615859 h 2415098"/>
                  <a:gd name="connsiteX37" fmla="*/ 42572 w 1174099"/>
                  <a:gd name="connsiteY37" fmla="*/ 528473 h 2415098"/>
                  <a:gd name="connsiteX38" fmla="*/ 69460 w 1174099"/>
                  <a:gd name="connsiteY38" fmla="*/ 459013 h 2415098"/>
                  <a:gd name="connsiteX39" fmla="*/ 96348 w 1174099"/>
                  <a:gd name="connsiteY39" fmla="*/ 394034 h 2415098"/>
                  <a:gd name="connsiteX40" fmla="*/ 116514 w 1174099"/>
                  <a:gd name="connsiteY40" fmla="*/ 342500 h 2415098"/>
                  <a:gd name="connsiteX41" fmla="*/ 143401 w 1174099"/>
                  <a:gd name="connsiteY41" fmla="*/ 297687 h 2415098"/>
                  <a:gd name="connsiteX42" fmla="*/ 165808 w 1174099"/>
                  <a:gd name="connsiteY42" fmla="*/ 264077 h 2415098"/>
                  <a:gd name="connsiteX43" fmla="*/ 178331 w 1174099"/>
                  <a:gd name="connsiteY43" fmla="*/ 246188 h 2415098"/>
                  <a:gd name="connsiteX44" fmla="*/ 179417 w 1174099"/>
                  <a:gd name="connsiteY44" fmla="*/ 243133 h 2415098"/>
                  <a:gd name="connsiteX45" fmla="*/ 599593 w 1174099"/>
                  <a:gd name="connsiteY45" fmla="*/ 0 h 2415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174099" h="2415098">
                    <a:moveTo>
                      <a:pt x="599593" y="0"/>
                    </a:moveTo>
                    <a:cubicBezTo>
                      <a:pt x="788479" y="0"/>
                      <a:pt x="950543" y="100254"/>
                      <a:pt x="1019769" y="243133"/>
                    </a:cubicBezTo>
                    <a:lnTo>
                      <a:pt x="1028077" y="266496"/>
                    </a:lnTo>
                    <a:lnTo>
                      <a:pt x="1048623" y="293205"/>
                    </a:lnTo>
                    <a:lnTo>
                      <a:pt x="1068789" y="338018"/>
                    </a:lnTo>
                    <a:lnTo>
                      <a:pt x="1091195" y="385072"/>
                    </a:lnTo>
                    <a:lnTo>
                      <a:pt x="1118083" y="445569"/>
                    </a:lnTo>
                    <a:lnTo>
                      <a:pt x="1133768" y="515029"/>
                    </a:lnTo>
                    <a:lnTo>
                      <a:pt x="1156174" y="597933"/>
                    </a:lnTo>
                    <a:lnTo>
                      <a:pt x="1169618" y="689800"/>
                    </a:lnTo>
                    <a:lnTo>
                      <a:pt x="1174099" y="790629"/>
                    </a:lnTo>
                    <a:lnTo>
                      <a:pt x="1174099" y="898180"/>
                    </a:lnTo>
                    <a:lnTo>
                      <a:pt x="1165137" y="1019175"/>
                    </a:lnTo>
                    <a:lnTo>
                      <a:pt x="1142730" y="1151373"/>
                    </a:lnTo>
                    <a:lnTo>
                      <a:pt x="1109120" y="1294775"/>
                    </a:lnTo>
                    <a:lnTo>
                      <a:pt x="1064307" y="1444898"/>
                    </a:lnTo>
                    <a:lnTo>
                      <a:pt x="1003810" y="1610706"/>
                    </a:lnTo>
                    <a:lnTo>
                      <a:pt x="925387" y="1785476"/>
                    </a:lnTo>
                    <a:lnTo>
                      <a:pt x="831280" y="1971450"/>
                    </a:lnTo>
                    <a:lnTo>
                      <a:pt x="717007" y="2166386"/>
                    </a:lnTo>
                    <a:lnTo>
                      <a:pt x="582568" y="2377007"/>
                    </a:lnTo>
                    <a:lnTo>
                      <a:pt x="582568" y="2381488"/>
                    </a:lnTo>
                    <a:lnTo>
                      <a:pt x="578087" y="2377007"/>
                    </a:lnTo>
                    <a:lnTo>
                      <a:pt x="578087" y="2381488"/>
                    </a:lnTo>
                    <a:lnTo>
                      <a:pt x="578087" y="2415098"/>
                    </a:lnTo>
                    <a:lnTo>
                      <a:pt x="443648" y="2211199"/>
                    </a:lnTo>
                    <a:lnTo>
                      <a:pt x="329375" y="2011781"/>
                    </a:lnTo>
                    <a:lnTo>
                      <a:pt x="235268" y="1823567"/>
                    </a:lnTo>
                    <a:lnTo>
                      <a:pt x="156845" y="1646556"/>
                    </a:lnTo>
                    <a:lnTo>
                      <a:pt x="100829" y="1480748"/>
                    </a:lnTo>
                    <a:lnTo>
                      <a:pt x="56016" y="1328384"/>
                    </a:lnTo>
                    <a:lnTo>
                      <a:pt x="26888" y="1180502"/>
                    </a:lnTo>
                    <a:lnTo>
                      <a:pt x="4481" y="1046063"/>
                    </a:lnTo>
                    <a:lnTo>
                      <a:pt x="0" y="925068"/>
                    </a:lnTo>
                    <a:lnTo>
                      <a:pt x="0" y="810795"/>
                    </a:lnTo>
                    <a:lnTo>
                      <a:pt x="8963" y="707725"/>
                    </a:lnTo>
                    <a:lnTo>
                      <a:pt x="26888" y="615859"/>
                    </a:lnTo>
                    <a:lnTo>
                      <a:pt x="42572" y="528473"/>
                    </a:lnTo>
                    <a:lnTo>
                      <a:pt x="69460" y="459013"/>
                    </a:lnTo>
                    <a:lnTo>
                      <a:pt x="96348" y="394034"/>
                    </a:lnTo>
                    <a:lnTo>
                      <a:pt x="116514" y="342500"/>
                    </a:lnTo>
                    <a:lnTo>
                      <a:pt x="143401" y="297687"/>
                    </a:lnTo>
                    <a:lnTo>
                      <a:pt x="165808" y="264077"/>
                    </a:lnTo>
                    <a:lnTo>
                      <a:pt x="178331" y="246188"/>
                    </a:lnTo>
                    <a:lnTo>
                      <a:pt x="179417" y="243133"/>
                    </a:lnTo>
                    <a:cubicBezTo>
                      <a:pt x="248643" y="100254"/>
                      <a:pt x="410707" y="0"/>
                      <a:pt x="599593" y="0"/>
                    </a:cubicBezTo>
                    <a:close/>
                  </a:path>
                </a:pathLst>
              </a:custGeom>
              <a:solidFill>
                <a:srgbClr val="FFFEFE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defTabSz="901700"/>
                <a:endParaRPr lang="es-E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2" name="Forma libre 161"/>
            <p:cNvSpPr>
              <a:spLocks noChangeAspect="1"/>
            </p:cNvSpPr>
            <p:nvPr/>
          </p:nvSpPr>
          <p:spPr bwMode="auto">
            <a:xfrm>
              <a:off x="2594286" y="8063987"/>
              <a:ext cx="558093" cy="2415098"/>
            </a:xfrm>
            <a:custGeom>
              <a:avLst/>
              <a:gdLst>
                <a:gd name="connsiteX0" fmla="*/ 33926 w 558093"/>
                <a:gd name="connsiteY0" fmla="*/ 0 h 2415098"/>
                <a:gd name="connsiteX1" fmla="*/ 417286 w 558093"/>
                <a:gd name="connsiteY1" fmla="*/ 243133 h 2415098"/>
                <a:gd name="connsiteX2" fmla="*/ 424866 w 558093"/>
                <a:gd name="connsiteY2" fmla="*/ 266496 h 2415098"/>
                <a:gd name="connsiteX3" fmla="*/ 443611 w 558093"/>
                <a:gd name="connsiteY3" fmla="*/ 293205 h 2415098"/>
                <a:gd name="connsiteX4" fmla="*/ 462010 w 558093"/>
                <a:gd name="connsiteY4" fmla="*/ 338018 h 2415098"/>
                <a:gd name="connsiteX5" fmla="*/ 482453 w 558093"/>
                <a:gd name="connsiteY5" fmla="*/ 385072 h 2415098"/>
                <a:gd name="connsiteX6" fmla="*/ 506985 w 558093"/>
                <a:gd name="connsiteY6" fmla="*/ 445569 h 2415098"/>
                <a:gd name="connsiteX7" fmla="*/ 521296 w 558093"/>
                <a:gd name="connsiteY7" fmla="*/ 515029 h 2415098"/>
                <a:gd name="connsiteX8" fmla="*/ 541739 w 558093"/>
                <a:gd name="connsiteY8" fmla="*/ 597933 h 2415098"/>
                <a:gd name="connsiteX9" fmla="*/ 554005 w 558093"/>
                <a:gd name="connsiteY9" fmla="*/ 689800 h 2415098"/>
                <a:gd name="connsiteX10" fmla="*/ 558093 w 558093"/>
                <a:gd name="connsiteY10" fmla="*/ 790629 h 2415098"/>
                <a:gd name="connsiteX11" fmla="*/ 558093 w 558093"/>
                <a:gd name="connsiteY11" fmla="*/ 898180 h 2415098"/>
                <a:gd name="connsiteX12" fmla="*/ 549916 w 558093"/>
                <a:gd name="connsiteY12" fmla="*/ 1019175 h 2415098"/>
                <a:gd name="connsiteX13" fmla="*/ 529473 w 558093"/>
                <a:gd name="connsiteY13" fmla="*/ 1151373 h 2415098"/>
                <a:gd name="connsiteX14" fmla="*/ 498808 w 558093"/>
                <a:gd name="connsiteY14" fmla="*/ 1294775 h 2415098"/>
                <a:gd name="connsiteX15" fmla="*/ 457921 w 558093"/>
                <a:gd name="connsiteY15" fmla="*/ 1444898 h 2415098"/>
                <a:gd name="connsiteX16" fmla="*/ 402725 w 558093"/>
                <a:gd name="connsiteY16" fmla="*/ 1610706 h 2415098"/>
                <a:gd name="connsiteX17" fmla="*/ 331174 w 558093"/>
                <a:gd name="connsiteY17" fmla="*/ 1785476 h 2415098"/>
                <a:gd name="connsiteX18" fmla="*/ 245312 w 558093"/>
                <a:gd name="connsiteY18" fmla="*/ 1971450 h 2415098"/>
                <a:gd name="connsiteX19" fmla="*/ 141052 w 558093"/>
                <a:gd name="connsiteY19" fmla="*/ 2166386 h 2415098"/>
                <a:gd name="connsiteX20" fmla="*/ 18393 w 558093"/>
                <a:gd name="connsiteY20" fmla="*/ 2377007 h 2415098"/>
                <a:gd name="connsiteX21" fmla="*/ 18393 w 558093"/>
                <a:gd name="connsiteY21" fmla="*/ 2381488 h 2415098"/>
                <a:gd name="connsiteX22" fmla="*/ 14304 w 558093"/>
                <a:gd name="connsiteY22" fmla="*/ 2377007 h 2415098"/>
                <a:gd name="connsiteX23" fmla="*/ 14304 w 558093"/>
                <a:gd name="connsiteY23" fmla="*/ 2381488 h 2415098"/>
                <a:gd name="connsiteX24" fmla="*/ 14304 w 558093"/>
                <a:gd name="connsiteY24" fmla="*/ 2415098 h 2415098"/>
                <a:gd name="connsiteX25" fmla="*/ 0 w 558093"/>
                <a:gd name="connsiteY25" fmla="*/ 2391320 h 2415098"/>
                <a:gd name="connsiteX26" fmla="*/ 0 w 558093"/>
                <a:gd name="connsiteY26" fmla="*/ 4908 h 241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8093" h="2415098">
                  <a:moveTo>
                    <a:pt x="33926" y="0"/>
                  </a:moveTo>
                  <a:cubicBezTo>
                    <a:pt x="206262" y="0"/>
                    <a:pt x="354125" y="100254"/>
                    <a:pt x="417286" y="243133"/>
                  </a:cubicBezTo>
                  <a:lnTo>
                    <a:pt x="424866" y="266496"/>
                  </a:lnTo>
                  <a:lnTo>
                    <a:pt x="443611" y="293205"/>
                  </a:lnTo>
                  <a:lnTo>
                    <a:pt x="462010" y="338018"/>
                  </a:lnTo>
                  <a:lnTo>
                    <a:pt x="482453" y="385072"/>
                  </a:lnTo>
                  <a:lnTo>
                    <a:pt x="506985" y="445569"/>
                  </a:lnTo>
                  <a:lnTo>
                    <a:pt x="521296" y="515029"/>
                  </a:lnTo>
                  <a:lnTo>
                    <a:pt x="541739" y="597933"/>
                  </a:lnTo>
                  <a:lnTo>
                    <a:pt x="554005" y="689800"/>
                  </a:lnTo>
                  <a:lnTo>
                    <a:pt x="558093" y="790629"/>
                  </a:lnTo>
                  <a:lnTo>
                    <a:pt x="558093" y="898180"/>
                  </a:lnTo>
                  <a:lnTo>
                    <a:pt x="549916" y="1019175"/>
                  </a:lnTo>
                  <a:lnTo>
                    <a:pt x="529473" y="1151373"/>
                  </a:lnTo>
                  <a:lnTo>
                    <a:pt x="498808" y="1294775"/>
                  </a:lnTo>
                  <a:lnTo>
                    <a:pt x="457921" y="1444898"/>
                  </a:lnTo>
                  <a:lnTo>
                    <a:pt x="402725" y="1610706"/>
                  </a:lnTo>
                  <a:lnTo>
                    <a:pt x="331174" y="1785476"/>
                  </a:lnTo>
                  <a:lnTo>
                    <a:pt x="245312" y="1971450"/>
                  </a:lnTo>
                  <a:lnTo>
                    <a:pt x="141052" y="2166386"/>
                  </a:lnTo>
                  <a:lnTo>
                    <a:pt x="18393" y="2377007"/>
                  </a:lnTo>
                  <a:lnTo>
                    <a:pt x="18393" y="2381488"/>
                  </a:lnTo>
                  <a:lnTo>
                    <a:pt x="14304" y="2377007"/>
                  </a:lnTo>
                  <a:lnTo>
                    <a:pt x="14304" y="2381488"/>
                  </a:lnTo>
                  <a:lnTo>
                    <a:pt x="14304" y="2415098"/>
                  </a:lnTo>
                  <a:lnTo>
                    <a:pt x="0" y="2391320"/>
                  </a:lnTo>
                  <a:lnTo>
                    <a:pt x="0" y="4908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Autofit/>
            </a:bodyPr>
            <a:lstStyle/>
            <a:p>
              <a:pPr algn="ctr" defTabSz="901700"/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187" name="CuadroTexto 186"/>
          <p:cNvSpPr txBox="1"/>
          <p:nvPr/>
        </p:nvSpPr>
        <p:spPr>
          <a:xfrm>
            <a:off x="4499993" y="1192614"/>
            <a:ext cx="2071407" cy="219103"/>
          </a:xfrm>
          <a:prstGeom prst="rect">
            <a:avLst/>
          </a:prstGeom>
          <a:noFill/>
        </p:spPr>
        <p:txBody>
          <a:bodyPr wrap="square" lIns="34123" tIns="17052" rIns="34123" bIns="17052" rtlCol="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0" name="Marcador de texto 4"/>
          <p:cNvSpPr txBox="1"/>
          <p:nvPr/>
        </p:nvSpPr>
        <p:spPr>
          <a:xfrm>
            <a:off x="4499992" y="1692773"/>
            <a:ext cx="3265631" cy="2463947"/>
          </a:xfrm>
          <a:prstGeom prst="rect">
            <a:avLst/>
          </a:prstGeom>
        </p:spPr>
        <p:txBody>
          <a:bodyPr lIns="34123" tIns="17052" rIns="34123" bIns="17052"/>
          <a:lstStyle>
            <a:lvl1pPr marL="0" indent="0" algn="l" defTabSz="1812290" rtl="0" eaLnBrk="1" latinLnBrk="0" hangingPunct="1"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6145" indent="-36258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65045" indent="-45275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71190" indent="-45275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077335" indent="-45275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982845" indent="-45275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888990" indent="-45275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795135" indent="-45275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01280" indent="-452755" algn="l" defTabSz="181229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901700">
              <a:lnSpc>
                <a:spcPct val="125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此处添加详细文本描述，建议与标题相关并符合整体语言风格此处添加详细文本描述，建议与标题相关并符合整体语言风格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</a:endParaRPr>
          </a:p>
          <a:p>
            <a:pPr algn="r" defTabSz="901700">
              <a:lnSpc>
                <a:spcPct val="125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此处添加详细文本描述，建议与标题相关并符合整体语言风格此处添加详细文本描述，建议与标题相关并符合整体语言风格此处添加详细文本描述，建议与标题相关并符合整体语言风格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</a:endParaRPr>
          </a:p>
          <a:p>
            <a:pPr algn="r" defTabSz="901700">
              <a:lnSpc>
                <a:spcPct val="125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</a:endParaRPr>
          </a:p>
          <a:p>
            <a:pPr algn="r" defTabSz="901700">
              <a:lnSpc>
                <a:spcPct val="125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205" name="Forma libre 204"/>
          <p:cNvSpPr/>
          <p:nvPr/>
        </p:nvSpPr>
        <p:spPr bwMode="auto">
          <a:xfrm>
            <a:off x="-1722642" y="4209917"/>
            <a:ext cx="7784015" cy="1466047"/>
          </a:xfrm>
          <a:custGeom>
            <a:avLst/>
            <a:gdLst>
              <a:gd name="connsiteX0" fmla="*/ 11082412 w 15043026"/>
              <a:gd name="connsiteY0" fmla="*/ 0 h 2979116"/>
              <a:gd name="connsiteX1" fmla="*/ 12081031 w 15043026"/>
              <a:gd name="connsiteY1" fmla="*/ 379662 h 2979116"/>
              <a:gd name="connsiteX2" fmla="*/ 12117964 w 15043026"/>
              <a:gd name="connsiteY2" fmla="*/ 416961 h 2979116"/>
              <a:gd name="connsiteX3" fmla="*/ 12152175 w 15043026"/>
              <a:gd name="connsiteY3" fmla="*/ 405182 h 2979116"/>
              <a:gd name="connsiteX4" fmla="*/ 12274621 w 15043026"/>
              <a:gd name="connsiteY4" fmla="*/ 391492 h 2979116"/>
              <a:gd name="connsiteX5" fmla="*/ 12834443 w 15043026"/>
              <a:gd name="connsiteY5" fmla="*/ 803051 h 2979116"/>
              <a:gd name="connsiteX6" fmla="*/ 12840144 w 15043026"/>
              <a:gd name="connsiteY6" fmla="*/ 823419 h 2979116"/>
              <a:gd name="connsiteX7" fmla="*/ 12899196 w 15043026"/>
              <a:gd name="connsiteY7" fmla="*/ 858968 h 2979116"/>
              <a:gd name="connsiteX8" fmla="*/ 12945149 w 15043026"/>
              <a:gd name="connsiteY8" fmla="*/ 898039 h 2979116"/>
              <a:gd name="connsiteX9" fmla="*/ 12964619 w 15043026"/>
              <a:gd name="connsiteY9" fmla="*/ 871866 h 2979116"/>
              <a:gd name="connsiteX10" fmla="*/ 13394235 w 15043026"/>
              <a:gd name="connsiteY10" fmla="*/ 674499 h 2979116"/>
              <a:gd name="connsiteX11" fmla="*/ 13954057 w 15043026"/>
              <a:gd name="connsiteY11" fmla="*/ 1086057 h 2979116"/>
              <a:gd name="connsiteX12" fmla="*/ 13975582 w 15043026"/>
              <a:gd name="connsiteY12" fmla="*/ 1162963 h 2979116"/>
              <a:gd name="connsiteX13" fmla="*/ 13994412 w 15043026"/>
              <a:gd name="connsiteY13" fmla="*/ 1169446 h 2979116"/>
              <a:gd name="connsiteX14" fmla="*/ 14005842 w 15043026"/>
              <a:gd name="connsiteY14" fmla="*/ 1154082 h 2979116"/>
              <a:gd name="connsiteX15" fmla="*/ 14435458 w 15043026"/>
              <a:gd name="connsiteY15" fmla="*/ 956715 h 2979116"/>
              <a:gd name="connsiteX16" fmla="*/ 15043026 w 15043026"/>
              <a:gd name="connsiteY16" fmla="*/ 1630567 h 2979116"/>
              <a:gd name="connsiteX17" fmla="*/ 14435458 w 15043026"/>
              <a:gd name="connsiteY17" fmla="*/ 2304419 h 2979116"/>
              <a:gd name="connsiteX18" fmla="*/ 14254786 w 15043026"/>
              <a:gd name="connsiteY18" fmla="*/ 2274124 h 2979116"/>
              <a:gd name="connsiteX19" fmla="*/ 14204815 w 15043026"/>
              <a:gd name="connsiteY19" fmla="*/ 2252287 h 2979116"/>
              <a:gd name="connsiteX20" fmla="*/ 14192680 w 15043026"/>
              <a:gd name="connsiteY20" fmla="*/ 2268600 h 2979116"/>
              <a:gd name="connsiteX21" fmla="*/ 13763064 w 15043026"/>
              <a:gd name="connsiteY21" fmla="*/ 2465967 h 2979116"/>
              <a:gd name="connsiteX22" fmla="*/ 13203242 w 15043026"/>
              <a:gd name="connsiteY22" fmla="*/ 2054409 h 2979116"/>
              <a:gd name="connsiteX23" fmla="*/ 13181873 w 15043026"/>
              <a:gd name="connsiteY23" fmla="*/ 1978060 h 2979116"/>
              <a:gd name="connsiteX24" fmla="*/ 13130829 w 15043026"/>
              <a:gd name="connsiteY24" fmla="*/ 1955754 h 2979116"/>
              <a:gd name="connsiteX25" fmla="*/ 13054538 w 15043026"/>
              <a:gd name="connsiteY25" fmla="*/ 1907120 h 2979116"/>
              <a:gd name="connsiteX26" fmla="*/ 13009904 w 15043026"/>
              <a:gd name="connsiteY26" fmla="*/ 1866276 h 2979116"/>
              <a:gd name="connsiteX27" fmla="*/ 12989115 w 15043026"/>
              <a:gd name="connsiteY27" fmla="*/ 1894222 h 2979116"/>
              <a:gd name="connsiteX28" fmla="*/ 12559499 w 15043026"/>
              <a:gd name="connsiteY28" fmla="*/ 2091589 h 2979116"/>
              <a:gd name="connsiteX29" fmla="*/ 12296093 w 15043026"/>
              <a:gd name="connsiteY29" fmla="*/ 2025140 h 2979116"/>
              <a:gd name="connsiteX30" fmla="*/ 12263365 w 15043026"/>
              <a:gd name="connsiteY30" fmla="*/ 2004277 h 2979116"/>
              <a:gd name="connsiteX31" fmla="*/ 12253480 w 15043026"/>
              <a:gd name="connsiteY31" fmla="*/ 2020993 h 2979116"/>
              <a:gd name="connsiteX32" fmla="*/ 11082412 w 15043026"/>
              <a:gd name="connsiteY32" fmla="*/ 2592496 h 2979116"/>
              <a:gd name="connsiteX33" fmla="*/ 10409245 w 15043026"/>
              <a:gd name="connsiteY33" fmla="*/ 2436046 h 2979116"/>
              <a:gd name="connsiteX34" fmla="*/ 10344504 w 15043026"/>
              <a:gd name="connsiteY34" fmla="*/ 2399946 h 2979116"/>
              <a:gd name="connsiteX35" fmla="*/ 10268762 w 15043026"/>
              <a:gd name="connsiteY35" fmla="*/ 2465260 h 2979116"/>
              <a:gd name="connsiteX36" fmla="*/ 9779955 w 15043026"/>
              <a:gd name="connsiteY36" fmla="*/ 2621310 h 2979116"/>
              <a:gd name="connsiteX37" fmla="*/ 9161760 w 15043026"/>
              <a:gd name="connsiteY37" fmla="*/ 2353685 h 2979116"/>
              <a:gd name="connsiteX38" fmla="*/ 9062501 w 15043026"/>
              <a:gd name="connsiteY38" fmla="*/ 2227952 h 2979116"/>
              <a:gd name="connsiteX39" fmla="*/ 8996566 w 15043026"/>
              <a:gd name="connsiteY39" fmla="*/ 2261149 h 2979116"/>
              <a:gd name="connsiteX40" fmla="*/ 8656264 w 15043026"/>
              <a:gd name="connsiteY40" fmla="*/ 2332954 h 2979116"/>
              <a:gd name="connsiteX41" fmla="*/ 8566876 w 15043026"/>
              <a:gd name="connsiteY41" fmla="*/ 2328237 h 2979116"/>
              <a:gd name="connsiteX42" fmla="*/ 8541519 w 15043026"/>
              <a:gd name="connsiteY42" fmla="*/ 2324192 h 2979116"/>
              <a:gd name="connsiteX43" fmla="*/ 8412317 w 15043026"/>
              <a:gd name="connsiteY43" fmla="*/ 2435606 h 2979116"/>
              <a:gd name="connsiteX44" fmla="*/ 7923510 w 15043026"/>
              <a:gd name="connsiteY44" fmla="*/ 2591656 h 2979116"/>
              <a:gd name="connsiteX45" fmla="*/ 7434703 w 15043026"/>
              <a:gd name="connsiteY45" fmla="*/ 2435606 h 2979116"/>
              <a:gd name="connsiteX46" fmla="*/ 7365557 w 15043026"/>
              <a:gd name="connsiteY46" fmla="*/ 2375979 h 2979116"/>
              <a:gd name="connsiteX47" fmla="*/ 7296410 w 15043026"/>
              <a:gd name="connsiteY47" fmla="*/ 2435606 h 2979116"/>
              <a:gd name="connsiteX48" fmla="*/ 6807603 w 15043026"/>
              <a:gd name="connsiteY48" fmla="*/ 2591656 h 2979116"/>
              <a:gd name="connsiteX49" fmla="*/ 6318795 w 15043026"/>
              <a:gd name="connsiteY49" fmla="*/ 2435606 h 2979116"/>
              <a:gd name="connsiteX50" fmla="*/ 6231346 w 15043026"/>
              <a:gd name="connsiteY50" fmla="*/ 2360196 h 2979116"/>
              <a:gd name="connsiteX51" fmla="*/ 6171363 w 15043026"/>
              <a:gd name="connsiteY51" fmla="*/ 2475693 h 2979116"/>
              <a:gd name="connsiteX52" fmla="*/ 5446415 w 15043026"/>
              <a:gd name="connsiteY52" fmla="*/ 2878547 h 2979116"/>
              <a:gd name="connsiteX53" fmla="*/ 4828220 w 15043026"/>
              <a:gd name="connsiteY53" fmla="*/ 2610922 h 2979116"/>
              <a:gd name="connsiteX54" fmla="*/ 4734489 w 15043026"/>
              <a:gd name="connsiteY54" fmla="*/ 2492191 h 2979116"/>
              <a:gd name="connsiteX55" fmla="*/ 4607585 w 15043026"/>
              <a:gd name="connsiteY55" fmla="*/ 2601623 h 2979116"/>
              <a:gd name="connsiteX56" fmla="*/ 4118778 w 15043026"/>
              <a:gd name="connsiteY56" fmla="*/ 2757673 h 2979116"/>
              <a:gd name="connsiteX57" fmla="*/ 3739751 w 15043026"/>
              <a:gd name="connsiteY57" fmla="*/ 2667570 h 2979116"/>
              <a:gd name="connsiteX58" fmla="*/ 3716292 w 15043026"/>
              <a:gd name="connsiteY58" fmla="*/ 2653478 h 2979116"/>
              <a:gd name="connsiteX59" fmla="*/ 3604308 w 15043026"/>
              <a:gd name="connsiteY59" fmla="*/ 2750045 h 2979116"/>
              <a:gd name="connsiteX60" fmla="*/ 3115500 w 15043026"/>
              <a:gd name="connsiteY60" fmla="*/ 2906095 h 2979116"/>
              <a:gd name="connsiteX61" fmla="*/ 2390550 w 15043026"/>
              <a:gd name="connsiteY61" fmla="*/ 2503241 h 2979116"/>
              <a:gd name="connsiteX62" fmla="*/ 2328495 w 15043026"/>
              <a:gd name="connsiteY62" fmla="*/ 2383753 h 2979116"/>
              <a:gd name="connsiteX63" fmla="*/ 2259881 w 15043026"/>
              <a:gd name="connsiteY63" fmla="*/ 2372808 h 2979116"/>
              <a:gd name="connsiteX64" fmla="*/ 2190645 w 15043026"/>
              <a:gd name="connsiteY64" fmla="*/ 2354202 h 2979116"/>
              <a:gd name="connsiteX65" fmla="*/ 2096245 w 15043026"/>
              <a:gd name="connsiteY65" fmla="*/ 2435606 h 2979116"/>
              <a:gd name="connsiteX66" fmla="*/ 1607438 w 15043026"/>
              <a:gd name="connsiteY66" fmla="*/ 2591656 h 2979116"/>
              <a:gd name="connsiteX67" fmla="*/ 1588255 w 15043026"/>
              <a:gd name="connsiteY67" fmla="*/ 2590139 h 2979116"/>
              <a:gd name="connsiteX68" fmla="*/ 1492455 w 15043026"/>
              <a:gd name="connsiteY68" fmla="*/ 2711491 h 2979116"/>
              <a:gd name="connsiteX69" fmla="*/ 874260 w 15043026"/>
              <a:gd name="connsiteY69" fmla="*/ 2979116 h 2979116"/>
              <a:gd name="connsiteX70" fmla="*/ 0 w 15043026"/>
              <a:gd name="connsiteY70" fmla="*/ 2065389 h 2979116"/>
              <a:gd name="connsiteX71" fmla="*/ 149310 w 15043026"/>
              <a:gd name="connsiteY71" fmla="*/ 1554516 h 2979116"/>
              <a:gd name="connsiteX72" fmla="*/ 182873 w 15043026"/>
              <a:gd name="connsiteY72" fmla="*/ 1512001 h 2979116"/>
              <a:gd name="connsiteX73" fmla="*/ 137027 w 15043026"/>
              <a:gd name="connsiteY73" fmla="*/ 1409294 h 2979116"/>
              <a:gd name="connsiteX74" fmla="*/ 83977 w 15043026"/>
              <a:gd name="connsiteY74" fmla="*/ 1095124 h 2979116"/>
              <a:gd name="connsiteX75" fmla="*/ 958237 w 15043026"/>
              <a:gd name="connsiteY75" fmla="*/ 181397 h 2979116"/>
              <a:gd name="connsiteX76" fmla="*/ 1763794 w 15043026"/>
              <a:gd name="connsiteY76" fmla="*/ 739460 h 2979116"/>
              <a:gd name="connsiteX77" fmla="*/ 1776309 w 15043026"/>
              <a:gd name="connsiteY77" fmla="*/ 781598 h 2979116"/>
              <a:gd name="connsiteX78" fmla="*/ 1783632 w 15043026"/>
              <a:gd name="connsiteY78" fmla="*/ 782766 h 2979116"/>
              <a:gd name="connsiteX79" fmla="*/ 1850407 w 15043026"/>
              <a:gd name="connsiteY79" fmla="*/ 803494 h 2979116"/>
              <a:gd name="connsiteX80" fmla="*/ 1947268 w 15043026"/>
              <a:gd name="connsiteY80" fmla="*/ 719968 h 2979116"/>
              <a:gd name="connsiteX81" fmla="*/ 2176097 w 15043026"/>
              <a:gd name="connsiteY81" fmla="*/ 604997 h 2979116"/>
              <a:gd name="connsiteX82" fmla="*/ 2264607 w 15043026"/>
              <a:gd name="connsiteY82" fmla="*/ 583678 h 2979116"/>
              <a:gd name="connsiteX83" fmla="*/ 2277515 w 15043026"/>
              <a:gd name="connsiteY83" fmla="*/ 534663 h 2979116"/>
              <a:gd name="connsiteX84" fmla="*/ 2644585 w 15043026"/>
              <a:gd name="connsiteY84" fmla="*/ 247866 h 2979116"/>
              <a:gd name="connsiteX85" fmla="*/ 2926281 w 15043026"/>
              <a:gd name="connsiteY85" fmla="*/ 385402 h 2979116"/>
              <a:gd name="connsiteX86" fmla="*/ 2939161 w 15043026"/>
              <a:gd name="connsiteY86" fmla="*/ 403803 h 2979116"/>
              <a:gd name="connsiteX87" fmla="*/ 2950546 w 15043026"/>
              <a:gd name="connsiteY87" fmla="*/ 393986 h 2979116"/>
              <a:gd name="connsiteX88" fmla="*/ 3439353 w 15043026"/>
              <a:gd name="connsiteY88" fmla="*/ 237935 h 2979116"/>
              <a:gd name="connsiteX89" fmla="*/ 4252972 w 15043026"/>
              <a:gd name="connsiteY89" fmla="*/ 816622 h 2979116"/>
              <a:gd name="connsiteX90" fmla="*/ 4290317 w 15043026"/>
              <a:gd name="connsiteY90" fmla="*/ 948040 h 2979116"/>
              <a:gd name="connsiteX91" fmla="*/ 4294972 w 15043026"/>
              <a:gd name="connsiteY91" fmla="*/ 948783 h 2979116"/>
              <a:gd name="connsiteX92" fmla="*/ 4332318 w 15043026"/>
              <a:gd name="connsiteY92" fmla="*/ 958819 h 2979116"/>
              <a:gd name="connsiteX93" fmla="*/ 4344776 w 15043026"/>
              <a:gd name="connsiteY93" fmla="*/ 916872 h 2979116"/>
              <a:gd name="connsiteX94" fmla="*/ 5150332 w 15043026"/>
              <a:gd name="connsiteY94" fmla="*/ 358809 h 2979116"/>
              <a:gd name="connsiteX95" fmla="*/ 5410309 w 15043026"/>
              <a:gd name="connsiteY95" fmla="*/ 399888 h 2979116"/>
              <a:gd name="connsiteX96" fmla="*/ 5454530 w 15043026"/>
              <a:gd name="connsiteY96" fmla="*/ 416804 h 2979116"/>
              <a:gd name="connsiteX97" fmla="*/ 5546556 w 15043026"/>
              <a:gd name="connsiteY97" fmla="*/ 337447 h 2979116"/>
              <a:gd name="connsiteX98" fmla="*/ 6035363 w 15043026"/>
              <a:gd name="connsiteY98" fmla="*/ 181397 h 2979116"/>
              <a:gd name="connsiteX99" fmla="*/ 6840919 w 15043026"/>
              <a:gd name="connsiteY99" fmla="*/ 739460 h 2979116"/>
              <a:gd name="connsiteX100" fmla="*/ 6849246 w 15043026"/>
              <a:gd name="connsiteY100" fmla="*/ 767495 h 2979116"/>
              <a:gd name="connsiteX101" fmla="*/ 6940744 w 15043026"/>
              <a:gd name="connsiteY101" fmla="*/ 774730 h 2979116"/>
              <a:gd name="connsiteX102" fmla="*/ 7296410 w 15043026"/>
              <a:gd name="connsiteY102" fmla="*/ 920252 h 2979116"/>
              <a:gd name="connsiteX103" fmla="*/ 7365557 w 15043026"/>
              <a:gd name="connsiteY103" fmla="*/ 979879 h 2979116"/>
              <a:gd name="connsiteX104" fmla="*/ 7406725 w 15043026"/>
              <a:gd name="connsiteY104" fmla="*/ 944379 h 2979116"/>
              <a:gd name="connsiteX105" fmla="*/ 7386757 w 15043026"/>
              <a:gd name="connsiteY105" fmla="*/ 901015 h 2979116"/>
              <a:gd name="connsiteX106" fmla="*/ 7355450 w 15043026"/>
              <a:gd name="connsiteY106" fmla="*/ 718234 h 2979116"/>
              <a:gd name="connsiteX107" fmla="*/ 7753827 w 15043026"/>
              <a:gd name="connsiteY107" fmla="*/ 248657 h 2979116"/>
              <a:gd name="connsiteX108" fmla="*/ 8144111 w 15043026"/>
              <a:gd name="connsiteY108" fmla="*/ 623598 h 2979116"/>
              <a:gd name="connsiteX109" fmla="*/ 8148737 w 15043026"/>
              <a:gd name="connsiteY109" fmla="*/ 677693 h 2979116"/>
              <a:gd name="connsiteX110" fmla="*/ 8167457 w 15043026"/>
              <a:gd name="connsiteY110" fmla="*/ 661550 h 2979116"/>
              <a:gd name="connsiteX111" fmla="*/ 8656264 w 15043026"/>
              <a:gd name="connsiteY111" fmla="*/ 505500 h 2979116"/>
              <a:gd name="connsiteX112" fmla="*/ 9274459 w 15043026"/>
              <a:gd name="connsiteY112" fmla="*/ 773125 h 2979116"/>
              <a:gd name="connsiteX113" fmla="*/ 9373718 w 15043026"/>
              <a:gd name="connsiteY113" fmla="*/ 898858 h 2979116"/>
              <a:gd name="connsiteX114" fmla="*/ 9439654 w 15043026"/>
              <a:gd name="connsiteY114" fmla="*/ 865661 h 2979116"/>
              <a:gd name="connsiteX115" fmla="*/ 9779955 w 15043026"/>
              <a:gd name="connsiteY115" fmla="*/ 793856 h 2979116"/>
              <a:gd name="connsiteX116" fmla="*/ 9780394 w 15043026"/>
              <a:gd name="connsiteY116" fmla="*/ 793879 h 2979116"/>
              <a:gd name="connsiteX117" fmla="*/ 9781134 w 15043026"/>
              <a:gd name="connsiteY117" fmla="*/ 791690 h 2979116"/>
              <a:gd name="connsiteX118" fmla="*/ 11082412 w 15043026"/>
              <a:gd name="connsiteY118" fmla="*/ 0 h 297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15043026" h="2979116">
                <a:moveTo>
                  <a:pt x="11082412" y="0"/>
                </a:moveTo>
                <a:cubicBezTo>
                  <a:pt x="11472397" y="0"/>
                  <a:pt x="11825462" y="145088"/>
                  <a:pt x="12081031" y="379662"/>
                </a:cubicBezTo>
                <a:lnTo>
                  <a:pt x="12117964" y="416961"/>
                </a:lnTo>
                <a:lnTo>
                  <a:pt x="12152175" y="405182"/>
                </a:lnTo>
                <a:cubicBezTo>
                  <a:pt x="12191726" y="396206"/>
                  <a:pt x="12232677" y="391492"/>
                  <a:pt x="12274621" y="391492"/>
                </a:cubicBezTo>
                <a:cubicBezTo>
                  <a:pt x="12526284" y="391492"/>
                  <a:pt x="12742210" y="561195"/>
                  <a:pt x="12834443" y="803051"/>
                </a:cubicBezTo>
                <a:lnTo>
                  <a:pt x="12840144" y="823419"/>
                </a:lnTo>
                <a:lnTo>
                  <a:pt x="12899196" y="858968"/>
                </a:lnTo>
                <a:lnTo>
                  <a:pt x="12945149" y="898039"/>
                </a:lnTo>
                <a:lnTo>
                  <a:pt x="12964619" y="871866"/>
                </a:lnTo>
                <a:cubicBezTo>
                  <a:pt x="13074568" y="749923"/>
                  <a:pt x="13226460" y="674499"/>
                  <a:pt x="13394235" y="674499"/>
                </a:cubicBezTo>
                <a:cubicBezTo>
                  <a:pt x="13645898" y="674499"/>
                  <a:pt x="13861824" y="844202"/>
                  <a:pt x="13954057" y="1086057"/>
                </a:cubicBezTo>
                <a:lnTo>
                  <a:pt x="13975582" y="1162963"/>
                </a:lnTo>
                <a:lnTo>
                  <a:pt x="13994412" y="1169446"/>
                </a:lnTo>
                <a:lnTo>
                  <a:pt x="14005842" y="1154082"/>
                </a:lnTo>
                <a:cubicBezTo>
                  <a:pt x="14115791" y="1032139"/>
                  <a:pt x="14267683" y="956715"/>
                  <a:pt x="14435458" y="956715"/>
                </a:cubicBezTo>
                <a:cubicBezTo>
                  <a:pt x="14771009" y="956715"/>
                  <a:pt x="15043026" y="1258409"/>
                  <a:pt x="15043026" y="1630567"/>
                </a:cubicBezTo>
                <a:cubicBezTo>
                  <a:pt x="15043026" y="2002725"/>
                  <a:pt x="14771009" y="2304419"/>
                  <a:pt x="14435458" y="2304419"/>
                </a:cubicBezTo>
                <a:cubicBezTo>
                  <a:pt x="14372542" y="2304419"/>
                  <a:pt x="14311860" y="2293813"/>
                  <a:pt x="14254786" y="2274124"/>
                </a:cubicBezTo>
                <a:lnTo>
                  <a:pt x="14204815" y="2252287"/>
                </a:lnTo>
                <a:lnTo>
                  <a:pt x="14192680" y="2268600"/>
                </a:lnTo>
                <a:cubicBezTo>
                  <a:pt x="14082732" y="2390544"/>
                  <a:pt x="13930839" y="2465967"/>
                  <a:pt x="13763064" y="2465967"/>
                </a:cubicBezTo>
                <a:cubicBezTo>
                  <a:pt x="13511401" y="2465967"/>
                  <a:pt x="13295475" y="2296264"/>
                  <a:pt x="13203242" y="2054409"/>
                </a:cubicBezTo>
                <a:lnTo>
                  <a:pt x="13181873" y="1978060"/>
                </a:lnTo>
                <a:lnTo>
                  <a:pt x="13130829" y="1955754"/>
                </a:lnTo>
                <a:cubicBezTo>
                  <a:pt x="13104268" y="1941559"/>
                  <a:pt x="13078780" y="1925284"/>
                  <a:pt x="13054538" y="1907120"/>
                </a:cubicBezTo>
                <a:lnTo>
                  <a:pt x="13009904" y="1866276"/>
                </a:lnTo>
                <a:lnTo>
                  <a:pt x="12989115" y="1894222"/>
                </a:lnTo>
                <a:cubicBezTo>
                  <a:pt x="12879167" y="2016165"/>
                  <a:pt x="12727275" y="2091589"/>
                  <a:pt x="12559499" y="2091589"/>
                </a:cubicBezTo>
                <a:cubicBezTo>
                  <a:pt x="12465125" y="2091589"/>
                  <a:pt x="12375777" y="2067725"/>
                  <a:pt x="12296093" y="2025140"/>
                </a:cubicBezTo>
                <a:lnTo>
                  <a:pt x="12263365" y="2004277"/>
                </a:lnTo>
                <a:lnTo>
                  <a:pt x="12253480" y="2020993"/>
                </a:lnTo>
                <a:cubicBezTo>
                  <a:pt x="11999687" y="2365797"/>
                  <a:pt x="11569893" y="2592496"/>
                  <a:pt x="11082412" y="2592496"/>
                </a:cubicBezTo>
                <a:cubicBezTo>
                  <a:pt x="10838671" y="2592496"/>
                  <a:pt x="10609353" y="2535821"/>
                  <a:pt x="10409245" y="2436046"/>
                </a:cubicBezTo>
                <a:lnTo>
                  <a:pt x="10344504" y="2399946"/>
                </a:lnTo>
                <a:lnTo>
                  <a:pt x="10268762" y="2465260"/>
                </a:lnTo>
                <a:cubicBezTo>
                  <a:pt x="10129229" y="2563782"/>
                  <a:pt x="9961020" y="2621310"/>
                  <a:pt x="9779955" y="2621310"/>
                </a:cubicBezTo>
                <a:cubicBezTo>
                  <a:pt x="9538535" y="2621310"/>
                  <a:pt x="9319970" y="2519037"/>
                  <a:pt x="9161760" y="2353685"/>
                </a:cubicBezTo>
                <a:lnTo>
                  <a:pt x="9062501" y="2227952"/>
                </a:lnTo>
                <a:lnTo>
                  <a:pt x="8996566" y="2261149"/>
                </a:lnTo>
                <a:cubicBezTo>
                  <a:pt x="8891970" y="2307386"/>
                  <a:pt x="8776974" y="2332954"/>
                  <a:pt x="8656264" y="2332954"/>
                </a:cubicBezTo>
                <a:cubicBezTo>
                  <a:pt x="8626087" y="2332954"/>
                  <a:pt x="8596266" y="2331356"/>
                  <a:pt x="8566876" y="2328237"/>
                </a:cubicBezTo>
                <a:lnTo>
                  <a:pt x="8541519" y="2324192"/>
                </a:lnTo>
                <a:lnTo>
                  <a:pt x="8412317" y="2435606"/>
                </a:lnTo>
                <a:cubicBezTo>
                  <a:pt x="8272784" y="2534128"/>
                  <a:pt x="8104575" y="2591656"/>
                  <a:pt x="7923510" y="2591656"/>
                </a:cubicBezTo>
                <a:cubicBezTo>
                  <a:pt x="7742445" y="2591656"/>
                  <a:pt x="7574236" y="2534128"/>
                  <a:pt x="7434703" y="2435606"/>
                </a:cubicBezTo>
                <a:lnTo>
                  <a:pt x="7365557" y="2375979"/>
                </a:lnTo>
                <a:lnTo>
                  <a:pt x="7296410" y="2435606"/>
                </a:lnTo>
                <a:cubicBezTo>
                  <a:pt x="7156877" y="2534128"/>
                  <a:pt x="6988668" y="2591656"/>
                  <a:pt x="6807603" y="2591656"/>
                </a:cubicBezTo>
                <a:cubicBezTo>
                  <a:pt x="6626538" y="2591656"/>
                  <a:pt x="6458329" y="2534128"/>
                  <a:pt x="6318795" y="2435606"/>
                </a:cubicBezTo>
                <a:lnTo>
                  <a:pt x="6231346" y="2360196"/>
                </a:lnTo>
                <a:lnTo>
                  <a:pt x="6171363" y="2475693"/>
                </a:lnTo>
                <a:cubicBezTo>
                  <a:pt x="6014253" y="2718746"/>
                  <a:pt x="5748189" y="2878547"/>
                  <a:pt x="5446415" y="2878547"/>
                </a:cubicBezTo>
                <a:cubicBezTo>
                  <a:pt x="5204995" y="2878547"/>
                  <a:pt x="4986430" y="2776275"/>
                  <a:pt x="4828220" y="2610922"/>
                </a:cubicBezTo>
                <a:lnTo>
                  <a:pt x="4734489" y="2492191"/>
                </a:lnTo>
                <a:lnTo>
                  <a:pt x="4607585" y="2601623"/>
                </a:lnTo>
                <a:cubicBezTo>
                  <a:pt x="4468052" y="2700145"/>
                  <a:pt x="4299843" y="2757673"/>
                  <a:pt x="4118778" y="2757673"/>
                </a:cubicBezTo>
                <a:cubicBezTo>
                  <a:pt x="3982980" y="2757673"/>
                  <a:pt x="3854412" y="2725313"/>
                  <a:pt x="3739751" y="2667570"/>
                </a:cubicBezTo>
                <a:lnTo>
                  <a:pt x="3716292" y="2653478"/>
                </a:lnTo>
                <a:lnTo>
                  <a:pt x="3604308" y="2750045"/>
                </a:lnTo>
                <a:cubicBezTo>
                  <a:pt x="3464774" y="2848567"/>
                  <a:pt x="3296566" y="2906095"/>
                  <a:pt x="3115500" y="2906095"/>
                </a:cubicBezTo>
                <a:cubicBezTo>
                  <a:pt x="2813725" y="2906095"/>
                  <a:pt x="2547662" y="2746294"/>
                  <a:pt x="2390550" y="2503241"/>
                </a:cubicBezTo>
                <a:lnTo>
                  <a:pt x="2328495" y="2383753"/>
                </a:lnTo>
                <a:lnTo>
                  <a:pt x="2259881" y="2372808"/>
                </a:lnTo>
                <a:lnTo>
                  <a:pt x="2190645" y="2354202"/>
                </a:lnTo>
                <a:lnTo>
                  <a:pt x="2096245" y="2435606"/>
                </a:lnTo>
                <a:cubicBezTo>
                  <a:pt x="1956712" y="2534128"/>
                  <a:pt x="1788503" y="2591656"/>
                  <a:pt x="1607438" y="2591656"/>
                </a:cubicBezTo>
                <a:lnTo>
                  <a:pt x="1588255" y="2590139"/>
                </a:lnTo>
                <a:lnTo>
                  <a:pt x="1492455" y="2711491"/>
                </a:lnTo>
                <a:cubicBezTo>
                  <a:pt x="1334245" y="2876843"/>
                  <a:pt x="1115680" y="2979116"/>
                  <a:pt x="874260" y="2979116"/>
                </a:cubicBezTo>
                <a:cubicBezTo>
                  <a:pt x="391420" y="2979116"/>
                  <a:pt x="0" y="2570026"/>
                  <a:pt x="0" y="2065389"/>
                </a:cubicBezTo>
                <a:cubicBezTo>
                  <a:pt x="0" y="1876150"/>
                  <a:pt x="55044" y="1700348"/>
                  <a:pt x="149310" y="1554516"/>
                </a:cubicBezTo>
                <a:lnTo>
                  <a:pt x="182873" y="1512001"/>
                </a:lnTo>
                <a:lnTo>
                  <a:pt x="137027" y="1409294"/>
                </a:lnTo>
                <a:cubicBezTo>
                  <a:pt x="102707" y="1311331"/>
                  <a:pt x="83977" y="1205513"/>
                  <a:pt x="83977" y="1095124"/>
                </a:cubicBezTo>
                <a:cubicBezTo>
                  <a:pt x="83977" y="590487"/>
                  <a:pt x="475397" y="181397"/>
                  <a:pt x="958237" y="181397"/>
                </a:cubicBezTo>
                <a:cubicBezTo>
                  <a:pt x="1320367" y="181397"/>
                  <a:pt x="1631074" y="411510"/>
                  <a:pt x="1763794" y="739460"/>
                </a:cubicBezTo>
                <a:lnTo>
                  <a:pt x="1776309" y="781598"/>
                </a:lnTo>
                <a:lnTo>
                  <a:pt x="1783632" y="782766"/>
                </a:lnTo>
                <a:lnTo>
                  <a:pt x="1850407" y="803494"/>
                </a:lnTo>
                <a:lnTo>
                  <a:pt x="1947268" y="719968"/>
                </a:lnTo>
                <a:cubicBezTo>
                  <a:pt x="2017035" y="670707"/>
                  <a:pt x="2093970" y="631695"/>
                  <a:pt x="2176097" y="604997"/>
                </a:cubicBezTo>
                <a:lnTo>
                  <a:pt x="2264607" y="583678"/>
                </a:lnTo>
                <a:lnTo>
                  <a:pt x="2277515" y="534663"/>
                </a:lnTo>
                <a:cubicBezTo>
                  <a:pt x="2337992" y="366124"/>
                  <a:pt x="2479572" y="247866"/>
                  <a:pt x="2644585" y="247866"/>
                </a:cubicBezTo>
                <a:cubicBezTo>
                  <a:pt x="2754595" y="247866"/>
                  <a:pt x="2854189" y="300425"/>
                  <a:pt x="2926281" y="385402"/>
                </a:cubicBezTo>
                <a:lnTo>
                  <a:pt x="2939161" y="403803"/>
                </a:lnTo>
                <a:lnTo>
                  <a:pt x="2950546" y="393986"/>
                </a:lnTo>
                <a:cubicBezTo>
                  <a:pt x="3090078" y="295464"/>
                  <a:pt x="3258288" y="237935"/>
                  <a:pt x="3439353" y="237935"/>
                </a:cubicBezTo>
                <a:cubicBezTo>
                  <a:pt x="3809028" y="237935"/>
                  <a:pt x="4125113" y="477736"/>
                  <a:pt x="4252972" y="816622"/>
                </a:cubicBezTo>
                <a:lnTo>
                  <a:pt x="4290317" y="948040"/>
                </a:lnTo>
                <a:lnTo>
                  <a:pt x="4294972" y="948783"/>
                </a:lnTo>
                <a:lnTo>
                  <a:pt x="4332318" y="958819"/>
                </a:lnTo>
                <a:lnTo>
                  <a:pt x="4344776" y="916872"/>
                </a:lnTo>
                <a:cubicBezTo>
                  <a:pt x="4477496" y="588922"/>
                  <a:pt x="4788202" y="358809"/>
                  <a:pt x="5150332" y="358809"/>
                </a:cubicBezTo>
                <a:cubicBezTo>
                  <a:pt x="5240863" y="358809"/>
                  <a:pt x="5328183" y="373191"/>
                  <a:pt x="5410309" y="399888"/>
                </a:cubicBezTo>
                <a:lnTo>
                  <a:pt x="5454530" y="416804"/>
                </a:lnTo>
                <a:lnTo>
                  <a:pt x="5546556" y="337447"/>
                </a:lnTo>
                <a:cubicBezTo>
                  <a:pt x="5686089" y="238925"/>
                  <a:pt x="5854297" y="181397"/>
                  <a:pt x="6035363" y="181397"/>
                </a:cubicBezTo>
                <a:cubicBezTo>
                  <a:pt x="6397493" y="181397"/>
                  <a:pt x="6708200" y="411510"/>
                  <a:pt x="6840919" y="739460"/>
                </a:cubicBezTo>
                <a:lnTo>
                  <a:pt x="6849246" y="767495"/>
                </a:lnTo>
                <a:lnTo>
                  <a:pt x="6940744" y="774730"/>
                </a:lnTo>
                <a:cubicBezTo>
                  <a:pt x="7070981" y="795528"/>
                  <a:pt x="7191761" y="846361"/>
                  <a:pt x="7296410" y="920252"/>
                </a:cubicBezTo>
                <a:lnTo>
                  <a:pt x="7365557" y="979879"/>
                </a:lnTo>
                <a:lnTo>
                  <a:pt x="7406725" y="944379"/>
                </a:lnTo>
                <a:lnTo>
                  <a:pt x="7386757" y="901015"/>
                </a:lnTo>
                <a:cubicBezTo>
                  <a:pt x="7366598" y="844835"/>
                  <a:pt x="7355450" y="783069"/>
                  <a:pt x="7355450" y="718234"/>
                </a:cubicBezTo>
                <a:cubicBezTo>
                  <a:pt x="7355450" y="458894"/>
                  <a:pt x="7533809" y="248657"/>
                  <a:pt x="7753827" y="248657"/>
                </a:cubicBezTo>
                <a:cubicBezTo>
                  <a:pt x="7946343" y="248657"/>
                  <a:pt x="8106964" y="409620"/>
                  <a:pt x="8144111" y="623598"/>
                </a:cubicBezTo>
                <a:lnTo>
                  <a:pt x="8148737" y="677693"/>
                </a:lnTo>
                <a:lnTo>
                  <a:pt x="8167457" y="661550"/>
                </a:lnTo>
                <a:cubicBezTo>
                  <a:pt x="8306990" y="563028"/>
                  <a:pt x="8475199" y="505500"/>
                  <a:pt x="8656264" y="505500"/>
                </a:cubicBezTo>
                <a:cubicBezTo>
                  <a:pt x="8897684" y="505500"/>
                  <a:pt x="9116249" y="607773"/>
                  <a:pt x="9274459" y="773125"/>
                </a:cubicBezTo>
                <a:lnTo>
                  <a:pt x="9373718" y="898858"/>
                </a:lnTo>
                <a:lnTo>
                  <a:pt x="9439654" y="865661"/>
                </a:lnTo>
                <a:cubicBezTo>
                  <a:pt x="9544249" y="819424"/>
                  <a:pt x="9659245" y="793856"/>
                  <a:pt x="9779955" y="793856"/>
                </a:cubicBezTo>
                <a:lnTo>
                  <a:pt x="9780394" y="793879"/>
                </a:lnTo>
                <a:lnTo>
                  <a:pt x="9781134" y="791690"/>
                </a:lnTo>
                <a:cubicBezTo>
                  <a:pt x="9995527" y="326447"/>
                  <a:pt x="10497434" y="0"/>
                  <a:pt x="110824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72" name="Estrella de 5 puntas 71"/>
          <p:cNvSpPr>
            <a:spLocks noChangeAspect="1"/>
          </p:cNvSpPr>
          <p:nvPr/>
        </p:nvSpPr>
        <p:spPr bwMode="auto">
          <a:xfrm rot="20668698">
            <a:off x="2601919" y="799924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17" name="Estrella de 5 puntas 216"/>
          <p:cNvSpPr>
            <a:spLocks noChangeAspect="1"/>
          </p:cNvSpPr>
          <p:nvPr/>
        </p:nvSpPr>
        <p:spPr bwMode="auto">
          <a:xfrm rot="20668698">
            <a:off x="341363" y="466281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18" name="Estrella de 5 puntas 217"/>
          <p:cNvSpPr>
            <a:spLocks noChangeAspect="1"/>
          </p:cNvSpPr>
          <p:nvPr/>
        </p:nvSpPr>
        <p:spPr bwMode="auto">
          <a:xfrm rot="20668698">
            <a:off x="368077" y="1151328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19" name="Estrella de 5 puntas 218"/>
          <p:cNvSpPr>
            <a:spLocks noChangeAspect="1"/>
          </p:cNvSpPr>
          <p:nvPr/>
        </p:nvSpPr>
        <p:spPr bwMode="auto">
          <a:xfrm rot="20668698">
            <a:off x="2026332" y="405651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0" name="Estrella de 5 puntas 219"/>
          <p:cNvSpPr>
            <a:spLocks noChangeAspect="1"/>
          </p:cNvSpPr>
          <p:nvPr/>
        </p:nvSpPr>
        <p:spPr bwMode="auto">
          <a:xfrm rot="1695174">
            <a:off x="3013238" y="1016657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1" name="Estrella de 5 puntas 220"/>
          <p:cNvSpPr>
            <a:spLocks noChangeAspect="1"/>
          </p:cNvSpPr>
          <p:nvPr/>
        </p:nvSpPr>
        <p:spPr bwMode="auto">
          <a:xfrm rot="1695174">
            <a:off x="3482002" y="302804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2" name="Estrella de 5 puntas 221"/>
          <p:cNvSpPr>
            <a:spLocks noChangeAspect="1"/>
          </p:cNvSpPr>
          <p:nvPr/>
        </p:nvSpPr>
        <p:spPr bwMode="auto">
          <a:xfrm rot="20668698">
            <a:off x="2579945" y="1333145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3" name="Estrella de 5 puntas 222"/>
          <p:cNvSpPr>
            <a:spLocks noChangeAspect="1"/>
          </p:cNvSpPr>
          <p:nvPr/>
        </p:nvSpPr>
        <p:spPr bwMode="auto">
          <a:xfrm rot="1695174">
            <a:off x="508830" y="1648069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4" name="Estrella de 5 puntas 223"/>
          <p:cNvSpPr>
            <a:spLocks noChangeAspect="1"/>
          </p:cNvSpPr>
          <p:nvPr/>
        </p:nvSpPr>
        <p:spPr bwMode="auto">
          <a:xfrm rot="1695174">
            <a:off x="1116477" y="175996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5" name="Estrella de 5 puntas 224"/>
          <p:cNvSpPr>
            <a:spLocks noChangeAspect="1"/>
          </p:cNvSpPr>
          <p:nvPr/>
        </p:nvSpPr>
        <p:spPr bwMode="auto">
          <a:xfrm rot="1695174">
            <a:off x="2290237" y="1728913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6" name="Estrella de 5 puntas 225"/>
          <p:cNvSpPr>
            <a:spLocks noChangeAspect="1"/>
          </p:cNvSpPr>
          <p:nvPr/>
        </p:nvSpPr>
        <p:spPr bwMode="auto">
          <a:xfrm rot="20668698">
            <a:off x="3544155" y="820358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7" name="Estrella de 5 puntas 226"/>
          <p:cNvSpPr>
            <a:spLocks noChangeAspect="1"/>
          </p:cNvSpPr>
          <p:nvPr/>
        </p:nvSpPr>
        <p:spPr bwMode="auto">
          <a:xfrm rot="1695174">
            <a:off x="658420" y="2341629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228" name="Estrella de 5 puntas 227"/>
          <p:cNvSpPr>
            <a:spLocks noChangeAspect="1"/>
          </p:cNvSpPr>
          <p:nvPr/>
        </p:nvSpPr>
        <p:spPr bwMode="auto">
          <a:xfrm rot="20668698">
            <a:off x="163107" y="1999298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13" name="Estrella de 5 puntas 222"/>
          <p:cNvSpPr>
            <a:spLocks noChangeAspect="1"/>
          </p:cNvSpPr>
          <p:nvPr/>
        </p:nvSpPr>
        <p:spPr bwMode="auto">
          <a:xfrm rot="1695174">
            <a:off x="1336499" y="855279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14" name="Estrella de 5 puntas 224"/>
          <p:cNvSpPr>
            <a:spLocks noChangeAspect="1"/>
          </p:cNvSpPr>
          <p:nvPr/>
        </p:nvSpPr>
        <p:spPr bwMode="auto">
          <a:xfrm rot="1695174">
            <a:off x="1667104" y="1704041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15" name="Estrella de 5 puntas 222"/>
          <p:cNvSpPr>
            <a:spLocks noChangeAspect="1"/>
          </p:cNvSpPr>
          <p:nvPr/>
        </p:nvSpPr>
        <p:spPr bwMode="auto">
          <a:xfrm rot="1695174">
            <a:off x="713365" y="830407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17" name="Estrella de 5 puntas 71"/>
          <p:cNvSpPr>
            <a:spLocks noChangeAspect="1"/>
          </p:cNvSpPr>
          <p:nvPr/>
        </p:nvSpPr>
        <p:spPr bwMode="auto">
          <a:xfrm rot="20668698">
            <a:off x="1144014" y="1478324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18" name="Estrella de 5 puntas 219"/>
          <p:cNvSpPr>
            <a:spLocks noChangeAspect="1"/>
          </p:cNvSpPr>
          <p:nvPr/>
        </p:nvSpPr>
        <p:spPr bwMode="auto">
          <a:xfrm rot="1695174">
            <a:off x="2799131" y="2056794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19" name="Estrella de 5 puntas 222"/>
          <p:cNvSpPr>
            <a:spLocks noChangeAspect="1"/>
          </p:cNvSpPr>
          <p:nvPr/>
        </p:nvSpPr>
        <p:spPr bwMode="auto">
          <a:xfrm rot="1695174">
            <a:off x="4116338" y="1277063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22" name="Estrella de 5 puntas 222"/>
          <p:cNvSpPr>
            <a:spLocks noChangeAspect="1"/>
          </p:cNvSpPr>
          <p:nvPr/>
        </p:nvSpPr>
        <p:spPr bwMode="auto">
          <a:xfrm rot="1695174">
            <a:off x="4320873" y="459402"/>
            <a:ext cx="106495" cy="106523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sp>
        <p:nvSpPr>
          <p:cNvPr id="123" name="Estrella de 5 puntas 71"/>
          <p:cNvSpPr>
            <a:spLocks noChangeAspect="1"/>
          </p:cNvSpPr>
          <p:nvPr/>
        </p:nvSpPr>
        <p:spPr bwMode="auto">
          <a:xfrm rot="20668698">
            <a:off x="4751522" y="1107317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  <p:grpSp>
        <p:nvGrpSpPr>
          <p:cNvPr id="11" name="1 Grupo"/>
          <p:cNvGrpSpPr/>
          <p:nvPr/>
        </p:nvGrpSpPr>
        <p:grpSpPr>
          <a:xfrm>
            <a:off x="825375" y="496291"/>
            <a:ext cx="1271218" cy="2579661"/>
            <a:chOff x="2201144" y="1323179"/>
            <a:chExt cx="3390136" cy="6877770"/>
          </a:xfrm>
        </p:grpSpPr>
        <p:grpSp>
          <p:nvGrpSpPr>
            <p:cNvPr id="13" name="Grupo 63"/>
            <p:cNvGrpSpPr>
              <a:grpSpLocks noChangeAspect="1"/>
            </p:cNvGrpSpPr>
            <p:nvPr/>
          </p:nvGrpSpPr>
          <p:grpSpPr>
            <a:xfrm>
              <a:off x="2201144" y="1323179"/>
              <a:ext cx="3390136" cy="5359827"/>
              <a:chOff x="2096913" y="2770259"/>
              <a:chExt cx="2617850" cy="4138838"/>
            </a:xfrm>
          </p:grpSpPr>
          <p:sp>
            <p:nvSpPr>
              <p:cNvPr id="125" name="81 Forma libre"/>
              <p:cNvSpPr>
                <a:spLocks noChangeAspect="1"/>
              </p:cNvSpPr>
              <p:nvPr/>
            </p:nvSpPr>
            <p:spPr>
              <a:xfrm>
                <a:off x="2096913" y="2770259"/>
                <a:ext cx="2617850" cy="3154159"/>
              </a:xfrm>
              <a:custGeom>
                <a:avLst/>
                <a:gdLst/>
                <a:ahLst/>
                <a:cxnLst/>
                <a:rect l="l" t="t" r="r" b="b"/>
                <a:pathLst>
                  <a:path w="5926982" h="7141223">
                    <a:moveTo>
                      <a:pt x="4060181" y="7137021"/>
                    </a:moveTo>
                    <a:lnTo>
                      <a:pt x="4161073" y="7138663"/>
                    </a:lnTo>
                    <a:lnTo>
                      <a:pt x="4168639" y="7139291"/>
                    </a:lnTo>
                    <a:cubicBezTo>
                      <a:pt x="4171341" y="7140667"/>
                      <a:pt x="4077609" y="7141230"/>
                      <a:pt x="4060181" y="7137021"/>
                    </a:cubicBezTo>
                    <a:close/>
                    <a:moveTo>
                      <a:pt x="2963491" y="0"/>
                    </a:moveTo>
                    <a:cubicBezTo>
                      <a:pt x="4600182" y="0"/>
                      <a:pt x="5926982" y="1326800"/>
                      <a:pt x="5926982" y="2963491"/>
                    </a:cubicBezTo>
                    <a:cubicBezTo>
                      <a:pt x="5926982" y="3645605"/>
                      <a:pt x="5696528" y="4273893"/>
                      <a:pt x="5306838" y="4772892"/>
                    </a:cubicBezTo>
                    <a:cubicBezTo>
                      <a:pt x="5242348" y="4891618"/>
                      <a:pt x="5178123" y="5013424"/>
                      <a:pt x="5119325" y="5117903"/>
                    </a:cubicBezTo>
                    <a:cubicBezTo>
                      <a:pt x="5048412" y="5243899"/>
                      <a:pt x="4980654" y="5347650"/>
                      <a:pt x="4920786" y="5455850"/>
                    </a:cubicBezTo>
                    <a:cubicBezTo>
                      <a:pt x="4860905" y="5564050"/>
                      <a:pt x="4808901" y="5670762"/>
                      <a:pt x="4760052" y="5767102"/>
                    </a:cubicBezTo>
                    <a:cubicBezTo>
                      <a:pt x="4711216" y="5863442"/>
                      <a:pt x="4654490" y="5956820"/>
                      <a:pt x="4627693" y="6033903"/>
                    </a:cubicBezTo>
                    <a:cubicBezTo>
                      <a:pt x="4600908" y="6110972"/>
                      <a:pt x="4615096" y="6119870"/>
                      <a:pt x="4599330" y="6229544"/>
                    </a:cubicBezTo>
                    <a:cubicBezTo>
                      <a:pt x="4583577" y="6339231"/>
                      <a:pt x="4583577" y="6549695"/>
                      <a:pt x="4533151" y="6691987"/>
                    </a:cubicBezTo>
                    <a:cubicBezTo>
                      <a:pt x="4482737" y="6834279"/>
                      <a:pt x="4375585" y="7009175"/>
                      <a:pt x="4296795" y="7083283"/>
                    </a:cubicBezTo>
                    <a:cubicBezTo>
                      <a:pt x="4218006" y="7157391"/>
                      <a:pt x="4110866" y="7127748"/>
                      <a:pt x="4060440" y="7136646"/>
                    </a:cubicBezTo>
                    <a:cubicBezTo>
                      <a:pt x="4060323" y="7136659"/>
                      <a:pt x="4060220" y="7136684"/>
                      <a:pt x="4060181" y="7137021"/>
                    </a:cubicBezTo>
                    <a:cubicBezTo>
                      <a:pt x="4041247" y="7136866"/>
                      <a:pt x="4019389" y="7136749"/>
                      <a:pt x="3994260" y="7136646"/>
                    </a:cubicBezTo>
                    <a:cubicBezTo>
                      <a:pt x="3993264" y="7136659"/>
                      <a:pt x="2180499" y="7151467"/>
                      <a:pt x="1791415" y="7127748"/>
                    </a:cubicBezTo>
                    <a:lnTo>
                      <a:pt x="1659043" y="6994354"/>
                    </a:lnTo>
                    <a:cubicBezTo>
                      <a:pt x="1600752" y="6939517"/>
                      <a:pt x="1521963" y="6866883"/>
                      <a:pt x="1460504" y="6789814"/>
                    </a:cubicBezTo>
                    <a:cubicBezTo>
                      <a:pt x="1399058" y="6712745"/>
                      <a:pt x="1317113" y="6628251"/>
                      <a:pt x="1290328" y="6531911"/>
                    </a:cubicBezTo>
                    <a:cubicBezTo>
                      <a:pt x="1263543" y="6435571"/>
                      <a:pt x="1304516" y="6314037"/>
                      <a:pt x="1299782" y="6211761"/>
                    </a:cubicBezTo>
                    <a:cubicBezTo>
                      <a:pt x="1295062" y="6109485"/>
                      <a:pt x="1287185" y="6001285"/>
                      <a:pt x="1261965" y="5918292"/>
                    </a:cubicBezTo>
                    <a:cubicBezTo>
                      <a:pt x="1236759" y="5835286"/>
                      <a:pt x="1203662" y="5816016"/>
                      <a:pt x="1148515" y="5713752"/>
                    </a:cubicBezTo>
                    <a:cubicBezTo>
                      <a:pt x="1093367" y="5611476"/>
                      <a:pt x="1011435" y="5445477"/>
                      <a:pt x="931068" y="5304660"/>
                    </a:cubicBezTo>
                    <a:cubicBezTo>
                      <a:pt x="850701" y="5163855"/>
                      <a:pt x="759314" y="5023051"/>
                      <a:pt x="666350" y="4868899"/>
                    </a:cubicBezTo>
                    <a:cubicBezTo>
                      <a:pt x="624681" y="4799805"/>
                      <a:pt x="577946" y="4728033"/>
                      <a:pt x="531777" y="4654721"/>
                    </a:cubicBezTo>
                    <a:cubicBezTo>
                      <a:pt x="196033" y="4175930"/>
                      <a:pt x="0" y="3592603"/>
                      <a:pt x="0" y="2963491"/>
                    </a:cubicBezTo>
                    <a:cubicBezTo>
                      <a:pt x="0" y="1326800"/>
                      <a:pt x="1326800" y="0"/>
                      <a:pt x="29634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7150">
                <a:noFill/>
              </a:ln>
              <a:effectLst/>
            </p:spPr>
            <p:txBody>
              <a:bodyPr lIns="396000" tIns="432000" rIns="396000" bIns="360000" rtlCol="0" anchor="ctr" anchorCtr="0"/>
              <a:lstStyle/>
              <a:p>
                <a:pPr algn="ctr" defTabSz="901700">
                  <a:lnSpc>
                    <a:spcPct val="125000"/>
                  </a:lnSpc>
                </a:pPr>
                <a:endPara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B0604020202020204" charset="0"/>
                  <a:ea typeface="Segoe UI" panose="020B0502040204020203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26" name="81 Forma libre"/>
              <p:cNvSpPr>
                <a:spLocks noChangeAspect="1"/>
              </p:cNvSpPr>
              <p:nvPr/>
            </p:nvSpPr>
            <p:spPr>
              <a:xfrm>
                <a:off x="2850442" y="6023734"/>
                <a:ext cx="1125352" cy="885363"/>
              </a:xfrm>
              <a:custGeom>
                <a:avLst/>
                <a:gdLst/>
                <a:ahLst/>
                <a:cxnLst/>
                <a:rect l="l" t="t" r="r" b="b"/>
                <a:pathLst>
                  <a:path w="1207466" h="949966">
                    <a:moveTo>
                      <a:pt x="17596" y="0"/>
                    </a:moveTo>
                    <a:lnTo>
                      <a:pt x="1189870" y="0"/>
                    </a:lnTo>
                    <a:cubicBezTo>
                      <a:pt x="1199588" y="0"/>
                      <a:pt x="1207466" y="7878"/>
                      <a:pt x="1207466" y="17596"/>
                    </a:cubicBezTo>
                    <a:lnTo>
                      <a:pt x="1207466" y="622960"/>
                    </a:lnTo>
                    <a:cubicBezTo>
                      <a:pt x="1207466" y="632678"/>
                      <a:pt x="1199588" y="640556"/>
                      <a:pt x="1189870" y="640556"/>
                    </a:cubicBezTo>
                    <a:lnTo>
                      <a:pt x="1179017" y="640556"/>
                    </a:lnTo>
                    <a:lnTo>
                      <a:pt x="934067" y="846707"/>
                    </a:lnTo>
                    <a:lnTo>
                      <a:pt x="934067" y="923274"/>
                    </a:lnTo>
                    <a:cubicBezTo>
                      <a:pt x="934067" y="938014"/>
                      <a:pt x="921362" y="949966"/>
                      <a:pt x="905689" y="949966"/>
                    </a:cubicBezTo>
                    <a:lnTo>
                      <a:pt x="290369" y="949966"/>
                    </a:lnTo>
                    <a:cubicBezTo>
                      <a:pt x="274697" y="949966"/>
                      <a:pt x="261991" y="938014"/>
                      <a:pt x="261991" y="923274"/>
                    </a:cubicBezTo>
                    <a:lnTo>
                      <a:pt x="261991" y="834730"/>
                    </a:lnTo>
                    <a:lnTo>
                      <a:pt x="31279" y="640556"/>
                    </a:lnTo>
                    <a:lnTo>
                      <a:pt x="17596" y="640556"/>
                    </a:lnTo>
                    <a:cubicBezTo>
                      <a:pt x="7878" y="640556"/>
                      <a:pt x="0" y="632678"/>
                      <a:pt x="0" y="622960"/>
                    </a:cubicBezTo>
                    <a:lnTo>
                      <a:pt x="0" y="17596"/>
                    </a:lnTo>
                    <a:cubicBezTo>
                      <a:pt x="0" y="7878"/>
                      <a:pt x="7878" y="0"/>
                      <a:pt x="17596" y="0"/>
                    </a:cubicBezTo>
                    <a:close/>
                  </a:path>
                </a:pathLst>
              </a:custGeom>
              <a:solidFill>
                <a:srgbClr val="E7E8EA"/>
              </a:solidFill>
              <a:ln>
                <a:noFill/>
              </a:ln>
              <a:effectLst/>
            </p:spPr>
            <p:txBody>
              <a:bodyPr lIns="0" tIns="0" rIns="0" bIns="0" rtlCol="0" anchor="ctr"/>
              <a:lstStyle/>
              <a:p>
                <a:pPr algn="ctr" defTabSz="901700"/>
                <a:endParaRPr lang="es-MX" sz="1600" b="1" dirty="0">
                  <a:solidFill>
                    <a:srgbClr val="E7E8E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B0604020202020204" charset="0"/>
                </a:endParaRPr>
              </a:p>
            </p:txBody>
          </p:sp>
          <p:grpSp>
            <p:nvGrpSpPr>
              <p:cNvPr id="14" name="Grupo 6205"/>
              <p:cNvGrpSpPr>
                <a:grpSpLocks noChangeAspect="1"/>
              </p:cNvGrpSpPr>
              <p:nvPr/>
            </p:nvGrpSpPr>
            <p:grpSpPr>
              <a:xfrm>
                <a:off x="2937566" y="3685757"/>
                <a:ext cx="936545" cy="936545"/>
                <a:chOff x="7251994" y="3692605"/>
                <a:chExt cx="742658" cy="742658"/>
              </a:xfrm>
            </p:grpSpPr>
            <p:sp>
              <p:nvSpPr>
                <p:cNvPr id="150" name="Freeform 73"/>
                <p:cNvSpPr/>
                <p:nvPr/>
              </p:nvSpPr>
              <p:spPr bwMode="auto">
                <a:xfrm>
                  <a:off x="7251994" y="3692605"/>
                  <a:ext cx="742658" cy="742658"/>
                </a:xfrm>
                <a:custGeom>
                  <a:avLst/>
                  <a:gdLst>
                    <a:gd name="T0" fmla="*/ 316 w 636"/>
                    <a:gd name="T1" fmla="*/ 0 h 636"/>
                    <a:gd name="T2" fmla="*/ 375 w 636"/>
                    <a:gd name="T3" fmla="*/ 5 h 636"/>
                    <a:gd name="T4" fmla="*/ 428 w 636"/>
                    <a:gd name="T5" fmla="*/ 19 h 636"/>
                    <a:gd name="T6" fmla="*/ 479 w 636"/>
                    <a:gd name="T7" fmla="*/ 43 h 636"/>
                    <a:gd name="T8" fmla="*/ 522 w 636"/>
                    <a:gd name="T9" fmla="*/ 74 h 636"/>
                    <a:gd name="T10" fmla="*/ 561 w 636"/>
                    <a:gd name="T11" fmla="*/ 113 h 636"/>
                    <a:gd name="T12" fmla="*/ 593 w 636"/>
                    <a:gd name="T13" fmla="*/ 157 h 636"/>
                    <a:gd name="T14" fmla="*/ 616 w 636"/>
                    <a:gd name="T15" fmla="*/ 208 h 636"/>
                    <a:gd name="T16" fmla="*/ 630 w 636"/>
                    <a:gd name="T17" fmla="*/ 261 h 636"/>
                    <a:gd name="T18" fmla="*/ 636 w 636"/>
                    <a:gd name="T19" fmla="*/ 318 h 636"/>
                    <a:gd name="T20" fmla="*/ 630 w 636"/>
                    <a:gd name="T21" fmla="*/ 375 h 636"/>
                    <a:gd name="T22" fmla="*/ 616 w 636"/>
                    <a:gd name="T23" fmla="*/ 428 h 636"/>
                    <a:gd name="T24" fmla="*/ 593 w 636"/>
                    <a:gd name="T25" fmla="*/ 479 h 636"/>
                    <a:gd name="T26" fmla="*/ 561 w 636"/>
                    <a:gd name="T27" fmla="*/ 522 h 636"/>
                    <a:gd name="T28" fmla="*/ 522 w 636"/>
                    <a:gd name="T29" fmla="*/ 561 h 636"/>
                    <a:gd name="T30" fmla="*/ 479 w 636"/>
                    <a:gd name="T31" fmla="*/ 593 h 636"/>
                    <a:gd name="T32" fmla="*/ 428 w 636"/>
                    <a:gd name="T33" fmla="*/ 616 h 636"/>
                    <a:gd name="T34" fmla="*/ 375 w 636"/>
                    <a:gd name="T35" fmla="*/ 630 h 636"/>
                    <a:gd name="T36" fmla="*/ 318 w 636"/>
                    <a:gd name="T37" fmla="*/ 636 h 636"/>
                    <a:gd name="T38" fmla="*/ 261 w 636"/>
                    <a:gd name="T39" fmla="*/ 630 h 636"/>
                    <a:gd name="T40" fmla="*/ 208 w 636"/>
                    <a:gd name="T41" fmla="*/ 616 h 636"/>
                    <a:gd name="T42" fmla="*/ 157 w 636"/>
                    <a:gd name="T43" fmla="*/ 593 h 636"/>
                    <a:gd name="T44" fmla="*/ 114 w 636"/>
                    <a:gd name="T45" fmla="*/ 561 h 636"/>
                    <a:gd name="T46" fmla="*/ 75 w 636"/>
                    <a:gd name="T47" fmla="*/ 522 h 636"/>
                    <a:gd name="T48" fmla="*/ 43 w 636"/>
                    <a:gd name="T49" fmla="*/ 479 h 636"/>
                    <a:gd name="T50" fmla="*/ 20 w 636"/>
                    <a:gd name="T51" fmla="*/ 428 h 636"/>
                    <a:gd name="T52" fmla="*/ 6 w 636"/>
                    <a:gd name="T53" fmla="*/ 375 h 636"/>
                    <a:gd name="T54" fmla="*/ 0 w 636"/>
                    <a:gd name="T55" fmla="*/ 318 h 636"/>
                    <a:gd name="T56" fmla="*/ 6 w 636"/>
                    <a:gd name="T57" fmla="*/ 261 h 636"/>
                    <a:gd name="T58" fmla="*/ 20 w 636"/>
                    <a:gd name="T59" fmla="*/ 208 h 636"/>
                    <a:gd name="T60" fmla="*/ 43 w 636"/>
                    <a:gd name="T61" fmla="*/ 157 h 636"/>
                    <a:gd name="T62" fmla="*/ 75 w 636"/>
                    <a:gd name="T63" fmla="*/ 113 h 636"/>
                    <a:gd name="T64" fmla="*/ 114 w 636"/>
                    <a:gd name="T65" fmla="*/ 74 h 636"/>
                    <a:gd name="T66" fmla="*/ 157 w 636"/>
                    <a:gd name="T67" fmla="*/ 43 h 636"/>
                    <a:gd name="T68" fmla="*/ 208 w 636"/>
                    <a:gd name="T69" fmla="*/ 19 h 636"/>
                    <a:gd name="T70" fmla="*/ 261 w 636"/>
                    <a:gd name="T71" fmla="*/ 5 h 636"/>
                    <a:gd name="T72" fmla="*/ 316 w 636"/>
                    <a:gd name="T73" fmla="*/ 0 h 6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636" h="636">
                      <a:moveTo>
                        <a:pt x="316" y="0"/>
                      </a:moveTo>
                      <a:lnTo>
                        <a:pt x="375" y="5"/>
                      </a:lnTo>
                      <a:lnTo>
                        <a:pt x="428" y="19"/>
                      </a:lnTo>
                      <a:lnTo>
                        <a:pt x="479" y="43"/>
                      </a:lnTo>
                      <a:lnTo>
                        <a:pt x="522" y="74"/>
                      </a:lnTo>
                      <a:lnTo>
                        <a:pt x="561" y="113"/>
                      </a:lnTo>
                      <a:lnTo>
                        <a:pt x="593" y="157"/>
                      </a:lnTo>
                      <a:lnTo>
                        <a:pt x="616" y="208"/>
                      </a:lnTo>
                      <a:lnTo>
                        <a:pt x="630" y="261"/>
                      </a:lnTo>
                      <a:lnTo>
                        <a:pt x="636" y="318"/>
                      </a:lnTo>
                      <a:lnTo>
                        <a:pt x="630" y="375"/>
                      </a:lnTo>
                      <a:lnTo>
                        <a:pt x="616" y="428"/>
                      </a:lnTo>
                      <a:lnTo>
                        <a:pt x="593" y="479"/>
                      </a:lnTo>
                      <a:lnTo>
                        <a:pt x="561" y="522"/>
                      </a:lnTo>
                      <a:lnTo>
                        <a:pt x="522" y="561"/>
                      </a:lnTo>
                      <a:lnTo>
                        <a:pt x="479" y="593"/>
                      </a:lnTo>
                      <a:lnTo>
                        <a:pt x="428" y="616"/>
                      </a:lnTo>
                      <a:lnTo>
                        <a:pt x="375" y="630"/>
                      </a:lnTo>
                      <a:lnTo>
                        <a:pt x="318" y="636"/>
                      </a:lnTo>
                      <a:lnTo>
                        <a:pt x="261" y="630"/>
                      </a:lnTo>
                      <a:lnTo>
                        <a:pt x="208" y="616"/>
                      </a:lnTo>
                      <a:lnTo>
                        <a:pt x="157" y="593"/>
                      </a:lnTo>
                      <a:lnTo>
                        <a:pt x="114" y="561"/>
                      </a:lnTo>
                      <a:lnTo>
                        <a:pt x="75" y="522"/>
                      </a:lnTo>
                      <a:lnTo>
                        <a:pt x="43" y="479"/>
                      </a:lnTo>
                      <a:lnTo>
                        <a:pt x="20" y="428"/>
                      </a:lnTo>
                      <a:lnTo>
                        <a:pt x="6" y="375"/>
                      </a:lnTo>
                      <a:lnTo>
                        <a:pt x="0" y="318"/>
                      </a:lnTo>
                      <a:lnTo>
                        <a:pt x="6" y="261"/>
                      </a:lnTo>
                      <a:lnTo>
                        <a:pt x="20" y="208"/>
                      </a:lnTo>
                      <a:lnTo>
                        <a:pt x="43" y="157"/>
                      </a:lnTo>
                      <a:lnTo>
                        <a:pt x="75" y="113"/>
                      </a:lnTo>
                      <a:lnTo>
                        <a:pt x="114" y="74"/>
                      </a:lnTo>
                      <a:lnTo>
                        <a:pt x="157" y="43"/>
                      </a:lnTo>
                      <a:lnTo>
                        <a:pt x="208" y="19"/>
                      </a:lnTo>
                      <a:lnTo>
                        <a:pt x="261" y="5"/>
                      </a:lnTo>
                      <a:lnTo>
                        <a:pt x="3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01700"/>
                  <a:endParaRPr lang="es-SV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68" name="Freeform 74"/>
                <p:cNvSpPr/>
                <p:nvPr/>
              </p:nvSpPr>
              <p:spPr bwMode="auto">
                <a:xfrm>
                  <a:off x="7366430" y="3807039"/>
                  <a:ext cx="513789" cy="513789"/>
                </a:xfrm>
                <a:custGeom>
                  <a:avLst/>
                  <a:gdLst>
                    <a:gd name="T0" fmla="*/ 220 w 440"/>
                    <a:gd name="T1" fmla="*/ 0 h 440"/>
                    <a:gd name="T2" fmla="*/ 271 w 440"/>
                    <a:gd name="T3" fmla="*/ 6 h 440"/>
                    <a:gd name="T4" fmla="*/ 316 w 440"/>
                    <a:gd name="T5" fmla="*/ 21 h 440"/>
                    <a:gd name="T6" fmla="*/ 357 w 440"/>
                    <a:gd name="T7" fmla="*/ 47 h 440"/>
                    <a:gd name="T8" fmla="*/ 393 w 440"/>
                    <a:gd name="T9" fmla="*/ 82 h 440"/>
                    <a:gd name="T10" fmla="*/ 418 w 440"/>
                    <a:gd name="T11" fmla="*/ 123 h 440"/>
                    <a:gd name="T12" fmla="*/ 434 w 440"/>
                    <a:gd name="T13" fmla="*/ 169 h 440"/>
                    <a:gd name="T14" fmla="*/ 440 w 440"/>
                    <a:gd name="T15" fmla="*/ 220 h 440"/>
                    <a:gd name="T16" fmla="*/ 434 w 440"/>
                    <a:gd name="T17" fmla="*/ 271 h 440"/>
                    <a:gd name="T18" fmla="*/ 418 w 440"/>
                    <a:gd name="T19" fmla="*/ 316 h 440"/>
                    <a:gd name="T20" fmla="*/ 393 w 440"/>
                    <a:gd name="T21" fmla="*/ 357 h 440"/>
                    <a:gd name="T22" fmla="*/ 357 w 440"/>
                    <a:gd name="T23" fmla="*/ 392 h 440"/>
                    <a:gd name="T24" fmla="*/ 316 w 440"/>
                    <a:gd name="T25" fmla="*/ 418 h 440"/>
                    <a:gd name="T26" fmla="*/ 271 w 440"/>
                    <a:gd name="T27" fmla="*/ 434 h 440"/>
                    <a:gd name="T28" fmla="*/ 220 w 440"/>
                    <a:gd name="T29" fmla="*/ 440 h 440"/>
                    <a:gd name="T30" fmla="*/ 169 w 440"/>
                    <a:gd name="T31" fmla="*/ 434 h 440"/>
                    <a:gd name="T32" fmla="*/ 124 w 440"/>
                    <a:gd name="T33" fmla="*/ 418 h 440"/>
                    <a:gd name="T34" fmla="*/ 83 w 440"/>
                    <a:gd name="T35" fmla="*/ 392 h 440"/>
                    <a:gd name="T36" fmla="*/ 47 w 440"/>
                    <a:gd name="T37" fmla="*/ 357 h 440"/>
                    <a:gd name="T38" fmla="*/ 22 w 440"/>
                    <a:gd name="T39" fmla="*/ 316 h 440"/>
                    <a:gd name="T40" fmla="*/ 6 w 440"/>
                    <a:gd name="T41" fmla="*/ 271 h 440"/>
                    <a:gd name="T42" fmla="*/ 0 w 440"/>
                    <a:gd name="T43" fmla="*/ 220 h 440"/>
                    <a:gd name="T44" fmla="*/ 6 w 440"/>
                    <a:gd name="T45" fmla="*/ 169 h 440"/>
                    <a:gd name="T46" fmla="*/ 22 w 440"/>
                    <a:gd name="T47" fmla="*/ 123 h 440"/>
                    <a:gd name="T48" fmla="*/ 47 w 440"/>
                    <a:gd name="T49" fmla="*/ 82 h 440"/>
                    <a:gd name="T50" fmla="*/ 83 w 440"/>
                    <a:gd name="T51" fmla="*/ 47 h 440"/>
                    <a:gd name="T52" fmla="*/ 124 w 440"/>
                    <a:gd name="T53" fmla="*/ 21 h 440"/>
                    <a:gd name="T54" fmla="*/ 169 w 440"/>
                    <a:gd name="T55" fmla="*/ 6 h 440"/>
                    <a:gd name="T56" fmla="*/ 220 w 440"/>
                    <a:gd name="T57" fmla="*/ 0 h 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40" h="440">
                      <a:moveTo>
                        <a:pt x="220" y="0"/>
                      </a:moveTo>
                      <a:lnTo>
                        <a:pt x="271" y="6"/>
                      </a:lnTo>
                      <a:lnTo>
                        <a:pt x="316" y="21"/>
                      </a:lnTo>
                      <a:lnTo>
                        <a:pt x="357" y="47"/>
                      </a:lnTo>
                      <a:lnTo>
                        <a:pt x="393" y="82"/>
                      </a:lnTo>
                      <a:lnTo>
                        <a:pt x="418" y="123"/>
                      </a:lnTo>
                      <a:lnTo>
                        <a:pt x="434" y="169"/>
                      </a:lnTo>
                      <a:lnTo>
                        <a:pt x="440" y="220"/>
                      </a:lnTo>
                      <a:lnTo>
                        <a:pt x="434" y="271"/>
                      </a:lnTo>
                      <a:lnTo>
                        <a:pt x="418" y="316"/>
                      </a:lnTo>
                      <a:lnTo>
                        <a:pt x="393" y="357"/>
                      </a:lnTo>
                      <a:lnTo>
                        <a:pt x="357" y="392"/>
                      </a:lnTo>
                      <a:lnTo>
                        <a:pt x="316" y="418"/>
                      </a:lnTo>
                      <a:lnTo>
                        <a:pt x="271" y="434"/>
                      </a:lnTo>
                      <a:lnTo>
                        <a:pt x="220" y="440"/>
                      </a:lnTo>
                      <a:lnTo>
                        <a:pt x="169" y="434"/>
                      </a:lnTo>
                      <a:lnTo>
                        <a:pt x="124" y="418"/>
                      </a:lnTo>
                      <a:lnTo>
                        <a:pt x="83" y="392"/>
                      </a:lnTo>
                      <a:lnTo>
                        <a:pt x="47" y="357"/>
                      </a:lnTo>
                      <a:lnTo>
                        <a:pt x="22" y="316"/>
                      </a:lnTo>
                      <a:lnTo>
                        <a:pt x="6" y="271"/>
                      </a:lnTo>
                      <a:lnTo>
                        <a:pt x="0" y="220"/>
                      </a:lnTo>
                      <a:lnTo>
                        <a:pt x="6" y="169"/>
                      </a:lnTo>
                      <a:lnTo>
                        <a:pt x="22" y="123"/>
                      </a:lnTo>
                      <a:lnTo>
                        <a:pt x="47" y="82"/>
                      </a:lnTo>
                      <a:lnTo>
                        <a:pt x="83" y="47"/>
                      </a:lnTo>
                      <a:lnTo>
                        <a:pt x="124" y="21"/>
                      </a:lnTo>
                      <a:lnTo>
                        <a:pt x="169" y="6"/>
                      </a:lnTo>
                      <a:lnTo>
                        <a:pt x="220" y="0"/>
                      </a:lnTo>
                      <a:close/>
                    </a:path>
                  </a:pathLst>
                </a:custGeom>
                <a:solidFill>
                  <a:srgbClr val="E7E8EA"/>
                </a:solidFill>
                <a:ln w="0">
                  <a:noFill/>
                  <a:prstDash val="solid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defTabSz="901700"/>
                  <a:endParaRPr lang="es-SV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28" name="Forma libre 130"/>
              <p:cNvSpPr/>
              <p:nvPr/>
            </p:nvSpPr>
            <p:spPr bwMode="auto">
              <a:xfrm>
                <a:off x="2393062" y="3139107"/>
                <a:ext cx="462534" cy="475784"/>
              </a:xfrm>
              <a:custGeom>
                <a:avLst/>
                <a:gdLst>
                  <a:gd name="connsiteX0" fmla="*/ 324857 w 462534"/>
                  <a:gd name="connsiteY0" fmla="*/ 0 h 475784"/>
                  <a:gd name="connsiteX1" fmla="*/ 462534 w 462534"/>
                  <a:gd name="connsiteY1" fmla="*/ 139683 h 475784"/>
                  <a:gd name="connsiteX2" fmla="*/ 187492 w 462534"/>
                  <a:gd name="connsiteY2" fmla="*/ 475784 h 475784"/>
                  <a:gd name="connsiteX3" fmla="*/ 0 w 462534"/>
                  <a:gd name="connsiteY3" fmla="*/ 422126 h 475784"/>
                  <a:gd name="connsiteX4" fmla="*/ 324857 w 462534"/>
                  <a:gd name="connsiteY4" fmla="*/ 0 h 47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534" h="475784">
                    <a:moveTo>
                      <a:pt x="324857" y="0"/>
                    </a:moveTo>
                    <a:lnTo>
                      <a:pt x="462534" y="139683"/>
                    </a:lnTo>
                    <a:cubicBezTo>
                      <a:pt x="335733" y="228194"/>
                      <a:pt x="240534" y="344526"/>
                      <a:pt x="187492" y="475784"/>
                    </a:cubicBezTo>
                    <a:lnTo>
                      <a:pt x="0" y="422126"/>
                    </a:lnTo>
                    <a:cubicBezTo>
                      <a:pt x="61972" y="258265"/>
                      <a:pt x="174316" y="112283"/>
                      <a:pt x="32485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orma libre 129"/>
              <p:cNvSpPr/>
              <p:nvPr/>
            </p:nvSpPr>
            <p:spPr bwMode="auto">
              <a:xfrm>
                <a:off x="2833954" y="2923333"/>
                <a:ext cx="464809" cy="300592"/>
              </a:xfrm>
              <a:custGeom>
                <a:avLst/>
                <a:gdLst>
                  <a:gd name="connsiteX0" fmla="*/ 431246 w 464809"/>
                  <a:gd name="connsiteY0" fmla="*/ 0 h 300592"/>
                  <a:gd name="connsiteX1" fmla="*/ 464809 w 464809"/>
                  <a:gd name="connsiteY1" fmla="*/ 192686 h 300592"/>
                  <a:gd name="connsiteX2" fmla="*/ 118219 w 464809"/>
                  <a:gd name="connsiteY2" fmla="*/ 300592 h 300592"/>
                  <a:gd name="connsiteX3" fmla="*/ 0 w 464809"/>
                  <a:gd name="connsiteY3" fmla="*/ 143103 h 300592"/>
                  <a:gd name="connsiteX4" fmla="*/ 431246 w 464809"/>
                  <a:gd name="connsiteY4" fmla="*/ 0 h 300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4809" h="300592">
                    <a:moveTo>
                      <a:pt x="431246" y="0"/>
                    </a:moveTo>
                    <a:lnTo>
                      <a:pt x="464809" y="192686"/>
                    </a:lnTo>
                    <a:cubicBezTo>
                      <a:pt x="341586" y="207880"/>
                      <a:pt x="223516" y="244639"/>
                      <a:pt x="118219" y="300592"/>
                    </a:cubicBezTo>
                    <a:lnTo>
                      <a:pt x="0" y="143103"/>
                    </a:lnTo>
                    <a:cubicBezTo>
                      <a:pt x="130307" y="69084"/>
                      <a:pt x="277374" y="20282"/>
                      <a:pt x="431246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orma libre 131"/>
              <p:cNvSpPr/>
              <p:nvPr/>
            </p:nvSpPr>
            <p:spPr bwMode="auto">
              <a:xfrm rot="20701672">
                <a:off x="3723618" y="5096187"/>
                <a:ext cx="462534" cy="475784"/>
              </a:xfrm>
              <a:custGeom>
                <a:avLst/>
                <a:gdLst>
                  <a:gd name="connsiteX0" fmla="*/ 324857 w 462534"/>
                  <a:gd name="connsiteY0" fmla="*/ 0 h 475784"/>
                  <a:gd name="connsiteX1" fmla="*/ 462534 w 462534"/>
                  <a:gd name="connsiteY1" fmla="*/ 139683 h 475784"/>
                  <a:gd name="connsiteX2" fmla="*/ 187492 w 462534"/>
                  <a:gd name="connsiteY2" fmla="*/ 475784 h 475784"/>
                  <a:gd name="connsiteX3" fmla="*/ 0 w 462534"/>
                  <a:gd name="connsiteY3" fmla="*/ 422126 h 475784"/>
                  <a:gd name="connsiteX4" fmla="*/ 324857 w 462534"/>
                  <a:gd name="connsiteY4" fmla="*/ 0 h 475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2534" h="475784">
                    <a:moveTo>
                      <a:pt x="324857" y="0"/>
                    </a:moveTo>
                    <a:lnTo>
                      <a:pt x="462534" y="139683"/>
                    </a:lnTo>
                    <a:cubicBezTo>
                      <a:pt x="335733" y="228194"/>
                      <a:pt x="240534" y="344526"/>
                      <a:pt x="187492" y="475784"/>
                    </a:cubicBezTo>
                    <a:lnTo>
                      <a:pt x="0" y="422126"/>
                    </a:lnTo>
                    <a:cubicBezTo>
                      <a:pt x="61972" y="258265"/>
                      <a:pt x="174316" y="112283"/>
                      <a:pt x="324857" y="0"/>
                    </a:cubicBezTo>
                    <a:close/>
                  </a:path>
                </a:pathLst>
              </a:custGeom>
              <a:solidFill>
                <a:srgbClr val="FFFEFF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E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orma libre 115"/>
              <p:cNvSpPr>
                <a:spLocks noChangeAspect="1"/>
              </p:cNvSpPr>
              <p:nvPr/>
            </p:nvSpPr>
            <p:spPr>
              <a:xfrm>
                <a:off x="3429658" y="2770259"/>
                <a:ext cx="1285105" cy="3152900"/>
              </a:xfrm>
              <a:custGeom>
                <a:avLst/>
                <a:gdLst>
                  <a:gd name="connsiteX0" fmla="*/ 460570 w 1285105"/>
                  <a:gd name="connsiteY0" fmla="*/ 3151100 h 3152900"/>
                  <a:gd name="connsiteX1" fmla="*/ 505132 w 1285105"/>
                  <a:gd name="connsiteY1" fmla="*/ 3151825 h 3152900"/>
                  <a:gd name="connsiteX2" fmla="*/ 508474 w 1285105"/>
                  <a:gd name="connsiteY2" fmla="*/ 3152103 h 3152900"/>
                  <a:gd name="connsiteX3" fmla="*/ 460570 w 1285105"/>
                  <a:gd name="connsiteY3" fmla="*/ 3151100 h 3152900"/>
                  <a:gd name="connsiteX4" fmla="*/ 0 w 1285105"/>
                  <a:gd name="connsiteY4" fmla="*/ 0 h 3152900"/>
                  <a:gd name="connsiteX5" fmla="*/ 110010 w 1285105"/>
                  <a:gd name="connsiteY5" fmla="*/ 5555 h 3152900"/>
                  <a:gd name="connsiteX6" fmla="*/ 1285105 w 1285105"/>
                  <a:gd name="connsiteY6" fmla="*/ 1307722 h 3152900"/>
                  <a:gd name="connsiteX7" fmla="*/ 1011198 w 1285105"/>
                  <a:gd name="connsiteY7" fmla="*/ 2106904 h 3152900"/>
                  <a:gd name="connsiteX8" fmla="*/ 928376 w 1285105"/>
                  <a:gd name="connsiteY8" fmla="*/ 2259289 h 3152900"/>
                  <a:gd name="connsiteX9" fmla="*/ 840685 w 1285105"/>
                  <a:gd name="connsiteY9" fmla="*/ 2408555 h 3152900"/>
                  <a:gd name="connsiteX10" fmla="*/ 769691 w 1285105"/>
                  <a:gd name="connsiteY10" fmla="*/ 2546030 h 3152900"/>
                  <a:gd name="connsiteX11" fmla="*/ 711230 w 1285105"/>
                  <a:gd name="connsiteY11" fmla="*/ 2663871 h 3152900"/>
                  <a:gd name="connsiteX12" fmla="*/ 698703 w 1285105"/>
                  <a:gd name="connsiteY12" fmla="*/ 2750283 h 3152900"/>
                  <a:gd name="connsiteX13" fmla="*/ 669473 w 1285105"/>
                  <a:gd name="connsiteY13" fmla="*/ 2954536 h 3152900"/>
                  <a:gd name="connsiteX14" fmla="*/ 565078 w 1285105"/>
                  <a:gd name="connsiteY14" fmla="*/ 3127365 h 3152900"/>
                  <a:gd name="connsiteX15" fmla="*/ 460684 w 1285105"/>
                  <a:gd name="connsiteY15" fmla="*/ 3150935 h 3152900"/>
                  <a:gd name="connsiteX16" fmla="*/ 460570 w 1285105"/>
                  <a:gd name="connsiteY16" fmla="*/ 3151100 h 3152900"/>
                  <a:gd name="connsiteX17" fmla="*/ 431454 w 1285105"/>
                  <a:gd name="connsiteY17" fmla="*/ 3150935 h 3152900"/>
                  <a:gd name="connsiteX18" fmla="*/ 9253 w 1285105"/>
                  <a:gd name="connsiteY18" fmla="*/ 3152900 h 3152900"/>
                  <a:gd name="connsiteX19" fmla="*/ 0 w 1285105"/>
                  <a:gd name="connsiteY19" fmla="*/ 3152898 h 315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85105" h="3152900">
                    <a:moveTo>
                      <a:pt x="460570" y="3151100"/>
                    </a:moveTo>
                    <a:lnTo>
                      <a:pt x="505132" y="3151825"/>
                    </a:lnTo>
                    <a:lnTo>
                      <a:pt x="508474" y="3152103"/>
                    </a:lnTo>
                    <a:cubicBezTo>
                      <a:pt x="509667" y="3152711"/>
                      <a:pt x="468268" y="3152959"/>
                      <a:pt x="460570" y="3151100"/>
                    </a:cubicBezTo>
                    <a:close/>
                    <a:moveTo>
                      <a:pt x="0" y="0"/>
                    </a:moveTo>
                    <a:lnTo>
                      <a:pt x="110010" y="5555"/>
                    </a:lnTo>
                    <a:cubicBezTo>
                      <a:pt x="770043" y="72585"/>
                      <a:pt x="1285105" y="630004"/>
                      <a:pt x="1285105" y="1307722"/>
                    </a:cubicBezTo>
                    <a:cubicBezTo>
                      <a:pt x="1285105" y="1609000"/>
                      <a:pt x="1183317" y="1886504"/>
                      <a:pt x="1011198" y="2106904"/>
                    </a:cubicBezTo>
                    <a:cubicBezTo>
                      <a:pt x="982714" y="2159343"/>
                      <a:pt x="954346" y="2213143"/>
                      <a:pt x="928376" y="2259289"/>
                    </a:cubicBezTo>
                    <a:cubicBezTo>
                      <a:pt x="897055" y="2314940"/>
                      <a:pt x="867128" y="2360765"/>
                      <a:pt x="840685" y="2408555"/>
                    </a:cubicBezTo>
                    <a:cubicBezTo>
                      <a:pt x="814236" y="2456345"/>
                      <a:pt x="791267" y="2503478"/>
                      <a:pt x="769691" y="2546030"/>
                    </a:cubicBezTo>
                    <a:cubicBezTo>
                      <a:pt x="748121" y="2588582"/>
                      <a:pt x="723066" y="2629825"/>
                      <a:pt x="711230" y="2663871"/>
                    </a:cubicBezTo>
                    <a:cubicBezTo>
                      <a:pt x="699400" y="2697911"/>
                      <a:pt x="705667" y="2701842"/>
                      <a:pt x="698703" y="2750283"/>
                    </a:cubicBezTo>
                    <a:cubicBezTo>
                      <a:pt x="691745" y="2798730"/>
                      <a:pt x="691745" y="2891688"/>
                      <a:pt x="669473" y="2954536"/>
                    </a:cubicBezTo>
                    <a:cubicBezTo>
                      <a:pt x="647206" y="3017384"/>
                      <a:pt x="599879" y="3094633"/>
                      <a:pt x="565078" y="3127365"/>
                    </a:cubicBezTo>
                    <a:cubicBezTo>
                      <a:pt x="530278" y="3160097"/>
                      <a:pt x="482957" y="3147004"/>
                      <a:pt x="460684" y="3150935"/>
                    </a:cubicBezTo>
                    <a:cubicBezTo>
                      <a:pt x="460633" y="3150940"/>
                      <a:pt x="460587" y="3150951"/>
                      <a:pt x="460570" y="3151100"/>
                    </a:cubicBezTo>
                    <a:cubicBezTo>
                      <a:pt x="452207" y="3151032"/>
                      <a:pt x="442553" y="3150980"/>
                      <a:pt x="431454" y="3150935"/>
                    </a:cubicBezTo>
                    <a:cubicBezTo>
                      <a:pt x="431234" y="3150937"/>
                      <a:pt x="230957" y="3152574"/>
                      <a:pt x="9253" y="3152900"/>
                    </a:cubicBezTo>
                    <a:lnTo>
                      <a:pt x="0" y="3152898"/>
                    </a:lnTo>
                    <a:close/>
                  </a:path>
                </a:pathLst>
              </a:custGeom>
              <a:solidFill>
                <a:schemeClr val="tx1">
                  <a:alpha val="15000"/>
                </a:schemeClr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5" name="Grupo 6200"/>
            <p:cNvGrpSpPr/>
            <p:nvPr/>
          </p:nvGrpSpPr>
          <p:grpSpPr>
            <a:xfrm>
              <a:off x="2671009" y="5731635"/>
              <a:ext cx="480352" cy="2190920"/>
              <a:chOff x="2066669" y="3483419"/>
              <a:chExt cx="1005914" cy="4588048"/>
            </a:xfrm>
          </p:grpSpPr>
          <p:sp>
            <p:nvSpPr>
              <p:cNvPr id="170" name="47 Rectángulo redondeado"/>
              <p:cNvSpPr/>
              <p:nvPr/>
            </p:nvSpPr>
            <p:spPr bwMode="auto">
              <a:xfrm rot="16200000" flipV="1">
                <a:off x="1413755" y="5446874"/>
                <a:ext cx="2314497" cy="1003158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solidFill>
                  <a:schemeClr val="accent2"/>
                </a:solidFill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5 Triángulo isósceles"/>
              <p:cNvSpPr/>
              <p:nvPr/>
            </p:nvSpPr>
            <p:spPr bwMode="auto">
              <a:xfrm rot="10800000" flipV="1">
                <a:off x="2071305" y="3485147"/>
                <a:ext cx="996644" cy="1315669"/>
              </a:xfrm>
              <a:custGeom>
                <a:avLst/>
                <a:gdLst>
                  <a:gd name="connsiteX0" fmla="*/ 0 w 1063000"/>
                  <a:gd name="connsiteY0" fmla="*/ 1115371 h 1679304"/>
                  <a:gd name="connsiteX1" fmla="*/ 539623 w 1063000"/>
                  <a:gd name="connsiteY1" fmla="*/ 0 h 1679304"/>
                  <a:gd name="connsiteX2" fmla="*/ 1063000 w 1063000"/>
                  <a:gd name="connsiteY2" fmla="*/ 1679304 h 1679304"/>
                  <a:gd name="connsiteX3" fmla="*/ 0 w 1063000"/>
                  <a:gd name="connsiteY3" fmla="*/ 1115371 h 1679304"/>
                  <a:gd name="connsiteX0-1" fmla="*/ 0 w 1059741"/>
                  <a:gd name="connsiteY0-2" fmla="*/ 1667795 h 1679304"/>
                  <a:gd name="connsiteX1-3" fmla="*/ 536364 w 1059741"/>
                  <a:gd name="connsiteY1-4" fmla="*/ 0 h 1679304"/>
                  <a:gd name="connsiteX2-5" fmla="*/ 1059741 w 1059741"/>
                  <a:gd name="connsiteY2-6" fmla="*/ 1679304 h 1679304"/>
                  <a:gd name="connsiteX3-7" fmla="*/ 0 w 1059741"/>
                  <a:gd name="connsiteY3-8" fmla="*/ 1667795 h 1679304"/>
                  <a:gd name="connsiteX0-9" fmla="*/ 0 w 1065852"/>
                  <a:gd name="connsiteY0-10" fmla="*/ 1667795 h 1668514"/>
                  <a:gd name="connsiteX1-11" fmla="*/ 536364 w 1065852"/>
                  <a:gd name="connsiteY1-12" fmla="*/ 0 h 1668514"/>
                  <a:gd name="connsiteX2-13" fmla="*/ 1065852 w 1065852"/>
                  <a:gd name="connsiteY2-14" fmla="*/ 1668514 h 1668514"/>
                  <a:gd name="connsiteX3-15" fmla="*/ 0 w 1065852"/>
                  <a:gd name="connsiteY3-16" fmla="*/ 1667795 h 16685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65852" h="1668514">
                    <a:moveTo>
                      <a:pt x="0" y="1667795"/>
                    </a:moveTo>
                    <a:lnTo>
                      <a:pt x="536364" y="0"/>
                    </a:lnTo>
                    <a:lnTo>
                      <a:pt x="1065852" y="1668514"/>
                    </a:lnTo>
                    <a:lnTo>
                      <a:pt x="0" y="1667795"/>
                    </a:lnTo>
                    <a:close/>
                  </a:path>
                </a:pathLst>
              </a:custGeom>
              <a:solidFill>
                <a:srgbClr val="E2C4AC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6 Triángulo isósceles"/>
              <p:cNvSpPr/>
              <p:nvPr/>
            </p:nvSpPr>
            <p:spPr bwMode="auto">
              <a:xfrm rot="10800000" flipV="1">
                <a:off x="2429841" y="3483419"/>
                <a:ext cx="278161" cy="387381"/>
              </a:xfrm>
              <a:custGeom>
                <a:avLst/>
                <a:gdLst>
                  <a:gd name="connsiteX0" fmla="*/ 0 w 635793"/>
                  <a:gd name="connsiteY0" fmla="*/ 494532 h 494532"/>
                  <a:gd name="connsiteX1" fmla="*/ 317897 w 635793"/>
                  <a:gd name="connsiteY1" fmla="*/ 0 h 494532"/>
                  <a:gd name="connsiteX2" fmla="*/ 635793 w 635793"/>
                  <a:gd name="connsiteY2" fmla="*/ 494532 h 494532"/>
                  <a:gd name="connsiteX3" fmla="*/ 0 w 635793"/>
                  <a:gd name="connsiteY3" fmla="*/ 494532 h 494532"/>
                  <a:gd name="connsiteX0-1" fmla="*/ 0 w 635793"/>
                  <a:gd name="connsiteY0-2" fmla="*/ 494532 h 517775"/>
                  <a:gd name="connsiteX1-3" fmla="*/ 317897 w 635793"/>
                  <a:gd name="connsiteY1-4" fmla="*/ 0 h 517775"/>
                  <a:gd name="connsiteX2-5" fmla="*/ 635793 w 635793"/>
                  <a:gd name="connsiteY2-6" fmla="*/ 494532 h 517775"/>
                  <a:gd name="connsiteX3-7" fmla="*/ 309561 w 635793"/>
                  <a:gd name="connsiteY3-8" fmla="*/ 517774 h 517775"/>
                  <a:gd name="connsiteX4" fmla="*/ 0 w 635793"/>
                  <a:gd name="connsiteY4" fmla="*/ 494532 h 517775"/>
                  <a:gd name="connsiteX0-9" fmla="*/ 0 w 635793"/>
                  <a:gd name="connsiteY0-10" fmla="*/ 494532 h 515394"/>
                  <a:gd name="connsiteX1-11" fmla="*/ 317897 w 635793"/>
                  <a:gd name="connsiteY1-12" fmla="*/ 0 h 515394"/>
                  <a:gd name="connsiteX2-13" fmla="*/ 635793 w 635793"/>
                  <a:gd name="connsiteY2-14" fmla="*/ 494532 h 515394"/>
                  <a:gd name="connsiteX3-15" fmla="*/ 323848 w 635793"/>
                  <a:gd name="connsiteY3-16" fmla="*/ 515393 h 515394"/>
                  <a:gd name="connsiteX4-17" fmla="*/ 0 w 635793"/>
                  <a:gd name="connsiteY4-18" fmla="*/ 494532 h 515394"/>
                  <a:gd name="connsiteX0-19" fmla="*/ 0 w 635793"/>
                  <a:gd name="connsiteY0-20" fmla="*/ 494532 h 515662"/>
                  <a:gd name="connsiteX1-21" fmla="*/ 317897 w 635793"/>
                  <a:gd name="connsiteY1-22" fmla="*/ 0 h 515662"/>
                  <a:gd name="connsiteX2-23" fmla="*/ 635793 w 635793"/>
                  <a:gd name="connsiteY2-24" fmla="*/ 494532 h 515662"/>
                  <a:gd name="connsiteX3-25" fmla="*/ 323848 w 635793"/>
                  <a:gd name="connsiteY3-26" fmla="*/ 515393 h 515662"/>
                  <a:gd name="connsiteX4-27" fmla="*/ 0 w 635793"/>
                  <a:gd name="connsiteY4-28" fmla="*/ 494532 h 515662"/>
                  <a:gd name="connsiteX0-29" fmla="*/ 0 w 635793"/>
                  <a:gd name="connsiteY0-30" fmla="*/ 494532 h 533637"/>
                  <a:gd name="connsiteX1-31" fmla="*/ 317897 w 635793"/>
                  <a:gd name="connsiteY1-32" fmla="*/ 0 h 533637"/>
                  <a:gd name="connsiteX2-33" fmla="*/ 635793 w 635793"/>
                  <a:gd name="connsiteY2-34" fmla="*/ 494532 h 533637"/>
                  <a:gd name="connsiteX3-35" fmla="*/ 327340 w 635793"/>
                  <a:gd name="connsiteY3-36" fmla="*/ 533501 h 533637"/>
                  <a:gd name="connsiteX4-37" fmla="*/ 0 w 635793"/>
                  <a:gd name="connsiteY4-38" fmla="*/ 494532 h 533637"/>
                  <a:gd name="connsiteX0-39" fmla="*/ 0 w 534317"/>
                  <a:gd name="connsiteY0-40" fmla="*/ 494532 h 533637"/>
                  <a:gd name="connsiteX1-41" fmla="*/ 317897 w 534317"/>
                  <a:gd name="connsiteY1-42" fmla="*/ 0 h 533637"/>
                  <a:gd name="connsiteX2-43" fmla="*/ 534317 w 534317"/>
                  <a:gd name="connsiteY2-44" fmla="*/ 510161 h 533637"/>
                  <a:gd name="connsiteX3-45" fmla="*/ 327340 w 534317"/>
                  <a:gd name="connsiteY3-46" fmla="*/ 533501 h 533637"/>
                  <a:gd name="connsiteX4-47" fmla="*/ 0 w 534317"/>
                  <a:gd name="connsiteY4-48" fmla="*/ 494532 h 533637"/>
                  <a:gd name="connsiteX0-49" fmla="*/ 0 w 435826"/>
                  <a:gd name="connsiteY0-50" fmla="*/ 510161 h 533738"/>
                  <a:gd name="connsiteX1-51" fmla="*/ 219406 w 435826"/>
                  <a:gd name="connsiteY1-52" fmla="*/ 0 h 533738"/>
                  <a:gd name="connsiteX2-53" fmla="*/ 435826 w 435826"/>
                  <a:gd name="connsiteY2-54" fmla="*/ 510161 h 533738"/>
                  <a:gd name="connsiteX3-55" fmla="*/ 228849 w 435826"/>
                  <a:gd name="connsiteY3-56" fmla="*/ 533501 h 533738"/>
                  <a:gd name="connsiteX4-57" fmla="*/ 0 w 435826"/>
                  <a:gd name="connsiteY4-58" fmla="*/ 510161 h 533738"/>
                  <a:gd name="connsiteX0-59" fmla="*/ 0 w 435826"/>
                  <a:gd name="connsiteY0-60" fmla="*/ 510161 h 533738"/>
                  <a:gd name="connsiteX1-61" fmla="*/ 219406 w 435826"/>
                  <a:gd name="connsiteY1-62" fmla="*/ 0 h 533738"/>
                  <a:gd name="connsiteX2-63" fmla="*/ 435826 w 435826"/>
                  <a:gd name="connsiteY2-64" fmla="*/ 510161 h 533738"/>
                  <a:gd name="connsiteX3-65" fmla="*/ 228849 w 435826"/>
                  <a:gd name="connsiteY3-66" fmla="*/ 533501 h 533738"/>
                  <a:gd name="connsiteX4-67" fmla="*/ 0 w 435826"/>
                  <a:gd name="connsiteY4-68" fmla="*/ 510161 h 5337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435826" h="533738">
                    <a:moveTo>
                      <a:pt x="0" y="510161"/>
                    </a:moveTo>
                    <a:lnTo>
                      <a:pt x="219406" y="0"/>
                    </a:lnTo>
                    <a:cubicBezTo>
                      <a:pt x="325371" y="164844"/>
                      <a:pt x="356723" y="345317"/>
                      <a:pt x="435826" y="510161"/>
                    </a:cubicBezTo>
                    <a:cubicBezTo>
                      <a:pt x="331051" y="509971"/>
                      <a:pt x="333624" y="533691"/>
                      <a:pt x="228849" y="533501"/>
                    </a:cubicBezTo>
                    <a:cubicBezTo>
                      <a:pt x="120900" y="536072"/>
                      <a:pt x="107949" y="517115"/>
                      <a:pt x="0" y="510161"/>
                    </a:cubicBezTo>
                    <a:close/>
                  </a:path>
                </a:pathLst>
              </a:custGeom>
              <a:solidFill>
                <a:srgbClr val="595959"/>
              </a:solidFill>
              <a:ln w="19050"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5 Triángulo isósceles"/>
              <p:cNvSpPr/>
              <p:nvPr/>
            </p:nvSpPr>
            <p:spPr bwMode="auto">
              <a:xfrm rot="10800000" flipV="1">
                <a:off x="2066669" y="3855186"/>
                <a:ext cx="371169" cy="937712"/>
              </a:xfrm>
              <a:custGeom>
                <a:avLst/>
                <a:gdLst/>
                <a:ahLst/>
                <a:cxnLst/>
                <a:rect l="l" t="t" r="r" b="b"/>
                <a:pathLst>
                  <a:path w="328896" h="692289">
                    <a:moveTo>
                      <a:pt x="0" y="0"/>
                    </a:moveTo>
                    <a:lnTo>
                      <a:pt x="328896" y="692289"/>
                    </a:lnTo>
                    <a:lnTo>
                      <a:pt x="103733" y="692289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73 Rectángulo redondeado"/>
              <p:cNvSpPr/>
              <p:nvPr/>
            </p:nvSpPr>
            <p:spPr bwMode="auto">
              <a:xfrm rot="16200000" flipV="1">
                <a:off x="1432803" y="5767638"/>
                <a:ext cx="2314489" cy="361625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1 Rectángulo redondeado"/>
              <p:cNvSpPr/>
              <p:nvPr/>
            </p:nvSpPr>
            <p:spPr bwMode="auto">
              <a:xfrm rot="16200000" flipV="1">
                <a:off x="2245744" y="7244633"/>
                <a:ext cx="650511" cy="1003158"/>
              </a:xfrm>
              <a:custGeom>
                <a:avLst/>
                <a:gdLst/>
                <a:ahLst/>
                <a:cxnLst/>
                <a:rect l="l" t="t" r="r" b="b"/>
                <a:pathLst>
                  <a:path w="824972" h="1072820">
                    <a:moveTo>
                      <a:pt x="536410" y="0"/>
                    </a:moveTo>
                    <a:lnTo>
                      <a:pt x="824972" y="0"/>
                    </a:lnTo>
                    <a:lnTo>
                      <a:pt x="824972" y="1072820"/>
                    </a:lnTo>
                    <a:lnTo>
                      <a:pt x="536410" y="1072820"/>
                    </a:lnTo>
                    <a:cubicBezTo>
                      <a:pt x="240159" y="1072820"/>
                      <a:pt x="0" y="832661"/>
                      <a:pt x="0" y="536410"/>
                    </a:cubicBezTo>
                    <a:cubicBezTo>
                      <a:pt x="0" y="240159"/>
                      <a:pt x="240159" y="0"/>
                      <a:pt x="536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44 Rectángulo redondeado"/>
              <p:cNvSpPr/>
              <p:nvPr/>
            </p:nvSpPr>
            <p:spPr bwMode="auto">
              <a:xfrm rot="16200000" flipV="1">
                <a:off x="2417173" y="6757950"/>
                <a:ext cx="307653" cy="1003158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3000">
                    <a:srgbClr val="5F5F5F"/>
                  </a:gs>
                  <a:gs pos="23000">
                    <a:srgbClr val="FFFFFF"/>
                  </a:gs>
                  <a:gs pos="93000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orma libre 101"/>
              <p:cNvSpPr/>
              <p:nvPr/>
            </p:nvSpPr>
            <p:spPr bwMode="auto">
              <a:xfrm rot="16200000" flipV="1">
                <a:off x="2503566" y="7502455"/>
                <a:ext cx="649409" cy="488616"/>
              </a:xfrm>
              <a:custGeom>
                <a:avLst/>
                <a:gdLst>
                  <a:gd name="connsiteX0" fmla="*/ 649409 w 649409"/>
                  <a:gd name="connsiteY0" fmla="*/ 488616 h 488616"/>
                  <a:gd name="connsiteX1" fmla="*/ 649409 w 649409"/>
                  <a:gd name="connsiteY1" fmla="*/ 0 h 488616"/>
                  <a:gd name="connsiteX2" fmla="*/ 421871 w 649409"/>
                  <a:gd name="connsiteY2" fmla="*/ 0 h 488616"/>
                  <a:gd name="connsiteX3" fmla="*/ 7492 w 649409"/>
                  <a:gd name="connsiteY3" fmla="*/ 400493 h 488616"/>
                  <a:gd name="connsiteX4" fmla="*/ 0 w 649409"/>
                  <a:gd name="connsiteY4" fmla="*/ 488616 h 48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409" h="488616">
                    <a:moveTo>
                      <a:pt x="649409" y="488616"/>
                    </a:moveTo>
                    <a:lnTo>
                      <a:pt x="649409" y="0"/>
                    </a:lnTo>
                    <a:lnTo>
                      <a:pt x="421871" y="0"/>
                    </a:lnTo>
                    <a:cubicBezTo>
                      <a:pt x="217470" y="0"/>
                      <a:pt x="46932" y="171932"/>
                      <a:pt x="7492" y="400493"/>
                    </a:cubicBezTo>
                    <a:lnTo>
                      <a:pt x="0" y="488616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6" name="Grupo 135"/>
            <p:cNvGrpSpPr/>
            <p:nvPr/>
          </p:nvGrpSpPr>
          <p:grpSpPr>
            <a:xfrm>
              <a:off x="4661323" y="5731635"/>
              <a:ext cx="480352" cy="2190920"/>
              <a:chOff x="2066669" y="3483419"/>
              <a:chExt cx="1005914" cy="4588048"/>
            </a:xfrm>
          </p:grpSpPr>
          <p:sp>
            <p:nvSpPr>
              <p:cNvPr id="179" name="47 Rectángulo redondeado"/>
              <p:cNvSpPr/>
              <p:nvPr/>
            </p:nvSpPr>
            <p:spPr bwMode="auto">
              <a:xfrm rot="16200000" flipV="1">
                <a:off x="1413755" y="5446874"/>
                <a:ext cx="2314497" cy="1003158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5 Triángulo isósceles"/>
              <p:cNvSpPr/>
              <p:nvPr/>
            </p:nvSpPr>
            <p:spPr bwMode="auto">
              <a:xfrm rot="10800000" flipV="1">
                <a:off x="2071305" y="3485147"/>
                <a:ext cx="996644" cy="1315669"/>
              </a:xfrm>
              <a:custGeom>
                <a:avLst/>
                <a:gdLst>
                  <a:gd name="connsiteX0" fmla="*/ 0 w 1063000"/>
                  <a:gd name="connsiteY0" fmla="*/ 1115371 h 1679304"/>
                  <a:gd name="connsiteX1" fmla="*/ 539623 w 1063000"/>
                  <a:gd name="connsiteY1" fmla="*/ 0 h 1679304"/>
                  <a:gd name="connsiteX2" fmla="*/ 1063000 w 1063000"/>
                  <a:gd name="connsiteY2" fmla="*/ 1679304 h 1679304"/>
                  <a:gd name="connsiteX3" fmla="*/ 0 w 1063000"/>
                  <a:gd name="connsiteY3" fmla="*/ 1115371 h 1679304"/>
                  <a:gd name="connsiteX0-1" fmla="*/ 0 w 1059741"/>
                  <a:gd name="connsiteY0-2" fmla="*/ 1667795 h 1679304"/>
                  <a:gd name="connsiteX1-3" fmla="*/ 536364 w 1059741"/>
                  <a:gd name="connsiteY1-4" fmla="*/ 0 h 1679304"/>
                  <a:gd name="connsiteX2-5" fmla="*/ 1059741 w 1059741"/>
                  <a:gd name="connsiteY2-6" fmla="*/ 1679304 h 1679304"/>
                  <a:gd name="connsiteX3-7" fmla="*/ 0 w 1059741"/>
                  <a:gd name="connsiteY3-8" fmla="*/ 1667795 h 1679304"/>
                  <a:gd name="connsiteX0-9" fmla="*/ 0 w 1065852"/>
                  <a:gd name="connsiteY0-10" fmla="*/ 1667795 h 1668514"/>
                  <a:gd name="connsiteX1-11" fmla="*/ 536364 w 1065852"/>
                  <a:gd name="connsiteY1-12" fmla="*/ 0 h 1668514"/>
                  <a:gd name="connsiteX2-13" fmla="*/ 1065852 w 1065852"/>
                  <a:gd name="connsiteY2-14" fmla="*/ 1668514 h 1668514"/>
                  <a:gd name="connsiteX3-15" fmla="*/ 0 w 1065852"/>
                  <a:gd name="connsiteY3-16" fmla="*/ 1667795 h 16685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65852" h="1668514">
                    <a:moveTo>
                      <a:pt x="0" y="1667795"/>
                    </a:moveTo>
                    <a:lnTo>
                      <a:pt x="536364" y="0"/>
                    </a:lnTo>
                    <a:lnTo>
                      <a:pt x="1065852" y="1668514"/>
                    </a:lnTo>
                    <a:lnTo>
                      <a:pt x="0" y="1667795"/>
                    </a:lnTo>
                    <a:close/>
                  </a:path>
                </a:pathLst>
              </a:custGeom>
              <a:solidFill>
                <a:srgbClr val="E2C4AC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6 Triángulo isósceles"/>
              <p:cNvSpPr/>
              <p:nvPr/>
            </p:nvSpPr>
            <p:spPr bwMode="auto">
              <a:xfrm rot="10800000" flipV="1">
                <a:off x="2429841" y="3483419"/>
                <a:ext cx="278161" cy="387381"/>
              </a:xfrm>
              <a:custGeom>
                <a:avLst/>
                <a:gdLst>
                  <a:gd name="connsiteX0" fmla="*/ 0 w 635793"/>
                  <a:gd name="connsiteY0" fmla="*/ 494532 h 494532"/>
                  <a:gd name="connsiteX1" fmla="*/ 317897 w 635793"/>
                  <a:gd name="connsiteY1" fmla="*/ 0 h 494532"/>
                  <a:gd name="connsiteX2" fmla="*/ 635793 w 635793"/>
                  <a:gd name="connsiteY2" fmla="*/ 494532 h 494532"/>
                  <a:gd name="connsiteX3" fmla="*/ 0 w 635793"/>
                  <a:gd name="connsiteY3" fmla="*/ 494532 h 494532"/>
                  <a:gd name="connsiteX0-1" fmla="*/ 0 w 635793"/>
                  <a:gd name="connsiteY0-2" fmla="*/ 494532 h 517775"/>
                  <a:gd name="connsiteX1-3" fmla="*/ 317897 w 635793"/>
                  <a:gd name="connsiteY1-4" fmla="*/ 0 h 517775"/>
                  <a:gd name="connsiteX2-5" fmla="*/ 635793 w 635793"/>
                  <a:gd name="connsiteY2-6" fmla="*/ 494532 h 517775"/>
                  <a:gd name="connsiteX3-7" fmla="*/ 309561 w 635793"/>
                  <a:gd name="connsiteY3-8" fmla="*/ 517774 h 517775"/>
                  <a:gd name="connsiteX4" fmla="*/ 0 w 635793"/>
                  <a:gd name="connsiteY4" fmla="*/ 494532 h 517775"/>
                  <a:gd name="connsiteX0-9" fmla="*/ 0 w 635793"/>
                  <a:gd name="connsiteY0-10" fmla="*/ 494532 h 515394"/>
                  <a:gd name="connsiteX1-11" fmla="*/ 317897 w 635793"/>
                  <a:gd name="connsiteY1-12" fmla="*/ 0 h 515394"/>
                  <a:gd name="connsiteX2-13" fmla="*/ 635793 w 635793"/>
                  <a:gd name="connsiteY2-14" fmla="*/ 494532 h 515394"/>
                  <a:gd name="connsiteX3-15" fmla="*/ 323848 w 635793"/>
                  <a:gd name="connsiteY3-16" fmla="*/ 515393 h 515394"/>
                  <a:gd name="connsiteX4-17" fmla="*/ 0 w 635793"/>
                  <a:gd name="connsiteY4-18" fmla="*/ 494532 h 515394"/>
                  <a:gd name="connsiteX0-19" fmla="*/ 0 w 635793"/>
                  <a:gd name="connsiteY0-20" fmla="*/ 494532 h 515662"/>
                  <a:gd name="connsiteX1-21" fmla="*/ 317897 w 635793"/>
                  <a:gd name="connsiteY1-22" fmla="*/ 0 h 515662"/>
                  <a:gd name="connsiteX2-23" fmla="*/ 635793 w 635793"/>
                  <a:gd name="connsiteY2-24" fmla="*/ 494532 h 515662"/>
                  <a:gd name="connsiteX3-25" fmla="*/ 323848 w 635793"/>
                  <a:gd name="connsiteY3-26" fmla="*/ 515393 h 515662"/>
                  <a:gd name="connsiteX4-27" fmla="*/ 0 w 635793"/>
                  <a:gd name="connsiteY4-28" fmla="*/ 494532 h 515662"/>
                  <a:gd name="connsiteX0-29" fmla="*/ 0 w 635793"/>
                  <a:gd name="connsiteY0-30" fmla="*/ 494532 h 533637"/>
                  <a:gd name="connsiteX1-31" fmla="*/ 317897 w 635793"/>
                  <a:gd name="connsiteY1-32" fmla="*/ 0 h 533637"/>
                  <a:gd name="connsiteX2-33" fmla="*/ 635793 w 635793"/>
                  <a:gd name="connsiteY2-34" fmla="*/ 494532 h 533637"/>
                  <a:gd name="connsiteX3-35" fmla="*/ 327340 w 635793"/>
                  <a:gd name="connsiteY3-36" fmla="*/ 533501 h 533637"/>
                  <a:gd name="connsiteX4-37" fmla="*/ 0 w 635793"/>
                  <a:gd name="connsiteY4-38" fmla="*/ 494532 h 533637"/>
                  <a:gd name="connsiteX0-39" fmla="*/ 0 w 534317"/>
                  <a:gd name="connsiteY0-40" fmla="*/ 494532 h 533637"/>
                  <a:gd name="connsiteX1-41" fmla="*/ 317897 w 534317"/>
                  <a:gd name="connsiteY1-42" fmla="*/ 0 h 533637"/>
                  <a:gd name="connsiteX2-43" fmla="*/ 534317 w 534317"/>
                  <a:gd name="connsiteY2-44" fmla="*/ 510161 h 533637"/>
                  <a:gd name="connsiteX3-45" fmla="*/ 327340 w 534317"/>
                  <a:gd name="connsiteY3-46" fmla="*/ 533501 h 533637"/>
                  <a:gd name="connsiteX4-47" fmla="*/ 0 w 534317"/>
                  <a:gd name="connsiteY4-48" fmla="*/ 494532 h 533637"/>
                  <a:gd name="connsiteX0-49" fmla="*/ 0 w 435826"/>
                  <a:gd name="connsiteY0-50" fmla="*/ 510161 h 533738"/>
                  <a:gd name="connsiteX1-51" fmla="*/ 219406 w 435826"/>
                  <a:gd name="connsiteY1-52" fmla="*/ 0 h 533738"/>
                  <a:gd name="connsiteX2-53" fmla="*/ 435826 w 435826"/>
                  <a:gd name="connsiteY2-54" fmla="*/ 510161 h 533738"/>
                  <a:gd name="connsiteX3-55" fmla="*/ 228849 w 435826"/>
                  <a:gd name="connsiteY3-56" fmla="*/ 533501 h 533738"/>
                  <a:gd name="connsiteX4-57" fmla="*/ 0 w 435826"/>
                  <a:gd name="connsiteY4-58" fmla="*/ 510161 h 533738"/>
                  <a:gd name="connsiteX0-59" fmla="*/ 0 w 435826"/>
                  <a:gd name="connsiteY0-60" fmla="*/ 510161 h 533738"/>
                  <a:gd name="connsiteX1-61" fmla="*/ 219406 w 435826"/>
                  <a:gd name="connsiteY1-62" fmla="*/ 0 h 533738"/>
                  <a:gd name="connsiteX2-63" fmla="*/ 435826 w 435826"/>
                  <a:gd name="connsiteY2-64" fmla="*/ 510161 h 533738"/>
                  <a:gd name="connsiteX3-65" fmla="*/ 228849 w 435826"/>
                  <a:gd name="connsiteY3-66" fmla="*/ 533501 h 533738"/>
                  <a:gd name="connsiteX4-67" fmla="*/ 0 w 435826"/>
                  <a:gd name="connsiteY4-68" fmla="*/ 510161 h 5337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435826" h="533738">
                    <a:moveTo>
                      <a:pt x="0" y="510161"/>
                    </a:moveTo>
                    <a:lnTo>
                      <a:pt x="219406" y="0"/>
                    </a:lnTo>
                    <a:cubicBezTo>
                      <a:pt x="325371" y="164844"/>
                      <a:pt x="356723" y="345317"/>
                      <a:pt x="435826" y="510161"/>
                    </a:cubicBezTo>
                    <a:cubicBezTo>
                      <a:pt x="331051" y="509971"/>
                      <a:pt x="333624" y="533691"/>
                      <a:pt x="228849" y="533501"/>
                    </a:cubicBezTo>
                    <a:cubicBezTo>
                      <a:pt x="120900" y="536072"/>
                      <a:pt x="107949" y="517115"/>
                      <a:pt x="0" y="510161"/>
                    </a:cubicBezTo>
                    <a:close/>
                  </a:path>
                </a:pathLst>
              </a:custGeom>
              <a:solidFill>
                <a:srgbClr val="595959"/>
              </a:solidFill>
              <a:ln w="19050"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5 Triángulo isósceles"/>
              <p:cNvSpPr/>
              <p:nvPr/>
            </p:nvSpPr>
            <p:spPr bwMode="auto">
              <a:xfrm rot="10800000" flipV="1">
                <a:off x="2066669" y="3855186"/>
                <a:ext cx="371169" cy="937712"/>
              </a:xfrm>
              <a:custGeom>
                <a:avLst/>
                <a:gdLst/>
                <a:ahLst/>
                <a:cxnLst/>
                <a:rect l="l" t="t" r="r" b="b"/>
                <a:pathLst>
                  <a:path w="328896" h="692289">
                    <a:moveTo>
                      <a:pt x="0" y="0"/>
                    </a:moveTo>
                    <a:lnTo>
                      <a:pt x="328896" y="692289"/>
                    </a:lnTo>
                    <a:lnTo>
                      <a:pt x="103733" y="692289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73 Rectángulo redondeado"/>
              <p:cNvSpPr/>
              <p:nvPr/>
            </p:nvSpPr>
            <p:spPr bwMode="auto">
              <a:xfrm rot="16200000" flipV="1">
                <a:off x="1432803" y="5767638"/>
                <a:ext cx="2314489" cy="361625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1 Rectángulo redondeado"/>
              <p:cNvSpPr/>
              <p:nvPr/>
            </p:nvSpPr>
            <p:spPr bwMode="auto">
              <a:xfrm rot="16200000" flipV="1">
                <a:off x="2245744" y="7244633"/>
                <a:ext cx="650511" cy="1003158"/>
              </a:xfrm>
              <a:custGeom>
                <a:avLst/>
                <a:gdLst/>
                <a:ahLst/>
                <a:cxnLst/>
                <a:rect l="l" t="t" r="r" b="b"/>
                <a:pathLst>
                  <a:path w="824972" h="1072820">
                    <a:moveTo>
                      <a:pt x="536410" y="0"/>
                    </a:moveTo>
                    <a:lnTo>
                      <a:pt x="824972" y="0"/>
                    </a:lnTo>
                    <a:lnTo>
                      <a:pt x="824972" y="1072820"/>
                    </a:lnTo>
                    <a:lnTo>
                      <a:pt x="536410" y="1072820"/>
                    </a:lnTo>
                    <a:cubicBezTo>
                      <a:pt x="240159" y="1072820"/>
                      <a:pt x="0" y="832661"/>
                      <a:pt x="0" y="536410"/>
                    </a:cubicBezTo>
                    <a:cubicBezTo>
                      <a:pt x="0" y="240159"/>
                      <a:pt x="240159" y="0"/>
                      <a:pt x="536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44 Rectángulo redondeado"/>
              <p:cNvSpPr/>
              <p:nvPr/>
            </p:nvSpPr>
            <p:spPr bwMode="auto">
              <a:xfrm rot="16200000" flipV="1">
                <a:off x="2417173" y="6757950"/>
                <a:ext cx="307653" cy="1003158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3000">
                    <a:srgbClr val="5F5F5F"/>
                  </a:gs>
                  <a:gs pos="23000">
                    <a:srgbClr val="FFFFFF"/>
                  </a:gs>
                  <a:gs pos="93000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orma libre 143"/>
              <p:cNvSpPr/>
              <p:nvPr/>
            </p:nvSpPr>
            <p:spPr bwMode="auto">
              <a:xfrm rot="16200000" flipV="1">
                <a:off x="2503566" y="7502455"/>
                <a:ext cx="649409" cy="488616"/>
              </a:xfrm>
              <a:custGeom>
                <a:avLst/>
                <a:gdLst>
                  <a:gd name="connsiteX0" fmla="*/ 649409 w 649409"/>
                  <a:gd name="connsiteY0" fmla="*/ 488616 h 488616"/>
                  <a:gd name="connsiteX1" fmla="*/ 649409 w 649409"/>
                  <a:gd name="connsiteY1" fmla="*/ 0 h 488616"/>
                  <a:gd name="connsiteX2" fmla="*/ 421871 w 649409"/>
                  <a:gd name="connsiteY2" fmla="*/ 0 h 488616"/>
                  <a:gd name="connsiteX3" fmla="*/ 7492 w 649409"/>
                  <a:gd name="connsiteY3" fmla="*/ 400493 h 488616"/>
                  <a:gd name="connsiteX4" fmla="*/ 0 w 649409"/>
                  <a:gd name="connsiteY4" fmla="*/ 488616 h 48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409" h="488616">
                    <a:moveTo>
                      <a:pt x="649409" y="488616"/>
                    </a:moveTo>
                    <a:lnTo>
                      <a:pt x="649409" y="0"/>
                    </a:lnTo>
                    <a:lnTo>
                      <a:pt x="421871" y="0"/>
                    </a:lnTo>
                    <a:cubicBezTo>
                      <a:pt x="217470" y="0"/>
                      <a:pt x="46932" y="171932"/>
                      <a:pt x="7492" y="400493"/>
                    </a:cubicBezTo>
                    <a:lnTo>
                      <a:pt x="0" y="488616"/>
                    </a:lnTo>
                    <a:close/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solidFill>
                  <a:schemeClr val="accent3"/>
                </a:solidFill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upo 151"/>
            <p:cNvGrpSpPr/>
            <p:nvPr/>
          </p:nvGrpSpPr>
          <p:grpSpPr>
            <a:xfrm>
              <a:off x="3531915" y="5678749"/>
              <a:ext cx="704440" cy="2522200"/>
              <a:chOff x="2066669" y="3483419"/>
              <a:chExt cx="1005914" cy="4588048"/>
            </a:xfrm>
          </p:grpSpPr>
          <p:sp>
            <p:nvSpPr>
              <p:cNvPr id="189" name="47 Rectángulo redondeado"/>
              <p:cNvSpPr/>
              <p:nvPr/>
            </p:nvSpPr>
            <p:spPr bwMode="auto">
              <a:xfrm rot="16200000" flipV="1">
                <a:off x="1413755" y="5446874"/>
                <a:ext cx="2314497" cy="1003158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5 Triángulo isósceles"/>
              <p:cNvSpPr/>
              <p:nvPr/>
            </p:nvSpPr>
            <p:spPr bwMode="auto">
              <a:xfrm rot="10800000" flipV="1">
                <a:off x="2071305" y="3485147"/>
                <a:ext cx="996644" cy="1315669"/>
              </a:xfrm>
              <a:custGeom>
                <a:avLst/>
                <a:gdLst>
                  <a:gd name="connsiteX0" fmla="*/ 0 w 1063000"/>
                  <a:gd name="connsiteY0" fmla="*/ 1115371 h 1679304"/>
                  <a:gd name="connsiteX1" fmla="*/ 539623 w 1063000"/>
                  <a:gd name="connsiteY1" fmla="*/ 0 h 1679304"/>
                  <a:gd name="connsiteX2" fmla="*/ 1063000 w 1063000"/>
                  <a:gd name="connsiteY2" fmla="*/ 1679304 h 1679304"/>
                  <a:gd name="connsiteX3" fmla="*/ 0 w 1063000"/>
                  <a:gd name="connsiteY3" fmla="*/ 1115371 h 1679304"/>
                  <a:gd name="connsiteX0-1" fmla="*/ 0 w 1059741"/>
                  <a:gd name="connsiteY0-2" fmla="*/ 1667795 h 1679304"/>
                  <a:gd name="connsiteX1-3" fmla="*/ 536364 w 1059741"/>
                  <a:gd name="connsiteY1-4" fmla="*/ 0 h 1679304"/>
                  <a:gd name="connsiteX2-5" fmla="*/ 1059741 w 1059741"/>
                  <a:gd name="connsiteY2-6" fmla="*/ 1679304 h 1679304"/>
                  <a:gd name="connsiteX3-7" fmla="*/ 0 w 1059741"/>
                  <a:gd name="connsiteY3-8" fmla="*/ 1667795 h 1679304"/>
                  <a:gd name="connsiteX0-9" fmla="*/ 0 w 1065852"/>
                  <a:gd name="connsiteY0-10" fmla="*/ 1667795 h 1668514"/>
                  <a:gd name="connsiteX1-11" fmla="*/ 536364 w 1065852"/>
                  <a:gd name="connsiteY1-12" fmla="*/ 0 h 1668514"/>
                  <a:gd name="connsiteX2-13" fmla="*/ 1065852 w 1065852"/>
                  <a:gd name="connsiteY2-14" fmla="*/ 1668514 h 1668514"/>
                  <a:gd name="connsiteX3-15" fmla="*/ 0 w 1065852"/>
                  <a:gd name="connsiteY3-16" fmla="*/ 1667795 h 166851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065852" h="1668514">
                    <a:moveTo>
                      <a:pt x="0" y="1667795"/>
                    </a:moveTo>
                    <a:lnTo>
                      <a:pt x="536364" y="0"/>
                    </a:lnTo>
                    <a:lnTo>
                      <a:pt x="1065852" y="1668514"/>
                    </a:lnTo>
                    <a:lnTo>
                      <a:pt x="0" y="1667795"/>
                    </a:lnTo>
                    <a:close/>
                  </a:path>
                </a:pathLst>
              </a:custGeom>
              <a:solidFill>
                <a:srgbClr val="E2C4AC"/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6 Triángulo isósceles"/>
              <p:cNvSpPr/>
              <p:nvPr/>
            </p:nvSpPr>
            <p:spPr bwMode="auto">
              <a:xfrm rot="10800000" flipV="1">
                <a:off x="2429841" y="3483419"/>
                <a:ext cx="278161" cy="387381"/>
              </a:xfrm>
              <a:custGeom>
                <a:avLst/>
                <a:gdLst>
                  <a:gd name="connsiteX0" fmla="*/ 0 w 635793"/>
                  <a:gd name="connsiteY0" fmla="*/ 494532 h 494532"/>
                  <a:gd name="connsiteX1" fmla="*/ 317897 w 635793"/>
                  <a:gd name="connsiteY1" fmla="*/ 0 h 494532"/>
                  <a:gd name="connsiteX2" fmla="*/ 635793 w 635793"/>
                  <a:gd name="connsiteY2" fmla="*/ 494532 h 494532"/>
                  <a:gd name="connsiteX3" fmla="*/ 0 w 635793"/>
                  <a:gd name="connsiteY3" fmla="*/ 494532 h 494532"/>
                  <a:gd name="connsiteX0-1" fmla="*/ 0 w 635793"/>
                  <a:gd name="connsiteY0-2" fmla="*/ 494532 h 517775"/>
                  <a:gd name="connsiteX1-3" fmla="*/ 317897 w 635793"/>
                  <a:gd name="connsiteY1-4" fmla="*/ 0 h 517775"/>
                  <a:gd name="connsiteX2-5" fmla="*/ 635793 w 635793"/>
                  <a:gd name="connsiteY2-6" fmla="*/ 494532 h 517775"/>
                  <a:gd name="connsiteX3-7" fmla="*/ 309561 w 635793"/>
                  <a:gd name="connsiteY3-8" fmla="*/ 517774 h 517775"/>
                  <a:gd name="connsiteX4" fmla="*/ 0 w 635793"/>
                  <a:gd name="connsiteY4" fmla="*/ 494532 h 517775"/>
                  <a:gd name="connsiteX0-9" fmla="*/ 0 w 635793"/>
                  <a:gd name="connsiteY0-10" fmla="*/ 494532 h 515394"/>
                  <a:gd name="connsiteX1-11" fmla="*/ 317897 w 635793"/>
                  <a:gd name="connsiteY1-12" fmla="*/ 0 h 515394"/>
                  <a:gd name="connsiteX2-13" fmla="*/ 635793 w 635793"/>
                  <a:gd name="connsiteY2-14" fmla="*/ 494532 h 515394"/>
                  <a:gd name="connsiteX3-15" fmla="*/ 323848 w 635793"/>
                  <a:gd name="connsiteY3-16" fmla="*/ 515393 h 515394"/>
                  <a:gd name="connsiteX4-17" fmla="*/ 0 w 635793"/>
                  <a:gd name="connsiteY4-18" fmla="*/ 494532 h 515394"/>
                  <a:gd name="connsiteX0-19" fmla="*/ 0 w 635793"/>
                  <a:gd name="connsiteY0-20" fmla="*/ 494532 h 515662"/>
                  <a:gd name="connsiteX1-21" fmla="*/ 317897 w 635793"/>
                  <a:gd name="connsiteY1-22" fmla="*/ 0 h 515662"/>
                  <a:gd name="connsiteX2-23" fmla="*/ 635793 w 635793"/>
                  <a:gd name="connsiteY2-24" fmla="*/ 494532 h 515662"/>
                  <a:gd name="connsiteX3-25" fmla="*/ 323848 w 635793"/>
                  <a:gd name="connsiteY3-26" fmla="*/ 515393 h 515662"/>
                  <a:gd name="connsiteX4-27" fmla="*/ 0 w 635793"/>
                  <a:gd name="connsiteY4-28" fmla="*/ 494532 h 515662"/>
                  <a:gd name="connsiteX0-29" fmla="*/ 0 w 635793"/>
                  <a:gd name="connsiteY0-30" fmla="*/ 494532 h 533637"/>
                  <a:gd name="connsiteX1-31" fmla="*/ 317897 w 635793"/>
                  <a:gd name="connsiteY1-32" fmla="*/ 0 h 533637"/>
                  <a:gd name="connsiteX2-33" fmla="*/ 635793 w 635793"/>
                  <a:gd name="connsiteY2-34" fmla="*/ 494532 h 533637"/>
                  <a:gd name="connsiteX3-35" fmla="*/ 327340 w 635793"/>
                  <a:gd name="connsiteY3-36" fmla="*/ 533501 h 533637"/>
                  <a:gd name="connsiteX4-37" fmla="*/ 0 w 635793"/>
                  <a:gd name="connsiteY4-38" fmla="*/ 494532 h 533637"/>
                  <a:gd name="connsiteX0-39" fmla="*/ 0 w 534317"/>
                  <a:gd name="connsiteY0-40" fmla="*/ 494532 h 533637"/>
                  <a:gd name="connsiteX1-41" fmla="*/ 317897 w 534317"/>
                  <a:gd name="connsiteY1-42" fmla="*/ 0 h 533637"/>
                  <a:gd name="connsiteX2-43" fmla="*/ 534317 w 534317"/>
                  <a:gd name="connsiteY2-44" fmla="*/ 510161 h 533637"/>
                  <a:gd name="connsiteX3-45" fmla="*/ 327340 w 534317"/>
                  <a:gd name="connsiteY3-46" fmla="*/ 533501 h 533637"/>
                  <a:gd name="connsiteX4-47" fmla="*/ 0 w 534317"/>
                  <a:gd name="connsiteY4-48" fmla="*/ 494532 h 533637"/>
                  <a:gd name="connsiteX0-49" fmla="*/ 0 w 435826"/>
                  <a:gd name="connsiteY0-50" fmla="*/ 510161 h 533738"/>
                  <a:gd name="connsiteX1-51" fmla="*/ 219406 w 435826"/>
                  <a:gd name="connsiteY1-52" fmla="*/ 0 h 533738"/>
                  <a:gd name="connsiteX2-53" fmla="*/ 435826 w 435826"/>
                  <a:gd name="connsiteY2-54" fmla="*/ 510161 h 533738"/>
                  <a:gd name="connsiteX3-55" fmla="*/ 228849 w 435826"/>
                  <a:gd name="connsiteY3-56" fmla="*/ 533501 h 533738"/>
                  <a:gd name="connsiteX4-57" fmla="*/ 0 w 435826"/>
                  <a:gd name="connsiteY4-58" fmla="*/ 510161 h 533738"/>
                  <a:gd name="connsiteX0-59" fmla="*/ 0 w 435826"/>
                  <a:gd name="connsiteY0-60" fmla="*/ 510161 h 533738"/>
                  <a:gd name="connsiteX1-61" fmla="*/ 219406 w 435826"/>
                  <a:gd name="connsiteY1-62" fmla="*/ 0 h 533738"/>
                  <a:gd name="connsiteX2-63" fmla="*/ 435826 w 435826"/>
                  <a:gd name="connsiteY2-64" fmla="*/ 510161 h 533738"/>
                  <a:gd name="connsiteX3-65" fmla="*/ 228849 w 435826"/>
                  <a:gd name="connsiteY3-66" fmla="*/ 533501 h 533738"/>
                  <a:gd name="connsiteX4-67" fmla="*/ 0 w 435826"/>
                  <a:gd name="connsiteY4-68" fmla="*/ 510161 h 5337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435826" h="533738">
                    <a:moveTo>
                      <a:pt x="0" y="510161"/>
                    </a:moveTo>
                    <a:lnTo>
                      <a:pt x="219406" y="0"/>
                    </a:lnTo>
                    <a:cubicBezTo>
                      <a:pt x="325371" y="164844"/>
                      <a:pt x="356723" y="345317"/>
                      <a:pt x="435826" y="510161"/>
                    </a:cubicBezTo>
                    <a:cubicBezTo>
                      <a:pt x="331051" y="509971"/>
                      <a:pt x="333624" y="533691"/>
                      <a:pt x="228849" y="533501"/>
                    </a:cubicBezTo>
                    <a:cubicBezTo>
                      <a:pt x="120900" y="536072"/>
                      <a:pt x="107949" y="517115"/>
                      <a:pt x="0" y="510161"/>
                    </a:cubicBezTo>
                    <a:close/>
                  </a:path>
                </a:pathLst>
              </a:custGeom>
              <a:solidFill>
                <a:srgbClr val="595959"/>
              </a:solidFill>
              <a:ln w="19050"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5 Triángulo isósceles"/>
              <p:cNvSpPr/>
              <p:nvPr/>
            </p:nvSpPr>
            <p:spPr bwMode="auto">
              <a:xfrm rot="10800000" flipV="1">
                <a:off x="2066669" y="3855186"/>
                <a:ext cx="371169" cy="937712"/>
              </a:xfrm>
              <a:custGeom>
                <a:avLst/>
                <a:gdLst/>
                <a:ahLst/>
                <a:cxnLst/>
                <a:rect l="l" t="t" r="r" b="b"/>
                <a:pathLst>
                  <a:path w="328896" h="692289">
                    <a:moveTo>
                      <a:pt x="0" y="0"/>
                    </a:moveTo>
                    <a:lnTo>
                      <a:pt x="328896" y="692289"/>
                    </a:lnTo>
                    <a:lnTo>
                      <a:pt x="103733" y="692289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73 Rectángulo redondeado"/>
              <p:cNvSpPr/>
              <p:nvPr/>
            </p:nvSpPr>
            <p:spPr bwMode="auto">
              <a:xfrm rot="16200000" flipV="1">
                <a:off x="1432803" y="5767638"/>
                <a:ext cx="2314489" cy="361625"/>
              </a:xfrm>
              <a:prstGeom prst="roundRect">
                <a:avLst>
                  <a:gd name="adj" fmla="val 0"/>
                </a:avLst>
              </a:pr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1 Rectángulo redondeado"/>
              <p:cNvSpPr/>
              <p:nvPr/>
            </p:nvSpPr>
            <p:spPr bwMode="auto">
              <a:xfrm rot="16200000" flipV="1">
                <a:off x="2245744" y="7244633"/>
                <a:ext cx="650511" cy="1003158"/>
              </a:xfrm>
              <a:custGeom>
                <a:avLst/>
                <a:gdLst/>
                <a:ahLst/>
                <a:cxnLst/>
                <a:rect l="l" t="t" r="r" b="b"/>
                <a:pathLst>
                  <a:path w="824972" h="1072820">
                    <a:moveTo>
                      <a:pt x="536410" y="0"/>
                    </a:moveTo>
                    <a:lnTo>
                      <a:pt x="824972" y="0"/>
                    </a:lnTo>
                    <a:lnTo>
                      <a:pt x="824972" y="1072820"/>
                    </a:lnTo>
                    <a:lnTo>
                      <a:pt x="536410" y="1072820"/>
                    </a:lnTo>
                    <a:cubicBezTo>
                      <a:pt x="240159" y="1072820"/>
                      <a:pt x="0" y="832661"/>
                      <a:pt x="0" y="536410"/>
                    </a:cubicBezTo>
                    <a:cubicBezTo>
                      <a:pt x="0" y="240159"/>
                      <a:pt x="240159" y="0"/>
                      <a:pt x="536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44 Rectángulo redondeado"/>
              <p:cNvSpPr/>
              <p:nvPr/>
            </p:nvSpPr>
            <p:spPr bwMode="auto">
              <a:xfrm rot="16200000" flipV="1">
                <a:off x="2417173" y="6757950"/>
                <a:ext cx="307653" cy="1003158"/>
              </a:xfrm>
              <a:prstGeom prst="roundRect">
                <a:avLst>
                  <a:gd name="adj" fmla="val 0"/>
                </a:avLst>
              </a:prstGeom>
              <a:gradFill>
                <a:gsLst>
                  <a:gs pos="0">
                    <a:schemeClr val="bg1">
                      <a:lumMod val="50000"/>
                    </a:schemeClr>
                  </a:gs>
                  <a:gs pos="13000">
                    <a:srgbClr val="5F5F5F"/>
                  </a:gs>
                  <a:gs pos="23000">
                    <a:srgbClr val="FFFFFF"/>
                  </a:gs>
                  <a:gs pos="93000">
                    <a:srgbClr val="777777"/>
                  </a:gs>
                  <a:gs pos="100000">
                    <a:srgbClr val="EAEAEA"/>
                  </a:gs>
                </a:gsLst>
                <a:lin ang="5400000" scaled="0"/>
              </a:gradFill>
              <a:ln>
                <a:noFill/>
              </a:ln>
            </p:spPr>
            <p:txBody>
              <a:bodyPr lIns="0" tIns="0" rIns="0" bIns="0" rtlCol="0" anchor="ctr"/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orma libre 159"/>
              <p:cNvSpPr/>
              <p:nvPr/>
            </p:nvSpPr>
            <p:spPr bwMode="auto">
              <a:xfrm rot="16200000" flipV="1">
                <a:off x="2503566" y="7502455"/>
                <a:ext cx="649409" cy="488616"/>
              </a:xfrm>
              <a:custGeom>
                <a:avLst/>
                <a:gdLst>
                  <a:gd name="connsiteX0" fmla="*/ 649409 w 649409"/>
                  <a:gd name="connsiteY0" fmla="*/ 488616 h 488616"/>
                  <a:gd name="connsiteX1" fmla="*/ 649409 w 649409"/>
                  <a:gd name="connsiteY1" fmla="*/ 0 h 488616"/>
                  <a:gd name="connsiteX2" fmla="*/ 421871 w 649409"/>
                  <a:gd name="connsiteY2" fmla="*/ 0 h 488616"/>
                  <a:gd name="connsiteX3" fmla="*/ 7492 w 649409"/>
                  <a:gd name="connsiteY3" fmla="*/ 400493 h 488616"/>
                  <a:gd name="connsiteX4" fmla="*/ 0 w 649409"/>
                  <a:gd name="connsiteY4" fmla="*/ 488616 h 488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9409" h="488616">
                    <a:moveTo>
                      <a:pt x="649409" y="488616"/>
                    </a:moveTo>
                    <a:lnTo>
                      <a:pt x="649409" y="0"/>
                    </a:lnTo>
                    <a:lnTo>
                      <a:pt x="421871" y="0"/>
                    </a:lnTo>
                    <a:cubicBezTo>
                      <a:pt x="217470" y="0"/>
                      <a:pt x="46932" y="171932"/>
                      <a:pt x="7492" y="400493"/>
                    </a:cubicBezTo>
                    <a:lnTo>
                      <a:pt x="0" y="488616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</p:spPr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noAutofit/>
              </a:bodyPr>
              <a:lstStyle/>
              <a:p>
                <a:pPr algn="ctr" defTabSz="901700"/>
                <a:endParaRPr lang="es-SV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7" name="Estrella de 5 puntas 216"/>
          <p:cNvSpPr>
            <a:spLocks noChangeAspect="1"/>
          </p:cNvSpPr>
          <p:nvPr/>
        </p:nvSpPr>
        <p:spPr bwMode="auto">
          <a:xfrm rot="20668698">
            <a:off x="3298369" y="1617437"/>
            <a:ext cx="77239" cy="77259"/>
          </a:xfrm>
          <a:prstGeom prst="star5">
            <a:avLst>
              <a:gd name="adj" fmla="val 24347"/>
              <a:gd name="hf" fmla="val 105146"/>
              <a:gd name="vf" fmla="val 110557"/>
            </a:avLst>
          </a:prstGeom>
          <a:solidFill>
            <a:srgbClr val="FCFCE0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E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8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4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51852E-6 L 4.375E-6 -0.772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61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0586E-6 1.2963E-6 L -2.00586E-6 -0.745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0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5396E-6 9.25926E-7 L 3.35396E-6 -0.7759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79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4967E-5 4.62624E-6 L -6.54967E-5 -0.7491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 animBg="1"/>
      <p:bldP spid="166" grpId="0" animBg="1"/>
      <p:bldP spid="12" grpId="0" animBg="1"/>
      <p:bldP spid="199" grpId="0" animBg="1"/>
      <p:bldP spid="187" grpId="0"/>
      <p:bldP spid="200" grpId="0"/>
      <p:bldP spid="20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 descr="cA4aKEIPQrerBnp1yGHv_IMG_9534-3-2-op"/>
          <p:cNvSpPr>
            <a:spLocks noChangeArrowheads="1"/>
          </p:cNvSpPr>
          <p:nvPr/>
        </p:nvSpPr>
        <p:spPr bwMode="auto">
          <a:xfrm>
            <a:off x="2792413" y="1392238"/>
            <a:ext cx="1747837" cy="1600200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280"/>
          </a:p>
        </p:txBody>
      </p:sp>
      <p:sp>
        <p:nvSpPr>
          <p:cNvPr id="26631" name="Rectangle 7" descr="photo-1416339276121-ba1dfa199912"/>
          <p:cNvSpPr>
            <a:spLocks noChangeArrowheads="1"/>
          </p:cNvSpPr>
          <p:nvPr/>
        </p:nvSpPr>
        <p:spPr bwMode="auto">
          <a:xfrm>
            <a:off x="4592639" y="1392238"/>
            <a:ext cx="1747837" cy="1600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280"/>
          </a:p>
        </p:txBody>
      </p:sp>
      <p:sp>
        <p:nvSpPr>
          <p:cNvPr id="26632" name="Rectangle 8" descr="psb"/>
          <p:cNvSpPr>
            <a:spLocks noChangeArrowheads="1"/>
          </p:cNvSpPr>
          <p:nvPr/>
        </p:nvSpPr>
        <p:spPr bwMode="auto">
          <a:xfrm>
            <a:off x="2792413" y="3041652"/>
            <a:ext cx="1747837" cy="1601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280"/>
          </a:p>
        </p:txBody>
      </p:sp>
      <p:sp>
        <p:nvSpPr>
          <p:cNvPr id="26633" name="Rectangle 9" descr="Money"/>
          <p:cNvSpPr>
            <a:spLocks noChangeArrowheads="1"/>
          </p:cNvSpPr>
          <p:nvPr/>
        </p:nvSpPr>
        <p:spPr bwMode="auto">
          <a:xfrm>
            <a:off x="4592639" y="3041652"/>
            <a:ext cx="1747837" cy="16017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1280"/>
          </a:p>
        </p:txBody>
      </p:sp>
      <p:grpSp>
        <p:nvGrpSpPr>
          <p:cNvPr id="4" name="组合 3"/>
          <p:cNvGrpSpPr/>
          <p:nvPr/>
        </p:nvGrpSpPr>
        <p:grpSpPr>
          <a:xfrm>
            <a:off x="6048375" y="3548063"/>
            <a:ext cx="587375" cy="587375"/>
            <a:chOff x="8505528" y="4988149"/>
            <a:chExt cx="825996" cy="825996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>
              <a:off x="8505528" y="4988149"/>
              <a:ext cx="825996" cy="82599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280"/>
            </a:p>
          </p:txBody>
        </p:sp>
        <p:sp>
          <p:nvSpPr>
            <p:cNvPr id="26639" name="Freeform 15"/>
            <p:cNvSpPr>
              <a:spLocks noEditPoints="1"/>
            </p:cNvSpPr>
            <p:nvPr/>
          </p:nvSpPr>
          <p:spPr bwMode="auto">
            <a:xfrm>
              <a:off x="8755559" y="5267202"/>
              <a:ext cx="325934" cy="267891"/>
            </a:xfrm>
            <a:custGeom>
              <a:avLst/>
              <a:gdLst>
                <a:gd name="T0" fmla="*/ 0 w 111"/>
                <a:gd name="T1" fmla="*/ 72 h 91"/>
                <a:gd name="T2" fmla="*/ 11 w 111"/>
                <a:gd name="T3" fmla="*/ 67 h 91"/>
                <a:gd name="T4" fmla="*/ 38 w 111"/>
                <a:gd name="T5" fmla="*/ 49 h 91"/>
                <a:gd name="T6" fmla="*/ 44 w 111"/>
                <a:gd name="T7" fmla="*/ 57 h 91"/>
                <a:gd name="T8" fmla="*/ 11 w 111"/>
                <a:gd name="T9" fmla="*/ 77 h 91"/>
                <a:gd name="T10" fmla="*/ 110 w 111"/>
                <a:gd name="T11" fmla="*/ 21 h 91"/>
                <a:gd name="T12" fmla="*/ 102 w 111"/>
                <a:gd name="T13" fmla="*/ 28 h 91"/>
                <a:gd name="T14" fmla="*/ 90 w 111"/>
                <a:gd name="T15" fmla="*/ 36 h 91"/>
                <a:gd name="T16" fmla="*/ 89 w 111"/>
                <a:gd name="T17" fmla="*/ 23 h 91"/>
                <a:gd name="T18" fmla="*/ 78 w 111"/>
                <a:gd name="T19" fmla="*/ 23 h 91"/>
                <a:gd name="T20" fmla="*/ 55 w 111"/>
                <a:gd name="T21" fmla="*/ 40 h 91"/>
                <a:gd name="T22" fmla="*/ 78 w 111"/>
                <a:gd name="T23" fmla="*/ 14 h 91"/>
                <a:gd name="T24" fmla="*/ 89 w 111"/>
                <a:gd name="T25" fmla="*/ 14 h 91"/>
                <a:gd name="T26" fmla="*/ 92 w 111"/>
                <a:gd name="T27" fmla="*/ 0 h 91"/>
                <a:gd name="T28" fmla="*/ 102 w 111"/>
                <a:gd name="T29" fmla="*/ 9 h 91"/>
                <a:gd name="T30" fmla="*/ 110 w 111"/>
                <a:gd name="T31" fmla="*/ 21 h 91"/>
                <a:gd name="T32" fmla="*/ 104 w 111"/>
                <a:gd name="T33" fmla="*/ 19 h 91"/>
                <a:gd name="T34" fmla="*/ 95 w 111"/>
                <a:gd name="T35" fmla="*/ 10 h 91"/>
                <a:gd name="T36" fmla="*/ 104 w 111"/>
                <a:gd name="T37" fmla="*/ 19 h 91"/>
                <a:gd name="T38" fmla="*/ 110 w 111"/>
                <a:gd name="T39" fmla="*/ 74 h 91"/>
                <a:gd name="T40" fmla="*/ 94 w 111"/>
                <a:gd name="T41" fmla="*/ 89 h 91"/>
                <a:gd name="T42" fmla="*/ 89 w 111"/>
                <a:gd name="T43" fmla="*/ 87 h 91"/>
                <a:gd name="T44" fmla="*/ 84 w 111"/>
                <a:gd name="T45" fmla="*/ 77 h 91"/>
                <a:gd name="T46" fmla="*/ 44 w 111"/>
                <a:gd name="T47" fmla="*/ 48 h 91"/>
                <a:gd name="T48" fmla="*/ 11 w 111"/>
                <a:gd name="T49" fmla="*/ 23 h 91"/>
                <a:gd name="T50" fmla="*/ 0 w 111"/>
                <a:gd name="T51" fmla="*/ 19 h 91"/>
                <a:gd name="T52" fmla="*/ 11 w 111"/>
                <a:gd name="T53" fmla="*/ 14 h 91"/>
                <a:gd name="T54" fmla="*/ 51 w 111"/>
                <a:gd name="T55" fmla="*/ 42 h 91"/>
                <a:gd name="T56" fmla="*/ 84 w 111"/>
                <a:gd name="T57" fmla="*/ 67 h 91"/>
                <a:gd name="T58" fmla="*/ 89 w 111"/>
                <a:gd name="T59" fmla="*/ 57 h 91"/>
                <a:gd name="T60" fmla="*/ 94 w 111"/>
                <a:gd name="T61" fmla="*/ 54 h 91"/>
                <a:gd name="T62" fmla="*/ 110 w 111"/>
                <a:gd name="T63" fmla="*/ 70 h 91"/>
                <a:gd name="T64" fmla="*/ 110 w 111"/>
                <a:gd name="T65" fmla="*/ 74 h 91"/>
                <a:gd name="T66" fmla="*/ 104 w 111"/>
                <a:gd name="T67" fmla="*/ 72 h 91"/>
                <a:gd name="T68" fmla="*/ 95 w 111"/>
                <a:gd name="T69" fmla="*/ 63 h 91"/>
                <a:gd name="T70" fmla="*/ 104 w 111"/>
                <a:gd name="T71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91">
                  <a:moveTo>
                    <a:pt x="5" y="77"/>
                  </a:moveTo>
                  <a:cubicBezTo>
                    <a:pt x="2" y="77"/>
                    <a:pt x="0" y="75"/>
                    <a:pt x="0" y="72"/>
                  </a:cubicBezTo>
                  <a:cubicBezTo>
                    <a:pt x="0" y="69"/>
                    <a:pt x="2" y="67"/>
                    <a:pt x="5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3" y="67"/>
                    <a:pt x="31" y="59"/>
                    <a:pt x="38" y="49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1" y="53"/>
                    <a:pt x="43" y="55"/>
                    <a:pt x="44" y="57"/>
                  </a:cubicBezTo>
                  <a:cubicBezTo>
                    <a:pt x="36" y="68"/>
                    <a:pt x="27" y="77"/>
                    <a:pt x="17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5" y="77"/>
                    <a:pt x="5" y="77"/>
                    <a:pt x="5" y="77"/>
                  </a:cubicBezTo>
                  <a:close/>
                  <a:moveTo>
                    <a:pt x="110" y="21"/>
                  </a:moveTo>
                  <a:cubicBezTo>
                    <a:pt x="110" y="21"/>
                    <a:pt x="110" y="21"/>
                    <a:pt x="110" y="21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94" y="36"/>
                    <a:pt x="94" y="36"/>
                    <a:pt x="94" y="36"/>
                  </a:cubicBezTo>
                  <a:cubicBezTo>
                    <a:pt x="93" y="37"/>
                    <a:pt x="91" y="37"/>
                    <a:pt x="90" y="36"/>
                  </a:cubicBezTo>
                  <a:cubicBezTo>
                    <a:pt x="90" y="35"/>
                    <a:pt x="89" y="35"/>
                    <a:pt x="89" y="34"/>
                  </a:cubicBezTo>
                  <a:cubicBezTo>
                    <a:pt x="89" y="23"/>
                    <a:pt x="89" y="23"/>
                    <a:pt x="89" y="23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1" y="23"/>
                    <a:pt x="64" y="32"/>
                    <a:pt x="56" y="41"/>
                  </a:cubicBezTo>
                  <a:cubicBezTo>
                    <a:pt x="55" y="40"/>
                    <a:pt x="55" y="40"/>
                    <a:pt x="55" y="40"/>
                  </a:cubicBezTo>
                  <a:cubicBezTo>
                    <a:pt x="53" y="38"/>
                    <a:pt x="52" y="36"/>
                    <a:pt x="50" y="34"/>
                  </a:cubicBezTo>
                  <a:cubicBezTo>
                    <a:pt x="59" y="23"/>
                    <a:pt x="68" y="14"/>
                    <a:pt x="78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9" y="3"/>
                    <a:pt x="89" y="3"/>
                    <a:pt x="89" y="3"/>
                  </a:cubicBezTo>
                  <a:cubicBezTo>
                    <a:pt x="89" y="1"/>
                    <a:pt x="91" y="0"/>
                    <a:pt x="92" y="0"/>
                  </a:cubicBezTo>
                  <a:cubicBezTo>
                    <a:pt x="93" y="0"/>
                    <a:pt x="94" y="1"/>
                    <a:pt x="94" y="1"/>
                  </a:cubicBezTo>
                  <a:cubicBezTo>
                    <a:pt x="102" y="9"/>
                    <a:pt x="102" y="9"/>
                    <a:pt x="102" y="9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1" y="18"/>
                    <a:pt x="111" y="19"/>
                    <a:pt x="110" y="21"/>
                  </a:cubicBezTo>
                  <a:cubicBezTo>
                    <a:pt x="110" y="21"/>
                    <a:pt x="110" y="21"/>
                    <a:pt x="110" y="21"/>
                  </a:cubicBezTo>
                  <a:close/>
                  <a:moveTo>
                    <a:pt x="104" y="19"/>
                  </a:moveTo>
                  <a:cubicBezTo>
                    <a:pt x="104" y="19"/>
                    <a:pt x="104" y="19"/>
                    <a:pt x="104" y="19"/>
                  </a:cubicBezTo>
                  <a:cubicBezTo>
                    <a:pt x="101" y="16"/>
                    <a:pt x="98" y="13"/>
                    <a:pt x="95" y="10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8" y="24"/>
                    <a:pt x="101" y="21"/>
                    <a:pt x="104" y="19"/>
                  </a:cubicBezTo>
                  <a:close/>
                  <a:moveTo>
                    <a:pt x="110" y="74"/>
                  </a:moveTo>
                  <a:cubicBezTo>
                    <a:pt x="110" y="74"/>
                    <a:pt x="110" y="74"/>
                    <a:pt x="110" y="74"/>
                  </a:cubicBezTo>
                  <a:cubicBezTo>
                    <a:pt x="102" y="82"/>
                    <a:pt x="102" y="82"/>
                    <a:pt x="102" y="82"/>
                  </a:cubicBezTo>
                  <a:cubicBezTo>
                    <a:pt x="94" y="89"/>
                    <a:pt x="94" y="89"/>
                    <a:pt x="94" y="89"/>
                  </a:cubicBezTo>
                  <a:cubicBezTo>
                    <a:pt x="93" y="91"/>
                    <a:pt x="91" y="91"/>
                    <a:pt x="90" y="89"/>
                  </a:cubicBezTo>
                  <a:cubicBezTo>
                    <a:pt x="90" y="89"/>
                    <a:pt x="89" y="88"/>
                    <a:pt x="89" y="87"/>
                  </a:cubicBezTo>
                  <a:cubicBezTo>
                    <a:pt x="89" y="77"/>
                    <a:pt x="89" y="77"/>
                    <a:pt x="89" y="7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65" y="77"/>
                    <a:pt x="54" y="62"/>
                    <a:pt x="44" y="48"/>
                  </a:cubicBezTo>
                  <a:cubicBezTo>
                    <a:pt x="34" y="36"/>
                    <a:pt x="25" y="23"/>
                    <a:pt x="17" y="23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6"/>
                    <a:pt x="2" y="14"/>
                    <a:pt x="5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29" y="14"/>
                    <a:pt x="40" y="28"/>
                    <a:pt x="51" y="42"/>
                  </a:cubicBezTo>
                  <a:cubicBezTo>
                    <a:pt x="60" y="55"/>
                    <a:pt x="70" y="67"/>
                    <a:pt x="78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9" y="67"/>
                    <a:pt x="89" y="67"/>
                    <a:pt x="89" y="6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9" y="55"/>
                    <a:pt x="91" y="54"/>
                    <a:pt x="92" y="54"/>
                  </a:cubicBezTo>
                  <a:cubicBezTo>
                    <a:pt x="93" y="54"/>
                    <a:pt x="94" y="54"/>
                    <a:pt x="94" y="54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10" y="70"/>
                    <a:pt x="110" y="70"/>
                    <a:pt x="110" y="70"/>
                  </a:cubicBezTo>
                  <a:cubicBezTo>
                    <a:pt x="111" y="71"/>
                    <a:pt x="111" y="73"/>
                    <a:pt x="110" y="74"/>
                  </a:cubicBezTo>
                  <a:cubicBezTo>
                    <a:pt x="110" y="74"/>
                    <a:pt x="110" y="74"/>
                    <a:pt x="110" y="74"/>
                  </a:cubicBezTo>
                  <a:close/>
                  <a:moveTo>
                    <a:pt x="104" y="72"/>
                  </a:moveTo>
                  <a:cubicBezTo>
                    <a:pt x="104" y="72"/>
                    <a:pt x="104" y="72"/>
                    <a:pt x="104" y="72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8" y="78"/>
                    <a:pt x="101" y="75"/>
                    <a:pt x="104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8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08250" y="1914526"/>
            <a:ext cx="587375" cy="590550"/>
            <a:chOff x="3527227" y="2690987"/>
            <a:chExt cx="825996" cy="830461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3527227" y="2690987"/>
              <a:ext cx="825996" cy="830461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280"/>
            </a:p>
          </p:txBody>
        </p:sp>
        <p:sp>
          <p:nvSpPr>
            <p:cNvPr id="26640" name="Freeform 16"/>
            <p:cNvSpPr>
              <a:spLocks noEditPoints="1"/>
            </p:cNvSpPr>
            <p:nvPr/>
          </p:nvSpPr>
          <p:spPr bwMode="auto">
            <a:xfrm>
              <a:off x="3741539" y="2918695"/>
              <a:ext cx="366117" cy="379512"/>
            </a:xfrm>
            <a:custGeom>
              <a:avLst/>
              <a:gdLst>
                <a:gd name="T0" fmla="*/ 105 w 123"/>
                <a:gd name="T1" fmla="*/ 18 h 128"/>
                <a:gd name="T2" fmla="*/ 108 w 123"/>
                <a:gd name="T3" fmla="*/ 101 h 128"/>
                <a:gd name="T4" fmla="*/ 113 w 123"/>
                <a:gd name="T5" fmla="*/ 64 h 128"/>
                <a:gd name="T6" fmla="*/ 92 w 123"/>
                <a:gd name="T7" fmla="*/ 86 h 128"/>
                <a:gd name="T8" fmla="*/ 90 w 123"/>
                <a:gd name="T9" fmla="*/ 64 h 128"/>
                <a:gd name="T10" fmla="*/ 36 w 123"/>
                <a:gd name="T11" fmla="*/ 85 h 128"/>
                <a:gd name="T12" fmla="*/ 28 w 123"/>
                <a:gd name="T13" fmla="*/ 64 h 128"/>
                <a:gd name="T14" fmla="*/ 22 w 123"/>
                <a:gd name="T15" fmla="*/ 94 h 128"/>
                <a:gd name="T16" fmla="*/ 0 w 123"/>
                <a:gd name="T17" fmla="*/ 61 h 128"/>
                <a:gd name="T18" fmla="*/ 62 w 123"/>
                <a:gd name="T19" fmla="*/ 0 h 128"/>
                <a:gd name="T20" fmla="*/ 80 w 123"/>
                <a:gd name="T21" fmla="*/ 111 h 128"/>
                <a:gd name="T22" fmla="*/ 76 w 123"/>
                <a:gd name="T23" fmla="*/ 128 h 128"/>
                <a:gd name="T24" fmla="*/ 48 w 123"/>
                <a:gd name="T25" fmla="*/ 128 h 128"/>
                <a:gd name="T26" fmla="*/ 43 w 123"/>
                <a:gd name="T27" fmla="*/ 123 h 128"/>
                <a:gd name="T28" fmla="*/ 29 w 123"/>
                <a:gd name="T29" fmla="*/ 111 h 128"/>
                <a:gd name="T30" fmla="*/ 25 w 123"/>
                <a:gd name="T31" fmla="*/ 103 h 128"/>
                <a:gd name="T32" fmla="*/ 65 w 123"/>
                <a:gd name="T33" fmla="*/ 70 h 128"/>
                <a:gd name="T34" fmla="*/ 98 w 123"/>
                <a:gd name="T35" fmla="*/ 103 h 128"/>
                <a:gd name="T36" fmla="*/ 94 w 123"/>
                <a:gd name="T37" fmla="*/ 111 h 128"/>
                <a:gd name="T38" fmla="*/ 80 w 123"/>
                <a:gd name="T39" fmla="*/ 111 h 128"/>
                <a:gd name="T40" fmla="*/ 71 w 123"/>
                <a:gd name="T41" fmla="*/ 119 h 128"/>
                <a:gd name="T42" fmla="*/ 71 w 123"/>
                <a:gd name="T43" fmla="*/ 106 h 128"/>
                <a:gd name="T44" fmla="*/ 83 w 123"/>
                <a:gd name="T45" fmla="*/ 101 h 128"/>
                <a:gd name="T46" fmla="*/ 40 w 123"/>
                <a:gd name="T47" fmla="*/ 101 h 128"/>
                <a:gd name="T48" fmla="*/ 48 w 123"/>
                <a:gd name="T49" fmla="*/ 101 h 128"/>
                <a:gd name="T50" fmla="*/ 52 w 123"/>
                <a:gd name="T51" fmla="*/ 119 h 128"/>
                <a:gd name="T52" fmla="*/ 98 w 123"/>
                <a:gd name="T53" fmla="*/ 25 h 128"/>
                <a:gd name="T54" fmla="*/ 97 w 123"/>
                <a:gd name="T55" fmla="*/ 23 h 128"/>
                <a:gd name="T56" fmla="*/ 95 w 123"/>
                <a:gd name="T57" fmla="*/ 58 h 128"/>
                <a:gd name="T58" fmla="*/ 98 w 123"/>
                <a:gd name="T59" fmla="*/ 25 h 128"/>
                <a:gd name="T60" fmla="*/ 92 w 123"/>
                <a:gd name="T61" fmla="*/ 20 h 128"/>
                <a:gd name="T62" fmla="*/ 86 w 123"/>
                <a:gd name="T63" fmla="*/ 20 h 128"/>
                <a:gd name="T64" fmla="*/ 92 w 123"/>
                <a:gd name="T65" fmla="*/ 20 h 128"/>
                <a:gd name="T66" fmla="*/ 70 w 123"/>
                <a:gd name="T67" fmla="*/ 10 h 128"/>
                <a:gd name="T68" fmla="*/ 64 w 123"/>
                <a:gd name="T69" fmla="*/ 29 h 128"/>
                <a:gd name="T70" fmla="*/ 82 w 123"/>
                <a:gd name="T71" fmla="*/ 25 h 128"/>
                <a:gd name="T72" fmla="*/ 70 w 123"/>
                <a:gd name="T73" fmla="*/ 10 h 128"/>
                <a:gd name="T74" fmla="*/ 59 w 123"/>
                <a:gd name="T75" fmla="*/ 10 h 128"/>
                <a:gd name="T76" fmla="*/ 42 w 123"/>
                <a:gd name="T77" fmla="*/ 23 h 128"/>
                <a:gd name="T78" fmla="*/ 43 w 123"/>
                <a:gd name="T79" fmla="*/ 26 h 128"/>
                <a:gd name="T80" fmla="*/ 59 w 123"/>
                <a:gd name="T81" fmla="*/ 10 h 128"/>
                <a:gd name="T82" fmla="*/ 41 w 123"/>
                <a:gd name="T83" fmla="*/ 14 h 128"/>
                <a:gd name="T84" fmla="*/ 36 w 123"/>
                <a:gd name="T85" fmla="*/ 23 h 128"/>
                <a:gd name="T86" fmla="*/ 41 w 123"/>
                <a:gd name="T87" fmla="*/ 14 h 128"/>
                <a:gd name="T88" fmla="*/ 26 w 123"/>
                <a:gd name="T89" fmla="*/ 23 h 128"/>
                <a:gd name="T90" fmla="*/ 10 w 123"/>
                <a:gd name="T91" fmla="*/ 58 h 128"/>
                <a:gd name="T92" fmla="*/ 33 w 123"/>
                <a:gd name="T93" fmla="*/ 28 h 128"/>
                <a:gd name="T94" fmla="*/ 85 w 123"/>
                <a:gd name="T95" fmla="*/ 30 h 128"/>
                <a:gd name="T96" fmla="*/ 82 w 123"/>
                <a:gd name="T97" fmla="*/ 31 h 128"/>
                <a:gd name="T98" fmla="*/ 64 w 123"/>
                <a:gd name="T99" fmla="*/ 58 h 128"/>
                <a:gd name="T100" fmla="*/ 85 w 123"/>
                <a:gd name="T101" fmla="*/ 30 h 128"/>
                <a:gd name="T102" fmla="*/ 59 w 123"/>
                <a:gd name="T103" fmla="*/ 35 h 128"/>
                <a:gd name="T104" fmla="*/ 39 w 123"/>
                <a:gd name="T105" fmla="*/ 30 h 128"/>
                <a:gd name="T106" fmla="*/ 59 w 123"/>
                <a:gd name="T107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28">
                  <a:moveTo>
                    <a:pt x="62" y="0"/>
                  </a:moveTo>
                  <a:cubicBezTo>
                    <a:pt x="78" y="0"/>
                    <a:pt x="94" y="7"/>
                    <a:pt x="105" y="18"/>
                  </a:cubicBezTo>
                  <a:cubicBezTo>
                    <a:pt x="116" y="29"/>
                    <a:pt x="123" y="44"/>
                    <a:pt x="123" y="61"/>
                  </a:cubicBezTo>
                  <a:cubicBezTo>
                    <a:pt x="123" y="76"/>
                    <a:pt x="117" y="90"/>
                    <a:pt x="108" y="101"/>
                  </a:cubicBezTo>
                  <a:cubicBezTo>
                    <a:pt x="104" y="105"/>
                    <a:pt x="97" y="99"/>
                    <a:pt x="101" y="95"/>
                  </a:cubicBezTo>
                  <a:cubicBezTo>
                    <a:pt x="108" y="86"/>
                    <a:pt x="113" y="75"/>
                    <a:pt x="113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72"/>
                    <a:pt x="94" y="79"/>
                    <a:pt x="92" y="86"/>
                  </a:cubicBezTo>
                  <a:cubicBezTo>
                    <a:pt x="91" y="90"/>
                    <a:pt x="86" y="88"/>
                    <a:pt x="87" y="85"/>
                  </a:cubicBezTo>
                  <a:cubicBezTo>
                    <a:pt x="88" y="78"/>
                    <a:pt x="90" y="71"/>
                    <a:pt x="90" y="64"/>
                  </a:cubicBezTo>
                  <a:cubicBezTo>
                    <a:pt x="67" y="64"/>
                    <a:pt x="57" y="64"/>
                    <a:pt x="33" y="64"/>
                  </a:cubicBezTo>
                  <a:cubicBezTo>
                    <a:pt x="34" y="71"/>
                    <a:pt x="35" y="78"/>
                    <a:pt x="36" y="85"/>
                  </a:cubicBezTo>
                  <a:cubicBezTo>
                    <a:pt x="37" y="89"/>
                    <a:pt x="32" y="90"/>
                    <a:pt x="31" y="85"/>
                  </a:cubicBezTo>
                  <a:cubicBezTo>
                    <a:pt x="29" y="79"/>
                    <a:pt x="28" y="72"/>
                    <a:pt x="28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1" y="76"/>
                    <a:pt x="15" y="86"/>
                    <a:pt x="22" y="94"/>
                  </a:cubicBezTo>
                  <a:cubicBezTo>
                    <a:pt x="26" y="99"/>
                    <a:pt x="19" y="105"/>
                    <a:pt x="15" y="101"/>
                  </a:cubicBezTo>
                  <a:cubicBezTo>
                    <a:pt x="6" y="90"/>
                    <a:pt x="0" y="76"/>
                    <a:pt x="0" y="61"/>
                  </a:cubicBezTo>
                  <a:cubicBezTo>
                    <a:pt x="0" y="44"/>
                    <a:pt x="7" y="29"/>
                    <a:pt x="18" y="18"/>
                  </a:cubicBezTo>
                  <a:cubicBezTo>
                    <a:pt x="29" y="7"/>
                    <a:pt x="45" y="0"/>
                    <a:pt x="62" y="0"/>
                  </a:cubicBezTo>
                  <a:close/>
                  <a:moveTo>
                    <a:pt x="80" y="111"/>
                  </a:moveTo>
                  <a:cubicBezTo>
                    <a:pt x="80" y="111"/>
                    <a:pt x="80" y="111"/>
                    <a:pt x="80" y="111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6"/>
                    <a:pt x="78" y="128"/>
                    <a:pt x="76" y="12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5" y="128"/>
                    <a:pt x="43" y="126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11"/>
                    <a:pt x="43" y="111"/>
                    <a:pt x="43" y="111"/>
                  </a:cubicBezTo>
                  <a:cubicBezTo>
                    <a:pt x="29" y="111"/>
                    <a:pt x="29" y="111"/>
                    <a:pt x="29" y="111"/>
                  </a:cubicBezTo>
                  <a:cubicBezTo>
                    <a:pt x="26" y="111"/>
                    <a:pt x="24" y="109"/>
                    <a:pt x="24" y="106"/>
                  </a:cubicBezTo>
                  <a:cubicBezTo>
                    <a:pt x="24" y="105"/>
                    <a:pt x="25" y="103"/>
                    <a:pt x="25" y="103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60" y="68"/>
                    <a:pt x="63" y="68"/>
                    <a:pt x="65" y="70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98" y="103"/>
                    <a:pt x="98" y="103"/>
                    <a:pt x="98" y="103"/>
                  </a:cubicBezTo>
                  <a:cubicBezTo>
                    <a:pt x="100" y="104"/>
                    <a:pt x="100" y="107"/>
                    <a:pt x="98" y="109"/>
                  </a:cubicBezTo>
                  <a:cubicBezTo>
                    <a:pt x="97" y="110"/>
                    <a:pt x="96" y="111"/>
                    <a:pt x="94" y="111"/>
                  </a:cubicBezTo>
                  <a:cubicBezTo>
                    <a:pt x="94" y="111"/>
                    <a:pt x="94" y="111"/>
                    <a:pt x="94" y="111"/>
                  </a:cubicBezTo>
                  <a:cubicBezTo>
                    <a:pt x="80" y="111"/>
                    <a:pt x="80" y="111"/>
                    <a:pt x="80" y="111"/>
                  </a:cubicBezTo>
                  <a:close/>
                  <a:moveTo>
                    <a:pt x="71" y="119"/>
                  </a:moveTo>
                  <a:cubicBezTo>
                    <a:pt x="71" y="119"/>
                    <a:pt x="71" y="119"/>
                    <a:pt x="71" y="119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103"/>
                    <a:pt x="73" y="101"/>
                    <a:pt x="76" y="101"/>
                  </a:cubicBezTo>
                  <a:cubicBezTo>
                    <a:pt x="83" y="101"/>
                    <a:pt x="83" y="101"/>
                    <a:pt x="83" y="101"/>
                  </a:cubicBezTo>
                  <a:cubicBezTo>
                    <a:pt x="62" y="80"/>
                    <a:pt x="62" y="80"/>
                    <a:pt x="62" y="8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0" y="101"/>
                    <a:pt x="52" y="103"/>
                    <a:pt x="52" y="106"/>
                  </a:cubicBezTo>
                  <a:cubicBezTo>
                    <a:pt x="52" y="119"/>
                    <a:pt x="52" y="119"/>
                    <a:pt x="52" y="119"/>
                  </a:cubicBezTo>
                  <a:cubicBezTo>
                    <a:pt x="71" y="119"/>
                    <a:pt x="71" y="119"/>
                    <a:pt x="71" y="119"/>
                  </a:cubicBezTo>
                  <a:close/>
                  <a:moveTo>
                    <a:pt x="98" y="25"/>
                  </a:moveTo>
                  <a:cubicBezTo>
                    <a:pt x="98" y="25"/>
                    <a:pt x="98" y="25"/>
                    <a:pt x="98" y="25"/>
                  </a:cubicBezTo>
                  <a:cubicBezTo>
                    <a:pt x="98" y="24"/>
                    <a:pt x="97" y="24"/>
                    <a:pt x="97" y="23"/>
                  </a:cubicBezTo>
                  <a:cubicBezTo>
                    <a:pt x="95" y="25"/>
                    <a:pt x="92" y="26"/>
                    <a:pt x="90" y="28"/>
                  </a:cubicBezTo>
                  <a:cubicBezTo>
                    <a:pt x="93" y="37"/>
                    <a:pt x="95" y="47"/>
                    <a:pt x="95" y="58"/>
                  </a:cubicBezTo>
                  <a:cubicBezTo>
                    <a:pt x="113" y="58"/>
                    <a:pt x="113" y="58"/>
                    <a:pt x="113" y="58"/>
                  </a:cubicBezTo>
                  <a:cubicBezTo>
                    <a:pt x="112" y="45"/>
                    <a:pt x="107" y="33"/>
                    <a:pt x="98" y="25"/>
                  </a:cubicBezTo>
                  <a:close/>
                  <a:moveTo>
                    <a:pt x="92" y="20"/>
                  </a:moveTo>
                  <a:cubicBezTo>
                    <a:pt x="92" y="20"/>
                    <a:pt x="92" y="20"/>
                    <a:pt x="92" y="20"/>
                  </a:cubicBezTo>
                  <a:cubicBezTo>
                    <a:pt x="89" y="17"/>
                    <a:pt x="86" y="15"/>
                    <a:pt x="82" y="14"/>
                  </a:cubicBezTo>
                  <a:cubicBezTo>
                    <a:pt x="83" y="15"/>
                    <a:pt x="85" y="18"/>
                    <a:pt x="86" y="20"/>
                  </a:cubicBezTo>
                  <a:cubicBezTo>
                    <a:pt x="86" y="21"/>
                    <a:pt x="87" y="22"/>
                    <a:pt x="87" y="23"/>
                  </a:cubicBezTo>
                  <a:cubicBezTo>
                    <a:pt x="89" y="22"/>
                    <a:pt x="91" y="21"/>
                    <a:pt x="92" y="20"/>
                  </a:cubicBezTo>
                  <a:close/>
                  <a:moveTo>
                    <a:pt x="70" y="10"/>
                  </a:moveTo>
                  <a:cubicBezTo>
                    <a:pt x="70" y="10"/>
                    <a:pt x="70" y="10"/>
                    <a:pt x="70" y="10"/>
                  </a:cubicBezTo>
                  <a:cubicBezTo>
                    <a:pt x="68" y="10"/>
                    <a:pt x="66" y="10"/>
                    <a:pt x="64" y="1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70" y="29"/>
                    <a:pt x="75" y="28"/>
                    <a:pt x="80" y="26"/>
                  </a:cubicBezTo>
                  <a:cubicBezTo>
                    <a:pt x="81" y="26"/>
                    <a:pt x="82" y="25"/>
                    <a:pt x="82" y="25"/>
                  </a:cubicBezTo>
                  <a:cubicBezTo>
                    <a:pt x="82" y="24"/>
                    <a:pt x="81" y="23"/>
                    <a:pt x="81" y="23"/>
                  </a:cubicBezTo>
                  <a:cubicBezTo>
                    <a:pt x="78" y="17"/>
                    <a:pt x="74" y="13"/>
                    <a:pt x="70" y="10"/>
                  </a:cubicBezTo>
                  <a:close/>
                  <a:moveTo>
                    <a:pt x="59" y="10"/>
                  </a:moveTo>
                  <a:cubicBezTo>
                    <a:pt x="59" y="10"/>
                    <a:pt x="59" y="10"/>
                    <a:pt x="59" y="10"/>
                  </a:cubicBezTo>
                  <a:cubicBezTo>
                    <a:pt x="57" y="10"/>
                    <a:pt x="55" y="10"/>
                    <a:pt x="53" y="10"/>
                  </a:cubicBezTo>
                  <a:cubicBezTo>
                    <a:pt x="49" y="13"/>
                    <a:pt x="45" y="17"/>
                    <a:pt x="42" y="23"/>
                  </a:cubicBezTo>
                  <a:cubicBezTo>
                    <a:pt x="42" y="23"/>
                    <a:pt x="41" y="24"/>
                    <a:pt x="41" y="25"/>
                  </a:cubicBezTo>
                  <a:cubicBezTo>
                    <a:pt x="41" y="25"/>
                    <a:pt x="42" y="26"/>
                    <a:pt x="43" y="26"/>
                  </a:cubicBezTo>
                  <a:cubicBezTo>
                    <a:pt x="48" y="28"/>
                    <a:pt x="53" y="29"/>
                    <a:pt x="59" y="29"/>
                  </a:cubicBezTo>
                  <a:cubicBezTo>
                    <a:pt x="59" y="10"/>
                    <a:pt x="59" y="10"/>
                    <a:pt x="59" y="10"/>
                  </a:cubicBezTo>
                  <a:close/>
                  <a:moveTo>
                    <a:pt x="41" y="14"/>
                  </a:moveTo>
                  <a:cubicBezTo>
                    <a:pt x="41" y="14"/>
                    <a:pt x="41" y="14"/>
                    <a:pt x="41" y="14"/>
                  </a:cubicBezTo>
                  <a:cubicBezTo>
                    <a:pt x="37" y="15"/>
                    <a:pt x="34" y="17"/>
                    <a:pt x="31" y="20"/>
                  </a:cubicBezTo>
                  <a:cubicBezTo>
                    <a:pt x="32" y="21"/>
                    <a:pt x="34" y="22"/>
                    <a:pt x="36" y="23"/>
                  </a:cubicBezTo>
                  <a:cubicBezTo>
                    <a:pt x="36" y="22"/>
                    <a:pt x="37" y="21"/>
                    <a:pt x="37" y="20"/>
                  </a:cubicBezTo>
                  <a:cubicBezTo>
                    <a:pt x="38" y="18"/>
                    <a:pt x="40" y="15"/>
                    <a:pt x="41" y="14"/>
                  </a:cubicBezTo>
                  <a:close/>
                  <a:moveTo>
                    <a:pt x="26" y="23"/>
                  </a:move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4"/>
                    <a:pt x="25" y="25"/>
                  </a:cubicBezTo>
                  <a:cubicBezTo>
                    <a:pt x="16" y="33"/>
                    <a:pt x="11" y="45"/>
                    <a:pt x="10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8" y="47"/>
                    <a:pt x="30" y="37"/>
                    <a:pt x="33" y="28"/>
                  </a:cubicBezTo>
                  <a:cubicBezTo>
                    <a:pt x="31" y="26"/>
                    <a:pt x="29" y="25"/>
                    <a:pt x="26" y="23"/>
                  </a:cubicBezTo>
                  <a:close/>
                  <a:moveTo>
                    <a:pt x="85" y="30"/>
                  </a:moveTo>
                  <a:cubicBezTo>
                    <a:pt x="85" y="30"/>
                    <a:pt x="85" y="30"/>
                    <a:pt x="85" y="30"/>
                  </a:cubicBezTo>
                  <a:cubicBezTo>
                    <a:pt x="84" y="31"/>
                    <a:pt x="83" y="31"/>
                    <a:pt x="82" y="31"/>
                  </a:cubicBezTo>
                  <a:cubicBezTo>
                    <a:pt x="77" y="33"/>
                    <a:pt x="71" y="35"/>
                    <a:pt x="64" y="35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89" y="48"/>
                    <a:pt x="88" y="38"/>
                    <a:pt x="85" y="30"/>
                  </a:cubicBezTo>
                  <a:close/>
                  <a:moveTo>
                    <a:pt x="59" y="35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2" y="35"/>
                    <a:pt x="46" y="33"/>
                    <a:pt x="41" y="31"/>
                  </a:cubicBezTo>
                  <a:cubicBezTo>
                    <a:pt x="40" y="31"/>
                    <a:pt x="39" y="31"/>
                    <a:pt x="39" y="30"/>
                  </a:cubicBezTo>
                  <a:cubicBezTo>
                    <a:pt x="35" y="38"/>
                    <a:pt x="34" y="48"/>
                    <a:pt x="33" y="58"/>
                  </a:cubicBezTo>
                  <a:cubicBezTo>
                    <a:pt x="59" y="58"/>
                    <a:pt x="59" y="58"/>
                    <a:pt x="59" y="58"/>
                  </a:cubicBezTo>
                  <a:cubicBezTo>
                    <a:pt x="59" y="35"/>
                    <a:pt x="59" y="35"/>
                    <a:pt x="59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8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508250" y="3548063"/>
            <a:ext cx="587375" cy="587375"/>
            <a:chOff x="3527227" y="4988149"/>
            <a:chExt cx="825996" cy="825996"/>
          </a:xfrm>
        </p:grpSpPr>
        <p:sp>
          <p:nvSpPr>
            <p:cNvPr id="26635" name="Oval 11"/>
            <p:cNvSpPr>
              <a:spLocks noChangeArrowheads="1"/>
            </p:cNvSpPr>
            <p:nvPr/>
          </p:nvSpPr>
          <p:spPr bwMode="auto">
            <a:xfrm>
              <a:off x="3527227" y="4988149"/>
              <a:ext cx="825996" cy="82599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280"/>
            </a:p>
          </p:txBody>
        </p:sp>
        <p:sp>
          <p:nvSpPr>
            <p:cNvPr id="26641" name="Freeform 17"/>
            <p:cNvSpPr>
              <a:spLocks noEditPoints="1"/>
            </p:cNvSpPr>
            <p:nvPr/>
          </p:nvSpPr>
          <p:spPr bwMode="auto">
            <a:xfrm>
              <a:off x="3743773" y="5240413"/>
              <a:ext cx="361652" cy="321469"/>
            </a:xfrm>
            <a:custGeom>
              <a:avLst/>
              <a:gdLst>
                <a:gd name="T0" fmla="*/ 5 w 123"/>
                <a:gd name="T1" fmla="*/ 0 h 108"/>
                <a:gd name="T2" fmla="*/ 123 w 123"/>
                <a:gd name="T3" fmla="*/ 5 h 108"/>
                <a:gd name="T4" fmla="*/ 123 w 123"/>
                <a:gd name="T5" fmla="*/ 104 h 108"/>
                <a:gd name="T6" fmla="*/ 118 w 123"/>
                <a:gd name="T7" fmla="*/ 108 h 108"/>
                <a:gd name="T8" fmla="*/ 0 w 123"/>
                <a:gd name="T9" fmla="*/ 104 h 108"/>
                <a:gd name="T10" fmla="*/ 0 w 123"/>
                <a:gd name="T11" fmla="*/ 77 h 108"/>
                <a:gd name="T12" fmla="*/ 3 w 123"/>
                <a:gd name="T13" fmla="*/ 75 h 108"/>
                <a:gd name="T14" fmla="*/ 26 w 123"/>
                <a:gd name="T15" fmla="*/ 75 h 108"/>
                <a:gd name="T16" fmla="*/ 28 w 123"/>
                <a:gd name="T17" fmla="*/ 84 h 108"/>
                <a:gd name="T18" fmla="*/ 28 w 123"/>
                <a:gd name="T19" fmla="*/ 50 h 108"/>
                <a:gd name="T20" fmla="*/ 28 w 123"/>
                <a:gd name="T21" fmla="*/ 56 h 108"/>
                <a:gd name="T22" fmla="*/ 3 w 123"/>
                <a:gd name="T23" fmla="*/ 59 h 108"/>
                <a:gd name="T24" fmla="*/ 0 w 123"/>
                <a:gd name="T25" fmla="*/ 56 h 108"/>
                <a:gd name="T26" fmla="*/ 5 w 123"/>
                <a:gd name="T27" fmla="*/ 0 h 108"/>
                <a:gd name="T28" fmla="*/ 10 w 123"/>
                <a:gd name="T29" fmla="*/ 80 h 108"/>
                <a:gd name="T30" fmla="*/ 113 w 123"/>
                <a:gd name="T31" fmla="*/ 99 h 108"/>
                <a:gd name="T32" fmla="*/ 10 w 123"/>
                <a:gd name="T33" fmla="*/ 35 h 108"/>
                <a:gd name="T34" fmla="*/ 23 w 123"/>
                <a:gd name="T35" fmla="*/ 53 h 108"/>
                <a:gd name="T36" fmla="*/ 26 w 123"/>
                <a:gd name="T37" fmla="*/ 40 h 108"/>
                <a:gd name="T38" fmla="*/ 28 w 123"/>
                <a:gd name="T39" fmla="*/ 41 h 108"/>
                <a:gd name="T40" fmla="*/ 52 w 123"/>
                <a:gd name="T41" fmla="*/ 69 h 108"/>
                <a:gd name="T42" fmla="*/ 24 w 123"/>
                <a:gd name="T43" fmla="*/ 93 h 108"/>
                <a:gd name="T44" fmla="*/ 23 w 123"/>
                <a:gd name="T45" fmla="*/ 80 h 108"/>
                <a:gd name="T46" fmla="*/ 103 w 123"/>
                <a:gd name="T47" fmla="*/ 45 h 108"/>
                <a:gd name="T48" fmla="*/ 106 w 123"/>
                <a:gd name="T49" fmla="*/ 48 h 108"/>
                <a:gd name="T50" fmla="*/ 63 w 123"/>
                <a:gd name="T51" fmla="*/ 51 h 108"/>
                <a:gd name="T52" fmla="*/ 63 w 123"/>
                <a:gd name="T53" fmla="*/ 45 h 108"/>
                <a:gd name="T54" fmla="*/ 92 w 123"/>
                <a:gd name="T55" fmla="*/ 83 h 108"/>
                <a:gd name="T56" fmla="*/ 94 w 123"/>
                <a:gd name="T57" fmla="*/ 85 h 108"/>
                <a:gd name="T58" fmla="*/ 63 w 123"/>
                <a:gd name="T59" fmla="*/ 88 h 108"/>
                <a:gd name="T60" fmla="*/ 63 w 123"/>
                <a:gd name="T61" fmla="*/ 83 h 108"/>
                <a:gd name="T62" fmla="*/ 103 w 123"/>
                <a:gd name="T63" fmla="*/ 58 h 108"/>
                <a:gd name="T64" fmla="*/ 106 w 123"/>
                <a:gd name="T65" fmla="*/ 61 h 108"/>
                <a:gd name="T66" fmla="*/ 63 w 123"/>
                <a:gd name="T67" fmla="*/ 63 h 108"/>
                <a:gd name="T68" fmla="*/ 63 w 123"/>
                <a:gd name="T69" fmla="*/ 58 h 108"/>
                <a:gd name="T70" fmla="*/ 103 w 123"/>
                <a:gd name="T71" fmla="*/ 70 h 108"/>
                <a:gd name="T72" fmla="*/ 106 w 123"/>
                <a:gd name="T73" fmla="*/ 73 h 108"/>
                <a:gd name="T74" fmla="*/ 63 w 123"/>
                <a:gd name="T75" fmla="*/ 76 h 108"/>
                <a:gd name="T76" fmla="*/ 63 w 123"/>
                <a:gd name="T77" fmla="*/ 70 h 108"/>
                <a:gd name="T78" fmla="*/ 106 w 123"/>
                <a:gd name="T79" fmla="*/ 15 h 108"/>
                <a:gd name="T80" fmla="*/ 111 w 123"/>
                <a:gd name="T81" fmla="*/ 19 h 108"/>
                <a:gd name="T82" fmla="*/ 101 w 123"/>
                <a:gd name="T83" fmla="*/ 19 h 108"/>
                <a:gd name="T84" fmla="*/ 94 w 123"/>
                <a:gd name="T85" fmla="*/ 15 h 108"/>
                <a:gd name="T86" fmla="*/ 99 w 123"/>
                <a:gd name="T87" fmla="*/ 19 h 108"/>
                <a:gd name="T88" fmla="*/ 90 w 123"/>
                <a:gd name="T89" fmla="*/ 19 h 108"/>
                <a:gd name="T90" fmla="*/ 83 w 123"/>
                <a:gd name="T91" fmla="*/ 15 h 108"/>
                <a:gd name="T92" fmla="*/ 88 w 123"/>
                <a:gd name="T93" fmla="*/ 19 h 108"/>
                <a:gd name="T94" fmla="*/ 78 w 123"/>
                <a:gd name="T95" fmla="*/ 19 h 108"/>
                <a:gd name="T96" fmla="*/ 10 w 123"/>
                <a:gd name="T97" fmla="*/ 29 h 108"/>
                <a:gd name="T98" fmla="*/ 113 w 123"/>
                <a:gd name="T99" fmla="*/ 29 h 108"/>
                <a:gd name="T100" fmla="*/ 10 w 123"/>
                <a:gd name="T101" fmla="*/ 1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3" h="108">
                  <a:moveTo>
                    <a:pt x="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21" y="0"/>
                    <a:pt x="123" y="2"/>
                    <a:pt x="123" y="5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23" y="106"/>
                    <a:pt x="121" y="108"/>
                    <a:pt x="118" y="108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5" y="108"/>
                    <a:pt x="5" y="108"/>
                    <a:pt x="5" y="108"/>
                  </a:cubicBezTo>
                  <a:cubicBezTo>
                    <a:pt x="3" y="108"/>
                    <a:pt x="0" y="106"/>
                    <a:pt x="0" y="104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27" y="75"/>
                    <a:pt x="28" y="76"/>
                    <a:pt x="28" y="77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28" y="58"/>
                    <a:pt x="27" y="59"/>
                    <a:pt x="26" y="59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2" y="59"/>
                    <a:pt x="0" y="58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lose/>
                  <a:moveTo>
                    <a:pt x="10" y="80"/>
                  </a:moveTo>
                  <a:cubicBezTo>
                    <a:pt x="10" y="80"/>
                    <a:pt x="10" y="80"/>
                    <a:pt x="10" y="80"/>
                  </a:cubicBezTo>
                  <a:cubicBezTo>
                    <a:pt x="10" y="99"/>
                    <a:pt x="10" y="99"/>
                    <a:pt x="10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35"/>
                    <a:pt x="113" y="35"/>
                    <a:pt x="113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53"/>
                    <a:pt x="10" y="53"/>
                    <a:pt x="10" y="5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1"/>
                    <a:pt x="24" y="40"/>
                    <a:pt x="26" y="40"/>
                  </a:cubicBezTo>
                  <a:cubicBezTo>
                    <a:pt x="26" y="40"/>
                    <a:pt x="27" y="40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3" y="66"/>
                    <a:pt x="53" y="68"/>
                    <a:pt x="52" y="69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27" y="94"/>
                    <a:pt x="25" y="94"/>
                    <a:pt x="24" y="93"/>
                  </a:cubicBezTo>
                  <a:cubicBezTo>
                    <a:pt x="23" y="92"/>
                    <a:pt x="23" y="92"/>
                    <a:pt x="23" y="91"/>
                  </a:cubicBezTo>
                  <a:cubicBezTo>
                    <a:pt x="23" y="80"/>
                    <a:pt x="23" y="80"/>
                    <a:pt x="23" y="80"/>
                  </a:cubicBezTo>
                  <a:cubicBezTo>
                    <a:pt x="10" y="80"/>
                    <a:pt x="10" y="80"/>
                    <a:pt x="10" y="80"/>
                  </a:cubicBezTo>
                  <a:close/>
                  <a:moveTo>
                    <a:pt x="103" y="45"/>
                  </a:moveTo>
                  <a:cubicBezTo>
                    <a:pt x="103" y="45"/>
                    <a:pt x="103" y="45"/>
                    <a:pt x="103" y="45"/>
                  </a:cubicBezTo>
                  <a:cubicBezTo>
                    <a:pt x="104" y="45"/>
                    <a:pt x="106" y="47"/>
                    <a:pt x="106" y="48"/>
                  </a:cubicBezTo>
                  <a:cubicBezTo>
                    <a:pt x="106" y="50"/>
                    <a:pt x="104" y="51"/>
                    <a:pt x="103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1"/>
                    <a:pt x="60" y="50"/>
                    <a:pt x="60" y="48"/>
                  </a:cubicBezTo>
                  <a:cubicBezTo>
                    <a:pt x="60" y="47"/>
                    <a:pt x="61" y="45"/>
                    <a:pt x="63" y="45"/>
                  </a:cubicBezTo>
                  <a:cubicBezTo>
                    <a:pt x="103" y="45"/>
                    <a:pt x="103" y="45"/>
                    <a:pt x="103" y="45"/>
                  </a:cubicBezTo>
                  <a:close/>
                  <a:moveTo>
                    <a:pt x="92" y="83"/>
                  </a:moveTo>
                  <a:cubicBezTo>
                    <a:pt x="92" y="83"/>
                    <a:pt x="92" y="83"/>
                    <a:pt x="92" y="83"/>
                  </a:cubicBezTo>
                  <a:cubicBezTo>
                    <a:pt x="93" y="83"/>
                    <a:pt x="94" y="84"/>
                    <a:pt x="94" y="85"/>
                  </a:cubicBezTo>
                  <a:cubicBezTo>
                    <a:pt x="94" y="87"/>
                    <a:pt x="93" y="88"/>
                    <a:pt x="92" y="88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1" y="88"/>
                    <a:pt x="60" y="87"/>
                    <a:pt x="60" y="85"/>
                  </a:cubicBezTo>
                  <a:cubicBezTo>
                    <a:pt x="60" y="84"/>
                    <a:pt x="61" y="83"/>
                    <a:pt x="63" y="83"/>
                  </a:cubicBezTo>
                  <a:cubicBezTo>
                    <a:pt x="92" y="83"/>
                    <a:pt x="92" y="83"/>
                    <a:pt x="92" y="83"/>
                  </a:cubicBezTo>
                  <a:close/>
                  <a:moveTo>
                    <a:pt x="103" y="58"/>
                  </a:moveTo>
                  <a:cubicBezTo>
                    <a:pt x="103" y="58"/>
                    <a:pt x="103" y="58"/>
                    <a:pt x="103" y="58"/>
                  </a:cubicBezTo>
                  <a:cubicBezTo>
                    <a:pt x="104" y="58"/>
                    <a:pt x="106" y="59"/>
                    <a:pt x="106" y="61"/>
                  </a:cubicBezTo>
                  <a:cubicBezTo>
                    <a:pt x="106" y="62"/>
                    <a:pt x="104" y="63"/>
                    <a:pt x="103" y="63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61" y="63"/>
                    <a:pt x="60" y="62"/>
                    <a:pt x="60" y="61"/>
                  </a:cubicBezTo>
                  <a:cubicBezTo>
                    <a:pt x="60" y="59"/>
                    <a:pt x="61" y="58"/>
                    <a:pt x="63" y="58"/>
                  </a:cubicBezTo>
                  <a:cubicBezTo>
                    <a:pt x="103" y="58"/>
                    <a:pt x="103" y="58"/>
                    <a:pt x="103" y="58"/>
                  </a:cubicBezTo>
                  <a:close/>
                  <a:moveTo>
                    <a:pt x="103" y="70"/>
                  </a:moveTo>
                  <a:cubicBezTo>
                    <a:pt x="103" y="70"/>
                    <a:pt x="103" y="70"/>
                    <a:pt x="103" y="70"/>
                  </a:cubicBezTo>
                  <a:cubicBezTo>
                    <a:pt x="104" y="70"/>
                    <a:pt x="106" y="71"/>
                    <a:pt x="106" y="73"/>
                  </a:cubicBezTo>
                  <a:cubicBezTo>
                    <a:pt x="106" y="75"/>
                    <a:pt x="104" y="76"/>
                    <a:pt x="103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1" y="76"/>
                    <a:pt x="60" y="75"/>
                    <a:pt x="60" y="73"/>
                  </a:cubicBezTo>
                  <a:cubicBezTo>
                    <a:pt x="60" y="71"/>
                    <a:pt x="61" y="70"/>
                    <a:pt x="63" y="70"/>
                  </a:cubicBezTo>
                  <a:cubicBezTo>
                    <a:pt x="103" y="70"/>
                    <a:pt x="103" y="70"/>
                    <a:pt x="103" y="70"/>
                  </a:cubicBezTo>
                  <a:close/>
                  <a:moveTo>
                    <a:pt x="106" y="15"/>
                  </a:moveTo>
                  <a:cubicBezTo>
                    <a:pt x="106" y="15"/>
                    <a:pt x="106" y="15"/>
                    <a:pt x="106" y="15"/>
                  </a:cubicBezTo>
                  <a:cubicBezTo>
                    <a:pt x="108" y="15"/>
                    <a:pt x="111" y="17"/>
                    <a:pt x="111" y="19"/>
                  </a:cubicBezTo>
                  <a:cubicBezTo>
                    <a:pt x="111" y="22"/>
                    <a:pt x="108" y="24"/>
                    <a:pt x="106" y="24"/>
                  </a:cubicBezTo>
                  <a:cubicBezTo>
                    <a:pt x="103" y="24"/>
                    <a:pt x="101" y="22"/>
                    <a:pt x="101" y="19"/>
                  </a:cubicBezTo>
                  <a:cubicBezTo>
                    <a:pt x="101" y="17"/>
                    <a:pt x="103" y="15"/>
                    <a:pt x="106" y="15"/>
                  </a:cubicBezTo>
                  <a:close/>
                  <a:moveTo>
                    <a:pt x="94" y="15"/>
                  </a:moveTo>
                  <a:cubicBezTo>
                    <a:pt x="94" y="15"/>
                    <a:pt x="94" y="15"/>
                    <a:pt x="94" y="15"/>
                  </a:cubicBezTo>
                  <a:cubicBezTo>
                    <a:pt x="97" y="15"/>
                    <a:pt x="99" y="17"/>
                    <a:pt x="99" y="19"/>
                  </a:cubicBezTo>
                  <a:cubicBezTo>
                    <a:pt x="99" y="22"/>
                    <a:pt x="97" y="24"/>
                    <a:pt x="94" y="24"/>
                  </a:cubicBezTo>
                  <a:cubicBezTo>
                    <a:pt x="92" y="24"/>
                    <a:pt x="90" y="22"/>
                    <a:pt x="90" y="19"/>
                  </a:cubicBezTo>
                  <a:cubicBezTo>
                    <a:pt x="90" y="17"/>
                    <a:pt x="92" y="15"/>
                    <a:pt x="94" y="15"/>
                  </a:cubicBezTo>
                  <a:close/>
                  <a:moveTo>
                    <a:pt x="83" y="15"/>
                  </a:moveTo>
                  <a:cubicBezTo>
                    <a:pt x="83" y="15"/>
                    <a:pt x="83" y="15"/>
                    <a:pt x="83" y="15"/>
                  </a:cubicBezTo>
                  <a:cubicBezTo>
                    <a:pt x="85" y="15"/>
                    <a:pt x="88" y="17"/>
                    <a:pt x="88" y="19"/>
                  </a:cubicBezTo>
                  <a:cubicBezTo>
                    <a:pt x="88" y="22"/>
                    <a:pt x="85" y="24"/>
                    <a:pt x="83" y="24"/>
                  </a:cubicBezTo>
                  <a:cubicBezTo>
                    <a:pt x="80" y="24"/>
                    <a:pt x="78" y="22"/>
                    <a:pt x="78" y="19"/>
                  </a:cubicBezTo>
                  <a:cubicBezTo>
                    <a:pt x="78" y="17"/>
                    <a:pt x="80" y="15"/>
                    <a:pt x="83" y="15"/>
                  </a:cubicBezTo>
                  <a:close/>
                  <a:moveTo>
                    <a:pt x="10" y="29"/>
                  </a:moveTo>
                  <a:cubicBezTo>
                    <a:pt x="10" y="29"/>
                    <a:pt x="10" y="29"/>
                    <a:pt x="10" y="29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29"/>
                    <a:pt x="10" y="29"/>
                    <a:pt x="10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8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048375" y="1914526"/>
            <a:ext cx="587375" cy="590550"/>
            <a:chOff x="8505528" y="2690987"/>
            <a:chExt cx="825996" cy="830461"/>
          </a:xfrm>
        </p:grpSpPr>
        <p:sp>
          <p:nvSpPr>
            <p:cNvPr id="26636" name="Oval 12"/>
            <p:cNvSpPr>
              <a:spLocks noChangeArrowheads="1"/>
            </p:cNvSpPr>
            <p:nvPr/>
          </p:nvSpPr>
          <p:spPr bwMode="auto">
            <a:xfrm>
              <a:off x="8505528" y="2690987"/>
              <a:ext cx="825996" cy="830461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round/>
            </a:ln>
          </p:spPr>
          <p:txBody>
            <a:bodyPr/>
            <a:lstStyle/>
            <a:p>
              <a:endParaRPr lang="zh-CN" altLang="en-US" sz="1280"/>
            </a:p>
          </p:txBody>
        </p:sp>
        <p:sp>
          <p:nvSpPr>
            <p:cNvPr id="26642" name="Freeform 18"/>
            <p:cNvSpPr>
              <a:spLocks noEditPoints="1"/>
            </p:cNvSpPr>
            <p:nvPr/>
          </p:nvSpPr>
          <p:spPr bwMode="auto">
            <a:xfrm>
              <a:off x="8737699" y="2952181"/>
              <a:ext cx="357188" cy="308074"/>
            </a:xfrm>
            <a:custGeom>
              <a:avLst/>
              <a:gdLst>
                <a:gd name="T0" fmla="*/ 101 w 122"/>
                <a:gd name="T1" fmla="*/ 17 h 106"/>
                <a:gd name="T2" fmla="*/ 15 w 122"/>
                <a:gd name="T3" fmla="*/ 48 h 106"/>
                <a:gd name="T4" fmla="*/ 9 w 122"/>
                <a:gd name="T5" fmla="*/ 58 h 106"/>
                <a:gd name="T6" fmla="*/ 17 w 122"/>
                <a:gd name="T7" fmla="*/ 59 h 106"/>
                <a:gd name="T8" fmla="*/ 107 w 122"/>
                <a:gd name="T9" fmla="*/ 96 h 106"/>
                <a:gd name="T10" fmla="*/ 107 w 122"/>
                <a:gd name="T11" fmla="*/ 97 h 106"/>
                <a:gd name="T12" fmla="*/ 112 w 122"/>
                <a:gd name="T13" fmla="*/ 97 h 106"/>
                <a:gd name="T14" fmla="*/ 112 w 122"/>
                <a:gd name="T15" fmla="*/ 97 h 106"/>
                <a:gd name="T16" fmla="*/ 113 w 122"/>
                <a:gd name="T17" fmla="*/ 96 h 106"/>
                <a:gd name="T18" fmla="*/ 113 w 122"/>
                <a:gd name="T19" fmla="*/ 9 h 106"/>
                <a:gd name="T20" fmla="*/ 112 w 122"/>
                <a:gd name="T21" fmla="*/ 9 h 106"/>
                <a:gd name="T22" fmla="*/ 107 w 122"/>
                <a:gd name="T23" fmla="*/ 9 h 106"/>
                <a:gd name="T24" fmla="*/ 107 w 122"/>
                <a:gd name="T25" fmla="*/ 10 h 106"/>
                <a:gd name="T26" fmla="*/ 107 w 122"/>
                <a:gd name="T27" fmla="*/ 11 h 106"/>
                <a:gd name="T28" fmla="*/ 107 w 122"/>
                <a:gd name="T29" fmla="*/ 96 h 106"/>
                <a:gd name="T30" fmla="*/ 92 w 122"/>
                <a:gd name="T31" fmla="*/ 24 h 106"/>
                <a:gd name="T32" fmla="*/ 94 w 122"/>
                <a:gd name="T33" fmla="*/ 30 h 106"/>
                <a:gd name="T34" fmla="*/ 25 w 122"/>
                <a:gd name="T35" fmla="*/ 51 h 106"/>
                <a:gd name="T36" fmla="*/ 92 w 122"/>
                <a:gd name="T37" fmla="*/ 24 h 106"/>
                <a:gd name="T38" fmla="*/ 34 w 122"/>
                <a:gd name="T39" fmla="*/ 75 h 106"/>
                <a:gd name="T40" fmla="*/ 32 w 122"/>
                <a:gd name="T41" fmla="*/ 83 h 106"/>
                <a:gd name="T42" fmla="*/ 58 w 122"/>
                <a:gd name="T43" fmla="*/ 93 h 106"/>
                <a:gd name="T44" fmla="*/ 62 w 122"/>
                <a:gd name="T45" fmla="*/ 93 h 106"/>
                <a:gd name="T46" fmla="*/ 64 w 122"/>
                <a:gd name="T47" fmla="*/ 91 h 106"/>
                <a:gd name="T48" fmla="*/ 66 w 122"/>
                <a:gd name="T49" fmla="*/ 86 h 106"/>
                <a:gd name="T50" fmla="*/ 74 w 122"/>
                <a:gd name="T51" fmla="*/ 90 h 106"/>
                <a:gd name="T52" fmla="*/ 73 w 122"/>
                <a:gd name="T53" fmla="*/ 94 h 106"/>
                <a:gd name="T54" fmla="*/ 66 w 122"/>
                <a:gd name="T55" fmla="*/ 102 h 106"/>
                <a:gd name="T56" fmla="*/ 55 w 122"/>
                <a:gd name="T57" fmla="*/ 102 h 106"/>
                <a:gd name="T58" fmla="*/ 32 w 122"/>
                <a:gd name="T59" fmla="*/ 94 h 106"/>
                <a:gd name="T60" fmla="*/ 23 w 122"/>
                <a:gd name="T61" fmla="*/ 76 h 106"/>
                <a:gd name="T62" fmla="*/ 14 w 122"/>
                <a:gd name="T63" fmla="*/ 68 h 106"/>
                <a:gd name="T64" fmla="*/ 2 w 122"/>
                <a:gd name="T65" fmla="*/ 65 h 106"/>
                <a:gd name="T66" fmla="*/ 0 w 122"/>
                <a:gd name="T67" fmla="*/ 60 h 106"/>
                <a:gd name="T68" fmla="*/ 2 w 122"/>
                <a:gd name="T69" fmla="*/ 41 h 106"/>
                <a:gd name="T70" fmla="*/ 8 w 122"/>
                <a:gd name="T71" fmla="*/ 38 h 106"/>
                <a:gd name="T72" fmla="*/ 98 w 122"/>
                <a:gd name="T73" fmla="*/ 8 h 106"/>
                <a:gd name="T74" fmla="*/ 101 w 122"/>
                <a:gd name="T75" fmla="*/ 2 h 106"/>
                <a:gd name="T76" fmla="*/ 112 w 122"/>
                <a:gd name="T77" fmla="*/ 0 h 106"/>
                <a:gd name="T78" fmla="*/ 120 w 122"/>
                <a:gd name="T79" fmla="*/ 3 h 106"/>
                <a:gd name="T80" fmla="*/ 122 w 122"/>
                <a:gd name="T81" fmla="*/ 96 h 106"/>
                <a:gd name="T82" fmla="*/ 119 w 122"/>
                <a:gd name="T83" fmla="*/ 104 h 106"/>
                <a:gd name="T84" fmla="*/ 112 w 122"/>
                <a:gd name="T85" fmla="*/ 106 h 106"/>
                <a:gd name="T86" fmla="*/ 101 w 122"/>
                <a:gd name="T87" fmla="*/ 103 h 106"/>
                <a:gd name="T88" fmla="*/ 74 w 122"/>
                <a:gd name="T89" fmla="*/ 90 h 106"/>
                <a:gd name="T90" fmla="*/ 101 w 122"/>
                <a:gd name="T91" fmla="*/ 2 h 106"/>
                <a:gd name="T92" fmla="*/ 101 w 122"/>
                <a:gd name="T93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280"/>
            </a:p>
          </p:txBody>
        </p:sp>
      </p:grpSp>
      <p:sp>
        <p:nvSpPr>
          <p:cNvPr id="22" name="TextBox 23"/>
          <p:cNvSpPr txBox="1"/>
          <p:nvPr/>
        </p:nvSpPr>
        <p:spPr>
          <a:xfrm>
            <a:off x="911331" y="2000647"/>
            <a:ext cx="1587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911331" y="179415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14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1331" y="3707527"/>
            <a:ext cx="1587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1331" y="350103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14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6790584" y="2000647"/>
            <a:ext cx="1587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6790584" y="179415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14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TextBox 23"/>
          <p:cNvSpPr txBox="1"/>
          <p:nvPr/>
        </p:nvSpPr>
        <p:spPr>
          <a:xfrm>
            <a:off x="6790584" y="3707527"/>
            <a:ext cx="1587376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TextBox 24"/>
          <p:cNvSpPr txBox="1"/>
          <p:nvPr/>
        </p:nvSpPr>
        <p:spPr>
          <a:xfrm>
            <a:off x="6790584" y="3501031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14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animBg="1"/>
      <p:bldP spid="26631" grpId="0" animBg="1"/>
      <p:bldP spid="26632" grpId="0" animBg="1"/>
      <p:bldP spid="26633" grpId="0" animBg="1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10671"/>
          <a:stretch>
            <a:fillRect/>
          </a:stretch>
        </p:blipFill>
        <p:spPr>
          <a:xfrm flipV="1">
            <a:off x="-9625" y="-23339"/>
            <a:ext cx="9143244" cy="24768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8"/>
          <a:stretch>
            <a:fillRect/>
          </a:stretch>
        </p:blipFill>
        <p:spPr>
          <a:xfrm>
            <a:off x="0" y="4514248"/>
            <a:ext cx="9143244" cy="6308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60982" r="56682" b="14388"/>
          <a:stretch>
            <a:fillRect/>
          </a:stretch>
        </p:blipFill>
        <p:spPr>
          <a:xfrm>
            <a:off x="-1422" y="2156059"/>
            <a:ext cx="1993851" cy="271117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73489" r="19151" b="15868"/>
          <a:stretch>
            <a:fillRect/>
          </a:stretch>
        </p:blipFill>
        <p:spPr>
          <a:xfrm>
            <a:off x="7111372" y="3620611"/>
            <a:ext cx="2461789" cy="98215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t="74058" r="42979" b="14388"/>
          <a:stretch>
            <a:fillRect/>
          </a:stretch>
        </p:blipFill>
        <p:spPr>
          <a:xfrm>
            <a:off x="2194794" y="3810715"/>
            <a:ext cx="1420679" cy="949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54163" y="2894865"/>
            <a:ext cx="4120426" cy="48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3198179" y="2320331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259150" y="2212319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Part 3</a:t>
            </a:r>
            <a:endParaRPr lang="zh-CN" alt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26 Rectángulo redondeado"/>
          <p:cNvSpPr>
            <a:spLocks noChangeAspect="1"/>
          </p:cNvSpPr>
          <p:nvPr/>
        </p:nvSpPr>
        <p:spPr>
          <a:xfrm>
            <a:off x="6792261" y="2029906"/>
            <a:ext cx="394823" cy="249929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1" name="26 Rectángulo redondeado"/>
          <p:cNvSpPr>
            <a:spLocks noChangeAspect="1"/>
          </p:cNvSpPr>
          <p:nvPr/>
        </p:nvSpPr>
        <p:spPr>
          <a:xfrm>
            <a:off x="3760577" y="1200571"/>
            <a:ext cx="594577" cy="376376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9" name="8 Rectángulo"/>
          <p:cNvSpPr/>
          <p:nvPr/>
        </p:nvSpPr>
        <p:spPr bwMode="auto">
          <a:xfrm>
            <a:off x="0" y="4715382"/>
            <a:ext cx="9144000" cy="429705"/>
          </a:xfrm>
          <a:prstGeom prst="rect">
            <a:avLst/>
          </a:prstGeom>
          <a:solidFill>
            <a:srgbClr val="5E8FB8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897890"/>
            <a:endParaRPr lang="es-SV">
              <a:solidFill>
                <a:srgbClr val="000000"/>
              </a:solidFill>
            </a:endParaRPr>
          </a:p>
        </p:txBody>
      </p:sp>
      <p:sp>
        <p:nvSpPr>
          <p:cNvPr id="21" name="20 Rectángulo"/>
          <p:cNvSpPr/>
          <p:nvPr/>
        </p:nvSpPr>
        <p:spPr bwMode="auto">
          <a:xfrm>
            <a:off x="0" y="4598160"/>
            <a:ext cx="9144000" cy="137504"/>
          </a:xfrm>
          <a:prstGeom prst="rect">
            <a:avLst/>
          </a:prstGeom>
          <a:solidFill>
            <a:srgbClr val="4A7DA8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897890"/>
            <a:endParaRPr lang="es-SV">
              <a:solidFill>
                <a:srgbClr val="000000"/>
              </a:solidFill>
            </a:endParaRPr>
          </a:p>
        </p:txBody>
      </p:sp>
      <p:sp>
        <p:nvSpPr>
          <p:cNvPr id="30" name="Rectangle 1"/>
          <p:cNvSpPr/>
          <p:nvPr/>
        </p:nvSpPr>
        <p:spPr>
          <a:xfrm rot="16200000">
            <a:off x="1893631" y="2415536"/>
            <a:ext cx="1964708" cy="8944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983" tIns="16972" rIns="33983" bIns="16972" rtlCol="0" anchor="ctr">
            <a:noAutofit/>
          </a:bodyPr>
          <a:lstStyle/>
          <a:p>
            <a:pPr algn="ctr" defTabSz="897890"/>
            <a:endParaRPr lang="id-ID" sz="9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1" name="Rectangle 1"/>
          <p:cNvSpPr/>
          <p:nvPr/>
        </p:nvSpPr>
        <p:spPr>
          <a:xfrm rot="16200000">
            <a:off x="3188593" y="2815843"/>
            <a:ext cx="1164177" cy="8944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983" tIns="16972" rIns="33983" bIns="16972" rtlCol="0" anchor="ctr">
            <a:noAutofit/>
          </a:bodyPr>
          <a:lstStyle/>
          <a:p>
            <a:pPr algn="ctr" defTabSz="897890"/>
            <a:endParaRPr lang="id-ID" sz="12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2" name="Rectangle 1"/>
          <p:cNvSpPr/>
          <p:nvPr/>
        </p:nvSpPr>
        <p:spPr>
          <a:xfrm rot="16200000">
            <a:off x="3227199" y="1959390"/>
            <a:ext cx="2876999" cy="8944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983" tIns="16972" rIns="33983" bIns="16972" rtlCol="0" anchor="ctr">
            <a:noAutofit/>
          </a:bodyPr>
          <a:lstStyle/>
          <a:p>
            <a:pPr algn="ctr" defTabSz="897890"/>
            <a:endParaRPr lang="id-ID" sz="12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3" name="Rectangle 1"/>
          <p:cNvSpPr/>
          <p:nvPr/>
        </p:nvSpPr>
        <p:spPr>
          <a:xfrm rot="16200000">
            <a:off x="4367718" y="2204978"/>
            <a:ext cx="2385824" cy="89441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3983" tIns="16972" rIns="33983" bIns="16972" rtlCol="0" anchor="ctr">
            <a:noAutofit/>
          </a:bodyPr>
          <a:lstStyle/>
          <a:p>
            <a:pPr algn="ctr" defTabSz="897890"/>
            <a:endParaRPr lang="id-ID" sz="10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4" name="Rectangle 1"/>
          <p:cNvSpPr/>
          <p:nvPr/>
        </p:nvSpPr>
        <p:spPr>
          <a:xfrm rot="16200000">
            <a:off x="5563808" y="2506093"/>
            <a:ext cx="1783592" cy="8944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id-ID" sz="900" dirty="0">
              <a:solidFill>
                <a:srgbClr val="FFFFFF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35" name="Textbox 1"/>
          <p:cNvSpPr/>
          <p:nvPr/>
        </p:nvSpPr>
        <p:spPr>
          <a:xfrm>
            <a:off x="2464040" y="1599237"/>
            <a:ext cx="823446" cy="275323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Textbox 1"/>
          <p:cNvSpPr/>
          <p:nvPr/>
        </p:nvSpPr>
        <p:spPr>
          <a:xfrm>
            <a:off x="3358945" y="2405233"/>
            <a:ext cx="823446" cy="275323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7" name="Textbox 1"/>
          <p:cNvSpPr/>
          <p:nvPr/>
        </p:nvSpPr>
        <p:spPr>
          <a:xfrm>
            <a:off x="4253850" y="709696"/>
            <a:ext cx="823446" cy="275323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Textbox 1"/>
          <p:cNvSpPr/>
          <p:nvPr/>
        </p:nvSpPr>
        <p:spPr>
          <a:xfrm>
            <a:off x="5148754" y="1182339"/>
            <a:ext cx="823446" cy="275323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Textbox 1"/>
          <p:cNvSpPr/>
          <p:nvPr/>
        </p:nvSpPr>
        <p:spPr>
          <a:xfrm>
            <a:off x="6043659" y="1773144"/>
            <a:ext cx="823446" cy="275323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53 Elipse"/>
          <p:cNvSpPr>
            <a:spLocks noChangeAspect="1"/>
          </p:cNvSpPr>
          <p:nvPr/>
        </p:nvSpPr>
        <p:spPr bwMode="auto">
          <a:xfrm>
            <a:off x="2648163" y="3381424"/>
            <a:ext cx="473207" cy="406489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0" rtlCol="0" anchor="ctr"/>
          <a:lstStyle/>
          <a:p>
            <a:pPr algn="ctr" defTabSz="897890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55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200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1" name="54 Elipse"/>
          <p:cNvSpPr>
            <a:spLocks noChangeAspect="1"/>
          </p:cNvSpPr>
          <p:nvPr/>
        </p:nvSpPr>
        <p:spPr bwMode="auto">
          <a:xfrm>
            <a:off x="3542858" y="3381424"/>
            <a:ext cx="473207" cy="406489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0" rtlCol="0" anchor="ctr"/>
          <a:lstStyle/>
          <a:p>
            <a:pPr algn="ctr" defTabSz="897890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20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200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2" name="55 Elipse"/>
          <p:cNvSpPr>
            <a:spLocks noChangeAspect="1"/>
          </p:cNvSpPr>
          <p:nvPr/>
        </p:nvSpPr>
        <p:spPr bwMode="auto">
          <a:xfrm>
            <a:off x="4437834" y="3381424"/>
            <a:ext cx="473207" cy="406489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0" rtlCol="0" anchor="ctr"/>
          <a:lstStyle/>
          <a:p>
            <a:pPr algn="ctr" defTabSz="897890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200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3" name="56 Elipse"/>
          <p:cNvSpPr>
            <a:spLocks noChangeAspect="1"/>
          </p:cNvSpPr>
          <p:nvPr/>
        </p:nvSpPr>
        <p:spPr bwMode="auto">
          <a:xfrm>
            <a:off x="5332879" y="3381424"/>
            <a:ext cx="473207" cy="406489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0" rtlCol="0" anchor="ctr"/>
          <a:lstStyle/>
          <a:p>
            <a:pPr algn="ctr" defTabSz="897890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60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200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56 Elipse"/>
          <p:cNvSpPr>
            <a:spLocks noChangeAspect="1"/>
          </p:cNvSpPr>
          <p:nvPr/>
        </p:nvSpPr>
        <p:spPr bwMode="auto">
          <a:xfrm>
            <a:off x="6227783" y="3381424"/>
            <a:ext cx="473207" cy="406489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0" rtlCol="0" anchor="ctr"/>
          <a:lstStyle/>
          <a:p>
            <a:pPr algn="ctr" defTabSz="897890"/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45</a:t>
            </a:r>
            <a:r>
              <a:rPr lang="en-US" sz="2000" baseline="30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2000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2" name="44 Grupo"/>
          <p:cNvGrpSpPr/>
          <p:nvPr/>
        </p:nvGrpSpPr>
        <p:grpSpPr>
          <a:xfrm flipH="1">
            <a:off x="741199" y="2335132"/>
            <a:ext cx="7745954" cy="2347429"/>
            <a:chOff x="2381704" y="6225818"/>
            <a:chExt cx="20657222" cy="6258601"/>
          </a:xfrm>
        </p:grpSpPr>
        <p:sp>
          <p:nvSpPr>
            <p:cNvPr id="6" name="Freeform 454"/>
            <p:cNvSpPr>
              <a:spLocks noEditPoints="1"/>
            </p:cNvSpPr>
            <p:nvPr/>
          </p:nvSpPr>
          <p:spPr bwMode="auto">
            <a:xfrm>
              <a:off x="2381704" y="6225818"/>
              <a:ext cx="2493123" cy="3929489"/>
            </a:xfrm>
            <a:custGeom>
              <a:avLst/>
              <a:gdLst>
                <a:gd name="T0" fmla="*/ 129 w 243"/>
                <a:gd name="T1" fmla="*/ 264 h 383"/>
                <a:gd name="T2" fmla="*/ 129 w 243"/>
                <a:gd name="T3" fmla="*/ 319 h 383"/>
                <a:gd name="T4" fmla="*/ 175 w 243"/>
                <a:gd name="T5" fmla="*/ 319 h 383"/>
                <a:gd name="T6" fmla="*/ 175 w 243"/>
                <a:gd name="T7" fmla="*/ 264 h 383"/>
                <a:gd name="T8" fmla="*/ 129 w 243"/>
                <a:gd name="T9" fmla="*/ 264 h 383"/>
                <a:gd name="T10" fmla="*/ 129 w 243"/>
                <a:gd name="T11" fmla="*/ 200 h 383"/>
                <a:gd name="T12" fmla="*/ 129 w 243"/>
                <a:gd name="T13" fmla="*/ 231 h 383"/>
                <a:gd name="T14" fmla="*/ 175 w 243"/>
                <a:gd name="T15" fmla="*/ 231 h 383"/>
                <a:gd name="T16" fmla="*/ 175 w 243"/>
                <a:gd name="T17" fmla="*/ 200 h 383"/>
                <a:gd name="T18" fmla="*/ 129 w 243"/>
                <a:gd name="T19" fmla="*/ 200 h 383"/>
                <a:gd name="T20" fmla="*/ 121 w 243"/>
                <a:gd name="T21" fmla="*/ 0 h 383"/>
                <a:gd name="T22" fmla="*/ 129 w 243"/>
                <a:gd name="T23" fmla="*/ 0 h 383"/>
                <a:gd name="T24" fmla="*/ 129 w 243"/>
                <a:gd name="T25" fmla="*/ 80 h 383"/>
                <a:gd name="T26" fmla="*/ 160 w 243"/>
                <a:gd name="T27" fmla="*/ 80 h 383"/>
                <a:gd name="T28" fmla="*/ 160 w 243"/>
                <a:gd name="T29" fmla="*/ 111 h 383"/>
                <a:gd name="T30" fmla="*/ 129 w 243"/>
                <a:gd name="T31" fmla="*/ 111 h 383"/>
                <a:gd name="T32" fmla="*/ 129 w 243"/>
                <a:gd name="T33" fmla="*/ 160 h 383"/>
                <a:gd name="T34" fmla="*/ 243 w 243"/>
                <a:gd name="T35" fmla="*/ 160 h 383"/>
                <a:gd name="T36" fmla="*/ 200 w 243"/>
                <a:gd name="T37" fmla="*/ 181 h 383"/>
                <a:gd name="T38" fmla="*/ 200 w 243"/>
                <a:gd name="T39" fmla="*/ 383 h 383"/>
                <a:gd name="T40" fmla="*/ 39 w 243"/>
                <a:gd name="T41" fmla="*/ 383 h 383"/>
                <a:gd name="T42" fmla="*/ 39 w 243"/>
                <a:gd name="T43" fmla="*/ 183 h 383"/>
                <a:gd name="T44" fmla="*/ 0 w 243"/>
                <a:gd name="T45" fmla="*/ 183 h 383"/>
                <a:gd name="T46" fmla="*/ 0 w 243"/>
                <a:gd name="T47" fmla="*/ 160 h 383"/>
                <a:gd name="T48" fmla="*/ 121 w 243"/>
                <a:gd name="T49" fmla="*/ 160 h 383"/>
                <a:gd name="T50" fmla="*/ 121 w 243"/>
                <a:gd name="T51" fmla="*/ 111 h 383"/>
                <a:gd name="T52" fmla="*/ 72 w 243"/>
                <a:gd name="T53" fmla="*/ 111 h 383"/>
                <a:gd name="T54" fmla="*/ 72 w 243"/>
                <a:gd name="T55" fmla="*/ 80 h 383"/>
                <a:gd name="T56" fmla="*/ 121 w 243"/>
                <a:gd name="T57" fmla="*/ 80 h 383"/>
                <a:gd name="T58" fmla="*/ 121 w 243"/>
                <a:gd name="T59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3" h="383">
                  <a:moveTo>
                    <a:pt x="129" y="264"/>
                  </a:moveTo>
                  <a:lnTo>
                    <a:pt x="129" y="319"/>
                  </a:lnTo>
                  <a:lnTo>
                    <a:pt x="175" y="319"/>
                  </a:lnTo>
                  <a:lnTo>
                    <a:pt x="175" y="264"/>
                  </a:lnTo>
                  <a:lnTo>
                    <a:pt x="129" y="264"/>
                  </a:lnTo>
                  <a:close/>
                  <a:moveTo>
                    <a:pt x="129" y="200"/>
                  </a:moveTo>
                  <a:lnTo>
                    <a:pt x="129" y="231"/>
                  </a:lnTo>
                  <a:lnTo>
                    <a:pt x="175" y="231"/>
                  </a:lnTo>
                  <a:lnTo>
                    <a:pt x="175" y="200"/>
                  </a:lnTo>
                  <a:lnTo>
                    <a:pt x="129" y="200"/>
                  </a:lnTo>
                  <a:close/>
                  <a:moveTo>
                    <a:pt x="121" y="0"/>
                  </a:moveTo>
                  <a:lnTo>
                    <a:pt x="129" y="0"/>
                  </a:lnTo>
                  <a:lnTo>
                    <a:pt x="129" y="80"/>
                  </a:lnTo>
                  <a:lnTo>
                    <a:pt x="160" y="80"/>
                  </a:lnTo>
                  <a:lnTo>
                    <a:pt x="160" y="111"/>
                  </a:lnTo>
                  <a:lnTo>
                    <a:pt x="129" y="111"/>
                  </a:lnTo>
                  <a:lnTo>
                    <a:pt x="129" y="160"/>
                  </a:lnTo>
                  <a:lnTo>
                    <a:pt x="243" y="160"/>
                  </a:lnTo>
                  <a:lnTo>
                    <a:pt x="200" y="181"/>
                  </a:lnTo>
                  <a:lnTo>
                    <a:pt x="200" y="383"/>
                  </a:lnTo>
                  <a:lnTo>
                    <a:pt x="39" y="383"/>
                  </a:lnTo>
                  <a:lnTo>
                    <a:pt x="39" y="183"/>
                  </a:lnTo>
                  <a:lnTo>
                    <a:pt x="0" y="183"/>
                  </a:lnTo>
                  <a:lnTo>
                    <a:pt x="0" y="160"/>
                  </a:lnTo>
                  <a:lnTo>
                    <a:pt x="121" y="160"/>
                  </a:lnTo>
                  <a:lnTo>
                    <a:pt x="121" y="111"/>
                  </a:lnTo>
                  <a:lnTo>
                    <a:pt x="72" y="111"/>
                  </a:lnTo>
                  <a:lnTo>
                    <a:pt x="72" y="80"/>
                  </a:lnTo>
                  <a:lnTo>
                    <a:pt x="121" y="8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7" name="Freeform 453"/>
            <p:cNvSpPr/>
            <p:nvPr/>
          </p:nvSpPr>
          <p:spPr bwMode="auto">
            <a:xfrm>
              <a:off x="2616702" y="9898812"/>
              <a:ext cx="20408530" cy="2585607"/>
            </a:xfrm>
            <a:custGeom>
              <a:avLst/>
              <a:gdLst/>
              <a:ahLst/>
              <a:cxnLst/>
              <a:rect l="l" t="t" r="r" b="b"/>
              <a:pathLst>
                <a:path w="14237659" h="1803804">
                  <a:moveTo>
                    <a:pt x="12212143" y="0"/>
                  </a:moveTo>
                  <a:lnTo>
                    <a:pt x="14237659" y="0"/>
                  </a:lnTo>
                  <a:lnTo>
                    <a:pt x="13514907" y="1510238"/>
                  </a:lnTo>
                  <a:lnTo>
                    <a:pt x="13393339" y="1667701"/>
                  </a:lnTo>
                  <a:lnTo>
                    <a:pt x="13221573" y="1760772"/>
                  </a:lnTo>
                  <a:lnTo>
                    <a:pt x="13042549" y="1803700"/>
                  </a:lnTo>
                  <a:lnTo>
                    <a:pt x="12009159" y="1803700"/>
                  </a:lnTo>
                  <a:lnTo>
                    <a:pt x="12009159" y="1803804"/>
                  </a:lnTo>
                  <a:lnTo>
                    <a:pt x="601143" y="1803804"/>
                  </a:lnTo>
                  <a:lnTo>
                    <a:pt x="601143" y="1803458"/>
                  </a:lnTo>
                  <a:lnTo>
                    <a:pt x="598730" y="1802658"/>
                  </a:lnTo>
                  <a:cubicBezTo>
                    <a:pt x="570666" y="1807417"/>
                    <a:pt x="541906" y="1797238"/>
                    <a:pt x="522794" y="1774431"/>
                  </a:cubicBezTo>
                  <a:cubicBezTo>
                    <a:pt x="501141" y="1748592"/>
                    <a:pt x="497611" y="1713393"/>
                    <a:pt x="511972" y="1684243"/>
                  </a:cubicBezTo>
                  <a:cubicBezTo>
                    <a:pt x="513869" y="1681135"/>
                    <a:pt x="515315" y="1677820"/>
                    <a:pt x="516188" y="1674262"/>
                  </a:cubicBezTo>
                  <a:cubicBezTo>
                    <a:pt x="516200" y="1674168"/>
                    <a:pt x="516245" y="1674094"/>
                    <a:pt x="516290" y="1674021"/>
                  </a:cubicBezTo>
                  <a:cubicBezTo>
                    <a:pt x="518608" y="1667150"/>
                    <a:pt x="520927" y="1660280"/>
                    <a:pt x="523245" y="1653452"/>
                  </a:cubicBezTo>
                  <a:lnTo>
                    <a:pt x="523628" y="1651120"/>
                  </a:lnTo>
                  <a:cubicBezTo>
                    <a:pt x="540028" y="1610199"/>
                    <a:pt x="547925" y="1565668"/>
                    <a:pt x="547925" y="1519355"/>
                  </a:cubicBezTo>
                  <a:cubicBezTo>
                    <a:pt x="547925" y="1499272"/>
                    <a:pt x="546440" y="1479524"/>
                    <a:pt x="541778" y="1460474"/>
                  </a:cubicBezTo>
                  <a:cubicBezTo>
                    <a:pt x="541757" y="1458839"/>
                    <a:pt x="541688" y="1457213"/>
                    <a:pt x="541271" y="1455614"/>
                  </a:cubicBezTo>
                  <a:cubicBezTo>
                    <a:pt x="541587" y="1447709"/>
                    <a:pt x="540135" y="1440124"/>
                    <a:pt x="538126" y="1432690"/>
                  </a:cubicBezTo>
                  <a:cubicBezTo>
                    <a:pt x="538005" y="1429880"/>
                    <a:pt x="537265" y="1427250"/>
                    <a:pt x="535639" y="1424952"/>
                  </a:cubicBezTo>
                  <a:cubicBezTo>
                    <a:pt x="503974" y="1290527"/>
                    <a:pt x="403636" y="1181532"/>
                    <a:pt x="270826" y="1137582"/>
                  </a:cubicBezTo>
                  <a:cubicBezTo>
                    <a:pt x="263022" y="1135524"/>
                    <a:pt x="255628" y="1132465"/>
                    <a:pt x="248793" y="1128211"/>
                  </a:cubicBezTo>
                  <a:cubicBezTo>
                    <a:pt x="247199" y="1127012"/>
                    <a:pt x="245402" y="1126502"/>
                    <a:pt x="243600" y="1126002"/>
                  </a:cubicBezTo>
                  <a:lnTo>
                    <a:pt x="243007" y="1125178"/>
                  </a:lnTo>
                  <a:cubicBezTo>
                    <a:pt x="98982" y="1059867"/>
                    <a:pt x="0" y="918231"/>
                    <a:pt x="0" y="754271"/>
                  </a:cubicBezTo>
                  <a:lnTo>
                    <a:pt x="1310" y="743353"/>
                  </a:lnTo>
                  <a:lnTo>
                    <a:pt x="1310" y="201031"/>
                  </a:lnTo>
                  <a:lnTo>
                    <a:pt x="601143" y="201031"/>
                  </a:lnTo>
                  <a:lnTo>
                    <a:pt x="646149" y="201031"/>
                  </a:lnTo>
                  <a:lnTo>
                    <a:pt x="8147216" y="201031"/>
                  </a:lnTo>
                  <a:lnTo>
                    <a:pt x="8792055" y="201031"/>
                  </a:lnTo>
                  <a:lnTo>
                    <a:pt x="12005523" y="201031"/>
                  </a:lnTo>
                  <a:lnTo>
                    <a:pt x="12011949" y="150248"/>
                  </a:lnTo>
                  <a:cubicBezTo>
                    <a:pt x="12016787" y="135999"/>
                    <a:pt x="12021021" y="121570"/>
                    <a:pt x="12025859" y="107320"/>
                  </a:cubicBezTo>
                  <a:cubicBezTo>
                    <a:pt x="12040375" y="93071"/>
                    <a:pt x="12054287" y="78642"/>
                    <a:pt x="12068801" y="64392"/>
                  </a:cubicBezTo>
                  <a:cubicBezTo>
                    <a:pt x="12083317" y="52488"/>
                    <a:pt x="12097227" y="40583"/>
                    <a:pt x="12111743" y="28679"/>
                  </a:cubicBezTo>
                  <a:lnTo>
                    <a:pt x="12154685" y="14249"/>
                  </a:lnTo>
                  <a:cubicBezTo>
                    <a:pt x="12174039" y="9560"/>
                    <a:pt x="12192787" y="4690"/>
                    <a:pt x="12212143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8" name="Freeform 453"/>
            <p:cNvSpPr/>
            <p:nvPr/>
          </p:nvSpPr>
          <p:spPr bwMode="auto">
            <a:xfrm>
              <a:off x="2632272" y="9870237"/>
              <a:ext cx="20406654" cy="691556"/>
            </a:xfrm>
            <a:custGeom>
              <a:avLst/>
              <a:gdLst/>
              <a:ahLst/>
              <a:cxnLst/>
              <a:rect l="l" t="t" r="r" b="b"/>
              <a:pathLst>
                <a:path w="20406654" h="691556">
                  <a:moveTo>
                    <a:pt x="17503242" y="0"/>
                  </a:moveTo>
                  <a:lnTo>
                    <a:pt x="20406654" y="0"/>
                  </a:lnTo>
                  <a:lnTo>
                    <a:pt x="20075694" y="691556"/>
                  </a:lnTo>
                  <a:lnTo>
                    <a:pt x="0" y="691556"/>
                  </a:lnTo>
                  <a:lnTo>
                    <a:pt x="0" y="288162"/>
                  </a:lnTo>
                  <a:lnTo>
                    <a:pt x="859812" y="288162"/>
                  </a:lnTo>
                  <a:lnTo>
                    <a:pt x="924324" y="288162"/>
                  </a:lnTo>
                  <a:lnTo>
                    <a:pt x="11676496" y="288162"/>
                  </a:lnTo>
                  <a:lnTo>
                    <a:pt x="12600821" y="288162"/>
                  </a:lnTo>
                  <a:lnTo>
                    <a:pt x="17207066" y="288162"/>
                  </a:lnTo>
                  <a:lnTo>
                    <a:pt x="17216278" y="215368"/>
                  </a:lnTo>
                  <a:cubicBezTo>
                    <a:pt x="17223214" y="194944"/>
                    <a:pt x="17229282" y="174261"/>
                    <a:pt x="17236218" y="153834"/>
                  </a:cubicBezTo>
                  <a:cubicBezTo>
                    <a:pt x="17257026" y="133410"/>
                    <a:pt x="17276966" y="112727"/>
                    <a:pt x="17297770" y="92301"/>
                  </a:cubicBezTo>
                  <a:cubicBezTo>
                    <a:pt x="17318578" y="75237"/>
                    <a:pt x="17338518" y="58173"/>
                    <a:pt x="17359326" y="41109"/>
                  </a:cubicBezTo>
                  <a:lnTo>
                    <a:pt x="17420878" y="20425"/>
                  </a:lnTo>
                  <a:cubicBezTo>
                    <a:pt x="17448622" y="13704"/>
                    <a:pt x="17475494" y="6723"/>
                    <a:pt x="17503242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897890"/>
              <a:endParaRPr lang="es-SV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66 Grupo"/>
          <p:cNvGrpSpPr/>
          <p:nvPr/>
        </p:nvGrpSpPr>
        <p:grpSpPr>
          <a:xfrm>
            <a:off x="116007" y="4613700"/>
            <a:ext cx="8348996" cy="213455"/>
            <a:chOff x="309374" y="12300714"/>
            <a:chExt cx="22265438" cy="569102"/>
          </a:xfrm>
        </p:grpSpPr>
        <p:sp>
          <p:nvSpPr>
            <p:cNvPr id="46" name="45 Forma libre"/>
            <p:cNvSpPr/>
            <p:nvPr/>
          </p:nvSpPr>
          <p:spPr>
            <a:xfrm>
              <a:off x="309374" y="12369844"/>
              <a:ext cx="556469" cy="76660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7" name="46 Forma libre"/>
            <p:cNvSpPr/>
            <p:nvPr/>
          </p:nvSpPr>
          <p:spPr>
            <a:xfrm>
              <a:off x="1301584" y="12571927"/>
              <a:ext cx="556469" cy="76660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8" name="47 Forma libre"/>
            <p:cNvSpPr/>
            <p:nvPr/>
          </p:nvSpPr>
          <p:spPr>
            <a:xfrm>
              <a:off x="2364308" y="12369843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9" name="48 Forma libre"/>
            <p:cNvSpPr/>
            <p:nvPr/>
          </p:nvSpPr>
          <p:spPr>
            <a:xfrm>
              <a:off x="3821864" y="12436717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0" name="49 Forma libre"/>
            <p:cNvSpPr/>
            <p:nvPr/>
          </p:nvSpPr>
          <p:spPr>
            <a:xfrm>
              <a:off x="5532054" y="12429872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1" name="50 Forma libre"/>
            <p:cNvSpPr/>
            <p:nvPr/>
          </p:nvSpPr>
          <p:spPr>
            <a:xfrm>
              <a:off x="7410606" y="12553794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2" name="51 Forma libre"/>
            <p:cNvSpPr/>
            <p:nvPr/>
          </p:nvSpPr>
          <p:spPr>
            <a:xfrm>
              <a:off x="6603460" y="12428956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3" name="52 Forma libre"/>
            <p:cNvSpPr/>
            <p:nvPr/>
          </p:nvSpPr>
          <p:spPr>
            <a:xfrm>
              <a:off x="8863169" y="12428956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5" name="54 Forma libre"/>
            <p:cNvSpPr/>
            <p:nvPr/>
          </p:nvSpPr>
          <p:spPr>
            <a:xfrm>
              <a:off x="3169624" y="12300714"/>
              <a:ext cx="1020978" cy="182899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4" name="53 Forma libre"/>
            <p:cNvSpPr/>
            <p:nvPr/>
          </p:nvSpPr>
          <p:spPr>
            <a:xfrm>
              <a:off x="10834439" y="12391530"/>
              <a:ext cx="1020978" cy="182899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7" name="56 Forma libre"/>
            <p:cNvSpPr/>
            <p:nvPr/>
          </p:nvSpPr>
          <p:spPr>
            <a:xfrm>
              <a:off x="3680113" y="12571927"/>
              <a:ext cx="1020978" cy="182899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8" name="57 Forma libre"/>
            <p:cNvSpPr/>
            <p:nvPr/>
          </p:nvSpPr>
          <p:spPr>
            <a:xfrm>
              <a:off x="12074542" y="12488705"/>
              <a:ext cx="1020978" cy="182899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9" name="58 Forma libre"/>
            <p:cNvSpPr/>
            <p:nvPr/>
          </p:nvSpPr>
          <p:spPr>
            <a:xfrm>
              <a:off x="13362758" y="12470594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0" name="59 Forma libre"/>
            <p:cNvSpPr/>
            <p:nvPr/>
          </p:nvSpPr>
          <p:spPr>
            <a:xfrm>
              <a:off x="14752987" y="12552743"/>
              <a:ext cx="556469" cy="76660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1" name="60 Forma libre"/>
            <p:cNvSpPr/>
            <p:nvPr/>
          </p:nvSpPr>
          <p:spPr>
            <a:xfrm>
              <a:off x="15745197" y="12754826"/>
              <a:ext cx="556469" cy="76660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2" name="61 Forma libre"/>
            <p:cNvSpPr/>
            <p:nvPr/>
          </p:nvSpPr>
          <p:spPr>
            <a:xfrm>
              <a:off x="17092893" y="12446504"/>
              <a:ext cx="1020978" cy="182899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3" name="62 Forma libre"/>
            <p:cNvSpPr/>
            <p:nvPr/>
          </p:nvSpPr>
          <p:spPr>
            <a:xfrm>
              <a:off x="21553834" y="12427358"/>
              <a:ext cx="1020978" cy="182899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4" name="63 Forma libre"/>
            <p:cNvSpPr/>
            <p:nvPr/>
          </p:nvSpPr>
          <p:spPr>
            <a:xfrm>
              <a:off x="18893160" y="12508924"/>
              <a:ext cx="737476" cy="117077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5" name="64 Forma libre"/>
            <p:cNvSpPr/>
            <p:nvPr/>
          </p:nvSpPr>
          <p:spPr>
            <a:xfrm>
              <a:off x="20283389" y="12591073"/>
              <a:ext cx="556469" cy="76660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6" name="65 Forma libre"/>
            <p:cNvSpPr/>
            <p:nvPr/>
          </p:nvSpPr>
          <p:spPr>
            <a:xfrm>
              <a:off x="21275599" y="12793156"/>
              <a:ext cx="556469" cy="76660"/>
            </a:xfrm>
            <a:custGeom>
              <a:avLst/>
              <a:gdLst>
                <a:gd name="connsiteX0" fmla="*/ 0 w 552450"/>
                <a:gd name="connsiteY0" fmla="*/ 57150 h 76200"/>
                <a:gd name="connsiteX1" fmla="*/ 66675 w 552450"/>
                <a:gd name="connsiteY1" fmla="*/ 47625 h 76200"/>
                <a:gd name="connsiteX2" fmla="*/ 209550 w 552450"/>
                <a:gd name="connsiteY2" fmla="*/ 0 h 76200"/>
                <a:gd name="connsiteX3" fmla="*/ 419100 w 552450"/>
                <a:gd name="connsiteY3" fmla="*/ 38100 h 76200"/>
                <a:gd name="connsiteX4" fmla="*/ 552450 w 552450"/>
                <a:gd name="connsiteY4" fmla="*/ 76200 h 76200"/>
                <a:gd name="connsiteX5" fmla="*/ 352425 w 552450"/>
                <a:gd name="connsiteY5" fmla="*/ 57150 h 76200"/>
                <a:gd name="connsiteX6" fmla="*/ 152400 w 552450"/>
                <a:gd name="connsiteY6" fmla="*/ 38100 h 76200"/>
                <a:gd name="connsiteX7" fmla="*/ 0 w 552450"/>
                <a:gd name="connsiteY7" fmla="*/ 57150 h 76200"/>
                <a:gd name="connsiteX0-1" fmla="*/ 0 w 552450"/>
                <a:gd name="connsiteY0-2" fmla="*/ 57150 h 76200"/>
                <a:gd name="connsiteX1-3" fmla="*/ 54768 w 552450"/>
                <a:gd name="connsiteY1-4" fmla="*/ 30956 h 76200"/>
                <a:gd name="connsiteX2-5" fmla="*/ 209550 w 552450"/>
                <a:gd name="connsiteY2-6" fmla="*/ 0 h 76200"/>
                <a:gd name="connsiteX3-7" fmla="*/ 419100 w 552450"/>
                <a:gd name="connsiteY3-8" fmla="*/ 38100 h 76200"/>
                <a:gd name="connsiteX4-9" fmla="*/ 552450 w 552450"/>
                <a:gd name="connsiteY4-10" fmla="*/ 76200 h 76200"/>
                <a:gd name="connsiteX5-11" fmla="*/ 352425 w 552450"/>
                <a:gd name="connsiteY5-12" fmla="*/ 57150 h 76200"/>
                <a:gd name="connsiteX6-13" fmla="*/ 152400 w 552450"/>
                <a:gd name="connsiteY6-14" fmla="*/ 38100 h 76200"/>
                <a:gd name="connsiteX7-15" fmla="*/ 0 w 552450"/>
                <a:gd name="connsiteY7-16" fmla="*/ 57150 h 76200"/>
                <a:gd name="connsiteX0-17" fmla="*/ 0 w 552450"/>
                <a:gd name="connsiteY0-18" fmla="*/ 57195 h 76245"/>
                <a:gd name="connsiteX1-19" fmla="*/ 54768 w 552450"/>
                <a:gd name="connsiteY1-20" fmla="*/ 31001 h 76245"/>
                <a:gd name="connsiteX2-21" fmla="*/ 209550 w 552450"/>
                <a:gd name="connsiteY2-22" fmla="*/ 45 h 76245"/>
                <a:gd name="connsiteX3-23" fmla="*/ 419100 w 552450"/>
                <a:gd name="connsiteY3-24" fmla="*/ 38145 h 76245"/>
                <a:gd name="connsiteX4-25" fmla="*/ 552450 w 552450"/>
                <a:gd name="connsiteY4-26" fmla="*/ 76245 h 76245"/>
                <a:gd name="connsiteX5-27" fmla="*/ 352425 w 552450"/>
                <a:gd name="connsiteY5-28" fmla="*/ 57195 h 76245"/>
                <a:gd name="connsiteX6-29" fmla="*/ 152400 w 552450"/>
                <a:gd name="connsiteY6-30" fmla="*/ 38145 h 76245"/>
                <a:gd name="connsiteX7-31" fmla="*/ 0 w 552450"/>
                <a:gd name="connsiteY7-32" fmla="*/ 57195 h 76245"/>
                <a:gd name="connsiteX0-33" fmla="*/ 0 w 552450"/>
                <a:gd name="connsiteY0-34" fmla="*/ 57195 h 76660"/>
                <a:gd name="connsiteX1-35" fmla="*/ 54768 w 552450"/>
                <a:gd name="connsiteY1-36" fmla="*/ 31001 h 76660"/>
                <a:gd name="connsiteX2-37" fmla="*/ 209550 w 552450"/>
                <a:gd name="connsiteY2-38" fmla="*/ 45 h 76660"/>
                <a:gd name="connsiteX3-39" fmla="*/ 419100 w 552450"/>
                <a:gd name="connsiteY3-40" fmla="*/ 38145 h 76660"/>
                <a:gd name="connsiteX4-41" fmla="*/ 552450 w 552450"/>
                <a:gd name="connsiteY4-42" fmla="*/ 76245 h 76660"/>
                <a:gd name="connsiteX5-43" fmla="*/ 352425 w 552450"/>
                <a:gd name="connsiteY5-44" fmla="*/ 57195 h 76660"/>
                <a:gd name="connsiteX6-45" fmla="*/ 152400 w 552450"/>
                <a:gd name="connsiteY6-46" fmla="*/ 38145 h 76660"/>
                <a:gd name="connsiteX7-47" fmla="*/ 0 w 552450"/>
                <a:gd name="connsiteY7-48" fmla="*/ 57195 h 76660"/>
                <a:gd name="connsiteX0-49" fmla="*/ 0 w 552450"/>
                <a:gd name="connsiteY0-50" fmla="*/ 57195 h 76660"/>
                <a:gd name="connsiteX1-51" fmla="*/ 54768 w 552450"/>
                <a:gd name="connsiteY1-52" fmla="*/ 31001 h 76660"/>
                <a:gd name="connsiteX2-53" fmla="*/ 209550 w 552450"/>
                <a:gd name="connsiteY2-54" fmla="*/ 45 h 76660"/>
                <a:gd name="connsiteX3-55" fmla="*/ 419100 w 552450"/>
                <a:gd name="connsiteY3-56" fmla="*/ 38145 h 76660"/>
                <a:gd name="connsiteX4-57" fmla="*/ 552450 w 552450"/>
                <a:gd name="connsiteY4-58" fmla="*/ 76245 h 76660"/>
                <a:gd name="connsiteX5-59" fmla="*/ 352425 w 552450"/>
                <a:gd name="connsiteY5-60" fmla="*/ 57195 h 76660"/>
                <a:gd name="connsiteX6-61" fmla="*/ 152400 w 552450"/>
                <a:gd name="connsiteY6-62" fmla="*/ 38145 h 76660"/>
                <a:gd name="connsiteX7-63" fmla="*/ 0 w 552450"/>
                <a:gd name="connsiteY7-64" fmla="*/ 57195 h 76660"/>
                <a:gd name="connsiteX0-65" fmla="*/ 4019 w 556469"/>
                <a:gd name="connsiteY0-66" fmla="*/ 57195 h 76660"/>
                <a:gd name="connsiteX1-67" fmla="*/ 58787 w 556469"/>
                <a:gd name="connsiteY1-68" fmla="*/ 31001 h 76660"/>
                <a:gd name="connsiteX2-69" fmla="*/ 213569 w 556469"/>
                <a:gd name="connsiteY2-70" fmla="*/ 45 h 76660"/>
                <a:gd name="connsiteX3-71" fmla="*/ 423119 w 556469"/>
                <a:gd name="connsiteY3-72" fmla="*/ 38145 h 76660"/>
                <a:gd name="connsiteX4-73" fmla="*/ 556469 w 556469"/>
                <a:gd name="connsiteY4-74" fmla="*/ 76245 h 76660"/>
                <a:gd name="connsiteX5-75" fmla="*/ 356444 w 556469"/>
                <a:gd name="connsiteY5-76" fmla="*/ 57195 h 76660"/>
                <a:gd name="connsiteX6-77" fmla="*/ 156419 w 556469"/>
                <a:gd name="connsiteY6-78" fmla="*/ 38145 h 76660"/>
                <a:gd name="connsiteX7-79" fmla="*/ 4019 w 556469"/>
                <a:gd name="connsiteY7-80" fmla="*/ 57195 h 76660"/>
                <a:gd name="connsiteX0-81" fmla="*/ 4019 w 556469"/>
                <a:gd name="connsiteY0-82" fmla="*/ 57195 h 76660"/>
                <a:gd name="connsiteX1-83" fmla="*/ 58787 w 556469"/>
                <a:gd name="connsiteY1-84" fmla="*/ 31001 h 76660"/>
                <a:gd name="connsiteX2-85" fmla="*/ 213569 w 556469"/>
                <a:gd name="connsiteY2-86" fmla="*/ 45 h 76660"/>
                <a:gd name="connsiteX3-87" fmla="*/ 423119 w 556469"/>
                <a:gd name="connsiteY3-88" fmla="*/ 38145 h 76660"/>
                <a:gd name="connsiteX4-89" fmla="*/ 556469 w 556469"/>
                <a:gd name="connsiteY4-90" fmla="*/ 76245 h 76660"/>
                <a:gd name="connsiteX5-91" fmla="*/ 356444 w 556469"/>
                <a:gd name="connsiteY5-92" fmla="*/ 57195 h 76660"/>
                <a:gd name="connsiteX6-93" fmla="*/ 156419 w 556469"/>
                <a:gd name="connsiteY6-94" fmla="*/ 38145 h 76660"/>
                <a:gd name="connsiteX7-95" fmla="*/ 4019 w 556469"/>
                <a:gd name="connsiteY7-96" fmla="*/ 57195 h 76660"/>
                <a:gd name="connsiteX0-97" fmla="*/ 4019 w 556469"/>
                <a:gd name="connsiteY0-98" fmla="*/ 57195 h 76660"/>
                <a:gd name="connsiteX1-99" fmla="*/ 58787 w 556469"/>
                <a:gd name="connsiteY1-100" fmla="*/ 31001 h 76660"/>
                <a:gd name="connsiteX2-101" fmla="*/ 213569 w 556469"/>
                <a:gd name="connsiteY2-102" fmla="*/ 45 h 76660"/>
                <a:gd name="connsiteX3-103" fmla="*/ 423119 w 556469"/>
                <a:gd name="connsiteY3-104" fmla="*/ 38145 h 76660"/>
                <a:gd name="connsiteX4-105" fmla="*/ 556469 w 556469"/>
                <a:gd name="connsiteY4-106" fmla="*/ 76245 h 76660"/>
                <a:gd name="connsiteX5-107" fmla="*/ 356444 w 556469"/>
                <a:gd name="connsiteY5-108" fmla="*/ 57195 h 76660"/>
                <a:gd name="connsiteX6-109" fmla="*/ 156419 w 556469"/>
                <a:gd name="connsiteY6-110" fmla="*/ 38145 h 76660"/>
                <a:gd name="connsiteX7-111" fmla="*/ 4019 w 556469"/>
                <a:gd name="connsiteY7-112" fmla="*/ 57195 h 766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556469" h="76660">
                  <a:moveTo>
                    <a:pt x="4019" y="57195"/>
                  </a:moveTo>
                  <a:cubicBezTo>
                    <a:pt x="-12253" y="56004"/>
                    <a:pt x="23862" y="40526"/>
                    <a:pt x="58787" y="31001"/>
                  </a:cubicBezTo>
                  <a:cubicBezTo>
                    <a:pt x="93712" y="21476"/>
                    <a:pt x="152847" y="-1146"/>
                    <a:pt x="213569" y="45"/>
                  </a:cubicBezTo>
                  <a:cubicBezTo>
                    <a:pt x="274291" y="1236"/>
                    <a:pt x="365969" y="25445"/>
                    <a:pt x="423119" y="38145"/>
                  </a:cubicBezTo>
                  <a:lnTo>
                    <a:pt x="556469" y="76245"/>
                  </a:lnTo>
                  <a:cubicBezTo>
                    <a:pt x="545356" y="79420"/>
                    <a:pt x="423119" y="63545"/>
                    <a:pt x="356444" y="57195"/>
                  </a:cubicBezTo>
                  <a:cubicBezTo>
                    <a:pt x="289769" y="50845"/>
                    <a:pt x="207219" y="31795"/>
                    <a:pt x="156419" y="38145"/>
                  </a:cubicBezTo>
                  <a:lnTo>
                    <a:pt x="4019" y="571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</p:grpSp>
      <p:sp>
        <p:nvSpPr>
          <p:cNvPr id="68" name="Rectángulo 49"/>
          <p:cNvSpPr/>
          <p:nvPr/>
        </p:nvSpPr>
        <p:spPr>
          <a:xfrm>
            <a:off x="359532" y="1348408"/>
            <a:ext cx="1743678" cy="1234604"/>
          </a:xfrm>
          <a:prstGeom prst="rect">
            <a:avLst/>
          </a:prstGeom>
        </p:spPr>
        <p:txBody>
          <a:bodyPr wrap="square" lIns="33983" tIns="16972" rIns="33983" bIns="16972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>
              <a:lnSpc>
                <a:spcPct val="150000"/>
              </a:lnSpc>
            </a:pP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2" name="26 Rectángulo redondeado"/>
          <p:cNvSpPr>
            <a:spLocks noChangeAspect="1"/>
          </p:cNvSpPr>
          <p:nvPr/>
        </p:nvSpPr>
        <p:spPr>
          <a:xfrm>
            <a:off x="2231366" y="1119311"/>
            <a:ext cx="394823" cy="249929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3" name="26 Rectángulo redondeado"/>
          <p:cNvSpPr>
            <a:spLocks noChangeAspect="1"/>
          </p:cNvSpPr>
          <p:nvPr/>
        </p:nvSpPr>
        <p:spPr>
          <a:xfrm>
            <a:off x="2928374" y="422982"/>
            <a:ext cx="861142" cy="545117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4" name="26 Rectángulo redondeado"/>
          <p:cNvSpPr>
            <a:spLocks noChangeAspect="1"/>
          </p:cNvSpPr>
          <p:nvPr/>
        </p:nvSpPr>
        <p:spPr>
          <a:xfrm>
            <a:off x="6842991" y="557201"/>
            <a:ext cx="759587" cy="480830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5" name="26 Rectángulo redondeado"/>
          <p:cNvSpPr>
            <a:spLocks noChangeAspect="1"/>
          </p:cNvSpPr>
          <p:nvPr/>
        </p:nvSpPr>
        <p:spPr>
          <a:xfrm>
            <a:off x="8280995" y="958919"/>
            <a:ext cx="504397" cy="319292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7" name="26 Rectángulo redondeado"/>
          <p:cNvSpPr>
            <a:spLocks noChangeAspect="1"/>
          </p:cNvSpPr>
          <p:nvPr/>
        </p:nvSpPr>
        <p:spPr>
          <a:xfrm>
            <a:off x="7602535" y="1626901"/>
            <a:ext cx="637586" cy="403603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656035" y="857515"/>
            <a:ext cx="3106340" cy="3106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4" name="椭圆 43"/>
          <p:cNvSpPr/>
          <p:nvPr/>
        </p:nvSpPr>
        <p:spPr>
          <a:xfrm>
            <a:off x="3782616" y="1312474"/>
            <a:ext cx="313134" cy="31323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9" name="椭圆 38"/>
          <p:cNvSpPr/>
          <p:nvPr/>
        </p:nvSpPr>
        <p:spPr>
          <a:xfrm>
            <a:off x="3411141" y="1090949"/>
            <a:ext cx="246459" cy="24772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5" name="椭圆 44"/>
          <p:cNvSpPr/>
          <p:nvPr/>
        </p:nvSpPr>
        <p:spPr>
          <a:xfrm flipH="1">
            <a:off x="223837" y="1439911"/>
            <a:ext cx="415529" cy="41446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0" name="椭圆 29"/>
          <p:cNvSpPr/>
          <p:nvPr/>
        </p:nvSpPr>
        <p:spPr>
          <a:xfrm>
            <a:off x="3942160" y="2247404"/>
            <a:ext cx="154781" cy="15363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6" name="椭圆 25"/>
          <p:cNvSpPr/>
          <p:nvPr/>
        </p:nvSpPr>
        <p:spPr>
          <a:xfrm rot="11047877">
            <a:off x="1453754" y="4495998"/>
            <a:ext cx="123825" cy="12386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8" name="椭圆 27"/>
          <p:cNvSpPr/>
          <p:nvPr/>
        </p:nvSpPr>
        <p:spPr>
          <a:xfrm>
            <a:off x="996553" y="3809986"/>
            <a:ext cx="452438" cy="45257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9" name="椭圆 28"/>
          <p:cNvSpPr/>
          <p:nvPr/>
        </p:nvSpPr>
        <p:spPr>
          <a:xfrm flipV="1">
            <a:off x="1922860" y="4481705"/>
            <a:ext cx="509588" cy="509745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3" name="椭圆 32"/>
          <p:cNvSpPr/>
          <p:nvPr/>
        </p:nvSpPr>
        <p:spPr>
          <a:xfrm>
            <a:off x="432198" y="3865962"/>
            <a:ext cx="215503" cy="21557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5" name="椭圆 34"/>
          <p:cNvSpPr/>
          <p:nvPr/>
        </p:nvSpPr>
        <p:spPr>
          <a:xfrm flipH="1">
            <a:off x="2064544" y="4029128"/>
            <a:ext cx="226219" cy="2262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6" name="椭圆 35"/>
          <p:cNvSpPr/>
          <p:nvPr/>
        </p:nvSpPr>
        <p:spPr>
          <a:xfrm flipH="1">
            <a:off x="3312319" y="3899310"/>
            <a:ext cx="173831" cy="17507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2" name="椭圆 41"/>
          <p:cNvSpPr/>
          <p:nvPr/>
        </p:nvSpPr>
        <p:spPr>
          <a:xfrm>
            <a:off x="2707482" y="4186340"/>
            <a:ext cx="188119" cy="18936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3" name="组合 54"/>
          <p:cNvGrpSpPr/>
          <p:nvPr/>
        </p:nvGrpSpPr>
        <p:grpSpPr>
          <a:xfrm>
            <a:off x="3404562" y="2527505"/>
            <a:ext cx="1256201" cy="1256588"/>
            <a:chOff x="4539416" y="3368966"/>
            <a:chExt cx="1674934" cy="1674934"/>
          </a:xfrm>
          <a:solidFill>
            <a:schemeClr val="accent2"/>
          </a:solidFill>
        </p:grpSpPr>
        <p:sp>
          <p:nvSpPr>
            <p:cNvPr id="32" name="椭圆 31"/>
            <p:cNvSpPr/>
            <p:nvPr/>
          </p:nvSpPr>
          <p:spPr>
            <a:xfrm>
              <a:off x="4539416" y="3368966"/>
              <a:ext cx="1674934" cy="167493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666677" y="3974426"/>
              <a:ext cx="1477327" cy="36921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输入图片标题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>
            <a:off x="-30956" y="2776205"/>
            <a:ext cx="707231" cy="7110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grpSp>
        <p:nvGrpSpPr>
          <p:cNvPr id="4" name="组合 84"/>
          <p:cNvGrpSpPr/>
          <p:nvPr/>
        </p:nvGrpSpPr>
        <p:grpSpPr bwMode="auto">
          <a:xfrm>
            <a:off x="4979194" y="1162409"/>
            <a:ext cx="3615929" cy="781759"/>
            <a:chOff x="6639013" y="1549333"/>
            <a:chExt cx="4820607" cy="1041899"/>
          </a:xfrm>
        </p:grpSpPr>
        <p:sp>
          <p:nvSpPr>
            <p:cNvPr id="60" name="文本框 59"/>
            <p:cNvSpPr txBox="1"/>
            <p:nvPr/>
          </p:nvSpPr>
          <p:spPr>
            <a:xfrm>
              <a:off x="6639013" y="1549333"/>
              <a:ext cx="4820607" cy="3691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14630" indent="-214630"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6921551" y="1914414"/>
              <a:ext cx="4538069" cy="6768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83"/>
          <p:cNvGrpSpPr/>
          <p:nvPr/>
        </p:nvGrpSpPr>
        <p:grpSpPr bwMode="auto">
          <a:xfrm>
            <a:off x="4979194" y="2054462"/>
            <a:ext cx="3615929" cy="742453"/>
            <a:chOff x="6639013" y="2635729"/>
            <a:chExt cx="4820607" cy="990030"/>
          </a:xfrm>
        </p:grpSpPr>
        <p:sp>
          <p:nvSpPr>
            <p:cNvPr id="63" name="矩形 62"/>
            <p:cNvSpPr/>
            <p:nvPr/>
          </p:nvSpPr>
          <p:spPr>
            <a:xfrm>
              <a:off x="6921551" y="2948588"/>
              <a:ext cx="4538069" cy="67717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6639013" y="2635729"/>
              <a:ext cx="4820607" cy="3693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14630" indent="-214630"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82"/>
          <p:cNvGrpSpPr/>
          <p:nvPr/>
        </p:nvGrpSpPr>
        <p:grpSpPr bwMode="auto">
          <a:xfrm>
            <a:off x="4979194" y="3229972"/>
            <a:ext cx="3615929" cy="750792"/>
            <a:chOff x="6639013" y="4154738"/>
            <a:chExt cx="4820607" cy="1000085"/>
          </a:xfrm>
        </p:grpSpPr>
        <p:sp>
          <p:nvSpPr>
            <p:cNvPr id="64" name="矩形 63"/>
            <p:cNvSpPr/>
            <p:nvPr/>
          </p:nvSpPr>
          <p:spPr>
            <a:xfrm>
              <a:off x="6921551" y="4478371"/>
              <a:ext cx="4538069" cy="67645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在此录入上述图表的综合描述说明，在此录入上述图表的综合描述说明，在此录入上述图表的综合描述说明，在此录入上述图表的综合描述说明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6639013" y="4154738"/>
              <a:ext cx="4820607" cy="3689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14630" indent="-214630">
                <a:buFont typeface="Wingdings" panose="05000000000000000000" pitchFamily="2" charset="2"/>
                <a:buChar char="l"/>
                <a:defRPr/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输入小标题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86" name="图片 85"/>
          <p:cNvPicPr>
            <a:picLocks noChangeAspect="1"/>
          </p:cNvPicPr>
          <p:nvPr/>
        </p:nvPicPr>
        <p:blipFill>
          <a:blip r:embed="rId1" cstate="print"/>
          <a:srcRect l="15987" t="309" r="20936" b="54406"/>
          <a:stretch>
            <a:fillRect/>
          </a:stretch>
        </p:blipFill>
        <p:spPr>
          <a:xfrm rot="1986105">
            <a:off x="3691867" y="2593975"/>
            <a:ext cx="1075053" cy="1075385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 cstate="print"/>
          <a:srcRect l="15987" t="309" r="20936" b="54406"/>
          <a:stretch>
            <a:fillRect/>
          </a:stretch>
        </p:blipFill>
        <p:spPr>
          <a:xfrm rot="2636422">
            <a:off x="543880" y="1397153"/>
            <a:ext cx="2609098" cy="2609903"/>
          </a:xfrm>
          <a:custGeom>
            <a:avLst/>
            <a:gdLst>
              <a:gd name="connsiteX0" fmla="*/ 1238250 w 2476500"/>
              <a:gd name="connsiteY0" fmla="*/ 0 h 2476500"/>
              <a:gd name="connsiteX1" fmla="*/ 2476500 w 2476500"/>
              <a:gd name="connsiteY1" fmla="*/ 1238250 h 2476500"/>
              <a:gd name="connsiteX2" fmla="*/ 1238250 w 2476500"/>
              <a:gd name="connsiteY2" fmla="*/ 2476500 h 2476500"/>
              <a:gd name="connsiteX3" fmla="*/ 0 w 2476500"/>
              <a:gd name="connsiteY3" fmla="*/ 1238250 h 2476500"/>
              <a:gd name="connsiteX4" fmla="*/ 1238250 w 2476500"/>
              <a:gd name="connsiteY4" fmla="*/ 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2476500">
                <a:moveTo>
                  <a:pt x="1238250" y="0"/>
                </a:moveTo>
                <a:cubicBezTo>
                  <a:pt x="1922117" y="0"/>
                  <a:pt x="2476500" y="554383"/>
                  <a:pt x="2476500" y="1238250"/>
                </a:cubicBezTo>
                <a:cubicBezTo>
                  <a:pt x="2476500" y="1922117"/>
                  <a:pt x="1922117" y="2476500"/>
                  <a:pt x="1238250" y="2476500"/>
                </a:cubicBezTo>
                <a:cubicBezTo>
                  <a:pt x="554383" y="2476500"/>
                  <a:pt x="0" y="1922117"/>
                  <a:pt x="0" y="1238250"/>
                </a:cubicBezTo>
                <a:cubicBezTo>
                  <a:pt x="0" y="554383"/>
                  <a:pt x="554383" y="0"/>
                  <a:pt x="1238250" y="0"/>
                </a:cubicBezTo>
                <a:close/>
              </a:path>
            </a:pathLst>
          </a:cu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0" y="965201"/>
            <a:ext cx="2900768" cy="285693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4" grpId="0" animBg="1"/>
      <p:bldP spid="39" grpId="0" animBg="1"/>
      <p:bldP spid="45" grpId="0" animBg="1"/>
      <p:bldP spid="30" grpId="0" animBg="1"/>
      <p:bldP spid="26" grpId="0" animBg="1"/>
      <p:bldP spid="28" grpId="0" animBg="1"/>
      <p:bldP spid="29" grpId="0" animBg="1"/>
      <p:bldP spid="33" grpId="0" animBg="1"/>
      <p:bldP spid="35" grpId="0" animBg="1"/>
      <p:bldP spid="36" grpId="0" animBg="1"/>
      <p:bldP spid="42" grpId="0" animBg="1"/>
      <p:bldP spid="5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102 Rectángulo"/>
          <p:cNvSpPr/>
          <p:nvPr/>
        </p:nvSpPr>
        <p:spPr bwMode="auto">
          <a:xfrm>
            <a:off x="4911298" y="1427026"/>
            <a:ext cx="778282" cy="1039017"/>
          </a:xfrm>
          <a:custGeom>
            <a:avLst/>
            <a:gdLst>
              <a:gd name="connsiteX0" fmla="*/ 0 w 3632960"/>
              <a:gd name="connsiteY0" fmla="*/ 0 h 636575"/>
              <a:gd name="connsiteX1" fmla="*/ 3632960 w 3632960"/>
              <a:gd name="connsiteY1" fmla="*/ 0 h 636575"/>
              <a:gd name="connsiteX2" fmla="*/ 3632960 w 3632960"/>
              <a:gd name="connsiteY2" fmla="*/ 636575 h 636575"/>
              <a:gd name="connsiteX3" fmla="*/ 0 w 3632960"/>
              <a:gd name="connsiteY3" fmla="*/ 636575 h 636575"/>
              <a:gd name="connsiteX4" fmla="*/ 0 w 3632960"/>
              <a:gd name="connsiteY4" fmla="*/ 0 h 636575"/>
              <a:gd name="connsiteX0-1" fmla="*/ 0 w 3632960"/>
              <a:gd name="connsiteY0-2" fmla="*/ 2171700 h 2808275"/>
              <a:gd name="connsiteX1-3" fmla="*/ 2197860 w 3632960"/>
              <a:gd name="connsiteY1-4" fmla="*/ 0 h 2808275"/>
              <a:gd name="connsiteX2-5" fmla="*/ 3632960 w 3632960"/>
              <a:gd name="connsiteY2-6" fmla="*/ 2808275 h 2808275"/>
              <a:gd name="connsiteX3-7" fmla="*/ 0 w 3632960"/>
              <a:gd name="connsiteY3-8" fmla="*/ 2808275 h 2808275"/>
              <a:gd name="connsiteX4-9" fmla="*/ 0 w 3632960"/>
              <a:gd name="connsiteY4-10" fmla="*/ 2171700 h 2808275"/>
              <a:gd name="connsiteX0-11" fmla="*/ 0 w 2197860"/>
              <a:gd name="connsiteY0-12" fmla="*/ 2171700 h 2808275"/>
              <a:gd name="connsiteX1-13" fmla="*/ 2197860 w 2197860"/>
              <a:gd name="connsiteY1-14" fmla="*/ 0 h 2808275"/>
              <a:gd name="connsiteX2-15" fmla="*/ 1664460 w 2197860"/>
              <a:gd name="connsiteY2-16" fmla="*/ 2084375 h 2808275"/>
              <a:gd name="connsiteX3-17" fmla="*/ 0 w 2197860"/>
              <a:gd name="connsiteY3-18" fmla="*/ 2808275 h 2808275"/>
              <a:gd name="connsiteX4-19" fmla="*/ 0 w 2197860"/>
              <a:gd name="connsiteY4-20" fmla="*/ 2171700 h 2808275"/>
              <a:gd name="connsiteX0-21" fmla="*/ 0 w 2210560"/>
              <a:gd name="connsiteY0-22" fmla="*/ 2171700 h 2808275"/>
              <a:gd name="connsiteX1-23" fmla="*/ 2197860 w 2210560"/>
              <a:gd name="connsiteY1-24" fmla="*/ 0 h 2808275"/>
              <a:gd name="connsiteX2-25" fmla="*/ 2210560 w 2210560"/>
              <a:gd name="connsiteY2-26" fmla="*/ 2389175 h 2808275"/>
              <a:gd name="connsiteX3-27" fmla="*/ 0 w 2210560"/>
              <a:gd name="connsiteY3-28" fmla="*/ 2808275 h 2808275"/>
              <a:gd name="connsiteX4-29" fmla="*/ 0 w 2210560"/>
              <a:gd name="connsiteY4-30" fmla="*/ 2171700 h 2808275"/>
              <a:gd name="connsiteX0-31" fmla="*/ 190500 w 2210560"/>
              <a:gd name="connsiteY0-32" fmla="*/ 2071687 h 2808275"/>
              <a:gd name="connsiteX1-33" fmla="*/ 2197860 w 2210560"/>
              <a:gd name="connsiteY1-34" fmla="*/ 0 h 2808275"/>
              <a:gd name="connsiteX2-35" fmla="*/ 2210560 w 2210560"/>
              <a:gd name="connsiteY2-36" fmla="*/ 2389175 h 2808275"/>
              <a:gd name="connsiteX3-37" fmla="*/ 0 w 2210560"/>
              <a:gd name="connsiteY3-38" fmla="*/ 2808275 h 2808275"/>
              <a:gd name="connsiteX4-39" fmla="*/ 190500 w 2210560"/>
              <a:gd name="connsiteY4-40" fmla="*/ 2071687 h 2808275"/>
              <a:gd name="connsiteX0-41" fmla="*/ 138113 w 2210560"/>
              <a:gd name="connsiteY0-42" fmla="*/ 2176462 h 2808275"/>
              <a:gd name="connsiteX1-43" fmla="*/ 2197860 w 2210560"/>
              <a:gd name="connsiteY1-44" fmla="*/ 0 h 2808275"/>
              <a:gd name="connsiteX2-45" fmla="*/ 2210560 w 2210560"/>
              <a:gd name="connsiteY2-46" fmla="*/ 2389175 h 2808275"/>
              <a:gd name="connsiteX3-47" fmla="*/ 0 w 2210560"/>
              <a:gd name="connsiteY3-48" fmla="*/ 2808275 h 2808275"/>
              <a:gd name="connsiteX4-49" fmla="*/ 138113 w 2210560"/>
              <a:gd name="connsiteY4-50" fmla="*/ 2176462 h 2808275"/>
              <a:gd name="connsiteX0-51" fmla="*/ 0 w 2072447"/>
              <a:gd name="connsiteY0-52" fmla="*/ 2176462 h 2784463"/>
              <a:gd name="connsiteX1-53" fmla="*/ 2059747 w 2072447"/>
              <a:gd name="connsiteY1-54" fmla="*/ 0 h 2784463"/>
              <a:gd name="connsiteX2-55" fmla="*/ 2072447 w 2072447"/>
              <a:gd name="connsiteY2-56" fmla="*/ 2389175 h 2784463"/>
              <a:gd name="connsiteX3-57" fmla="*/ 176212 w 2072447"/>
              <a:gd name="connsiteY3-58" fmla="*/ 2784463 h 2784463"/>
              <a:gd name="connsiteX4-59" fmla="*/ 0 w 2072447"/>
              <a:gd name="connsiteY4-60" fmla="*/ 2176462 h 2784463"/>
              <a:gd name="connsiteX0-61" fmla="*/ 4763 w 2077210"/>
              <a:gd name="connsiteY0-62" fmla="*/ 2176462 h 2793988"/>
              <a:gd name="connsiteX1-63" fmla="*/ 2064510 w 2077210"/>
              <a:gd name="connsiteY1-64" fmla="*/ 0 h 2793988"/>
              <a:gd name="connsiteX2-65" fmla="*/ 2077210 w 2077210"/>
              <a:gd name="connsiteY2-66" fmla="*/ 2389175 h 2793988"/>
              <a:gd name="connsiteX3-67" fmla="*/ 0 w 2077210"/>
              <a:gd name="connsiteY3-68" fmla="*/ 2793988 h 2793988"/>
              <a:gd name="connsiteX4-69" fmla="*/ 4763 w 2077210"/>
              <a:gd name="connsiteY4-70" fmla="*/ 2176462 h 2793988"/>
              <a:gd name="connsiteX0-71" fmla="*/ 458 w 2077668"/>
              <a:gd name="connsiteY0-72" fmla="*/ 2176462 h 2793988"/>
              <a:gd name="connsiteX1-73" fmla="*/ 2064968 w 2077668"/>
              <a:gd name="connsiteY1-74" fmla="*/ 0 h 2793988"/>
              <a:gd name="connsiteX2-75" fmla="*/ 2077668 w 2077668"/>
              <a:gd name="connsiteY2-76" fmla="*/ 2389175 h 2793988"/>
              <a:gd name="connsiteX3-77" fmla="*/ 458 w 2077668"/>
              <a:gd name="connsiteY3-78" fmla="*/ 2793988 h 2793988"/>
              <a:gd name="connsiteX4-79" fmla="*/ 458 w 2077668"/>
              <a:gd name="connsiteY4-80" fmla="*/ 2176462 h 2793988"/>
              <a:gd name="connsiteX0-81" fmla="*/ 458 w 2077668"/>
              <a:gd name="connsiteY0-82" fmla="*/ 2157412 h 2774938"/>
              <a:gd name="connsiteX1-83" fmla="*/ 2069730 w 2077668"/>
              <a:gd name="connsiteY1-84" fmla="*/ 0 h 2774938"/>
              <a:gd name="connsiteX2-85" fmla="*/ 2077668 w 2077668"/>
              <a:gd name="connsiteY2-86" fmla="*/ 2370125 h 2774938"/>
              <a:gd name="connsiteX3-87" fmla="*/ 458 w 2077668"/>
              <a:gd name="connsiteY3-88" fmla="*/ 2774938 h 2774938"/>
              <a:gd name="connsiteX4-89" fmla="*/ 458 w 2077668"/>
              <a:gd name="connsiteY4-90" fmla="*/ 2157412 h 2774938"/>
              <a:gd name="connsiteX0-91" fmla="*/ 458 w 2077668"/>
              <a:gd name="connsiteY0-92" fmla="*/ 2138362 h 2755888"/>
              <a:gd name="connsiteX1-93" fmla="*/ 2069730 w 2077668"/>
              <a:gd name="connsiteY1-94" fmla="*/ 0 h 2755888"/>
              <a:gd name="connsiteX2-95" fmla="*/ 2077668 w 2077668"/>
              <a:gd name="connsiteY2-96" fmla="*/ 2351075 h 2755888"/>
              <a:gd name="connsiteX3-97" fmla="*/ 458 w 2077668"/>
              <a:gd name="connsiteY3-98" fmla="*/ 2755888 h 2755888"/>
              <a:gd name="connsiteX4-99" fmla="*/ 458 w 2077668"/>
              <a:gd name="connsiteY4-100" fmla="*/ 2138362 h 2755888"/>
              <a:gd name="connsiteX0-101" fmla="*/ 458 w 2072905"/>
              <a:gd name="connsiteY0-102" fmla="*/ 2138362 h 2755888"/>
              <a:gd name="connsiteX1-103" fmla="*/ 2069730 w 2072905"/>
              <a:gd name="connsiteY1-104" fmla="*/ 0 h 2755888"/>
              <a:gd name="connsiteX2-105" fmla="*/ 2072905 w 2072905"/>
              <a:gd name="connsiteY2-106" fmla="*/ 2379650 h 2755888"/>
              <a:gd name="connsiteX3-107" fmla="*/ 458 w 2072905"/>
              <a:gd name="connsiteY3-108" fmla="*/ 2755888 h 2755888"/>
              <a:gd name="connsiteX4-109" fmla="*/ 458 w 2072905"/>
              <a:gd name="connsiteY4-110" fmla="*/ 2138362 h 2755888"/>
              <a:gd name="connsiteX0-111" fmla="*/ 458 w 2075555"/>
              <a:gd name="connsiteY0-112" fmla="*/ 2152650 h 2770176"/>
              <a:gd name="connsiteX1-113" fmla="*/ 2074492 w 2075555"/>
              <a:gd name="connsiteY1-114" fmla="*/ 0 h 2770176"/>
              <a:gd name="connsiteX2-115" fmla="*/ 2072905 w 2075555"/>
              <a:gd name="connsiteY2-116" fmla="*/ 2393938 h 2770176"/>
              <a:gd name="connsiteX3-117" fmla="*/ 458 w 2075555"/>
              <a:gd name="connsiteY3-118" fmla="*/ 2770176 h 2770176"/>
              <a:gd name="connsiteX4-119" fmla="*/ 458 w 2075555"/>
              <a:gd name="connsiteY4-120" fmla="*/ 2152650 h 2770176"/>
              <a:gd name="connsiteX0-121" fmla="*/ 458 w 2075261"/>
              <a:gd name="connsiteY0-122" fmla="*/ 2152650 h 2770176"/>
              <a:gd name="connsiteX1-123" fmla="*/ 2074492 w 2075261"/>
              <a:gd name="connsiteY1-124" fmla="*/ 0 h 2770176"/>
              <a:gd name="connsiteX2-125" fmla="*/ 2068143 w 2075261"/>
              <a:gd name="connsiteY2-126" fmla="*/ 2408226 h 2770176"/>
              <a:gd name="connsiteX3-127" fmla="*/ 458 w 2075261"/>
              <a:gd name="connsiteY3-128" fmla="*/ 2770176 h 2770176"/>
              <a:gd name="connsiteX4-129" fmla="*/ 458 w 2075261"/>
              <a:gd name="connsiteY4-130" fmla="*/ 2152650 h 2770176"/>
              <a:gd name="connsiteX0-131" fmla="*/ 458 w 2075555"/>
              <a:gd name="connsiteY0-132" fmla="*/ 2152650 h 2770176"/>
              <a:gd name="connsiteX1-133" fmla="*/ 2074492 w 2075555"/>
              <a:gd name="connsiteY1-134" fmla="*/ 0 h 2770176"/>
              <a:gd name="connsiteX2-135" fmla="*/ 2072905 w 2075555"/>
              <a:gd name="connsiteY2-136" fmla="*/ 2408226 h 2770176"/>
              <a:gd name="connsiteX3-137" fmla="*/ 458 w 2075555"/>
              <a:gd name="connsiteY3-138" fmla="*/ 2770176 h 2770176"/>
              <a:gd name="connsiteX4-139" fmla="*/ 458 w 2075555"/>
              <a:gd name="connsiteY4-140" fmla="*/ 2152650 h 27701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75555" h="2770176">
                <a:moveTo>
                  <a:pt x="458" y="2152650"/>
                </a:moveTo>
                <a:lnTo>
                  <a:pt x="2074492" y="0"/>
                </a:lnTo>
                <a:cubicBezTo>
                  <a:pt x="2078725" y="796392"/>
                  <a:pt x="2068672" y="1611834"/>
                  <a:pt x="2072905" y="2408226"/>
                </a:cubicBezTo>
                <a:lnTo>
                  <a:pt x="458" y="2770176"/>
                </a:lnTo>
                <a:cubicBezTo>
                  <a:pt x="2046" y="2564334"/>
                  <a:pt x="-1130" y="2358492"/>
                  <a:pt x="458" y="215265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 dirty="0">
              <a:solidFill>
                <a:srgbClr val="000000"/>
              </a:solidFill>
            </a:endParaRPr>
          </a:p>
        </p:txBody>
      </p:sp>
      <p:sp>
        <p:nvSpPr>
          <p:cNvPr id="104" name="102 Rectángulo"/>
          <p:cNvSpPr/>
          <p:nvPr/>
        </p:nvSpPr>
        <p:spPr bwMode="auto">
          <a:xfrm>
            <a:off x="4908720" y="2327253"/>
            <a:ext cx="780860" cy="935412"/>
          </a:xfrm>
          <a:custGeom>
            <a:avLst/>
            <a:gdLst>
              <a:gd name="connsiteX0" fmla="*/ 0 w 3632960"/>
              <a:gd name="connsiteY0" fmla="*/ 0 h 636575"/>
              <a:gd name="connsiteX1" fmla="*/ 3632960 w 3632960"/>
              <a:gd name="connsiteY1" fmla="*/ 0 h 636575"/>
              <a:gd name="connsiteX2" fmla="*/ 3632960 w 3632960"/>
              <a:gd name="connsiteY2" fmla="*/ 636575 h 636575"/>
              <a:gd name="connsiteX3" fmla="*/ 0 w 3632960"/>
              <a:gd name="connsiteY3" fmla="*/ 636575 h 636575"/>
              <a:gd name="connsiteX4" fmla="*/ 0 w 3632960"/>
              <a:gd name="connsiteY4" fmla="*/ 0 h 636575"/>
              <a:gd name="connsiteX0-1" fmla="*/ 0 w 3632960"/>
              <a:gd name="connsiteY0-2" fmla="*/ 2171700 h 2808275"/>
              <a:gd name="connsiteX1-3" fmla="*/ 2197860 w 3632960"/>
              <a:gd name="connsiteY1-4" fmla="*/ 0 h 2808275"/>
              <a:gd name="connsiteX2-5" fmla="*/ 3632960 w 3632960"/>
              <a:gd name="connsiteY2-6" fmla="*/ 2808275 h 2808275"/>
              <a:gd name="connsiteX3-7" fmla="*/ 0 w 3632960"/>
              <a:gd name="connsiteY3-8" fmla="*/ 2808275 h 2808275"/>
              <a:gd name="connsiteX4-9" fmla="*/ 0 w 3632960"/>
              <a:gd name="connsiteY4-10" fmla="*/ 2171700 h 2808275"/>
              <a:gd name="connsiteX0-11" fmla="*/ 0 w 2197860"/>
              <a:gd name="connsiteY0-12" fmla="*/ 2171700 h 2808275"/>
              <a:gd name="connsiteX1-13" fmla="*/ 2197860 w 2197860"/>
              <a:gd name="connsiteY1-14" fmla="*/ 0 h 2808275"/>
              <a:gd name="connsiteX2-15" fmla="*/ 1664460 w 2197860"/>
              <a:gd name="connsiteY2-16" fmla="*/ 2084375 h 2808275"/>
              <a:gd name="connsiteX3-17" fmla="*/ 0 w 2197860"/>
              <a:gd name="connsiteY3-18" fmla="*/ 2808275 h 2808275"/>
              <a:gd name="connsiteX4-19" fmla="*/ 0 w 2197860"/>
              <a:gd name="connsiteY4-20" fmla="*/ 2171700 h 2808275"/>
              <a:gd name="connsiteX0-21" fmla="*/ 0 w 2210560"/>
              <a:gd name="connsiteY0-22" fmla="*/ 2171700 h 2808275"/>
              <a:gd name="connsiteX1-23" fmla="*/ 2197860 w 2210560"/>
              <a:gd name="connsiteY1-24" fmla="*/ 0 h 2808275"/>
              <a:gd name="connsiteX2-25" fmla="*/ 2210560 w 2210560"/>
              <a:gd name="connsiteY2-26" fmla="*/ 2389175 h 2808275"/>
              <a:gd name="connsiteX3-27" fmla="*/ 0 w 2210560"/>
              <a:gd name="connsiteY3-28" fmla="*/ 2808275 h 2808275"/>
              <a:gd name="connsiteX4-29" fmla="*/ 0 w 2210560"/>
              <a:gd name="connsiteY4-30" fmla="*/ 2171700 h 2808275"/>
              <a:gd name="connsiteX0-31" fmla="*/ 190500 w 2210560"/>
              <a:gd name="connsiteY0-32" fmla="*/ 2071687 h 2808275"/>
              <a:gd name="connsiteX1-33" fmla="*/ 2197860 w 2210560"/>
              <a:gd name="connsiteY1-34" fmla="*/ 0 h 2808275"/>
              <a:gd name="connsiteX2-35" fmla="*/ 2210560 w 2210560"/>
              <a:gd name="connsiteY2-36" fmla="*/ 2389175 h 2808275"/>
              <a:gd name="connsiteX3-37" fmla="*/ 0 w 2210560"/>
              <a:gd name="connsiteY3-38" fmla="*/ 2808275 h 2808275"/>
              <a:gd name="connsiteX4-39" fmla="*/ 190500 w 2210560"/>
              <a:gd name="connsiteY4-40" fmla="*/ 2071687 h 2808275"/>
              <a:gd name="connsiteX0-41" fmla="*/ 138113 w 2210560"/>
              <a:gd name="connsiteY0-42" fmla="*/ 2176462 h 2808275"/>
              <a:gd name="connsiteX1-43" fmla="*/ 2197860 w 2210560"/>
              <a:gd name="connsiteY1-44" fmla="*/ 0 h 2808275"/>
              <a:gd name="connsiteX2-45" fmla="*/ 2210560 w 2210560"/>
              <a:gd name="connsiteY2-46" fmla="*/ 2389175 h 2808275"/>
              <a:gd name="connsiteX3-47" fmla="*/ 0 w 2210560"/>
              <a:gd name="connsiteY3-48" fmla="*/ 2808275 h 2808275"/>
              <a:gd name="connsiteX4-49" fmla="*/ 138113 w 2210560"/>
              <a:gd name="connsiteY4-50" fmla="*/ 2176462 h 2808275"/>
              <a:gd name="connsiteX0-51" fmla="*/ 0 w 2072447"/>
              <a:gd name="connsiteY0-52" fmla="*/ 2176462 h 2784463"/>
              <a:gd name="connsiteX1-53" fmla="*/ 2059747 w 2072447"/>
              <a:gd name="connsiteY1-54" fmla="*/ 0 h 2784463"/>
              <a:gd name="connsiteX2-55" fmla="*/ 2072447 w 2072447"/>
              <a:gd name="connsiteY2-56" fmla="*/ 2389175 h 2784463"/>
              <a:gd name="connsiteX3-57" fmla="*/ 176212 w 2072447"/>
              <a:gd name="connsiteY3-58" fmla="*/ 2784463 h 2784463"/>
              <a:gd name="connsiteX4-59" fmla="*/ 0 w 2072447"/>
              <a:gd name="connsiteY4-60" fmla="*/ 2176462 h 2784463"/>
              <a:gd name="connsiteX0-61" fmla="*/ 4763 w 2077210"/>
              <a:gd name="connsiteY0-62" fmla="*/ 2176462 h 2793988"/>
              <a:gd name="connsiteX1-63" fmla="*/ 2064510 w 2077210"/>
              <a:gd name="connsiteY1-64" fmla="*/ 0 h 2793988"/>
              <a:gd name="connsiteX2-65" fmla="*/ 2077210 w 2077210"/>
              <a:gd name="connsiteY2-66" fmla="*/ 2389175 h 2793988"/>
              <a:gd name="connsiteX3-67" fmla="*/ 0 w 2077210"/>
              <a:gd name="connsiteY3-68" fmla="*/ 2793988 h 2793988"/>
              <a:gd name="connsiteX4-69" fmla="*/ 4763 w 2077210"/>
              <a:gd name="connsiteY4-70" fmla="*/ 2176462 h 2793988"/>
              <a:gd name="connsiteX0-71" fmla="*/ 458 w 2077668"/>
              <a:gd name="connsiteY0-72" fmla="*/ 2176462 h 2793988"/>
              <a:gd name="connsiteX1-73" fmla="*/ 2064968 w 2077668"/>
              <a:gd name="connsiteY1-74" fmla="*/ 0 h 2793988"/>
              <a:gd name="connsiteX2-75" fmla="*/ 2077668 w 2077668"/>
              <a:gd name="connsiteY2-76" fmla="*/ 2389175 h 2793988"/>
              <a:gd name="connsiteX3-77" fmla="*/ 458 w 2077668"/>
              <a:gd name="connsiteY3-78" fmla="*/ 2793988 h 2793988"/>
              <a:gd name="connsiteX4-79" fmla="*/ 458 w 2077668"/>
              <a:gd name="connsiteY4-80" fmla="*/ 2176462 h 2793988"/>
              <a:gd name="connsiteX0-81" fmla="*/ 458 w 2077668"/>
              <a:gd name="connsiteY0-82" fmla="*/ 2157412 h 2774938"/>
              <a:gd name="connsiteX1-83" fmla="*/ 2069730 w 2077668"/>
              <a:gd name="connsiteY1-84" fmla="*/ 0 h 2774938"/>
              <a:gd name="connsiteX2-85" fmla="*/ 2077668 w 2077668"/>
              <a:gd name="connsiteY2-86" fmla="*/ 2370125 h 2774938"/>
              <a:gd name="connsiteX3-87" fmla="*/ 458 w 2077668"/>
              <a:gd name="connsiteY3-88" fmla="*/ 2774938 h 2774938"/>
              <a:gd name="connsiteX4-89" fmla="*/ 458 w 2077668"/>
              <a:gd name="connsiteY4-90" fmla="*/ 2157412 h 2774938"/>
              <a:gd name="connsiteX0-91" fmla="*/ 458 w 2077668"/>
              <a:gd name="connsiteY0-92" fmla="*/ 2138362 h 2755888"/>
              <a:gd name="connsiteX1-93" fmla="*/ 2069730 w 2077668"/>
              <a:gd name="connsiteY1-94" fmla="*/ 0 h 2755888"/>
              <a:gd name="connsiteX2-95" fmla="*/ 2077668 w 2077668"/>
              <a:gd name="connsiteY2-96" fmla="*/ 2351075 h 2755888"/>
              <a:gd name="connsiteX3-97" fmla="*/ 458 w 2077668"/>
              <a:gd name="connsiteY3-98" fmla="*/ 2755888 h 2755888"/>
              <a:gd name="connsiteX4-99" fmla="*/ 458 w 2077668"/>
              <a:gd name="connsiteY4-100" fmla="*/ 2138362 h 2755888"/>
              <a:gd name="connsiteX0-101" fmla="*/ 458 w 2072905"/>
              <a:gd name="connsiteY0-102" fmla="*/ 2138362 h 2755888"/>
              <a:gd name="connsiteX1-103" fmla="*/ 2069730 w 2072905"/>
              <a:gd name="connsiteY1-104" fmla="*/ 0 h 2755888"/>
              <a:gd name="connsiteX2-105" fmla="*/ 2072905 w 2072905"/>
              <a:gd name="connsiteY2-106" fmla="*/ 2379650 h 2755888"/>
              <a:gd name="connsiteX3-107" fmla="*/ 458 w 2072905"/>
              <a:gd name="connsiteY3-108" fmla="*/ 2755888 h 2755888"/>
              <a:gd name="connsiteX4-109" fmla="*/ 458 w 2072905"/>
              <a:gd name="connsiteY4-110" fmla="*/ 2138362 h 2755888"/>
              <a:gd name="connsiteX0-111" fmla="*/ 458 w 2075555"/>
              <a:gd name="connsiteY0-112" fmla="*/ 2152650 h 2770176"/>
              <a:gd name="connsiteX1-113" fmla="*/ 2074492 w 2075555"/>
              <a:gd name="connsiteY1-114" fmla="*/ 0 h 2770176"/>
              <a:gd name="connsiteX2-115" fmla="*/ 2072905 w 2075555"/>
              <a:gd name="connsiteY2-116" fmla="*/ 2393938 h 2770176"/>
              <a:gd name="connsiteX3-117" fmla="*/ 458 w 2075555"/>
              <a:gd name="connsiteY3-118" fmla="*/ 2770176 h 2770176"/>
              <a:gd name="connsiteX4-119" fmla="*/ 458 w 2075555"/>
              <a:gd name="connsiteY4-120" fmla="*/ 2152650 h 2770176"/>
              <a:gd name="connsiteX0-121" fmla="*/ 458 w 2075261"/>
              <a:gd name="connsiteY0-122" fmla="*/ 2152650 h 2770176"/>
              <a:gd name="connsiteX1-123" fmla="*/ 2074492 w 2075261"/>
              <a:gd name="connsiteY1-124" fmla="*/ 0 h 2770176"/>
              <a:gd name="connsiteX2-125" fmla="*/ 2068143 w 2075261"/>
              <a:gd name="connsiteY2-126" fmla="*/ 2408226 h 2770176"/>
              <a:gd name="connsiteX3-127" fmla="*/ 458 w 2075261"/>
              <a:gd name="connsiteY3-128" fmla="*/ 2770176 h 2770176"/>
              <a:gd name="connsiteX4-129" fmla="*/ 458 w 2075261"/>
              <a:gd name="connsiteY4-130" fmla="*/ 2152650 h 2770176"/>
              <a:gd name="connsiteX0-131" fmla="*/ 458 w 2075555"/>
              <a:gd name="connsiteY0-132" fmla="*/ 2152650 h 2770176"/>
              <a:gd name="connsiteX1-133" fmla="*/ 2074492 w 2075555"/>
              <a:gd name="connsiteY1-134" fmla="*/ 0 h 2770176"/>
              <a:gd name="connsiteX2-135" fmla="*/ 2072905 w 2075555"/>
              <a:gd name="connsiteY2-136" fmla="*/ 2408226 h 2770176"/>
              <a:gd name="connsiteX3-137" fmla="*/ 458 w 2075555"/>
              <a:gd name="connsiteY3-138" fmla="*/ 2770176 h 2770176"/>
              <a:gd name="connsiteX4-139" fmla="*/ 458 w 2075555"/>
              <a:gd name="connsiteY4-140" fmla="*/ 2152650 h 2770176"/>
              <a:gd name="connsiteX0-141" fmla="*/ 458 w 2082430"/>
              <a:gd name="connsiteY0-142" fmla="*/ 2152650 h 4279889"/>
              <a:gd name="connsiteX1-143" fmla="*/ 2074492 w 2082430"/>
              <a:gd name="connsiteY1-144" fmla="*/ 0 h 4279889"/>
              <a:gd name="connsiteX2-145" fmla="*/ 2082430 w 2082430"/>
              <a:gd name="connsiteY2-146" fmla="*/ 4279889 h 4279889"/>
              <a:gd name="connsiteX3-147" fmla="*/ 458 w 2082430"/>
              <a:gd name="connsiteY3-148" fmla="*/ 2770176 h 4279889"/>
              <a:gd name="connsiteX4-149" fmla="*/ 458 w 2082430"/>
              <a:gd name="connsiteY4-150" fmla="*/ 2152650 h 4279889"/>
              <a:gd name="connsiteX0-151" fmla="*/ 458 w 2089548"/>
              <a:gd name="connsiteY0-152" fmla="*/ 357187 h 2484426"/>
              <a:gd name="connsiteX1-153" fmla="*/ 2088779 w 2089548"/>
              <a:gd name="connsiteY1-154" fmla="*/ 0 h 2484426"/>
              <a:gd name="connsiteX2-155" fmla="*/ 2082430 w 2089548"/>
              <a:gd name="connsiteY2-156" fmla="*/ 2484426 h 2484426"/>
              <a:gd name="connsiteX3-157" fmla="*/ 458 w 2089548"/>
              <a:gd name="connsiteY3-158" fmla="*/ 974713 h 2484426"/>
              <a:gd name="connsiteX4-159" fmla="*/ 458 w 2089548"/>
              <a:gd name="connsiteY4-160" fmla="*/ 357187 h 2484426"/>
              <a:gd name="connsiteX0-161" fmla="*/ 458 w 2082430"/>
              <a:gd name="connsiteY0-162" fmla="*/ 233362 h 2360601"/>
              <a:gd name="connsiteX1-163" fmla="*/ 2022104 w 2082430"/>
              <a:gd name="connsiteY1-164" fmla="*/ 0 h 2360601"/>
              <a:gd name="connsiteX2-165" fmla="*/ 2082430 w 2082430"/>
              <a:gd name="connsiteY2-166" fmla="*/ 2360601 h 2360601"/>
              <a:gd name="connsiteX3-167" fmla="*/ 458 w 2082430"/>
              <a:gd name="connsiteY3-168" fmla="*/ 850888 h 2360601"/>
              <a:gd name="connsiteX4-169" fmla="*/ 458 w 2082430"/>
              <a:gd name="connsiteY4-170" fmla="*/ 233362 h 2360601"/>
              <a:gd name="connsiteX0-171" fmla="*/ 458 w 2082430"/>
              <a:gd name="connsiteY0-172" fmla="*/ 366712 h 2493951"/>
              <a:gd name="connsiteX1-173" fmla="*/ 2079254 w 2082430"/>
              <a:gd name="connsiteY1-174" fmla="*/ 0 h 2493951"/>
              <a:gd name="connsiteX2-175" fmla="*/ 2082430 w 2082430"/>
              <a:gd name="connsiteY2-176" fmla="*/ 2493951 h 2493951"/>
              <a:gd name="connsiteX3-177" fmla="*/ 458 w 2082430"/>
              <a:gd name="connsiteY3-178" fmla="*/ 984238 h 2493951"/>
              <a:gd name="connsiteX4-179" fmla="*/ 458 w 2082430"/>
              <a:gd name="connsiteY4-180" fmla="*/ 366712 h 24939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82430" h="2493951">
                <a:moveTo>
                  <a:pt x="458" y="366712"/>
                </a:moveTo>
                <a:lnTo>
                  <a:pt x="2079254" y="0"/>
                </a:lnTo>
                <a:cubicBezTo>
                  <a:pt x="2083487" y="796392"/>
                  <a:pt x="2078197" y="1697559"/>
                  <a:pt x="2082430" y="2493951"/>
                </a:cubicBezTo>
                <a:lnTo>
                  <a:pt x="458" y="984238"/>
                </a:lnTo>
                <a:cubicBezTo>
                  <a:pt x="2046" y="778396"/>
                  <a:pt x="-1130" y="572554"/>
                  <a:pt x="458" y="366712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05" name="102 Rectángulo"/>
          <p:cNvSpPr/>
          <p:nvPr/>
        </p:nvSpPr>
        <p:spPr bwMode="auto">
          <a:xfrm>
            <a:off x="4913356" y="2694888"/>
            <a:ext cx="776224" cy="1502855"/>
          </a:xfrm>
          <a:custGeom>
            <a:avLst/>
            <a:gdLst>
              <a:gd name="connsiteX0" fmla="*/ 0 w 3632960"/>
              <a:gd name="connsiteY0" fmla="*/ 0 h 636575"/>
              <a:gd name="connsiteX1" fmla="*/ 3632960 w 3632960"/>
              <a:gd name="connsiteY1" fmla="*/ 0 h 636575"/>
              <a:gd name="connsiteX2" fmla="*/ 3632960 w 3632960"/>
              <a:gd name="connsiteY2" fmla="*/ 636575 h 636575"/>
              <a:gd name="connsiteX3" fmla="*/ 0 w 3632960"/>
              <a:gd name="connsiteY3" fmla="*/ 636575 h 636575"/>
              <a:gd name="connsiteX4" fmla="*/ 0 w 3632960"/>
              <a:gd name="connsiteY4" fmla="*/ 0 h 636575"/>
              <a:gd name="connsiteX0-1" fmla="*/ 0 w 3632960"/>
              <a:gd name="connsiteY0-2" fmla="*/ 2171700 h 2808275"/>
              <a:gd name="connsiteX1-3" fmla="*/ 2197860 w 3632960"/>
              <a:gd name="connsiteY1-4" fmla="*/ 0 h 2808275"/>
              <a:gd name="connsiteX2-5" fmla="*/ 3632960 w 3632960"/>
              <a:gd name="connsiteY2-6" fmla="*/ 2808275 h 2808275"/>
              <a:gd name="connsiteX3-7" fmla="*/ 0 w 3632960"/>
              <a:gd name="connsiteY3-8" fmla="*/ 2808275 h 2808275"/>
              <a:gd name="connsiteX4-9" fmla="*/ 0 w 3632960"/>
              <a:gd name="connsiteY4-10" fmla="*/ 2171700 h 2808275"/>
              <a:gd name="connsiteX0-11" fmla="*/ 0 w 2197860"/>
              <a:gd name="connsiteY0-12" fmla="*/ 2171700 h 2808275"/>
              <a:gd name="connsiteX1-13" fmla="*/ 2197860 w 2197860"/>
              <a:gd name="connsiteY1-14" fmla="*/ 0 h 2808275"/>
              <a:gd name="connsiteX2-15" fmla="*/ 1664460 w 2197860"/>
              <a:gd name="connsiteY2-16" fmla="*/ 2084375 h 2808275"/>
              <a:gd name="connsiteX3-17" fmla="*/ 0 w 2197860"/>
              <a:gd name="connsiteY3-18" fmla="*/ 2808275 h 2808275"/>
              <a:gd name="connsiteX4-19" fmla="*/ 0 w 2197860"/>
              <a:gd name="connsiteY4-20" fmla="*/ 2171700 h 2808275"/>
              <a:gd name="connsiteX0-21" fmla="*/ 0 w 2210560"/>
              <a:gd name="connsiteY0-22" fmla="*/ 2171700 h 2808275"/>
              <a:gd name="connsiteX1-23" fmla="*/ 2197860 w 2210560"/>
              <a:gd name="connsiteY1-24" fmla="*/ 0 h 2808275"/>
              <a:gd name="connsiteX2-25" fmla="*/ 2210560 w 2210560"/>
              <a:gd name="connsiteY2-26" fmla="*/ 2389175 h 2808275"/>
              <a:gd name="connsiteX3-27" fmla="*/ 0 w 2210560"/>
              <a:gd name="connsiteY3-28" fmla="*/ 2808275 h 2808275"/>
              <a:gd name="connsiteX4-29" fmla="*/ 0 w 2210560"/>
              <a:gd name="connsiteY4-30" fmla="*/ 2171700 h 2808275"/>
              <a:gd name="connsiteX0-31" fmla="*/ 190500 w 2210560"/>
              <a:gd name="connsiteY0-32" fmla="*/ 2071687 h 2808275"/>
              <a:gd name="connsiteX1-33" fmla="*/ 2197860 w 2210560"/>
              <a:gd name="connsiteY1-34" fmla="*/ 0 h 2808275"/>
              <a:gd name="connsiteX2-35" fmla="*/ 2210560 w 2210560"/>
              <a:gd name="connsiteY2-36" fmla="*/ 2389175 h 2808275"/>
              <a:gd name="connsiteX3-37" fmla="*/ 0 w 2210560"/>
              <a:gd name="connsiteY3-38" fmla="*/ 2808275 h 2808275"/>
              <a:gd name="connsiteX4-39" fmla="*/ 190500 w 2210560"/>
              <a:gd name="connsiteY4-40" fmla="*/ 2071687 h 2808275"/>
              <a:gd name="connsiteX0-41" fmla="*/ 138113 w 2210560"/>
              <a:gd name="connsiteY0-42" fmla="*/ 2176462 h 2808275"/>
              <a:gd name="connsiteX1-43" fmla="*/ 2197860 w 2210560"/>
              <a:gd name="connsiteY1-44" fmla="*/ 0 h 2808275"/>
              <a:gd name="connsiteX2-45" fmla="*/ 2210560 w 2210560"/>
              <a:gd name="connsiteY2-46" fmla="*/ 2389175 h 2808275"/>
              <a:gd name="connsiteX3-47" fmla="*/ 0 w 2210560"/>
              <a:gd name="connsiteY3-48" fmla="*/ 2808275 h 2808275"/>
              <a:gd name="connsiteX4-49" fmla="*/ 138113 w 2210560"/>
              <a:gd name="connsiteY4-50" fmla="*/ 2176462 h 2808275"/>
              <a:gd name="connsiteX0-51" fmla="*/ 0 w 2072447"/>
              <a:gd name="connsiteY0-52" fmla="*/ 2176462 h 2784463"/>
              <a:gd name="connsiteX1-53" fmla="*/ 2059747 w 2072447"/>
              <a:gd name="connsiteY1-54" fmla="*/ 0 h 2784463"/>
              <a:gd name="connsiteX2-55" fmla="*/ 2072447 w 2072447"/>
              <a:gd name="connsiteY2-56" fmla="*/ 2389175 h 2784463"/>
              <a:gd name="connsiteX3-57" fmla="*/ 176212 w 2072447"/>
              <a:gd name="connsiteY3-58" fmla="*/ 2784463 h 2784463"/>
              <a:gd name="connsiteX4-59" fmla="*/ 0 w 2072447"/>
              <a:gd name="connsiteY4-60" fmla="*/ 2176462 h 2784463"/>
              <a:gd name="connsiteX0-61" fmla="*/ 4763 w 2077210"/>
              <a:gd name="connsiteY0-62" fmla="*/ 2176462 h 2793988"/>
              <a:gd name="connsiteX1-63" fmla="*/ 2064510 w 2077210"/>
              <a:gd name="connsiteY1-64" fmla="*/ 0 h 2793988"/>
              <a:gd name="connsiteX2-65" fmla="*/ 2077210 w 2077210"/>
              <a:gd name="connsiteY2-66" fmla="*/ 2389175 h 2793988"/>
              <a:gd name="connsiteX3-67" fmla="*/ 0 w 2077210"/>
              <a:gd name="connsiteY3-68" fmla="*/ 2793988 h 2793988"/>
              <a:gd name="connsiteX4-69" fmla="*/ 4763 w 2077210"/>
              <a:gd name="connsiteY4-70" fmla="*/ 2176462 h 2793988"/>
              <a:gd name="connsiteX0-71" fmla="*/ 458 w 2077668"/>
              <a:gd name="connsiteY0-72" fmla="*/ 2176462 h 2793988"/>
              <a:gd name="connsiteX1-73" fmla="*/ 2064968 w 2077668"/>
              <a:gd name="connsiteY1-74" fmla="*/ 0 h 2793988"/>
              <a:gd name="connsiteX2-75" fmla="*/ 2077668 w 2077668"/>
              <a:gd name="connsiteY2-76" fmla="*/ 2389175 h 2793988"/>
              <a:gd name="connsiteX3-77" fmla="*/ 458 w 2077668"/>
              <a:gd name="connsiteY3-78" fmla="*/ 2793988 h 2793988"/>
              <a:gd name="connsiteX4-79" fmla="*/ 458 w 2077668"/>
              <a:gd name="connsiteY4-80" fmla="*/ 2176462 h 2793988"/>
              <a:gd name="connsiteX0-81" fmla="*/ 458 w 2077668"/>
              <a:gd name="connsiteY0-82" fmla="*/ 2157412 h 2774938"/>
              <a:gd name="connsiteX1-83" fmla="*/ 2069730 w 2077668"/>
              <a:gd name="connsiteY1-84" fmla="*/ 0 h 2774938"/>
              <a:gd name="connsiteX2-85" fmla="*/ 2077668 w 2077668"/>
              <a:gd name="connsiteY2-86" fmla="*/ 2370125 h 2774938"/>
              <a:gd name="connsiteX3-87" fmla="*/ 458 w 2077668"/>
              <a:gd name="connsiteY3-88" fmla="*/ 2774938 h 2774938"/>
              <a:gd name="connsiteX4-89" fmla="*/ 458 w 2077668"/>
              <a:gd name="connsiteY4-90" fmla="*/ 2157412 h 2774938"/>
              <a:gd name="connsiteX0-91" fmla="*/ 458 w 2077668"/>
              <a:gd name="connsiteY0-92" fmla="*/ 2138362 h 2755888"/>
              <a:gd name="connsiteX1-93" fmla="*/ 2069730 w 2077668"/>
              <a:gd name="connsiteY1-94" fmla="*/ 0 h 2755888"/>
              <a:gd name="connsiteX2-95" fmla="*/ 2077668 w 2077668"/>
              <a:gd name="connsiteY2-96" fmla="*/ 2351075 h 2755888"/>
              <a:gd name="connsiteX3-97" fmla="*/ 458 w 2077668"/>
              <a:gd name="connsiteY3-98" fmla="*/ 2755888 h 2755888"/>
              <a:gd name="connsiteX4-99" fmla="*/ 458 w 2077668"/>
              <a:gd name="connsiteY4-100" fmla="*/ 2138362 h 2755888"/>
              <a:gd name="connsiteX0-101" fmla="*/ 458 w 2072905"/>
              <a:gd name="connsiteY0-102" fmla="*/ 2138362 h 2755888"/>
              <a:gd name="connsiteX1-103" fmla="*/ 2069730 w 2072905"/>
              <a:gd name="connsiteY1-104" fmla="*/ 0 h 2755888"/>
              <a:gd name="connsiteX2-105" fmla="*/ 2072905 w 2072905"/>
              <a:gd name="connsiteY2-106" fmla="*/ 2379650 h 2755888"/>
              <a:gd name="connsiteX3-107" fmla="*/ 458 w 2072905"/>
              <a:gd name="connsiteY3-108" fmla="*/ 2755888 h 2755888"/>
              <a:gd name="connsiteX4-109" fmla="*/ 458 w 2072905"/>
              <a:gd name="connsiteY4-110" fmla="*/ 2138362 h 2755888"/>
              <a:gd name="connsiteX0-111" fmla="*/ 458 w 2075555"/>
              <a:gd name="connsiteY0-112" fmla="*/ 2152650 h 2770176"/>
              <a:gd name="connsiteX1-113" fmla="*/ 2074492 w 2075555"/>
              <a:gd name="connsiteY1-114" fmla="*/ 0 h 2770176"/>
              <a:gd name="connsiteX2-115" fmla="*/ 2072905 w 2075555"/>
              <a:gd name="connsiteY2-116" fmla="*/ 2393938 h 2770176"/>
              <a:gd name="connsiteX3-117" fmla="*/ 458 w 2075555"/>
              <a:gd name="connsiteY3-118" fmla="*/ 2770176 h 2770176"/>
              <a:gd name="connsiteX4-119" fmla="*/ 458 w 2075555"/>
              <a:gd name="connsiteY4-120" fmla="*/ 2152650 h 2770176"/>
              <a:gd name="connsiteX0-121" fmla="*/ 458 w 2075261"/>
              <a:gd name="connsiteY0-122" fmla="*/ 2152650 h 2770176"/>
              <a:gd name="connsiteX1-123" fmla="*/ 2074492 w 2075261"/>
              <a:gd name="connsiteY1-124" fmla="*/ 0 h 2770176"/>
              <a:gd name="connsiteX2-125" fmla="*/ 2068143 w 2075261"/>
              <a:gd name="connsiteY2-126" fmla="*/ 2408226 h 2770176"/>
              <a:gd name="connsiteX3-127" fmla="*/ 458 w 2075261"/>
              <a:gd name="connsiteY3-128" fmla="*/ 2770176 h 2770176"/>
              <a:gd name="connsiteX4-129" fmla="*/ 458 w 2075261"/>
              <a:gd name="connsiteY4-130" fmla="*/ 2152650 h 2770176"/>
              <a:gd name="connsiteX0-131" fmla="*/ 458 w 2075555"/>
              <a:gd name="connsiteY0-132" fmla="*/ 2152650 h 2770176"/>
              <a:gd name="connsiteX1-133" fmla="*/ 2074492 w 2075555"/>
              <a:gd name="connsiteY1-134" fmla="*/ 0 h 2770176"/>
              <a:gd name="connsiteX2-135" fmla="*/ 2072905 w 2075555"/>
              <a:gd name="connsiteY2-136" fmla="*/ 2408226 h 2770176"/>
              <a:gd name="connsiteX3-137" fmla="*/ 458 w 2075555"/>
              <a:gd name="connsiteY3-138" fmla="*/ 2770176 h 2770176"/>
              <a:gd name="connsiteX4-139" fmla="*/ 458 w 2075555"/>
              <a:gd name="connsiteY4-140" fmla="*/ 2152650 h 2770176"/>
              <a:gd name="connsiteX0-141" fmla="*/ 458 w 2082430"/>
              <a:gd name="connsiteY0-142" fmla="*/ 2152650 h 4279889"/>
              <a:gd name="connsiteX1-143" fmla="*/ 2074492 w 2082430"/>
              <a:gd name="connsiteY1-144" fmla="*/ 0 h 4279889"/>
              <a:gd name="connsiteX2-145" fmla="*/ 2082430 w 2082430"/>
              <a:gd name="connsiteY2-146" fmla="*/ 4279889 h 4279889"/>
              <a:gd name="connsiteX3-147" fmla="*/ 458 w 2082430"/>
              <a:gd name="connsiteY3-148" fmla="*/ 2770176 h 4279889"/>
              <a:gd name="connsiteX4-149" fmla="*/ 458 w 2082430"/>
              <a:gd name="connsiteY4-150" fmla="*/ 2152650 h 4279889"/>
              <a:gd name="connsiteX0-151" fmla="*/ 458 w 2089548"/>
              <a:gd name="connsiteY0-152" fmla="*/ 357187 h 2484426"/>
              <a:gd name="connsiteX1-153" fmla="*/ 2088779 w 2089548"/>
              <a:gd name="connsiteY1-154" fmla="*/ 0 h 2484426"/>
              <a:gd name="connsiteX2-155" fmla="*/ 2082430 w 2089548"/>
              <a:gd name="connsiteY2-156" fmla="*/ 2484426 h 2484426"/>
              <a:gd name="connsiteX3-157" fmla="*/ 458 w 2089548"/>
              <a:gd name="connsiteY3-158" fmla="*/ 974713 h 2484426"/>
              <a:gd name="connsiteX4-159" fmla="*/ 458 w 2089548"/>
              <a:gd name="connsiteY4-160" fmla="*/ 357187 h 2484426"/>
              <a:gd name="connsiteX0-161" fmla="*/ 458 w 2082430"/>
              <a:gd name="connsiteY0-162" fmla="*/ 233362 h 2360601"/>
              <a:gd name="connsiteX1-163" fmla="*/ 2022104 w 2082430"/>
              <a:gd name="connsiteY1-164" fmla="*/ 0 h 2360601"/>
              <a:gd name="connsiteX2-165" fmla="*/ 2082430 w 2082430"/>
              <a:gd name="connsiteY2-166" fmla="*/ 2360601 h 2360601"/>
              <a:gd name="connsiteX3-167" fmla="*/ 458 w 2082430"/>
              <a:gd name="connsiteY3-168" fmla="*/ 850888 h 2360601"/>
              <a:gd name="connsiteX4-169" fmla="*/ 458 w 2082430"/>
              <a:gd name="connsiteY4-170" fmla="*/ 233362 h 2360601"/>
              <a:gd name="connsiteX0-171" fmla="*/ 458 w 2082430"/>
              <a:gd name="connsiteY0-172" fmla="*/ 366712 h 2493951"/>
              <a:gd name="connsiteX1-173" fmla="*/ 2079254 w 2082430"/>
              <a:gd name="connsiteY1-174" fmla="*/ 0 h 2493951"/>
              <a:gd name="connsiteX2-175" fmla="*/ 2082430 w 2082430"/>
              <a:gd name="connsiteY2-176" fmla="*/ 2493951 h 2493951"/>
              <a:gd name="connsiteX3-177" fmla="*/ 458 w 2082430"/>
              <a:gd name="connsiteY3-178" fmla="*/ 984238 h 2493951"/>
              <a:gd name="connsiteX4-179" fmla="*/ 458 w 2082430"/>
              <a:gd name="connsiteY4-180" fmla="*/ 366712 h 2493951"/>
              <a:gd name="connsiteX0-181" fmla="*/ 25400 w 2081972"/>
              <a:gd name="connsiteY0-182" fmla="*/ 0 h 4000489"/>
              <a:gd name="connsiteX1-183" fmla="*/ 2078796 w 2081972"/>
              <a:gd name="connsiteY1-184" fmla="*/ 1506538 h 4000489"/>
              <a:gd name="connsiteX2-185" fmla="*/ 2081972 w 2081972"/>
              <a:gd name="connsiteY2-186" fmla="*/ 4000489 h 4000489"/>
              <a:gd name="connsiteX3-187" fmla="*/ 0 w 2081972"/>
              <a:gd name="connsiteY3-188" fmla="*/ 2490776 h 4000489"/>
              <a:gd name="connsiteX4-189" fmla="*/ 25400 w 2081972"/>
              <a:gd name="connsiteY4-190" fmla="*/ 0 h 4000489"/>
              <a:gd name="connsiteX0-191" fmla="*/ 14 w 2056586"/>
              <a:gd name="connsiteY0-192" fmla="*/ 0 h 4000489"/>
              <a:gd name="connsiteX1-193" fmla="*/ 2053410 w 2056586"/>
              <a:gd name="connsiteY1-194" fmla="*/ 1506538 h 4000489"/>
              <a:gd name="connsiteX2-195" fmla="*/ 2056586 w 2056586"/>
              <a:gd name="connsiteY2-196" fmla="*/ 4000489 h 4000489"/>
              <a:gd name="connsiteX3-197" fmla="*/ 139714 w 2056586"/>
              <a:gd name="connsiteY3-198" fmla="*/ 712776 h 4000489"/>
              <a:gd name="connsiteX4-199" fmla="*/ 14 w 2056586"/>
              <a:gd name="connsiteY4-200" fmla="*/ 0 h 4000489"/>
              <a:gd name="connsiteX0-201" fmla="*/ 6350 w 2062922"/>
              <a:gd name="connsiteY0-202" fmla="*/ 0 h 4000489"/>
              <a:gd name="connsiteX1-203" fmla="*/ 2059746 w 2062922"/>
              <a:gd name="connsiteY1-204" fmla="*/ 1506538 h 4000489"/>
              <a:gd name="connsiteX2-205" fmla="*/ 2062922 w 2062922"/>
              <a:gd name="connsiteY2-206" fmla="*/ 4000489 h 4000489"/>
              <a:gd name="connsiteX3-207" fmla="*/ 0 w 2062922"/>
              <a:gd name="connsiteY3-208" fmla="*/ 630226 h 4000489"/>
              <a:gd name="connsiteX4-209" fmla="*/ 6350 w 2062922"/>
              <a:gd name="connsiteY4-210" fmla="*/ 0 h 4000489"/>
              <a:gd name="connsiteX0-211" fmla="*/ 458 w 2063380"/>
              <a:gd name="connsiteY0-212" fmla="*/ 0 h 4006839"/>
              <a:gd name="connsiteX1-213" fmla="*/ 2060204 w 2063380"/>
              <a:gd name="connsiteY1-214" fmla="*/ 1512888 h 4006839"/>
              <a:gd name="connsiteX2-215" fmla="*/ 2063380 w 2063380"/>
              <a:gd name="connsiteY2-216" fmla="*/ 4006839 h 4006839"/>
              <a:gd name="connsiteX3-217" fmla="*/ 458 w 2063380"/>
              <a:gd name="connsiteY3-218" fmla="*/ 636576 h 4006839"/>
              <a:gd name="connsiteX4-219" fmla="*/ 458 w 2063380"/>
              <a:gd name="connsiteY4-220" fmla="*/ 0 h 4006839"/>
              <a:gd name="connsiteX0-221" fmla="*/ 179 w 2069451"/>
              <a:gd name="connsiteY0-222" fmla="*/ 0 h 4006839"/>
              <a:gd name="connsiteX1-223" fmla="*/ 2066275 w 2069451"/>
              <a:gd name="connsiteY1-224" fmla="*/ 1512888 h 4006839"/>
              <a:gd name="connsiteX2-225" fmla="*/ 2069451 w 2069451"/>
              <a:gd name="connsiteY2-226" fmla="*/ 4006839 h 4006839"/>
              <a:gd name="connsiteX3-227" fmla="*/ 6529 w 2069451"/>
              <a:gd name="connsiteY3-228" fmla="*/ 636576 h 4006839"/>
              <a:gd name="connsiteX4-229" fmla="*/ 179 w 2069451"/>
              <a:gd name="connsiteY4-230" fmla="*/ 0 h 4006839"/>
              <a:gd name="connsiteX0-231" fmla="*/ 3175 w 2072447"/>
              <a:gd name="connsiteY0-232" fmla="*/ 0 h 4006839"/>
              <a:gd name="connsiteX1-233" fmla="*/ 2069271 w 2072447"/>
              <a:gd name="connsiteY1-234" fmla="*/ 1512888 h 4006839"/>
              <a:gd name="connsiteX2-235" fmla="*/ 2072447 w 2072447"/>
              <a:gd name="connsiteY2-236" fmla="*/ 4006839 h 4006839"/>
              <a:gd name="connsiteX3-237" fmla="*/ 0 w 2072447"/>
              <a:gd name="connsiteY3-238" fmla="*/ 652451 h 4006839"/>
              <a:gd name="connsiteX4-239" fmla="*/ 3175 w 2072447"/>
              <a:gd name="connsiteY4-240" fmla="*/ 0 h 4006839"/>
              <a:gd name="connsiteX0-241" fmla="*/ 794 w 2070066"/>
              <a:gd name="connsiteY0-242" fmla="*/ 0 h 4006839"/>
              <a:gd name="connsiteX1-243" fmla="*/ 2066890 w 2070066"/>
              <a:gd name="connsiteY1-244" fmla="*/ 1512888 h 4006839"/>
              <a:gd name="connsiteX2-245" fmla="*/ 2070066 w 2070066"/>
              <a:gd name="connsiteY2-246" fmla="*/ 4006839 h 4006839"/>
              <a:gd name="connsiteX3-247" fmla="*/ 0 w 2070066"/>
              <a:gd name="connsiteY3-248" fmla="*/ 645307 h 4006839"/>
              <a:gd name="connsiteX4-249" fmla="*/ 794 w 2070066"/>
              <a:gd name="connsiteY4-250" fmla="*/ 0 h 4006839"/>
              <a:gd name="connsiteX0-251" fmla="*/ 794 w 2070066"/>
              <a:gd name="connsiteY0-252" fmla="*/ 0 h 4006839"/>
              <a:gd name="connsiteX1-253" fmla="*/ 2066890 w 2070066"/>
              <a:gd name="connsiteY1-254" fmla="*/ 1512888 h 4006839"/>
              <a:gd name="connsiteX2-255" fmla="*/ 2070066 w 2070066"/>
              <a:gd name="connsiteY2-256" fmla="*/ 4006839 h 4006839"/>
              <a:gd name="connsiteX3-257" fmla="*/ 0 w 2070066"/>
              <a:gd name="connsiteY3-258" fmla="*/ 645307 h 4006839"/>
              <a:gd name="connsiteX4-259" fmla="*/ 794 w 2070066"/>
              <a:gd name="connsiteY4-260" fmla="*/ 0 h 400683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070066" h="4006839">
                <a:moveTo>
                  <a:pt x="794" y="0"/>
                </a:moveTo>
                <a:lnTo>
                  <a:pt x="2066890" y="1512888"/>
                </a:lnTo>
                <a:cubicBezTo>
                  <a:pt x="2071123" y="2309280"/>
                  <a:pt x="2065833" y="3210447"/>
                  <a:pt x="2070066" y="4006839"/>
                </a:cubicBezTo>
                <a:lnTo>
                  <a:pt x="0" y="645307"/>
                </a:lnTo>
                <a:cubicBezTo>
                  <a:pt x="1588" y="439465"/>
                  <a:pt x="-794" y="205842"/>
                  <a:pt x="794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92" name="91 Rectángulo"/>
          <p:cNvSpPr/>
          <p:nvPr/>
        </p:nvSpPr>
        <p:spPr bwMode="auto">
          <a:xfrm>
            <a:off x="3664084" y="2232640"/>
            <a:ext cx="1250496" cy="238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r>
              <a:rPr lang="es-ES" sz="1300" dirty="0">
                <a:solidFill>
                  <a:srgbClr val="FFFFFF"/>
                </a:solidFill>
                <a:latin typeface="FontAwesome" panose="020B0604020202020204" charset="0"/>
                <a:cs typeface="FontAwesome" panose="020B0604020202020204" charset="0"/>
              </a:rPr>
              <a:t></a:t>
            </a:r>
            <a:endParaRPr lang="es-SV" sz="1500" dirty="0">
              <a:solidFill>
                <a:srgbClr val="FFFFFF"/>
              </a:solidFill>
            </a:endParaRPr>
          </a:p>
        </p:txBody>
      </p:sp>
      <p:sp>
        <p:nvSpPr>
          <p:cNvPr id="94" name="93 Rectángulo"/>
          <p:cNvSpPr/>
          <p:nvPr/>
        </p:nvSpPr>
        <p:spPr bwMode="auto">
          <a:xfrm>
            <a:off x="3667656" y="2464432"/>
            <a:ext cx="1246924" cy="238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r>
              <a:rPr lang="es-SV" sz="1500" dirty="0">
                <a:solidFill>
                  <a:srgbClr val="FFFFFF"/>
                </a:solidFill>
                <a:latin typeface="FontAwesome" panose="020B0604020202020204" charset="0"/>
                <a:cs typeface="FontAwesome" panose="020B0604020202020204" charset="0"/>
              </a:rPr>
              <a:t></a:t>
            </a:r>
            <a:endParaRPr lang="es-SV" sz="1500" dirty="0">
              <a:solidFill>
                <a:srgbClr val="FFFFFF"/>
              </a:solidFill>
              <a:latin typeface="FontAwesome" panose="020B0604020202020204" charset="0"/>
              <a:cs typeface="FontAwesome" panose="020B0604020202020204" charset="0"/>
            </a:endParaRPr>
          </a:p>
        </p:txBody>
      </p:sp>
      <p:sp>
        <p:nvSpPr>
          <p:cNvPr id="95" name="94 Rectángulo"/>
          <p:cNvSpPr/>
          <p:nvPr/>
        </p:nvSpPr>
        <p:spPr bwMode="auto">
          <a:xfrm>
            <a:off x="3688912" y="2696327"/>
            <a:ext cx="1225668" cy="238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r>
              <a:rPr lang="es-SV" sz="1500" dirty="0">
                <a:solidFill>
                  <a:srgbClr val="FFFFFF"/>
                </a:solidFill>
                <a:latin typeface="FontAwesome" panose="020B0604020202020204" charset="0"/>
                <a:cs typeface="FontAwesome" panose="020B0604020202020204" charset="0"/>
              </a:rPr>
              <a:t></a:t>
            </a:r>
            <a:endParaRPr lang="es-SV" sz="1500" dirty="0">
              <a:solidFill>
                <a:srgbClr val="FFFFFF"/>
              </a:solidFill>
              <a:latin typeface="FontAwesome" panose="020B0604020202020204" charset="0"/>
              <a:cs typeface="FontAwesome" panose="020B0604020202020204" charset="0"/>
            </a:endParaRPr>
          </a:p>
        </p:txBody>
      </p:sp>
      <p:sp>
        <p:nvSpPr>
          <p:cNvPr id="100" name="99 Rectángulo"/>
          <p:cNvSpPr/>
          <p:nvPr/>
        </p:nvSpPr>
        <p:spPr bwMode="auto">
          <a:xfrm>
            <a:off x="5685802" y="1426431"/>
            <a:ext cx="3461770" cy="905341"/>
          </a:xfrm>
          <a:custGeom>
            <a:avLst/>
            <a:gdLst>
              <a:gd name="connsiteX0" fmla="*/ 0 w 9222464"/>
              <a:gd name="connsiteY0" fmla="*/ 0 h 2489978"/>
              <a:gd name="connsiteX1" fmla="*/ 9222464 w 9222464"/>
              <a:gd name="connsiteY1" fmla="*/ 0 h 2489978"/>
              <a:gd name="connsiteX2" fmla="*/ 9222464 w 9222464"/>
              <a:gd name="connsiteY2" fmla="*/ 2489978 h 2489978"/>
              <a:gd name="connsiteX3" fmla="*/ 0 w 9222464"/>
              <a:gd name="connsiteY3" fmla="*/ 2489978 h 2489978"/>
              <a:gd name="connsiteX4" fmla="*/ 0 w 9222464"/>
              <a:gd name="connsiteY4" fmla="*/ 0 h 2489978"/>
              <a:gd name="connsiteX0-1" fmla="*/ 4762 w 9227226"/>
              <a:gd name="connsiteY0-2" fmla="*/ 0 h 2489978"/>
              <a:gd name="connsiteX1-3" fmla="*/ 9227226 w 9227226"/>
              <a:gd name="connsiteY1-4" fmla="*/ 0 h 2489978"/>
              <a:gd name="connsiteX2-5" fmla="*/ 9227226 w 9227226"/>
              <a:gd name="connsiteY2-6" fmla="*/ 2489978 h 2489978"/>
              <a:gd name="connsiteX3-7" fmla="*/ 0 w 9227226"/>
              <a:gd name="connsiteY3-8" fmla="*/ 2409015 h 2489978"/>
              <a:gd name="connsiteX4-9" fmla="*/ 4762 w 9227226"/>
              <a:gd name="connsiteY4-10" fmla="*/ 0 h 2489978"/>
              <a:gd name="connsiteX0-11" fmla="*/ 4762 w 9231988"/>
              <a:gd name="connsiteY0-12" fmla="*/ 0 h 2413778"/>
              <a:gd name="connsiteX1-13" fmla="*/ 9227226 w 9231988"/>
              <a:gd name="connsiteY1-14" fmla="*/ 0 h 2413778"/>
              <a:gd name="connsiteX2-15" fmla="*/ 9231988 w 9231988"/>
              <a:gd name="connsiteY2-16" fmla="*/ 2413778 h 2413778"/>
              <a:gd name="connsiteX3-17" fmla="*/ 0 w 9231988"/>
              <a:gd name="connsiteY3-18" fmla="*/ 2409015 h 2413778"/>
              <a:gd name="connsiteX4-19" fmla="*/ 4762 w 9231988"/>
              <a:gd name="connsiteY4-20" fmla="*/ 0 h 24137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31988" h="2413778">
                <a:moveTo>
                  <a:pt x="4762" y="0"/>
                </a:moveTo>
                <a:lnTo>
                  <a:pt x="9227226" y="0"/>
                </a:lnTo>
                <a:cubicBezTo>
                  <a:pt x="9228813" y="804593"/>
                  <a:pt x="9230401" y="1609185"/>
                  <a:pt x="9231988" y="2413778"/>
                </a:cubicBezTo>
                <a:lnTo>
                  <a:pt x="0" y="2409015"/>
                </a:lnTo>
                <a:cubicBezTo>
                  <a:pt x="1587" y="1606010"/>
                  <a:pt x="3175" y="803005"/>
                  <a:pt x="47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01" name="100 Rectángulo"/>
          <p:cNvSpPr/>
          <p:nvPr/>
        </p:nvSpPr>
        <p:spPr bwMode="auto">
          <a:xfrm>
            <a:off x="5685824" y="2328409"/>
            <a:ext cx="3458199" cy="933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02" name="101 Rectángulo"/>
          <p:cNvSpPr/>
          <p:nvPr/>
        </p:nvSpPr>
        <p:spPr bwMode="auto">
          <a:xfrm>
            <a:off x="5685824" y="3262330"/>
            <a:ext cx="3458199" cy="9339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grpSp>
        <p:nvGrpSpPr>
          <p:cNvPr id="3" name="2 Grupo"/>
          <p:cNvGrpSpPr>
            <a:grpSpLocks noChangeAspect="1"/>
          </p:cNvGrpSpPr>
          <p:nvPr/>
        </p:nvGrpSpPr>
        <p:grpSpPr>
          <a:xfrm>
            <a:off x="1933954" y="1797160"/>
            <a:ext cx="1932556" cy="1820220"/>
            <a:chOff x="5157547" y="4915790"/>
            <a:chExt cx="5153819" cy="4852984"/>
          </a:xfrm>
        </p:grpSpPr>
        <p:sp>
          <p:nvSpPr>
            <p:cNvPr id="5" name="4 Rectángulo"/>
            <p:cNvSpPr/>
            <p:nvPr/>
          </p:nvSpPr>
          <p:spPr bwMode="auto">
            <a:xfrm flipH="1">
              <a:off x="5735929" y="5853998"/>
              <a:ext cx="4414144" cy="3173574"/>
            </a:xfrm>
            <a:custGeom>
              <a:avLst/>
              <a:gdLst/>
              <a:ahLst/>
              <a:cxnLst/>
              <a:rect l="l" t="t" r="r" b="b"/>
              <a:pathLst>
                <a:path w="4414144" h="3173574">
                  <a:moveTo>
                    <a:pt x="336463" y="2363484"/>
                  </a:moveTo>
                  <a:lnTo>
                    <a:pt x="4414144" y="2363484"/>
                  </a:lnTo>
                  <a:lnTo>
                    <a:pt x="4414144" y="3173574"/>
                  </a:lnTo>
                  <a:lnTo>
                    <a:pt x="0" y="3173574"/>
                  </a:lnTo>
                  <a:lnTo>
                    <a:pt x="0" y="2699947"/>
                  </a:lnTo>
                  <a:cubicBezTo>
                    <a:pt x="0" y="2514124"/>
                    <a:pt x="150640" y="2363484"/>
                    <a:pt x="336463" y="2363484"/>
                  </a:cubicBezTo>
                  <a:close/>
                  <a:moveTo>
                    <a:pt x="710346" y="0"/>
                  </a:moveTo>
                  <a:lnTo>
                    <a:pt x="4002086" y="0"/>
                  </a:lnTo>
                  <a:cubicBezTo>
                    <a:pt x="4229659" y="0"/>
                    <a:pt x="4414143" y="185751"/>
                    <a:pt x="4414143" y="414886"/>
                  </a:cubicBezTo>
                  <a:lnTo>
                    <a:pt x="4414143" y="1948597"/>
                  </a:lnTo>
                  <a:lnTo>
                    <a:pt x="4414142" y="1948607"/>
                  </a:lnTo>
                  <a:lnTo>
                    <a:pt x="4414142" y="2363483"/>
                  </a:lnTo>
                  <a:lnTo>
                    <a:pt x="4002086" y="2363483"/>
                  </a:lnTo>
                  <a:lnTo>
                    <a:pt x="3516552" y="2363483"/>
                  </a:lnTo>
                  <a:lnTo>
                    <a:pt x="2735240" y="2363483"/>
                  </a:lnTo>
                  <a:cubicBezTo>
                    <a:pt x="2944573" y="2363479"/>
                    <a:pt x="3114270" y="2192614"/>
                    <a:pt x="3114270" y="1981842"/>
                  </a:cubicBezTo>
                  <a:lnTo>
                    <a:pt x="3114270" y="1600842"/>
                  </a:lnTo>
                  <a:cubicBezTo>
                    <a:pt x="3114270" y="1390067"/>
                    <a:pt x="2944568" y="1219200"/>
                    <a:pt x="2735230" y="1219200"/>
                  </a:cubicBezTo>
                  <a:lnTo>
                    <a:pt x="1213706" y="1219200"/>
                  </a:lnTo>
                  <a:cubicBezTo>
                    <a:pt x="1051533" y="1219200"/>
                    <a:pt x="913148" y="1321747"/>
                    <a:pt x="860546" y="1466506"/>
                  </a:cubicBezTo>
                  <a:cubicBezTo>
                    <a:pt x="851081" y="1458387"/>
                    <a:pt x="838704" y="1454151"/>
                    <a:pt x="825338" y="1454151"/>
                  </a:cubicBezTo>
                  <a:lnTo>
                    <a:pt x="672939" y="1454151"/>
                  </a:lnTo>
                  <a:cubicBezTo>
                    <a:pt x="638745" y="1454151"/>
                    <a:pt x="611026" y="1481870"/>
                    <a:pt x="611026" y="1516064"/>
                  </a:cubicBezTo>
                  <a:lnTo>
                    <a:pt x="611026" y="1621646"/>
                  </a:lnTo>
                  <a:lnTo>
                    <a:pt x="298289" y="2127470"/>
                  </a:lnTo>
                  <a:lnTo>
                    <a:pt x="298289" y="1948597"/>
                  </a:lnTo>
                  <a:lnTo>
                    <a:pt x="298289" y="1485886"/>
                  </a:lnTo>
                  <a:lnTo>
                    <a:pt x="298289" y="414886"/>
                  </a:lnTo>
                  <a:cubicBezTo>
                    <a:pt x="298289" y="185751"/>
                    <a:pt x="482773" y="0"/>
                    <a:pt x="710346" y="0"/>
                  </a:cubicBezTo>
                  <a:close/>
                </a:path>
              </a:pathLst>
            </a:custGeom>
            <a:solidFill>
              <a:srgbClr val="E4E0CD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0" name="9 Rectángulo redondeado"/>
            <p:cNvSpPr/>
            <p:nvPr/>
          </p:nvSpPr>
          <p:spPr bwMode="auto">
            <a:xfrm flipH="1">
              <a:off x="9262822" y="7308150"/>
              <a:ext cx="276225" cy="909334"/>
            </a:xfrm>
            <a:custGeom>
              <a:avLst/>
              <a:gdLst/>
              <a:ahLst/>
              <a:cxnLst/>
              <a:rect l="l" t="t" r="r" b="b"/>
              <a:pathLst>
                <a:path w="276225" h="909334">
                  <a:moveTo>
                    <a:pt x="61910" y="909334"/>
                  </a:moveTo>
                  <a:lnTo>
                    <a:pt x="214314" y="909334"/>
                  </a:lnTo>
                  <a:cubicBezTo>
                    <a:pt x="214314" y="909334"/>
                    <a:pt x="214313" y="909334"/>
                    <a:pt x="214312" y="909334"/>
                  </a:cubicBezTo>
                  <a:lnTo>
                    <a:pt x="61913" y="909334"/>
                  </a:lnTo>
                  <a:close/>
                  <a:moveTo>
                    <a:pt x="61913" y="0"/>
                  </a:moveTo>
                  <a:lnTo>
                    <a:pt x="214312" y="0"/>
                  </a:lnTo>
                  <a:cubicBezTo>
                    <a:pt x="248506" y="0"/>
                    <a:pt x="276225" y="27719"/>
                    <a:pt x="276225" y="61913"/>
                  </a:cubicBezTo>
                  <a:lnTo>
                    <a:pt x="276225" y="814561"/>
                  </a:lnTo>
                  <a:lnTo>
                    <a:pt x="164219" y="814561"/>
                  </a:lnTo>
                  <a:lnTo>
                    <a:pt x="164219" y="99244"/>
                  </a:lnTo>
                  <a:lnTo>
                    <a:pt x="112005" y="99244"/>
                  </a:lnTo>
                  <a:lnTo>
                    <a:pt x="112005" y="814561"/>
                  </a:lnTo>
                  <a:lnTo>
                    <a:pt x="0" y="814561"/>
                  </a:lnTo>
                  <a:lnTo>
                    <a:pt x="0" y="61913"/>
                  </a:lnTo>
                  <a:cubicBezTo>
                    <a:pt x="0" y="27719"/>
                    <a:pt x="27719" y="0"/>
                    <a:pt x="619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 bwMode="auto">
            <a:xfrm flipH="1">
              <a:off x="5735930" y="9026858"/>
              <a:ext cx="4414143" cy="24852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6" name="15 Rectángulo"/>
            <p:cNvSpPr/>
            <p:nvPr/>
          </p:nvSpPr>
          <p:spPr bwMode="auto">
            <a:xfrm flipH="1">
              <a:off x="5735929" y="9275379"/>
              <a:ext cx="4414143" cy="49339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5" name="14 Rectángulo redondeado"/>
            <p:cNvSpPr/>
            <p:nvPr/>
          </p:nvSpPr>
          <p:spPr bwMode="auto">
            <a:xfrm flipH="1">
              <a:off x="8671440" y="7707612"/>
              <a:ext cx="1639926" cy="509872"/>
            </a:xfrm>
            <a:custGeom>
              <a:avLst/>
              <a:gdLst/>
              <a:ahLst/>
              <a:cxnLst/>
              <a:rect l="l" t="t" r="r" b="b"/>
              <a:pathLst>
                <a:path w="1639926" h="509872">
                  <a:moveTo>
                    <a:pt x="135349" y="0"/>
                  </a:moveTo>
                  <a:cubicBezTo>
                    <a:pt x="95387" y="42139"/>
                    <a:pt x="71283" y="99158"/>
                    <a:pt x="71283" y="161806"/>
                  </a:cubicBezTo>
                  <a:lnTo>
                    <a:pt x="71283" y="176093"/>
                  </a:lnTo>
                  <a:cubicBezTo>
                    <a:pt x="71283" y="308092"/>
                    <a:pt x="178290" y="415099"/>
                    <a:pt x="310289" y="415099"/>
                  </a:cubicBezTo>
                  <a:lnTo>
                    <a:pt x="1639926" y="415099"/>
                  </a:lnTo>
                  <a:lnTo>
                    <a:pt x="1639926" y="509872"/>
                  </a:lnTo>
                  <a:lnTo>
                    <a:pt x="274486" y="509871"/>
                  </a:lnTo>
                  <a:cubicBezTo>
                    <a:pt x="122892" y="509871"/>
                    <a:pt x="0" y="386980"/>
                    <a:pt x="0" y="235386"/>
                  </a:cubicBezTo>
                  <a:cubicBezTo>
                    <a:pt x="0" y="134803"/>
                    <a:pt x="54101" y="46857"/>
                    <a:pt x="1353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1" name="20 Rectángulo"/>
            <p:cNvSpPr/>
            <p:nvPr/>
          </p:nvSpPr>
          <p:spPr bwMode="auto">
            <a:xfrm rot="1676990" flipH="1">
              <a:off x="5390753" y="7387409"/>
              <a:ext cx="926600" cy="735027"/>
            </a:xfrm>
            <a:custGeom>
              <a:avLst/>
              <a:gdLst>
                <a:gd name="connsiteX0" fmla="*/ 656155 w 656155"/>
                <a:gd name="connsiteY0" fmla="*/ 92971 h 526100"/>
                <a:gd name="connsiteX1" fmla="*/ 525364 w 656155"/>
                <a:gd name="connsiteY1" fmla="*/ 526100 h 526100"/>
                <a:gd name="connsiteX2" fmla="*/ 497607 w 656155"/>
                <a:gd name="connsiteY2" fmla="*/ 507583 h 526100"/>
                <a:gd name="connsiteX3" fmla="*/ 101644 w 656155"/>
                <a:gd name="connsiteY3" fmla="*/ 523935 h 526100"/>
                <a:gd name="connsiteX4" fmla="*/ 0 w 656155"/>
                <a:gd name="connsiteY4" fmla="*/ 0 h 526100"/>
                <a:gd name="connsiteX5" fmla="*/ 57088 w 656155"/>
                <a:gd name="connsiteY5" fmla="*/ 34086 h 526100"/>
                <a:gd name="connsiteX6" fmla="*/ 656155 w 656155"/>
                <a:gd name="connsiteY6" fmla="*/ 92971 h 526100"/>
                <a:gd name="connsiteX0-1" fmla="*/ 656155 w 656155"/>
                <a:gd name="connsiteY0-2" fmla="*/ 92971 h 545305"/>
                <a:gd name="connsiteX1-3" fmla="*/ 525364 w 656155"/>
                <a:gd name="connsiteY1-4" fmla="*/ 526100 h 545305"/>
                <a:gd name="connsiteX2-5" fmla="*/ 497607 w 656155"/>
                <a:gd name="connsiteY2-6" fmla="*/ 507583 h 545305"/>
                <a:gd name="connsiteX3-7" fmla="*/ 71732 w 656155"/>
                <a:gd name="connsiteY3-8" fmla="*/ 545305 h 545305"/>
                <a:gd name="connsiteX4-9" fmla="*/ 0 w 656155"/>
                <a:gd name="connsiteY4-10" fmla="*/ 0 h 545305"/>
                <a:gd name="connsiteX5-11" fmla="*/ 57088 w 656155"/>
                <a:gd name="connsiteY5-12" fmla="*/ 34086 h 545305"/>
                <a:gd name="connsiteX6-13" fmla="*/ 656155 w 656155"/>
                <a:gd name="connsiteY6-14" fmla="*/ 92971 h 545305"/>
                <a:gd name="connsiteX0-15" fmla="*/ 656155 w 656155"/>
                <a:gd name="connsiteY0-16" fmla="*/ 92971 h 545305"/>
                <a:gd name="connsiteX1-17" fmla="*/ 508432 w 656155"/>
                <a:gd name="connsiteY1-18" fmla="*/ 540686 h 545305"/>
                <a:gd name="connsiteX2-19" fmla="*/ 497607 w 656155"/>
                <a:gd name="connsiteY2-20" fmla="*/ 507583 h 545305"/>
                <a:gd name="connsiteX3-21" fmla="*/ 71732 w 656155"/>
                <a:gd name="connsiteY3-22" fmla="*/ 545305 h 545305"/>
                <a:gd name="connsiteX4-23" fmla="*/ 0 w 656155"/>
                <a:gd name="connsiteY4-24" fmla="*/ 0 h 545305"/>
                <a:gd name="connsiteX5-25" fmla="*/ 57088 w 656155"/>
                <a:gd name="connsiteY5-26" fmla="*/ 34086 h 545305"/>
                <a:gd name="connsiteX6-27" fmla="*/ 656155 w 656155"/>
                <a:gd name="connsiteY6-28" fmla="*/ 92971 h 545305"/>
                <a:gd name="connsiteX0-29" fmla="*/ 656155 w 656155"/>
                <a:gd name="connsiteY0-30" fmla="*/ 92971 h 545305"/>
                <a:gd name="connsiteX1-31" fmla="*/ 497607 w 656155"/>
                <a:gd name="connsiteY1-32" fmla="*/ 507583 h 545305"/>
                <a:gd name="connsiteX2-33" fmla="*/ 71732 w 656155"/>
                <a:gd name="connsiteY2-34" fmla="*/ 545305 h 545305"/>
                <a:gd name="connsiteX3-35" fmla="*/ 0 w 656155"/>
                <a:gd name="connsiteY3-36" fmla="*/ 0 h 545305"/>
                <a:gd name="connsiteX4-37" fmla="*/ 57088 w 656155"/>
                <a:gd name="connsiteY4-38" fmla="*/ 34086 h 545305"/>
                <a:gd name="connsiteX5-39" fmla="*/ 656155 w 656155"/>
                <a:gd name="connsiteY5-40" fmla="*/ 92971 h 545305"/>
                <a:gd name="connsiteX0-41" fmla="*/ 656155 w 656155"/>
                <a:gd name="connsiteY0-42" fmla="*/ 92971 h 545305"/>
                <a:gd name="connsiteX1-43" fmla="*/ 516698 w 656155"/>
                <a:gd name="connsiteY1-44" fmla="*/ 530195 h 545305"/>
                <a:gd name="connsiteX2-45" fmla="*/ 71732 w 656155"/>
                <a:gd name="connsiteY2-46" fmla="*/ 545305 h 545305"/>
                <a:gd name="connsiteX3-47" fmla="*/ 0 w 656155"/>
                <a:gd name="connsiteY3-48" fmla="*/ 0 h 545305"/>
                <a:gd name="connsiteX4-49" fmla="*/ 57088 w 656155"/>
                <a:gd name="connsiteY4-50" fmla="*/ 34086 h 545305"/>
                <a:gd name="connsiteX5-51" fmla="*/ 656155 w 656155"/>
                <a:gd name="connsiteY5-52" fmla="*/ 92971 h 5453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656155" h="545305">
                  <a:moveTo>
                    <a:pt x="656155" y="92971"/>
                  </a:moveTo>
                  <a:lnTo>
                    <a:pt x="516698" y="530195"/>
                  </a:lnTo>
                  <a:cubicBezTo>
                    <a:pt x="376648" y="455887"/>
                    <a:pt x="197775" y="468182"/>
                    <a:pt x="71732" y="545305"/>
                  </a:cubicBezTo>
                  <a:lnTo>
                    <a:pt x="0" y="0"/>
                  </a:lnTo>
                  <a:lnTo>
                    <a:pt x="57088" y="34086"/>
                  </a:lnTo>
                  <a:cubicBezTo>
                    <a:pt x="248868" y="135842"/>
                    <a:pt x="463516" y="151072"/>
                    <a:pt x="656155" y="9297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0" name="20 Rectángulo"/>
            <p:cNvSpPr/>
            <p:nvPr/>
          </p:nvSpPr>
          <p:spPr bwMode="auto">
            <a:xfrm rot="1676990" flipH="1">
              <a:off x="5527319" y="7486774"/>
              <a:ext cx="656155" cy="558193"/>
            </a:xfrm>
            <a:custGeom>
              <a:avLst/>
              <a:gdLst/>
              <a:ahLst/>
              <a:cxnLst/>
              <a:rect l="l" t="t" r="r" b="b"/>
              <a:pathLst>
                <a:path w="656155" h="526100">
                  <a:moveTo>
                    <a:pt x="656155" y="92971"/>
                  </a:moveTo>
                  <a:lnTo>
                    <a:pt x="525364" y="526100"/>
                  </a:lnTo>
                  <a:lnTo>
                    <a:pt x="497607" y="507583"/>
                  </a:lnTo>
                  <a:cubicBezTo>
                    <a:pt x="357557" y="433275"/>
                    <a:pt x="195343" y="442832"/>
                    <a:pt x="69300" y="519955"/>
                  </a:cubicBezTo>
                  <a:lnTo>
                    <a:pt x="0" y="0"/>
                  </a:lnTo>
                  <a:lnTo>
                    <a:pt x="57088" y="34086"/>
                  </a:lnTo>
                  <a:cubicBezTo>
                    <a:pt x="248868" y="135842"/>
                    <a:pt x="463516" y="151072"/>
                    <a:pt x="656155" y="9297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4" name="23 Elipse"/>
            <p:cNvSpPr>
              <a:spLocks noChangeAspect="1"/>
            </p:cNvSpPr>
            <p:nvPr/>
          </p:nvSpPr>
          <p:spPr bwMode="auto">
            <a:xfrm flipH="1">
              <a:off x="5411547" y="6102247"/>
              <a:ext cx="1587677" cy="158767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2" name="21 Elipse"/>
            <p:cNvSpPr>
              <a:spLocks noChangeAspect="1"/>
            </p:cNvSpPr>
            <p:nvPr/>
          </p:nvSpPr>
          <p:spPr bwMode="auto">
            <a:xfrm flipH="1">
              <a:off x="5524300" y="6214999"/>
              <a:ext cx="1362172" cy="136217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19" name="18 Elipse"/>
            <p:cNvSpPr>
              <a:spLocks noChangeAspect="1"/>
            </p:cNvSpPr>
            <p:nvPr/>
          </p:nvSpPr>
          <p:spPr bwMode="auto">
            <a:xfrm flipH="1">
              <a:off x="5953386" y="6644085"/>
              <a:ext cx="504000" cy="504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6" name="25 Elipse"/>
            <p:cNvSpPr>
              <a:spLocks noChangeAspect="1"/>
            </p:cNvSpPr>
            <p:nvPr/>
          </p:nvSpPr>
          <p:spPr bwMode="auto">
            <a:xfrm flipH="1">
              <a:off x="5157547" y="7901722"/>
              <a:ext cx="873548" cy="8735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3" name="22 Elipse"/>
            <p:cNvSpPr>
              <a:spLocks noChangeAspect="1"/>
            </p:cNvSpPr>
            <p:nvPr/>
          </p:nvSpPr>
          <p:spPr bwMode="auto">
            <a:xfrm flipH="1">
              <a:off x="5342321" y="8086496"/>
              <a:ext cx="504000" cy="50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2" name="31 Elipse"/>
            <p:cNvSpPr>
              <a:spLocks noChangeAspect="1"/>
            </p:cNvSpPr>
            <p:nvPr/>
          </p:nvSpPr>
          <p:spPr bwMode="auto">
            <a:xfrm flipH="1">
              <a:off x="6670472" y="9414076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3" name="32 Elipse"/>
            <p:cNvSpPr>
              <a:spLocks noChangeAspect="1"/>
            </p:cNvSpPr>
            <p:nvPr/>
          </p:nvSpPr>
          <p:spPr bwMode="auto">
            <a:xfrm flipH="1">
              <a:off x="6329929" y="9414076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4" name="33 Elipse"/>
            <p:cNvSpPr>
              <a:spLocks noChangeAspect="1"/>
            </p:cNvSpPr>
            <p:nvPr/>
          </p:nvSpPr>
          <p:spPr bwMode="auto">
            <a:xfrm flipH="1">
              <a:off x="5989386" y="9414076"/>
              <a:ext cx="216000" cy="216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45" name="44 Elipse"/>
            <p:cNvSpPr>
              <a:spLocks noChangeAspect="1"/>
            </p:cNvSpPr>
            <p:nvPr/>
          </p:nvSpPr>
          <p:spPr bwMode="auto">
            <a:xfrm flipH="1">
              <a:off x="9459170" y="6163159"/>
              <a:ext cx="108435" cy="1084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46" name="45 Elipse"/>
            <p:cNvSpPr>
              <a:spLocks noChangeAspect="1"/>
            </p:cNvSpPr>
            <p:nvPr/>
          </p:nvSpPr>
          <p:spPr bwMode="auto">
            <a:xfrm flipH="1">
              <a:off x="9312712" y="6049972"/>
              <a:ext cx="108435" cy="1084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47" name="46 Elipse"/>
            <p:cNvSpPr>
              <a:spLocks noChangeAspect="1"/>
            </p:cNvSpPr>
            <p:nvPr/>
          </p:nvSpPr>
          <p:spPr bwMode="auto">
            <a:xfrm flipH="1">
              <a:off x="8909459" y="6049972"/>
              <a:ext cx="108435" cy="1084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48" name="47 Elipse"/>
            <p:cNvSpPr>
              <a:spLocks noChangeAspect="1"/>
            </p:cNvSpPr>
            <p:nvPr/>
          </p:nvSpPr>
          <p:spPr bwMode="auto">
            <a:xfrm flipH="1">
              <a:off x="8766193" y="6163159"/>
              <a:ext cx="108435" cy="1084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49" name="48 Elipse"/>
            <p:cNvSpPr>
              <a:spLocks noChangeAspect="1"/>
            </p:cNvSpPr>
            <p:nvPr/>
          </p:nvSpPr>
          <p:spPr bwMode="auto">
            <a:xfrm flipH="1">
              <a:off x="9111362" y="6011866"/>
              <a:ext cx="108435" cy="1084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50" name="49 Elipse"/>
            <p:cNvSpPr>
              <a:spLocks noChangeAspect="1"/>
            </p:cNvSpPr>
            <p:nvPr/>
          </p:nvSpPr>
          <p:spPr bwMode="auto">
            <a:xfrm flipH="1">
              <a:off x="8799272" y="6149058"/>
              <a:ext cx="736051" cy="7360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35" name="34 Elipse"/>
            <p:cNvSpPr>
              <a:spLocks noChangeAspect="1"/>
            </p:cNvSpPr>
            <p:nvPr/>
          </p:nvSpPr>
          <p:spPr bwMode="auto">
            <a:xfrm flipH="1">
              <a:off x="8879298" y="6229083"/>
              <a:ext cx="576000" cy="576000"/>
            </a:xfrm>
            <a:prstGeom prst="ellipse">
              <a:avLst/>
            </a:prstGeom>
            <a:solidFill>
              <a:srgbClr val="C4C2B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27" name="26 Rectángulo redondeado"/>
            <p:cNvSpPr/>
            <p:nvPr/>
          </p:nvSpPr>
          <p:spPr bwMode="auto">
            <a:xfrm rot="19033863" flipH="1">
              <a:off x="9082866" y="6376834"/>
              <a:ext cx="390612" cy="8311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1" name="60 Elipse"/>
            <p:cNvSpPr>
              <a:spLocks noChangeAspect="1"/>
            </p:cNvSpPr>
            <p:nvPr/>
          </p:nvSpPr>
          <p:spPr bwMode="auto">
            <a:xfrm flipH="1">
              <a:off x="8423989" y="6162117"/>
              <a:ext cx="108435" cy="1084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2" name="61 Elipse"/>
            <p:cNvSpPr>
              <a:spLocks noChangeAspect="1"/>
            </p:cNvSpPr>
            <p:nvPr/>
          </p:nvSpPr>
          <p:spPr bwMode="auto">
            <a:xfrm flipH="1">
              <a:off x="8277531" y="6048930"/>
              <a:ext cx="108435" cy="1084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3" name="62 Elipse"/>
            <p:cNvSpPr>
              <a:spLocks noChangeAspect="1"/>
            </p:cNvSpPr>
            <p:nvPr/>
          </p:nvSpPr>
          <p:spPr bwMode="auto">
            <a:xfrm flipH="1">
              <a:off x="7874278" y="6048930"/>
              <a:ext cx="108435" cy="1084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4" name="63 Elipse"/>
            <p:cNvSpPr>
              <a:spLocks noChangeAspect="1"/>
            </p:cNvSpPr>
            <p:nvPr/>
          </p:nvSpPr>
          <p:spPr bwMode="auto">
            <a:xfrm flipH="1">
              <a:off x="7731012" y="6162117"/>
              <a:ext cx="108435" cy="1084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5" name="64 Elipse"/>
            <p:cNvSpPr>
              <a:spLocks noChangeAspect="1"/>
            </p:cNvSpPr>
            <p:nvPr/>
          </p:nvSpPr>
          <p:spPr bwMode="auto">
            <a:xfrm flipH="1">
              <a:off x="8076181" y="6010824"/>
              <a:ext cx="108435" cy="1084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6" name="65 Elipse"/>
            <p:cNvSpPr>
              <a:spLocks noChangeAspect="1"/>
            </p:cNvSpPr>
            <p:nvPr/>
          </p:nvSpPr>
          <p:spPr bwMode="auto">
            <a:xfrm flipH="1">
              <a:off x="7764091" y="6149058"/>
              <a:ext cx="736051" cy="73605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7" name="66 Elipse"/>
            <p:cNvSpPr>
              <a:spLocks noChangeAspect="1"/>
            </p:cNvSpPr>
            <p:nvPr/>
          </p:nvSpPr>
          <p:spPr bwMode="auto">
            <a:xfrm flipH="1">
              <a:off x="7844117" y="6229083"/>
              <a:ext cx="576000" cy="576000"/>
            </a:xfrm>
            <a:prstGeom prst="ellipse">
              <a:avLst/>
            </a:prstGeom>
            <a:solidFill>
              <a:srgbClr val="C4C2B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8" name="67 Rectángulo redondeado"/>
            <p:cNvSpPr/>
            <p:nvPr/>
          </p:nvSpPr>
          <p:spPr bwMode="auto">
            <a:xfrm rot="19033863" flipH="1">
              <a:off x="8047685" y="6375792"/>
              <a:ext cx="390612" cy="83117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9" name="68 Rectángulo redondeado"/>
            <p:cNvSpPr/>
            <p:nvPr/>
          </p:nvSpPr>
          <p:spPr bwMode="auto">
            <a:xfrm rot="16200000" flipH="1">
              <a:off x="8687730" y="5347327"/>
              <a:ext cx="969540" cy="1064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72" name="71 Rectángulo redondeado"/>
            <p:cNvSpPr/>
            <p:nvPr/>
          </p:nvSpPr>
          <p:spPr bwMode="auto">
            <a:xfrm flipH="1">
              <a:off x="8865319" y="4993790"/>
              <a:ext cx="614362" cy="750671"/>
            </a:xfrm>
            <a:custGeom>
              <a:avLst/>
              <a:gdLst/>
              <a:ahLst/>
              <a:cxnLst/>
              <a:rect l="l" t="t" r="r" b="b"/>
              <a:pathLst>
                <a:path w="614362" h="750671">
                  <a:moveTo>
                    <a:pt x="53336" y="0"/>
                  </a:moveTo>
                  <a:lnTo>
                    <a:pt x="561026" y="0"/>
                  </a:lnTo>
                  <a:cubicBezTo>
                    <a:pt x="590483" y="0"/>
                    <a:pt x="614362" y="23879"/>
                    <a:pt x="614362" y="53336"/>
                  </a:cubicBezTo>
                  <a:cubicBezTo>
                    <a:pt x="614362" y="82793"/>
                    <a:pt x="590483" y="106672"/>
                    <a:pt x="561026" y="106672"/>
                  </a:cubicBezTo>
                  <a:lnTo>
                    <a:pt x="467437" y="106672"/>
                  </a:lnTo>
                  <a:lnTo>
                    <a:pt x="467437" y="643999"/>
                  </a:lnTo>
                  <a:lnTo>
                    <a:pt x="561026" y="643999"/>
                  </a:lnTo>
                  <a:cubicBezTo>
                    <a:pt x="590483" y="643999"/>
                    <a:pt x="614362" y="667878"/>
                    <a:pt x="614362" y="697335"/>
                  </a:cubicBezTo>
                  <a:cubicBezTo>
                    <a:pt x="614362" y="726792"/>
                    <a:pt x="590483" y="750671"/>
                    <a:pt x="561026" y="750671"/>
                  </a:cubicBezTo>
                  <a:lnTo>
                    <a:pt x="53336" y="750671"/>
                  </a:lnTo>
                  <a:cubicBezTo>
                    <a:pt x="23879" y="750671"/>
                    <a:pt x="0" y="726792"/>
                    <a:pt x="0" y="697335"/>
                  </a:cubicBezTo>
                  <a:cubicBezTo>
                    <a:pt x="0" y="667878"/>
                    <a:pt x="23879" y="643999"/>
                    <a:pt x="53336" y="643999"/>
                  </a:cubicBezTo>
                  <a:lnTo>
                    <a:pt x="146925" y="643999"/>
                  </a:lnTo>
                  <a:lnTo>
                    <a:pt x="146925" y="106672"/>
                  </a:lnTo>
                  <a:lnTo>
                    <a:pt x="53336" y="106672"/>
                  </a:lnTo>
                  <a:cubicBezTo>
                    <a:pt x="23879" y="106672"/>
                    <a:pt x="0" y="82793"/>
                    <a:pt x="0" y="53336"/>
                  </a:cubicBezTo>
                  <a:cubicBezTo>
                    <a:pt x="0" y="23879"/>
                    <a:pt x="23879" y="0"/>
                    <a:pt x="5333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60" name="59 Paralelogramo"/>
            <p:cNvSpPr/>
            <p:nvPr/>
          </p:nvSpPr>
          <p:spPr bwMode="auto">
            <a:xfrm rot="16200000" flipH="1" flipV="1">
              <a:off x="9119581" y="5030955"/>
              <a:ext cx="105837" cy="350046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76" name="75 Paralelogramo"/>
            <p:cNvSpPr/>
            <p:nvPr/>
          </p:nvSpPr>
          <p:spPr bwMode="auto">
            <a:xfrm rot="16200000" flipH="1" flipV="1">
              <a:off x="9119580" y="5138256"/>
              <a:ext cx="105837" cy="350046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77" name="76 Paralelogramo"/>
            <p:cNvSpPr/>
            <p:nvPr/>
          </p:nvSpPr>
          <p:spPr bwMode="auto">
            <a:xfrm rot="16200000" flipH="1" flipV="1">
              <a:off x="9119581" y="5245557"/>
              <a:ext cx="105837" cy="350046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78" name="77 Paralelogramo"/>
            <p:cNvSpPr/>
            <p:nvPr/>
          </p:nvSpPr>
          <p:spPr bwMode="auto">
            <a:xfrm rot="16200000" flipH="1" flipV="1">
              <a:off x="9119580" y="5352859"/>
              <a:ext cx="105837" cy="350046"/>
            </a:xfrm>
            <a:prstGeom prst="parallelogram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1" name="80 Rectángulo redondeado"/>
            <p:cNvSpPr/>
            <p:nvPr/>
          </p:nvSpPr>
          <p:spPr bwMode="auto">
            <a:xfrm rot="16200000" flipH="1">
              <a:off x="7644296" y="5347327"/>
              <a:ext cx="969540" cy="10646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2" name="71 Rectángulo redondeado"/>
            <p:cNvSpPr/>
            <p:nvPr/>
          </p:nvSpPr>
          <p:spPr bwMode="auto">
            <a:xfrm flipH="1">
              <a:off x="7821885" y="4993790"/>
              <a:ext cx="614362" cy="750671"/>
            </a:xfrm>
            <a:custGeom>
              <a:avLst/>
              <a:gdLst/>
              <a:ahLst/>
              <a:cxnLst/>
              <a:rect l="l" t="t" r="r" b="b"/>
              <a:pathLst>
                <a:path w="614362" h="750671">
                  <a:moveTo>
                    <a:pt x="53336" y="0"/>
                  </a:moveTo>
                  <a:lnTo>
                    <a:pt x="561026" y="0"/>
                  </a:lnTo>
                  <a:cubicBezTo>
                    <a:pt x="590483" y="0"/>
                    <a:pt x="614362" y="23879"/>
                    <a:pt x="614362" y="53336"/>
                  </a:cubicBezTo>
                  <a:cubicBezTo>
                    <a:pt x="614362" y="82793"/>
                    <a:pt x="590483" y="106672"/>
                    <a:pt x="561026" y="106672"/>
                  </a:cubicBezTo>
                  <a:lnTo>
                    <a:pt x="467437" y="106672"/>
                  </a:lnTo>
                  <a:lnTo>
                    <a:pt x="467437" y="643999"/>
                  </a:lnTo>
                  <a:lnTo>
                    <a:pt x="561026" y="643999"/>
                  </a:lnTo>
                  <a:cubicBezTo>
                    <a:pt x="590483" y="643999"/>
                    <a:pt x="614362" y="667878"/>
                    <a:pt x="614362" y="697335"/>
                  </a:cubicBezTo>
                  <a:cubicBezTo>
                    <a:pt x="614362" y="726792"/>
                    <a:pt x="590483" y="750671"/>
                    <a:pt x="561026" y="750671"/>
                  </a:cubicBezTo>
                  <a:lnTo>
                    <a:pt x="53336" y="750671"/>
                  </a:lnTo>
                  <a:cubicBezTo>
                    <a:pt x="23879" y="750671"/>
                    <a:pt x="0" y="726792"/>
                    <a:pt x="0" y="697335"/>
                  </a:cubicBezTo>
                  <a:cubicBezTo>
                    <a:pt x="0" y="667878"/>
                    <a:pt x="23879" y="643999"/>
                    <a:pt x="53336" y="643999"/>
                  </a:cubicBezTo>
                  <a:lnTo>
                    <a:pt x="146925" y="643999"/>
                  </a:lnTo>
                  <a:lnTo>
                    <a:pt x="146925" y="106672"/>
                  </a:lnTo>
                  <a:lnTo>
                    <a:pt x="53336" y="106672"/>
                  </a:lnTo>
                  <a:cubicBezTo>
                    <a:pt x="23879" y="106672"/>
                    <a:pt x="0" y="82793"/>
                    <a:pt x="0" y="53336"/>
                  </a:cubicBezTo>
                  <a:cubicBezTo>
                    <a:pt x="0" y="23879"/>
                    <a:pt x="23879" y="0"/>
                    <a:pt x="53336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3" name="82 Paralelogramo"/>
            <p:cNvSpPr/>
            <p:nvPr/>
          </p:nvSpPr>
          <p:spPr bwMode="auto">
            <a:xfrm rot="16200000" flipH="1" flipV="1">
              <a:off x="8076147" y="5030955"/>
              <a:ext cx="105837" cy="350046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4" name="83 Paralelogramo"/>
            <p:cNvSpPr/>
            <p:nvPr/>
          </p:nvSpPr>
          <p:spPr bwMode="auto">
            <a:xfrm rot="16200000" flipH="1" flipV="1">
              <a:off x="8076146" y="5138256"/>
              <a:ext cx="105837" cy="350046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5" name="84 Paralelogramo"/>
            <p:cNvSpPr/>
            <p:nvPr/>
          </p:nvSpPr>
          <p:spPr bwMode="auto">
            <a:xfrm rot="16200000" flipH="1" flipV="1">
              <a:off x="8076147" y="5245557"/>
              <a:ext cx="105837" cy="350046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6" name="85 Paralelogramo"/>
            <p:cNvSpPr/>
            <p:nvPr/>
          </p:nvSpPr>
          <p:spPr bwMode="auto">
            <a:xfrm rot="16200000" flipH="1" flipV="1">
              <a:off x="8076146" y="5352859"/>
              <a:ext cx="105837" cy="350046"/>
            </a:xfrm>
            <a:prstGeom prst="parallelogram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79" name="78 Redondear rectángulo de esquina sencilla"/>
            <p:cNvSpPr/>
            <p:nvPr/>
          </p:nvSpPr>
          <p:spPr bwMode="auto">
            <a:xfrm>
              <a:off x="8778720" y="8383189"/>
              <a:ext cx="1176421" cy="271160"/>
            </a:xfrm>
            <a:prstGeom prst="round1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88" name="87 Elipse"/>
            <p:cNvSpPr>
              <a:spLocks noChangeAspect="1"/>
            </p:cNvSpPr>
            <p:nvPr/>
          </p:nvSpPr>
          <p:spPr bwMode="auto">
            <a:xfrm flipH="1">
              <a:off x="9803282" y="844965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  <p:sp>
          <p:nvSpPr>
            <p:cNvPr id="75" name="74 Elipse"/>
            <p:cNvSpPr>
              <a:spLocks noChangeAspect="1"/>
            </p:cNvSpPr>
            <p:nvPr/>
          </p:nvSpPr>
          <p:spPr bwMode="auto">
            <a:xfrm flipH="1">
              <a:off x="5472412" y="8216587"/>
              <a:ext cx="243819" cy="2438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901700"/>
              <a:endParaRPr lang="es-SV">
                <a:solidFill>
                  <a:srgbClr val="000000"/>
                </a:solidFill>
              </a:endParaRPr>
            </a:p>
          </p:txBody>
        </p:sp>
      </p:grpSp>
      <p:sp>
        <p:nvSpPr>
          <p:cNvPr id="93" name="92 Cinta perforada"/>
          <p:cNvSpPr/>
          <p:nvPr/>
        </p:nvSpPr>
        <p:spPr bwMode="auto">
          <a:xfrm rot="19845350">
            <a:off x="-794279" y="3785730"/>
            <a:ext cx="4433541" cy="55707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4377 h 13377"/>
              <a:gd name="connsiteX1-3" fmla="*/ 2494 w 10000"/>
              <a:gd name="connsiteY1-4" fmla="*/ 0 h 13377"/>
              <a:gd name="connsiteX2-5" fmla="*/ 5000 w 10000"/>
              <a:gd name="connsiteY2-6" fmla="*/ 4377 h 13377"/>
              <a:gd name="connsiteX3-7" fmla="*/ 7500 w 10000"/>
              <a:gd name="connsiteY3-8" fmla="*/ 3377 h 13377"/>
              <a:gd name="connsiteX4-9" fmla="*/ 10000 w 10000"/>
              <a:gd name="connsiteY4-10" fmla="*/ 4377 h 13377"/>
              <a:gd name="connsiteX5-11" fmla="*/ 10000 w 10000"/>
              <a:gd name="connsiteY5-12" fmla="*/ 12377 h 13377"/>
              <a:gd name="connsiteX6-13" fmla="*/ 7500 w 10000"/>
              <a:gd name="connsiteY6-14" fmla="*/ 11377 h 13377"/>
              <a:gd name="connsiteX7-15" fmla="*/ 5000 w 10000"/>
              <a:gd name="connsiteY7-16" fmla="*/ 12377 h 13377"/>
              <a:gd name="connsiteX8-17" fmla="*/ 2500 w 10000"/>
              <a:gd name="connsiteY8-18" fmla="*/ 13377 h 13377"/>
              <a:gd name="connsiteX9-19" fmla="*/ 0 w 10000"/>
              <a:gd name="connsiteY9-20" fmla="*/ 12377 h 13377"/>
              <a:gd name="connsiteX10-21" fmla="*/ 0 w 10000"/>
              <a:gd name="connsiteY10-22" fmla="*/ 4377 h 13377"/>
              <a:gd name="connsiteX0-23" fmla="*/ 0 w 10000"/>
              <a:gd name="connsiteY0-24" fmla="*/ 4377 h 12508"/>
              <a:gd name="connsiteX1-25" fmla="*/ 2494 w 10000"/>
              <a:gd name="connsiteY1-26" fmla="*/ 0 h 12508"/>
              <a:gd name="connsiteX2-27" fmla="*/ 5000 w 10000"/>
              <a:gd name="connsiteY2-28" fmla="*/ 4377 h 12508"/>
              <a:gd name="connsiteX3-29" fmla="*/ 7500 w 10000"/>
              <a:gd name="connsiteY3-30" fmla="*/ 3377 h 12508"/>
              <a:gd name="connsiteX4-31" fmla="*/ 10000 w 10000"/>
              <a:gd name="connsiteY4-32" fmla="*/ 4377 h 12508"/>
              <a:gd name="connsiteX5-33" fmla="*/ 10000 w 10000"/>
              <a:gd name="connsiteY5-34" fmla="*/ 12377 h 12508"/>
              <a:gd name="connsiteX6-35" fmla="*/ 7500 w 10000"/>
              <a:gd name="connsiteY6-36" fmla="*/ 11377 h 12508"/>
              <a:gd name="connsiteX7-37" fmla="*/ 5000 w 10000"/>
              <a:gd name="connsiteY7-38" fmla="*/ 12377 h 12508"/>
              <a:gd name="connsiteX8-39" fmla="*/ 2438 w 10000"/>
              <a:gd name="connsiteY8-40" fmla="*/ 7830 h 12508"/>
              <a:gd name="connsiteX9-41" fmla="*/ 0 w 10000"/>
              <a:gd name="connsiteY9-42" fmla="*/ 12377 h 12508"/>
              <a:gd name="connsiteX10-43" fmla="*/ 0 w 10000"/>
              <a:gd name="connsiteY10-44" fmla="*/ 4377 h 12508"/>
              <a:gd name="connsiteX0-45" fmla="*/ 0 w 10000"/>
              <a:gd name="connsiteY0-46" fmla="*/ 4377 h 15857"/>
              <a:gd name="connsiteX1-47" fmla="*/ 2494 w 10000"/>
              <a:gd name="connsiteY1-48" fmla="*/ 0 h 15857"/>
              <a:gd name="connsiteX2-49" fmla="*/ 5000 w 10000"/>
              <a:gd name="connsiteY2-50" fmla="*/ 4377 h 15857"/>
              <a:gd name="connsiteX3-51" fmla="*/ 7500 w 10000"/>
              <a:gd name="connsiteY3-52" fmla="*/ 3377 h 15857"/>
              <a:gd name="connsiteX4-53" fmla="*/ 10000 w 10000"/>
              <a:gd name="connsiteY4-54" fmla="*/ 4377 h 15857"/>
              <a:gd name="connsiteX5-55" fmla="*/ 10000 w 10000"/>
              <a:gd name="connsiteY5-56" fmla="*/ 12377 h 15857"/>
              <a:gd name="connsiteX6-57" fmla="*/ 7500 w 10000"/>
              <a:gd name="connsiteY6-58" fmla="*/ 11377 h 15857"/>
              <a:gd name="connsiteX7-59" fmla="*/ 4975 w 10000"/>
              <a:gd name="connsiteY7-60" fmla="*/ 15804 h 15857"/>
              <a:gd name="connsiteX8-61" fmla="*/ 2438 w 10000"/>
              <a:gd name="connsiteY8-62" fmla="*/ 7830 h 15857"/>
              <a:gd name="connsiteX9-63" fmla="*/ 0 w 10000"/>
              <a:gd name="connsiteY9-64" fmla="*/ 12377 h 15857"/>
              <a:gd name="connsiteX10-65" fmla="*/ 0 w 10000"/>
              <a:gd name="connsiteY10-66" fmla="*/ 4377 h 15857"/>
              <a:gd name="connsiteX0-67" fmla="*/ 0 w 10000"/>
              <a:gd name="connsiteY0-68" fmla="*/ 4436 h 15916"/>
              <a:gd name="connsiteX1-69" fmla="*/ 2494 w 10000"/>
              <a:gd name="connsiteY1-70" fmla="*/ 59 h 15916"/>
              <a:gd name="connsiteX2-71" fmla="*/ 5026 w 10000"/>
              <a:gd name="connsiteY2-72" fmla="*/ 8587 h 15916"/>
              <a:gd name="connsiteX3-73" fmla="*/ 7500 w 10000"/>
              <a:gd name="connsiteY3-74" fmla="*/ 3436 h 15916"/>
              <a:gd name="connsiteX4-75" fmla="*/ 10000 w 10000"/>
              <a:gd name="connsiteY4-76" fmla="*/ 4436 h 15916"/>
              <a:gd name="connsiteX5-77" fmla="*/ 10000 w 10000"/>
              <a:gd name="connsiteY5-78" fmla="*/ 12436 h 15916"/>
              <a:gd name="connsiteX6-79" fmla="*/ 7500 w 10000"/>
              <a:gd name="connsiteY6-80" fmla="*/ 11436 h 15916"/>
              <a:gd name="connsiteX7-81" fmla="*/ 4975 w 10000"/>
              <a:gd name="connsiteY7-82" fmla="*/ 15863 h 15916"/>
              <a:gd name="connsiteX8-83" fmla="*/ 2438 w 10000"/>
              <a:gd name="connsiteY8-84" fmla="*/ 7889 h 15916"/>
              <a:gd name="connsiteX9-85" fmla="*/ 0 w 10000"/>
              <a:gd name="connsiteY9-86" fmla="*/ 12436 h 15916"/>
              <a:gd name="connsiteX10-87" fmla="*/ 0 w 10000"/>
              <a:gd name="connsiteY10-88" fmla="*/ 4436 h 15916"/>
              <a:gd name="connsiteX0-89" fmla="*/ 0 w 10000"/>
              <a:gd name="connsiteY0-90" fmla="*/ 4414 h 15894"/>
              <a:gd name="connsiteX1-91" fmla="*/ 2494 w 10000"/>
              <a:gd name="connsiteY1-92" fmla="*/ 37 h 15894"/>
              <a:gd name="connsiteX2-93" fmla="*/ 5011 w 10000"/>
              <a:gd name="connsiteY2-94" fmla="*/ 7590 h 15894"/>
              <a:gd name="connsiteX3-95" fmla="*/ 7500 w 10000"/>
              <a:gd name="connsiteY3-96" fmla="*/ 3414 h 15894"/>
              <a:gd name="connsiteX4-97" fmla="*/ 10000 w 10000"/>
              <a:gd name="connsiteY4-98" fmla="*/ 4414 h 15894"/>
              <a:gd name="connsiteX5-99" fmla="*/ 10000 w 10000"/>
              <a:gd name="connsiteY5-100" fmla="*/ 12414 h 15894"/>
              <a:gd name="connsiteX6-101" fmla="*/ 7500 w 10000"/>
              <a:gd name="connsiteY6-102" fmla="*/ 11414 h 15894"/>
              <a:gd name="connsiteX7-103" fmla="*/ 4975 w 10000"/>
              <a:gd name="connsiteY7-104" fmla="*/ 15841 h 15894"/>
              <a:gd name="connsiteX8-105" fmla="*/ 2438 w 10000"/>
              <a:gd name="connsiteY8-106" fmla="*/ 7867 h 15894"/>
              <a:gd name="connsiteX9-107" fmla="*/ 0 w 10000"/>
              <a:gd name="connsiteY9-108" fmla="*/ 12414 h 15894"/>
              <a:gd name="connsiteX10-109" fmla="*/ 0 w 10000"/>
              <a:gd name="connsiteY10-110" fmla="*/ 4414 h 15894"/>
              <a:gd name="connsiteX0-111" fmla="*/ 0 w 10000"/>
              <a:gd name="connsiteY0-112" fmla="*/ 4414 h 15852"/>
              <a:gd name="connsiteX1-113" fmla="*/ 2494 w 10000"/>
              <a:gd name="connsiteY1-114" fmla="*/ 37 h 15852"/>
              <a:gd name="connsiteX2-115" fmla="*/ 5011 w 10000"/>
              <a:gd name="connsiteY2-116" fmla="*/ 7590 h 15852"/>
              <a:gd name="connsiteX3-117" fmla="*/ 7500 w 10000"/>
              <a:gd name="connsiteY3-118" fmla="*/ 3414 h 15852"/>
              <a:gd name="connsiteX4-119" fmla="*/ 10000 w 10000"/>
              <a:gd name="connsiteY4-120" fmla="*/ 4414 h 15852"/>
              <a:gd name="connsiteX5-121" fmla="*/ 10000 w 10000"/>
              <a:gd name="connsiteY5-122" fmla="*/ 12414 h 15852"/>
              <a:gd name="connsiteX6-123" fmla="*/ 7471 w 10000"/>
              <a:gd name="connsiteY6-124" fmla="*/ 9682 h 15852"/>
              <a:gd name="connsiteX7-125" fmla="*/ 4975 w 10000"/>
              <a:gd name="connsiteY7-126" fmla="*/ 15841 h 15852"/>
              <a:gd name="connsiteX8-127" fmla="*/ 2438 w 10000"/>
              <a:gd name="connsiteY8-128" fmla="*/ 7867 h 15852"/>
              <a:gd name="connsiteX9-129" fmla="*/ 0 w 10000"/>
              <a:gd name="connsiteY9-130" fmla="*/ 12414 h 15852"/>
              <a:gd name="connsiteX10-131" fmla="*/ 0 w 10000"/>
              <a:gd name="connsiteY10-132" fmla="*/ 4414 h 15852"/>
              <a:gd name="connsiteX0-133" fmla="*/ 0 w 10000"/>
              <a:gd name="connsiteY0-134" fmla="*/ 4414 h 15852"/>
              <a:gd name="connsiteX1-135" fmla="*/ 2494 w 10000"/>
              <a:gd name="connsiteY1-136" fmla="*/ 37 h 15852"/>
              <a:gd name="connsiteX2-137" fmla="*/ 5011 w 10000"/>
              <a:gd name="connsiteY2-138" fmla="*/ 7590 h 15852"/>
              <a:gd name="connsiteX3-139" fmla="*/ 7528 w 10000"/>
              <a:gd name="connsiteY3-140" fmla="*/ 4927 h 15852"/>
              <a:gd name="connsiteX4-141" fmla="*/ 10000 w 10000"/>
              <a:gd name="connsiteY4-142" fmla="*/ 4414 h 15852"/>
              <a:gd name="connsiteX5-143" fmla="*/ 10000 w 10000"/>
              <a:gd name="connsiteY5-144" fmla="*/ 12414 h 15852"/>
              <a:gd name="connsiteX6-145" fmla="*/ 7471 w 10000"/>
              <a:gd name="connsiteY6-146" fmla="*/ 9682 h 15852"/>
              <a:gd name="connsiteX7-147" fmla="*/ 4975 w 10000"/>
              <a:gd name="connsiteY7-148" fmla="*/ 15841 h 15852"/>
              <a:gd name="connsiteX8-149" fmla="*/ 2438 w 10000"/>
              <a:gd name="connsiteY8-150" fmla="*/ 7867 h 15852"/>
              <a:gd name="connsiteX9-151" fmla="*/ 0 w 10000"/>
              <a:gd name="connsiteY9-152" fmla="*/ 12414 h 15852"/>
              <a:gd name="connsiteX10-153" fmla="*/ 0 w 10000"/>
              <a:gd name="connsiteY10-154" fmla="*/ 4414 h 15852"/>
              <a:gd name="connsiteX0-155" fmla="*/ 0 w 10033"/>
              <a:gd name="connsiteY0-156" fmla="*/ 4414 h 15852"/>
              <a:gd name="connsiteX1-157" fmla="*/ 2494 w 10033"/>
              <a:gd name="connsiteY1-158" fmla="*/ 37 h 15852"/>
              <a:gd name="connsiteX2-159" fmla="*/ 5011 w 10033"/>
              <a:gd name="connsiteY2-160" fmla="*/ 7590 h 15852"/>
              <a:gd name="connsiteX3-161" fmla="*/ 7528 w 10033"/>
              <a:gd name="connsiteY3-162" fmla="*/ 4927 h 15852"/>
              <a:gd name="connsiteX4-163" fmla="*/ 10033 w 10033"/>
              <a:gd name="connsiteY4-164" fmla="*/ 8230 h 15852"/>
              <a:gd name="connsiteX5-165" fmla="*/ 10000 w 10033"/>
              <a:gd name="connsiteY5-166" fmla="*/ 12414 h 15852"/>
              <a:gd name="connsiteX6-167" fmla="*/ 7471 w 10033"/>
              <a:gd name="connsiteY6-168" fmla="*/ 9682 h 15852"/>
              <a:gd name="connsiteX7-169" fmla="*/ 4975 w 10033"/>
              <a:gd name="connsiteY7-170" fmla="*/ 15841 h 15852"/>
              <a:gd name="connsiteX8-171" fmla="*/ 2438 w 10033"/>
              <a:gd name="connsiteY8-172" fmla="*/ 7867 h 15852"/>
              <a:gd name="connsiteX9-173" fmla="*/ 0 w 10033"/>
              <a:gd name="connsiteY9-174" fmla="*/ 12414 h 15852"/>
              <a:gd name="connsiteX10-175" fmla="*/ 0 w 10033"/>
              <a:gd name="connsiteY10-176" fmla="*/ 4414 h 15852"/>
              <a:gd name="connsiteX0-177" fmla="*/ 0 w 10047"/>
              <a:gd name="connsiteY0-178" fmla="*/ 4414 h 15853"/>
              <a:gd name="connsiteX1-179" fmla="*/ 2494 w 10047"/>
              <a:gd name="connsiteY1-180" fmla="*/ 37 h 15853"/>
              <a:gd name="connsiteX2-181" fmla="*/ 5011 w 10047"/>
              <a:gd name="connsiteY2-182" fmla="*/ 7590 h 15853"/>
              <a:gd name="connsiteX3-183" fmla="*/ 7528 w 10047"/>
              <a:gd name="connsiteY3-184" fmla="*/ 4927 h 15853"/>
              <a:gd name="connsiteX4-185" fmla="*/ 10033 w 10047"/>
              <a:gd name="connsiteY4-186" fmla="*/ 8230 h 15853"/>
              <a:gd name="connsiteX5-187" fmla="*/ 10045 w 10047"/>
              <a:gd name="connsiteY5-188" fmla="*/ 9189 h 15853"/>
              <a:gd name="connsiteX6-189" fmla="*/ 7471 w 10047"/>
              <a:gd name="connsiteY6-190" fmla="*/ 9682 h 15853"/>
              <a:gd name="connsiteX7-191" fmla="*/ 4975 w 10047"/>
              <a:gd name="connsiteY7-192" fmla="*/ 15841 h 15853"/>
              <a:gd name="connsiteX8-193" fmla="*/ 2438 w 10047"/>
              <a:gd name="connsiteY8-194" fmla="*/ 7867 h 15853"/>
              <a:gd name="connsiteX9-195" fmla="*/ 0 w 10047"/>
              <a:gd name="connsiteY9-196" fmla="*/ 12414 h 15853"/>
              <a:gd name="connsiteX10-197" fmla="*/ 0 w 10047"/>
              <a:gd name="connsiteY10-198" fmla="*/ 4414 h 15853"/>
              <a:gd name="connsiteX0-199" fmla="*/ 0 w 10165"/>
              <a:gd name="connsiteY0-200" fmla="*/ 4414 h 15853"/>
              <a:gd name="connsiteX1-201" fmla="*/ 2494 w 10165"/>
              <a:gd name="connsiteY1-202" fmla="*/ 37 h 15853"/>
              <a:gd name="connsiteX2-203" fmla="*/ 5011 w 10165"/>
              <a:gd name="connsiteY2-204" fmla="*/ 7590 h 15853"/>
              <a:gd name="connsiteX3-205" fmla="*/ 7528 w 10165"/>
              <a:gd name="connsiteY3-206" fmla="*/ 4927 h 15853"/>
              <a:gd name="connsiteX4-207" fmla="*/ 10165 w 10165"/>
              <a:gd name="connsiteY4-208" fmla="*/ 7345 h 15853"/>
              <a:gd name="connsiteX5-209" fmla="*/ 10045 w 10165"/>
              <a:gd name="connsiteY5-210" fmla="*/ 9189 h 15853"/>
              <a:gd name="connsiteX6-211" fmla="*/ 7471 w 10165"/>
              <a:gd name="connsiteY6-212" fmla="*/ 9682 h 15853"/>
              <a:gd name="connsiteX7-213" fmla="*/ 4975 w 10165"/>
              <a:gd name="connsiteY7-214" fmla="*/ 15841 h 15853"/>
              <a:gd name="connsiteX8-215" fmla="*/ 2438 w 10165"/>
              <a:gd name="connsiteY8-216" fmla="*/ 7867 h 15853"/>
              <a:gd name="connsiteX9-217" fmla="*/ 0 w 10165"/>
              <a:gd name="connsiteY9-218" fmla="*/ 12414 h 15853"/>
              <a:gd name="connsiteX10-219" fmla="*/ 0 w 10165"/>
              <a:gd name="connsiteY10-220" fmla="*/ 4414 h 15853"/>
              <a:gd name="connsiteX0-221" fmla="*/ 0 w 10641"/>
              <a:gd name="connsiteY0-222" fmla="*/ 4414 h 15853"/>
              <a:gd name="connsiteX1-223" fmla="*/ 2494 w 10641"/>
              <a:gd name="connsiteY1-224" fmla="*/ 37 h 15853"/>
              <a:gd name="connsiteX2-225" fmla="*/ 5011 w 10641"/>
              <a:gd name="connsiteY2-226" fmla="*/ 7590 h 15853"/>
              <a:gd name="connsiteX3-227" fmla="*/ 7528 w 10641"/>
              <a:gd name="connsiteY3-228" fmla="*/ 4927 h 15853"/>
              <a:gd name="connsiteX4-229" fmla="*/ 10165 w 10641"/>
              <a:gd name="connsiteY4-230" fmla="*/ 7345 h 15853"/>
              <a:gd name="connsiteX5-231" fmla="*/ 10641 w 10641"/>
              <a:gd name="connsiteY5-232" fmla="*/ 9820 h 15853"/>
              <a:gd name="connsiteX6-233" fmla="*/ 7471 w 10641"/>
              <a:gd name="connsiteY6-234" fmla="*/ 9682 h 15853"/>
              <a:gd name="connsiteX7-235" fmla="*/ 4975 w 10641"/>
              <a:gd name="connsiteY7-236" fmla="*/ 15841 h 15853"/>
              <a:gd name="connsiteX8-237" fmla="*/ 2438 w 10641"/>
              <a:gd name="connsiteY8-238" fmla="*/ 7867 h 15853"/>
              <a:gd name="connsiteX9-239" fmla="*/ 0 w 10641"/>
              <a:gd name="connsiteY9-240" fmla="*/ 12414 h 15853"/>
              <a:gd name="connsiteX10-241" fmla="*/ 0 w 10641"/>
              <a:gd name="connsiteY10-242" fmla="*/ 4414 h 15853"/>
              <a:gd name="connsiteX0-243" fmla="*/ 0 w 10645"/>
              <a:gd name="connsiteY0-244" fmla="*/ 4414 h 15853"/>
              <a:gd name="connsiteX1-245" fmla="*/ 2494 w 10645"/>
              <a:gd name="connsiteY1-246" fmla="*/ 37 h 15853"/>
              <a:gd name="connsiteX2-247" fmla="*/ 5011 w 10645"/>
              <a:gd name="connsiteY2-248" fmla="*/ 7590 h 15853"/>
              <a:gd name="connsiteX3-249" fmla="*/ 7528 w 10645"/>
              <a:gd name="connsiteY3-250" fmla="*/ 4927 h 15853"/>
              <a:gd name="connsiteX4-251" fmla="*/ 10645 w 10645"/>
              <a:gd name="connsiteY4-252" fmla="*/ 9568 h 15853"/>
              <a:gd name="connsiteX5-253" fmla="*/ 10641 w 10645"/>
              <a:gd name="connsiteY5-254" fmla="*/ 9820 h 15853"/>
              <a:gd name="connsiteX6-255" fmla="*/ 7471 w 10645"/>
              <a:gd name="connsiteY6-256" fmla="*/ 9682 h 15853"/>
              <a:gd name="connsiteX7-257" fmla="*/ 4975 w 10645"/>
              <a:gd name="connsiteY7-258" fmla="*/ 15841 h 15853"/>
              <a:gd name="connsiteX8-259" fmla="*/ 2438 w 10645"/>
              <a:gd name="connsiteY8-260" fmla="*/ 7867 h 15853"/>
              <a:gd name="connsiteX9-261" fmla="*/ 0 w 10645"/>
              <a:gd name="connsiteY9-262" fmla="*/ 12414 h 15853"/>
              <a:gd name="connsiteX10-263" fmla="*/ 0 w 10645"/>
              <a:gd name="connsiteY10-264" fmla="*/ 4414 h 158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645" h="15853">
                <a:moveTo>
                  <a:pt x="0" y="4414"/>
                </a:moveTo>
                <a:cubicBezTo>
                  <a:pt x="0" y="4966"/>
                  <a:pt x="1659" y="-492"/>
                  <a:pt x="2494" y="37"/>
                </a:cubicBezTo>
                <a:cubicBezTo>
                  <a:pt x="3329" y="566"/>
                  <a:pt x="4172" y="6775"/>
                  <a:pt x="5011" y="7590"/>
                </a:cubicBezTo>
                <a:cubicBezTo>
                  <a:pt x="5850" y="8405"/>
                  <a:pt x="6589" y="4597"/>
                  <a:pt x="7528" y="4927"/>
                </a:cubicBezTo>
                <a:cubicBezTo>
                  <a:pt x="8467" y="5257"/>
                  <a:pt x="10645" y="9016"/>
                  <a:pt x="10645" y="9568"/>
                </a:cubicBezTo>
                <a:cubicBezTo>
                  <a:pt x="10634" y="10963"/>
                  <a:pt x="10652" y="8425"/>
                  <a:pt x="10641" y="9820"/>
                </a:cubicBezTo>
                <a:cubicBezTo>
                  <a:pt x="10641" y="9268"/>
                  <a:pt x="8415" y="8678"/>
                  <a:pt x="7471" y="9682"/>
                </a:cubicBezTo>
                <a:cubicBezTo>
                  <a:pt x="6527" y="10686"/>
                  <a:pt x="5814" y="16143"/>
                  <a:pt x="4975" y="15841"/>
                </a:cubicBezTo>
                <a:cubicBezTo>
                  <a:pt x="4136" y="15539"/>
                  <a:pt x="3819" y="7867"/>
                  <a:pt x="2438" y="7867"/>
                </a:cubicBezTo>
                <a:cubicBezTo>
                  <a:pt x="1057" y="7867"/>
                  <a:pt x="0" y="12966"/>
                  <a:pt x="0" y="12414"/>
                </a:cubicBezTo>
                <a:lnTo>
                  <a:pt x="0" y="441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07" name="92 Cinta perforada"/>
          <p:cNvSpPr/>
          <p:nvPr/>
        </p:nvSpPr>
        <p:spPr bwMode="auto">
          <a:xfrm rot="20441371">
            <a:off x="-944439" y="3429040"/>
            <a:ext cx="4433541" cy="55707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4377 h 13377"/>
              <a:gd name="connsiteX1-3" fmla="*/ 2494 w 10000"/>
              <a:gd name="connsiteY1-4" fmla="*/ 0 h 13377"/>
              <a:gd name="connsiteX2-5" fmla="*/ 5000 w 10000"/>
              <a:gd name="connsiteY2-6" fmla="*/ 4377 h 13377"/>
              <a:gd name="connsiteX3-7" fmla="*/ 7500 w 10000"/>
              <a:gd name="connsiteY3-8" fmla="*/ 3377 h 13377"/>
              <a:gd name="connsiteX4-9" fmla="*/ 10000 w 10000"/>
              <a:gd name="connsiteY4-10" fmla="*/ 4377 h 13377"/>
              <a:gd name="connsiteX5-11" fmla="*/ 10000 w 10000"/>
              <a:gd name="connsiteY5-12" fmla="*/ 12377 h 13377"/>
              <a:gd name="connsiteX6-13" fmla="*/ 7500 w 10000"/>
              <a:gd name="connsiteY6-14" fmla="*/ 11377 h 13377"/>
              <a:gd name="connsiteX7-15" fmla="*/ 5000 w 10000"/>
              <a:gd name="connsiteY7-16" fmla="*/ 12377 h 13377"/>
              <a:gd name="connsiteX8-17" fmla="*/ 2500 w 10000"/>
              <a:gd name="connsiteY8-18" fmla="*/ 13377 h 13377"/>
              <a:gd name="connsiteX9-19" fmla="*/ 0 w 10000"/>
              <a:gd name="connsiteY9-20" fmla="*/ 12377 h 13377"/>
              <a:gd name="connsiteX10-21" fmla="*/ 0 w 10000"/>
              <a:gd name="connsiteY10-22" fmla="*/ 4377 h 13377"/>
              <a:gd name="connsiteX0-23" fmla="*/ 0 w 10000"/>
              <a:gd name="connsiteY0-24" fmla="*/ 4377 h 12508"/>
              <a:gd name="connsiteX1-25" fmla="*/ 2494 w 10000"/>
              <a:gd name="connsiteY1-26" fmla="*/ 0 h 12508"/>
              <a:gd name="connsiteX2-27" fmla="*/ 5000 w 10000"/>
              <a:gd name="connsiteY2-28" fmla="*/ 4377 h 12508"/>
              <a:gd name="connsiteX3-29" fmla="*/ 7500 w 10000"/>
              <a:gd name="connsiteY3-30" fmla="*/ 3377 h 12508"/>
              <a:gd name="connsiteX4-31" fmla="*/ 10000 w 10000"/>
              <a:gd name="connsiteY4-32" fmla="*/ 4377 h 12508"/>
              <a:gd name="connsiteX5-33" fmla="*/ 10000 w 10000"/>
              <a:gd name="connsiteY5-34" fmla="*/ 12377 h 12508"/>
              <a:gd name="connsiteX6-35" fmla="*/ 7500 w 10000"/>
              <a:gd name="connsiteY6-36" fmla="*/ 11377 h 12508"/>
              <a:gd name="connsiteX7-37" fmla="*/ 5000 w 10000"/>
              <a:gd name="connsiteY7-38" fmla="*/ 12377 h 12508"/>
              <a:gd name="connsiteX8-39" fmla="*/ 2438 w 10000"/>
              <a:gd name="connsiteY8-40" fmla="*/ 7830 h 12508"/>
              <a:gd name="connsiteX9-41" fmla="*/ 0 w 10000"/>
              <a:gd name="connsiteY9-42" fmla="*/ 12377 h 12508"/>
              <a:gd name="connsiteX10-43" fmla="*/ 0 w 10000"/>
              <a:gd name="connsiteY10-44" fmla="*/ 4377 h 12508"/>
              <a:gd name="connsiteX0-45" fmla="*/ 0 w 10000"/>
              <a:gd name="connsiteY0-46" fmla="*/ 4377 h 15857"/>
              <a:gd name="connsiteX1-47" fmla="*/ 2494 w 10000"/>
              <a:gd name="connsiteY1-48" fmla="*/ 0 h 15857"/>
              <a:gd name="connsiteX2-49" fmla="*/ 5000 w 10000"/>
              <a:gd name="connsiteY2-50" fmla="*/ 4377 h 15857"/>
              <a:gd name="connsiteX3-51" fmla="*/ 7500 w 10000"/>
              <a:gd name="connsiteY3-52" fmla="*/ 3377 h 15857"/>
              <a:gd name="connsiteX4-53" fmla="*/ 10000 w 10000"/>
              <a:gd name="connsiteY4-54" fmla="*/ 4377 h 15857"/>
              <a:gd name="connsiteX5-55" fmla="*/ 10000 w 10000"/>
              <a:gd name="connsiteY5-56" fmla="*/ 12377 h 15857"/>
              <a:gd name="connsiteX6-57" fmla="*/ 7500 w 10000"/>
              <a:gd name="connsiteY6-58" fmla="*/ 11377 h 15857"/>
              <a:gd name="connsiteX7-59" fmla="*/ 4975 w 10000"/>
              <a:gd name="connsiteY7-60" fmla="*/ 15804 h 15857"/>
              <a:gd name="connsiteX8-61" fmla="*/ 2438 w 10000"/>
              <a:gd name="connsiteY8-62" fmla="*/ 7830 h 15857"/>
              <a:gd name="connsiteX9-63" fmla="*/ 0 w 10000"/>
              <a:gd name="connsiteY9-64" fmla="*/ 12377 h 15857"/>
              <a:gd name="connsiteX10-65" fmla="*/ 0 w 10000"/>
              <a:gd name="connsiteY10-66" fmla="*/ 4377 h 15857"/>
              <a:gd name="connsiteX0-67" fmla="*/ 0 w 10000"/>
              <a:gd name="connsiteY0-68" fmla="*/ 4436 h 15916"/>
              <a:gd name="connsiteX1-69" fmla="*/ 2494 w 10000"/>
              <a:gd name="connsiteY1-70" fmla="*/ 59 h 15916"/>
              <a:gd name="connsiteX2-71" fmla="*/ 5026 w 10000"/>
              <a:gd name="connsiteY2-72" fmla="*/ 8587 h 15916"/>
              <a:gd name="connsiteX3-73" fmla="*/ 7500 w 10000"/>
              <a:gd name="connsiteY3-74" fmla="*/ 3436 h 15916"/>
              <a:gd name="connsiteX4-75" fmla="*/ 10000 w 10000"/>
              <a:gd name="connsiteY4-76" fmla="*/ 4436 h 15916"/>
              <a:gd name="connsiteX5-77" fmla="*/ 10000 w 10000"/>
              <a:gd name="connsiteY5-78" fmla="*/ 12436 h 15916"/>
              <a:gd name="connsiteX6-79" fmla="*/ 7500 w 10000"/>
              <a:gd name="connsiteY6-80" fmla="*/ 11436 h 15916"/>
              <a:gd name="connsiteX7-81" fmla="*/ 4975 w 10000"/>
              <a:gd name="connsiteY7-82" fmla="*/ 15863 h 15916"/>
              <a:gd name="connsiteX8-83" fmla="*/ 2438 w 10000"/>
              <a:gd name="connsiteY8-84" fmla="*/ 7889 h 15916"/>
              <a:gd name="connsiteX9-85" fmla="*/ 0 w 10000"/>
              <a:gd name="connsiteY9-86" fmla="*/ 12436 h 15916"/>
              <a:gd name="connsiteX10-87" fmla="*/ 0 w 10000"/>
              <a:gd name="connsiteY10-88" fmla="*/ 4436 h 15916"/>
              <a:gd name="connsiteX0-89" fmla="*/ 0 w 10000"/>
              <a:gd name="connsiteY0-90" fmla="*/ 4414 h 15894"/>
              <a:gd name="connsiteX1-91" fmla="*/ 2494 w 10000"/>
              <a:gd name="connsiteY1-92" fmla="*/ 37 h 15894"/>
              <a:gd name="connsiteX2-93" fmla="*/ 5011 w 10000"/>
              <a:gd name="connsiteY2-94" fmla="*/ 7590 h 15894"/>
              <a:gd name="connsiteX3-95" fmla="*/ 7500 w 10000"/>
              <a:gd name="connsiteY3-96" fmla="*/ 3414 h 15894"/>
              <a:gd name="connsiteX4-97" fmla="*/ 10000 w 10000"/>
              <a:gd name="connsiteY4-98" fmla="*/ 4414 h 15894"/>
              <a:gd name="connsiteX5-99" fmla="*/ 10000 w 10000"/>
              <a:gd name="connsiteY5-100" fmla="*/ 12414 h 15894"/>
              <a:gd name="connsiteX6-101" fmla="*/ 7500 w 10000"/>
              <a:gd name="connsiteY6-102" fmla="*/ 11414 h 15894"/>
              <a:gd name="connsiteX7-103" fmla="*/ 4975 w 10000"/>
              <a:gd name="connsiteY7-104" fmla="*/ 15841 h 15894"/>
              <a:gd name="connsiteX8-105" fmla="*/ 2438 w 10000"/>
              <a:gd name="connsiteY8-106" fmla="*/ 7867 h 15894"/>
              <a:gd name="connsiteX9-107" fmla="*/ 0 w 10000"/>
              <a:gd name="connsiteY9-108" fmla="*/ 12414 h 15894"/>
              <a:gd name="connsiteX10-109" fmla="*/ 0 w 10000"/>
              <a:gd name="connsiteY10-110" fmla="*/ 4414 h 15894"/>
              <a:gd name="connsiteX0-111" fmla="*/ 0 w 10000"/>
              <a:gd name="connsiteY0-112" fmla="*/ 4414 h 15852"/>
              <a:gd name="connsiteX1-113" fmla="*/ 2494 w 10000"/>
              <a:gd name="connsiteY1-114" fmla="*/ 37 h 15852"/>
              <a:gd name="connsiteX2-115" fmla="*/ 5011 w 10000"/>
              <a:gd name="connsiteY2-116" fmla="*/ 7590 h 15852"/>
              <a:gd name="connsiteX3-117" fmla="*/ 7500 w 10000"/>
              <a:gd name="connsiteY3-118" fmla="*/ 3414 h 15852"/>
              <a:gd name="connsiteX4-119" fmla="*/ 10000 w 10000"/>
              <a:gd name="connsiteY4-120" fmla="*/ 4414 h 15852"/>
              <a:gd name="connsiteX5-121" fmla="*/ 10000 w 10000"/>
              <a:gd name="connsiteY5-122" fmla="*/ 12414 h 15852"/>
              <a:gd name="connsiteX6-123" fmla="*/ 7471 w 10000"/>
              <a:gd name="connsiteY6-124" fmla="*/ 9682 h 15852"/>
              <a:gd name="connsiteX7-125" fmla="*/ 4975 w 10000"/>
              <a:gd name="connsiteY7-126" fmla="*/ 15841 h 15852"/>
              <a:gd name="connsiteX8-127" fmla="*/ 2438 w 10000"/>
              <a:gd name="connsiteY8-128" fmla="*/ 7867 h 15852"/>
              <a:gd name="connsiteX9-129" fmla="*/ 0 w 10000"/>
              <a:gd name="connsiteY9-130" fmla="*/ 12414 h 15852"/>
              <a:gd name="connsiteX10-131" fmla="*/ 0 w 10000"/>
              <a:gd name="connsiteY10-132" fmla="*/ 4414 h 15852"/>
              <a:gd name="connsiteX0-133" fmla="*/ 0 w 10000"/>
              <a:gd name="connsiteY0-134" fmla="*/ 4414 h 15852"/>
              <a:gd name="connsiteX1-135" fmla="*/ 2494 w 10000"/>
              <a:gd name="connsiteY1-136" fmla="*/ 37 h 15852"/>
              <a:gd name="connsiteX2-137" fmla="*/ 5011 w 10000"/>
              <a:gd name="connsiteY2-138" fmla="*/ 7590 h 15852"/>
              <a:gd name="connsiteX3-139" fmla="*/ 7528 w 10000"/>
              <a:gd name="connsiteY3-140" fmla="*/ 4927 h 15852"/>
              <a:gd name="connsiteX4-141" fmla="*/ 10000 w 10000"/>
              <a:gd name="connsiteY4-142" fmla="*/ 4414 h 15852"/>
              <a:gd name="connsiteX5-143" fmla="*/ 10000 w 10000"/>
              <a:gd name="connsiteY5-144" fmla="*/ 12414 h 15852"/>
              <a:gd name="connsiteX6-145" fmla="*/ 7471 w 10000"/>
              <a:gd name="connsiteY6-146" fmla="*/ 9682 h 15852"/>
              <a:gd name="connsiteX7-147" fmla="*/ 4975 w 10000"/>
              <a:gd name="connsiteY7-148" fmla="*/ 15841 h 15852"/>
              <a:gd name="connsiteX8-149" fmla="*/ 2438 w 10000"/>
              <a:gd name="connsiteY8-150" fmla="*/ 7867 h 15852"/>
              <a:gd name="connsiteX9-151" fmla="*/ 0 w 10000"/>
              <a:gd name="connsiteY9-152" fmla="*/ 12414 h 15852"/>
              <a:gd name="connsiteX10-153" fmla="*/ 0 w 10000"/>
              <a:gd name="connsiteY10-154" fmla="*/ 4414 h 15852"/>
              <a:gd name="connsiteX0-155" fmla="*/ 0 w 10033"/>
              <a:gd name="connsiteY0-156" fmla="*/ 4414 h 15852"/>
              <a:gd name="connsiteX1-157" fmla="*/ 2494 w 10033"/>
              <a:gd name="connsiteY1-158" fmla="*/ 37 h 15852"/>
              <a:gd name="connsiteX2-159" fmla="*/ 5011 w 10033"/>
              <a:gd name="connsiteY2-160" fmla="*/ 7590 h 15852"/>
              <a:gd name="connsiteX3-161" fmla="*/ 7528 w 10033"/>
              <a:gd name="connsiteY3-162" fmla="*/ 4927 h 15852"/>
              <a:gd name="connsiteX4-163" fmla="*/ 10033 w 10033"/>
              <a:gd name="connsiteY4-164" fmla="*/ 8230 h 15852"/>
              <a:gd name="connsiteX5-165" fmla="*/ 10000 w 10033"/>
              <a:gd name="connsiteY5-166" fmla="*/ 12414 h 15852"/>
              <a:gd name="connsiteX6-167" fmla="*/ 7471 w 10033"/>
              <a:gd name="connsiteY6-168" fmla="*/ 9682 h 15852"/>
              <a:gd name="connsiteX7-169" fmla="*/ 4975 w 10033"/>
              <a:gd name="connsiteY7-170" fmla="*/ 15841 h 15852"/>
              <a:gd name="connsiteX8-171" fmla="*/ 2438 w 10033"/>
              <a:gd name="connsiteY8-172" fmla="*/ 7867 h 15852"/>
              <a:gd name="connsiteX9-173" fmla="*/ 0 w 10033"/>
              <a:gd name="connsiteY9-174" fmla="*/ 12414 h 15852"/>
              <a:gd name="connsiteX10-175" fmla="*/ 0 w 10033"/>
              <a:gd name="connsiteY10-176" fmla="*/ 4414 h 15852"/>
              <a:gd name="connsiteX0-177" fmla="*/ 0 w 10047"/>
              <a:gd name="connsiteY0-178" fmla="*/ 4414 h 15853"/>
              <a:gd name="connsiteX1-179" fmla="*/ 2494 w 10047"/>
              <a:gd name="connsiteY1-180" fmla="*/ 37 h 15853"/>
              <a:gd name="connsiteX2-181" fmla="*/ 5011 w 10047"/>
              <a:gd name="connsiteY2-182" fmla="*/ 7590 h 15853"/>
              <a:gd name="connsiteX3-183" fmla="*/ 7528 w 10047"/>
              <a:gd name="connsiteY3-184" fmla="*/ 4927 h 15853"/>
              <a:gd name="connsiteX4-185" fmla="*/ 10033 w 10047"/>
              <a:gd name="connsiteY4-186" fmla="*/ 8230 h 15853"/>
              <a:gd name="connsiteX5-187" fmla="*/ 10045 w 10047"/>
              <a:gd name="connsiteY5-188" fmla="*/ 9189 h 15853"/>
              <a:gd name="connsiteX6-189" fmla="*/ 7471 w 10047"/>
              <a:gd name="connsiteY6-190" fmla="*/ 9682 h 15853"/>
              <a:gd name="connsiteX7-191" fmla="*/ 4975 w 10047"/>
              <a:gd name="connsiteY7-192" fmla="*/ 15841 h 15853"/>
              <a:gd name="connsiteX8-193" fmla="*/ 2438 w 10047"/>
              <a:gd name="connsiteY8-194" fmla="*/ 7867 h 15853"/>
              <a:gd name="connsiteX9-195" fmla="*/ 0 w 10047"/>
              <a:gd name="connsiteY9-196" fmla="*/ 12414 h 15853"/>
              <a:gd name="connsiteX10-197" fmla="*/ 0 w 10047"/>
              <a:gd name="connsiteY10-198" fmla="*/ 4414 h 15853"/>
              <a:gd name="connsiteX0-199" fmla="*/ 0 w 10165"/>
              <a:gd name="connsiteY0-200" fmla="*/ 4414 h 15853"/>
              <a:gd name="connsiteX1-201" fmla="*/ 2494 w 10165"/>
              <a:gd name="connsiteY1-202" fmla="*/ 37 h 15853"/>
              <a:gd name="connsiteX2-203" fmla="*/ 5011 w 10165"/>
              <a:gd name="connsiteY2-204" fmla="*/ 7590 h 15853"/>
              <a:gd name="connsiteX3-205" fmla="*/ 7528 w 10165"/>
              <a:gd name="connsiteY3-206" fmla="*/ 4927 h 15853"/>
              <a:gd name="connsiteX4-207" fmla="*/ 10165 w 10165"/>
              <a:gd name="connsiteY4-208" fmla="*/ 7345 h 15853"/>
              <a:gd name="connsiteX5-209" fmla="*/ 10045 w 10165"/>
              <a:gd name="connsiteY5-210" fmla="*/ 9189 h 15853"/>
              <a:gd name="connsiteX6-211" fmla="*/ 7471 w 10165"/>
              <a:gd name="connsiteY6-212" fmla="*/ 9682 h 15853"/>
              <a:gd name="connsiteX7-213" fmla="*/ 4975 w 10165"/>
              <a:gd name="connsiteY7-214" fmla="*/ 15841 h 15853"/>
              <a:gd name="connsiteX8-215" fmla="*/ 2438 w 10165"/>
              <a:gd name="connsiteY8-216" fmla="*/ 7867 h 15853"/>
              <a:gd name="connsiteX9-217" fmla="*/ 0 w 10165"/>
              <a:gd name="connsiteY9-218" fmla="*/ 12414 h 15853"/>
              <a:gd name="connsiteX10-219" fmla="*/ 0 w 10165"/>
              <a:gd name="connsiteY10-220" fmla="*/ 4414 h 15853"/>
              <a:gd name="connsiteX0-221" fmla="*/ 0 w 10641"/>
              <a:gd name="connsiteY0-222" fmla="*/ 4414 h 15853"/>
              <a:gd name="connsiteX1-223" fmla="*/ 2494 w 10641"/>
              <a:gd name="connsiteY1-224" fmla="*/ 37 h 15853"/>
              <a:gd name="connsiteX2-225" fmla="*/ 5011 w 10641"/>
              <a:gd name="connsiteY2-226" fmla="*/ 7590 h 15853"/>
              <a:gd name="connsiteX3-227" fmla="*/ 7528 w 10641"/>
              <a:gd name="connsiteY3-228" fmla="*/ 4927 h 15853"/>
              <a:gd name="connsiteX4-229" fmla="*/ 10165 w 10641"/>
              <a:gd name="connsiteY4-230" fmla="*/ 7345 h 15853"/>
              <a:gd name="connsiteX5-231" fmla="*/ 10641 w 10641"/>
              <a:gd name="connsiteY5-232" fmla="*/ 9820 h 15853"/>
              <a:gd name="connsiteX6-233" fmla="*/ 7471 w 10641"/>
              <a:gd name="connsiteY6-234" fmla="*/ 9682 h 15853"/>
              <a:gd name="connsiteX7-235" fmla="*/ 4975 w 10641"/>
              <a:gd name="connsiteY7-236" fmla="*/ 15841 h 15853"/>
              <a:gd name="connsiteX8-237" fmla="*/ 2438 w 10641"/>
              <a:gd name="connsiteY8-238" fmla="*/ 7867 h 15853"/>
              <a:gd name="connsiteX9-239" fmla="*/ 0 w 10641"/>
              <a:gd name="connsiteY9-240" fmla="*/ 12414 h 15853"/>
              <a:gd name="connsiteX10-241" fmla="*/ 0 w 10641"/>
              <a:gd name="connsiteY10-242" fmla="*/ 4414 h 15853"/>
              <a:gd name="connsiteX0-243" fmla="*/ 0 w 10645"/>
              <a:gd name="connsiteY0-244" fmla="*/ 4414 h 15853"/>
              <a:gd name="connsiteX1-245" fmla="*/ 2494 w 10645"/>
              <a:gd name="connsiteY1-246" fmla="*/ 37 h 15853"/>
              <a:gd name="connsiteX2-247" fmla="*/ 5011 w 10645"/>
              <a:gd name="connsiteY2-248" fmla="*/ 7590 h 15853"/>
              <a:gd name="connsiteX3-249" fmla="*/ 7528 w 10645"/>
              <a:gd name="connsiteY3-250" fmla="*/ 4927 h 15853"/>
              <a:gd name="connsiteX4-251" fmla="*/ 10645 w 10645"/>
              <a:gd name="connsiteY4-252" fmla="*/ 9568 h 15853"/>
              <a:gd name="connsiteX5-253" fmla="*/ 10641 w 10645"/>
              <a:gd name="connsiteY5-254" fmla="*/ 9820 h 15853"/>
              <a:gd name="connsiteX6-255" fmla="*/ 7471 w 10645"/>
              <a:gd name="connsiteY6-256" fmla="*/ 9682 h 15853"/>
              <a:gd name="connsiteX7-257" fmla="*/ 4975 w 10645"/>
              <a:gd name="connsiteY7-258" fmla="*/ 15841 h 15853"/>
              <a:gd name="connsiteX8-259" fmla="*/ 2438 w 10645"/>
              <a:gd name="connsiteY8-260" fmla="*/ 7867 h 15853"/>
              <a:gd name="connsiteX9-261" fmla="*/ 0 w 10645"/>
              <a:gd name="connsiteY9-262" fmla="*/ 12414 h 15853"/>
              <a:gd name="connsiteX10-263" fmla="*/ 0 w 10645"/>
              <a:gd name="connsiteY10-264" fmla="*/ 4414 h 158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645" h="15853">
                <a:moveTo>
                  <a:pt x="0" y="4414"/>
                </a:moveTo>
                <a:cubicBezTo>
                  <a:pt x="0" y="4966"/>
                  <a:pt x="1659" y="-492"/>
                  <a:pt x="2494" y="37"/>
                </a:cubicBezTo>
                <a:cubicBezTo>
                  <a:pt x="3329" y="566"/>
                  <a:pt x="4172" y="6775"/>
                  <a:pt x="5011" y="7590"/>
                </a:cubicBezTo>
                <a:cubicBezTo>
                  <a:pt x="5850" y="8405"/>
                  <a:pt x="6589" y="4597"/>
                  <a:pt x="7528" y="4927"/>
                </a:cubicBezTo>
                <a:cubicBezTo>
                  <a:pt x="8467" y="5257"/>
                  <a:pt x="10645" y="9016"/>
                  <a:pt x="10645" y="9568"/>
                </a:cubicBezTo>
                <a:cubicBezTo>
                  <a:pt x="10634" y="10963"/>
                  <a:pt x="10652" y="8425"/>
                  <a:pt x="10641" y="9820"/>
                </a:cubicBezTo>
                <a:cubicBezTo>
                  <a:pt x="10641" y="9268"/>
                  <a:pt x="8415" y="8678"/>
                  <a:pt x="7471" y="9682"/>
                </a:cubicBezTo>
                <a:cubicBezTo>
                  <a:pt x="6527" y="10686"/>
                  <a:pt x="5814" y="16143"/>
                  <a:pt x="4975" y="15841"/>
                </a:cubicBezTo>
                <a:cubicBezTo>
                  <a:pt x="4136" y="15539"/>
                  <a:pt x="3819" y="7867"/>
                  <a:pt x="2438" y="7867"/>
                </a:cubicBezTo>
                <a:cubicBezTo>
                  <a:pt x="1057" y="7867"/>
                  <a:pt x="0" y="12966"/>
                  <a:pt x="0" y="12414"/>
                </a:cubicBezTo>
                <a:lnTo>
                  <a:pt x="0" y="441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108" name="92 Cinta perforada"/>
          <p:cNvSpPr/>
          <p:nvPr/>
        </p:nvSpPr>
        <p:spPr bwMode="auto">
          <a:xfrm rot="19324342">
            <a:off x="-609360" y="4074549"/>
            <a:ext cx="4433541" cy="557071"/>
          </a:xfrm>
          <a:custGeom>
            <a:avLst/>
            <a:gdLst>
              <a:gd name="connsiteX0" fmla="*/ 0 w 10000"/>
              <a:gd name="connsiteY0" fmla="*/ 1000 h 10000"/>
              <a:gd name="connsiteX1" fmla="*/ 2500 w 10000"/>
              <a:gd name="connsiteY1" fmla="*/ 2000 h 10000"/>
              <a:gd name="connsiteX2" fmla="*/ 5000 w 10000"/>
              <a:gd name="connsiteY2" fmla="*/ 1000 h 10000"/>
              <a:gd name="connsiteX3" fmla="*/ 7500 w 10000"/>
              <a:gd name="connsiteY3" fmla="*/ 0 h 10000"/>
              <a:gd name="connsiteX4" fmla="*/ 10000 w 10000"/>
              <a:gd name="connsiteY4" fmla="*/ 1000 h 10000"/>
              <a:gd name="connsiteX5" fmla="*/ 10000 w 10000"/>
              <a:gd name="connsiteY5" fmla="*/ 9000 h 10000"/>
              <a:gd name="connsiteX6" fmla="*/ 7500 w 10000"/>
              <a:gd name="connsiteY6" fmla="*/ 8000 h 10000"/>
              <a:gd name="connsiteX7" fmla="*/ 5000 w 10000"/>
              <a:gd name="connsiteY7" fmla="*/ 9000 h 10000"/>
              <a:gd name="connsiteX8" fmla="*/ 2500 w 10000"/>
              <a:gd name="connsiteY8" fmla="*/ 10000 h 10000"/>
              <a:gd name="connsiteX9" fmla="*/ 0 w 10000"/>
              <a:gd name="connsiteY9" fmla="*/ 9000 h 10000"/>
              <a:gd name="connsiteX10" fmla="*/ 0 w 10000"/>
              <a:gd name="connsiteY10" fmla="*/ 1000 h 10000"/>
              <a:gd name="connsiteX0-1" fmla="*/ 0 w 10000"/>
              <a:gd name="connsiteY0-2" fmla="*/ 4377 h 13377"/>
              <a:gd name="connsiteX1-3" fmla="*/ 2494 w 10000"/>
              <a:gd name="connsiteY1-4" fmla="*/ 0 h 13377"/>
              <a:gd name="connsiteX2-5" fmla="*/ 5000 w 10000"/>
              <a:gd name="connsiteY2-6" fmla="*/ 4377 h 13377"/>
              <a:gd name="connsiteX3-7" fmla="*/ 7500 w 10000"/>
              <a:gd name="connsiteY3-8" fmla="*/ 3377 h 13377"/>
              <a:gd name="connsiteX4-9" fmla="*/ 10000 w 10000"/>
              <a:gd name="connsiteY4-10" fmla="*/ 4377 h 13377"/>
              <a:gd name="connsiteX5-11" fmla="*/ 10000 w 10000"/>
              <a:gd name="connsiteY5-12" fmla="*/ 12377 h 13377"/>
              <a:gd name="connsiteX6-13" fmla="*/ 7500 w 10000"/>
              <a:gd name="connsiteY6-14" fmla="*/ 11377 h 13377"/>
              <a:gd name="connsiteX7-15" fmla="*/ 5000 w 10000"/>
              <a:gd name="connsiteY7-16" fmla="*/ 12377 h 13377"/>
              <a:gd name="connsiteX8-17" fmla="*/ 2500 w 10000"/>
              <a:gd name="connsiteY8-18" fmla="*/ 13377 h 13377"/>
              <a:gd name="connsiteX9-19" fmla="*/ 0 w 10000"/>
              <a:gd name="connsiteY9-20" fmla="*/ 12377 h 13377"/>
              <a:gd name="connsiteX10-21" fmla="*/ 0 w 10000"/>
              <a:gd name="connsiteY10-22" fmla="*/ 4377 h 13377"/>
              <a:gd name="connsiteX0-23" fmla="*/ 0 w 10000"/>
              <a:gd name="connsiteY0-24" fmla="*/ 4377 h 12508"/>
              <a:gd name="connsiteX1-25" fmla="*/ 2494 w 10000"/>
              <a:gd name="connsiteY1-26" fmla="*/ 0 h 12508"/>
              <a:gd name="connsiteX2-27" fmla="*/ 5000 w 10000"/>
              <a:gd name="connsiteY2-28" fmla="*/ 4377 h 12508"/>
              <a:gd name="connsiteX3-29" fmla="*/ 7500 w 10000"/>
              <a:gd name="connsiteY3-30" fmla="*/ 3377 h 12508"/>
              <a:gd name="connsiteX4-31" fmla="*/ 10000 w 10000"/>
              <a:gd name="connsiteY4-32" fmla="*/ 4377 h 12508"/>
              <a:gd name="connsiteX5-33" fmla="*/ 10000 w 10000"/>
              <a:gd name="connsiteY5-34" fmla="*/ 12377 h 12508"/>
              <a:gd name="connsiteX6-35" fmla="*/ 7500 w 10000"/>
              <a:gd name="connsiteY6-36" fmla="*/ 11377 h 12508"/>
              <a:gd name="connsiteX7-37" fmla="*/ 5000 w 10000"/>
              <a:gd name="connsiteY7-38" fmla="*/ 12377 h 12508"/>
              <a:gd name="connsiteX8-39" fmla="*/ 2438 w 10000"/>
              <a:gd name="connsiteY8-40" fmla="*/ 7830 h 12508"/>
              <a:gd name="connsiteX9-41" fmla="*/ 0 w 10000"/>
              <a:gd name="connsiteY9-42" fmla="*/ 12377 h 12508"/>
              <a:gd name="connsiteX10-43" fmla="*/ 0 w 10000"/>
              <a:gd name="connsiteY10-44" fmla="*/ 4377 h 12508"/>
              <a:gd name="connsiteX0-45" fmla="*/ 0 w 10000"/>
              <a:gd name="connsiteY0-46" fmla="*/ 4377 h 15857"/>
              <a:gd name="connsiteX1-47" fmla="*/ 2494 w 10000"/>
              <a:gd name="connsiteY1-48" fmla="*/ 0 h 15857"/>
              <a:gd name="connsiteX2-49" fmla="*/ 5000 w 10000"/>
              <a:gd name="connsiteY2-50" fmla="*/ 4377 h 15857"/>
              <a:gd name="connsiteX3-51" fmla="*/ 7500 w 10000"/>
              <a:gd name="connsiteY3-52" fmla="*/ 3377 h 15857"/>
              <a:gd name="connsiteX4-53" fmla="*/ 10000 w 10000"/>
              <a:gd name="connsiteY4-54" fmla="*/ 4377 h 15857"/>
              <a:gd name="connsiteX5-55" fmla="*/ 10000 w 10000"/>
              <a:gd name="connsiteY5-56" fmla="*/ 12377 h 15857"/>
              <a:gd name="connsiteX6-57" fmla="*/ 7500 w 10000"/>
              <a:gd name="connsiteY6-58" fmla="*/ 11377 h 15857"/>
              <a:gd name="connsiteX7-59" fmla="*/ 4975 w 10000"/>
              <a:gd name="connsiteY7-60" fmla="*/ 15804 h 15857"/>
              <a:gd name="connsiteX8-61" fmla="*/ 2438 w 10000"/>
              <a:gd name="connsiteY8-62" fmla="*/ 7830 h 15857"/>
              <a:gd name="connsiteX9-63" fmla="*/ 0 w 10000"/>
              <a:gd name="connsiteY9-64" fmla="*/ 12377 h 15857"/>
              <a:gd name="connsiteX10-65" fmla="*/ 0 w 10000"/>
              <a:gd name="connsiteY10-66" fmla="*/ 4377 h 15857"/>
              <a:gd name="connsiteX0-67" fmla="*/ 0 w 10000"/>
              <a:gd name="connsiteY0-68" fmla="*/ 4436 h 15916"/>
              <a:gd name="connsiteX1-69" fmla="*/ 2494 w 10000"/>
              <a:gd name="connsiteY1-70" fmla="*/ 59 h 15916"/>
              <a:gd name="connsiteX2-71" fmla="*/ 5026 w 10000"/>
              <a:gd name="connsiteY2-72" fmla="*/ 8587 h 15916"/>
              <a:gd name="connsiteX3-73" fmla="*/ 7500 w 10000"/>
              <a:gd name="connsiteY3-74" fmla="*/ 3436 h 15916"/>
              <a:gd name="connsiteX4-75" fmla="*/ 10000 w 10000"/>
              <a:gd name="connsiteY4-76" fmla="*/ 4436 h 15916"/>
              <a:gd name="connsiteX5-77" fmla="*/ 10000 w 10000"/>
              <a:gd name="connsiteY5-78" fmla="*/ 12436 h 15916"/>
              <a:gd name="connsiteX6-79" fmla="*/ 7500 w 10000"/>
              <a:gd name="connsiteY6-80" fmla="*/ 11436 h 15916"/>
              <a:gd name="connsiteX7-81" fmla="*/ 4975 w 10000"/>
              <a:gd name="connsiteY7-82" fmla="*/ 15863 h 15916"/>
              <a:gd name="connsiteX8-83" fmla="*/ 2438 w 10000"/>
              <a:gd name="connsiteY8-84" fmla="*/ 7889 h 15916"/>
              <a:gd name="connsiteX9-85" fmla="*/ 0 w 10000"/>
              <a:gd name="connsiteY9-86" fmla="*/ 12436 h 15916"/>
              <a:gd name="connsiteX10-87" fmla="*/ 0 w 10000"/>
              <a:gd name="connsiteY10-88" fmla="*/ 4436 h 15916"/>
              <a:gd name="connsiteX0-89" fmla="*/ 0 w 10000"/>
              <a:gd name="connsiteY0-90" fmla="*/ 4414 h 15894"/>
              <a:gd name="connsiteX1-91" fmla="*/ 2494 w 10000"/>
              <a:gd name="connsiteY1-92" fmla="*/ 37 h 15894"/>
              <a:gd name="connsiteX2-93" fmla="*/ 5011 w 10000"/>
              <a:gd name="connsiteY2-94" fmla="*/ 7590 h 15894"/>
              <a:gd name="connsiteX3-95" fmla="*/ 7500 w 10000"/>
              <a:gd name="connsiteY3-96" fmla="*/ 3414 h 15894"/>
              <a:gd name="connsiteX4-97" fmla="*/ 10000 w 10000"/>
              <a:gd name="connsiteY4-98" fmla="*/ 4414 h 15894"/>
              <a:gd name="connsiteX5-99" fmla="*/ 10000 w 10000"/>
              <a:gd name="connsiteY5-100" fmla="*/ 12414 h 15894"/>
              <a:gd name="connsiteX6-101" fmla="*/ 7500 w 10000"/>
              <a:gd name="connsiteY6-102" fmla="*/ 11414 h 15894"/>
              <a:gd name="connsiteX7-103" fmla="*/ 4975 w 10000"/>
              <a:gd name="connsiteY7-104" fmla="*/ 15841 h 15894"/>
              <a:gd name="connsiteX8-105" fmla="*/ 2438 w 10000"/>
              <a:gd name="connsiteY8-106" fmla="*/ 7867 h 15894"/>
              <a:gd name="connsiteX9-107" fmla="*/ 0 w 10000"/>
              <a:gd name="connsiteY9-108" fmla="*/ 12414 h 15894"/>
              <a:gd name="connsiteX10-109" fmla="*/ 0 w 10000"/>
              <a:gd name="connsiteY10-110" fmla="*/ 4414 h 15894"/>
              <a:gd name="connsiteX0-111" fmla="*/ 0 w 10000"/>
              <a:gd name="connsiteY0-112" fmla="*/ 4414 h 15852"/>
              <a:gd name="connsiteX1-113" fmla="*/ 2494 w 10000"/>
              <a:gd name="connsiteY1-114" fmla="*/ 37 h 15852"/>
              <a:gd name="connsiteX2-115" fmla="*/ 5011 w 10000"/>
              <a:gd name="connsiteY2-116" fmla="*/ 7590 h 15852"/>
              <a:gd name="connsiteX3-117" fmla="*/ 7500 w 10000"/>
              <a:gd name="connsiteY3-118" fmla="*/ 3414 h 15852"/>
              <a:gd name="connsiteX4-119" fmla="*/ 10000 w 10000"/>
              <a:gd name="connsiteY4-120" fmla="*/ 4414 h 15852"/>
              <a:gd name="connsiteX5-121" fmla="*/ 10000 w 10000"/>
              <a:gd name="connsiteY5-122" fmla="*/ 12414 h 15852"/>
              <a:gd name="connsiteX6-123" fmla="*/ 7471 w 10000"/>
              <a:gd name="connsiteY6-124" fmla="*/ 9682 h 15852"/>
              <a:gd name="connsiteX7-125" fmla="*/ 4975 w 10000"/>
              <a:gd name="connsiteY7-126" fmla="*/ 15841 h 15852"/>
              <a:gd name="connsiteX8-127" fmla="*/ 2438 w 10000"/>
              <a:gd name="connsiteY8-128" fmla="*/ 7867 h 15852"/>
              <a:gd name="connsiteX9-129" fmla="*/ 0 w 10000"/>
              <a:gd name="connsiteY9-130" fmla="*/ 12414 h 15852"/>
              <a:gd name="connsiteX10-131" fmla="*/ 0 w 10000"/>
              <a:gd name="connsiteY10-132" fmla="*/ 4414 h 15852"/>
              <a:gd name="connsiteX0-133" fmla="*/ 0 w 10000"/>
              <a:gd name="connsiteY0-134" fmla="*/ 4414 h 15852"/>
              <a:gd name="connsiteX1-135" fmla="*/ 2494 w 10000"/>
              <a:gd name="connsiteY1-136" fmla="*/ 37 h 15852"/>
              <a:gd name="connsiteX2-137" fmla="*/ 5011 w 10000"/>
              <a:gd name="connsiteY2-138" fmla="*/ 7590 h 15852"/>
              <a:gd name="connsiteX3-139" fmla="*/ 7528 w 10000"/>
              <a:gd name="connsiteY3-140" fmla="*/ 4927 h 15852"/>
              <a:gd name="connsiteX4-141" fmla="*/ 10000 w 10000"/>
              <a:gd name="connsiteY4-142" fmla="*/ 4414 h 15852"/>
              <a:gd name="connsiteX5-143" fmla="*/ 10000 w 10000"/>
              <a:gd name="connsiteY5-144" fmla="*/ 12414 h 15852"/>
              <a:gd name="connsiteX6-145" fmla="*/ 7471 w 10000"/>
              <a:gd name="connsiteY6-146" fmla="*/ 9682 h 15852"/>
              <a:gd name="connsiteX7-147" fmla="*/ 4975 w 10000"/>
              <a:gd name="connsiteY7-148" fmla="*/ 15841 h 15852"/>
              <a:gd name="connsiteX8-149" fmla="*/ 2438 w 10000"/>
              <a:gd name="connsiteY8-150" fmla="*/ 7867 h 15852"/>
              <a:gd name="connsiteX9-151" fmla="*/ 0 w 10000"/>
              <a:gd name="connsiteY9-152" fmla="*/ 12414 h 15852"/>
              <a:gd name="connsiteX10-153" fmla="*/ 0 w 10000"/>
              <a:gd name="connsiteY10-154" fmla="*/ 4414 h 15852"/>
              <a:gd name="connsiteX0-155" fmla="*/ 0 w 10033"/>
              <a:gd name="connsiteY0-156" fmla="*/ 4414 h 15852"/>
              <a:gd name="connsiteX1-157" fmla="*/ 2494 w 10033"/>
              <a:gd name="connsiteY1-158" fmla="*/ 37 h 15852"/>
              <a:gd name="connsiteX2-159" fmla="*/ 5011 w 10033"/>
              <a:gd name="connsiteY2-160" fmla="*/ 7590 h 15852"/>
              <a:gd name="connsiteX3-161" fmla="*/ 7528 w 10033"/>
              <a:gd name="connsiteY3-162" fmla="*/ 4927 h 15852"/>
              <a:gd name="connsiteX4-163" fmla="*/ 10033 w 10033"/>
              <a:gd name="connsiteY4-164" fmla="*/ 8230 h 15852"/>
              <a:gd name="connsiteX5-165" fmla="*/ 10000 w 10033"/>
              <a:gd name="connsiteY5-166" fmla="*/ 12414 h 15852"/>
              <a:gd name="connsiteX6-167" fmla="*/ 7471 w 10033"/>
              <a:gd name="connsiteY6-168" fmla="*/ 9682 h 15852"/>
              <a:gd name="connsiteX7-169" fmla="*/ 4975 w 10033"/>
              <a:gd name="connsiteY7-170" fmla="*/ 15841 h 15852"/>
              <a:gd name="connsiteX8-171" fmla="*/ 2438 w 10033"/>
              <a:gd name="connsiteY8-172" fmla="*/ 7867 h 15852"/>
              <a:gd name="connsiteX9-173" fmla="*/ 0 w 10033"/>
              <a:gd name="connsiteY9-174" fmla="*/ 12414 h 15852"/>
              <a:gd name="connsiteX10-175" fmla="*/ 0 w 10033"/>
              <a:gd name="connsiteY10-176" fmla="*/ 4414 h 15852"/>
              <a:gd name="connsiteX0-177" fmla="*/ 0 w 10047"/>
              <a:gd name="connsiteY0-178" fmla="*/ 4414 h 15853"/>
              <a:gd name="connsiteX1-179" fmla="*/ 2494 w 10047"/>
              <a:gd name="connsiteY1-180" fmla="*/ 37 h 15853"/>
              <a:gd name="connsiteX2-181" fmla="*/ 5011 w 10047"/>
              <a:gd name="connsiteY2-182" fmla="*/ 7590 h 15853"/>
              <a:gd name="connsiteX3-183" fmla="*/ 7528 w 10047"/>
              <a:gd name="connsiteY3-184" fmla="*/ 4927 h 15853"/>
              <a:gd name="connsiteX4-185" fmla="*/ 10033 w 10047"/>
              <a:gd name="connsiteY4-186" fmla="*/ 8230 h 15853"/>
              <a:gd name="connsiteX5-187" fmla="*/ 10045 w 10047"/>
              <a:gd name="connsiteY5-188" fmla="*/ 9189 h 15853"/>
              <a:gd name="connsiteX6-189" fmla="*/ 7471 w 10047"/>
              <a:gd name="connsiteY6-190" fmla="*/ 9682 h 15853"/>
              <a:gd name="connsiteX7-191" fmla="*/ 4975 w 10047"/>
              <a:gd name="connsiteY7-192" fmla="*/ 15841 h 15853"/>
              <a:gd name="connsiteX8-193" fmla="*/ 2438 w 10047"/>
              <a:gd name="connsiteY8-194" fmla="*/ 7867 h 15853"/>
              <a:gd name="connsiteX9-195" fmla="*/ 0 w 10047"/>
              <a:gd name="connsiteY9-196" fmla="*/ 12414 h 15853"/>
              <a:gd name="connsiteX10-197" fmla="*/ 0 w 10047"/>
              <a:gd name="connsiteY10-198" fmla="*/ 4414 h 15853"/>
              <a:gd name="connsiteX0-199" fmla="*/ 0 w 10165"/>
              <a:gd name="connsiteY0-200" fmla="*/ 4414 h 15853"/>
              <a:gd name="connsiteX1-201" fmla="*/ 2494 w 10165"/>
              <a:gd name="connsiteY1-202" fmla="*/ 37 h 15853"/>
              <a:gd name="connsiteX2-203" fmla="*/ 5011 w 10165"/>
              <a:gd name="connsiteY2-204" fmla="*/ 7590 h 15853"/>
              <a:gd name="connsiteX3-205" fmla="*/ 7528 w 10165"/>
              <a:gd name="connsiteY3-206" fmla="*/ 4927 h 15853"/>
              <a:gd name="connsiteX4-207" fmla="*/ 10165 w 10165"/>
              <a:gd name="connsiteY4-208" fmla="*/ 7345 h 15853"/>
              <a:gd name="connsiteX5-209" fmla="*/ 10045 w 10165"/>
              <a:gd name="connsiteY5-210" fmla="*/ 9189 h 15853"/>
              <a:gd name="connsiteX6-211" fmla="*/ 7471 w 10165"/>
              <a:gd name="connsiteY6-212" fmla="*/ 9682 h 15853"/>
              <a:gd name="connsiteX7-213" fmla="*/ 4975 w 10165"/>
              <a:gd name="connsiteY7-214" fmla="*/ 15841 h 15853"/>
              <a:gd name="connsiteX8-215" fmla="*/ 2438 w 10165"/>
              <a:gd name="connsiteY8-216" fmla="*/ 7867 h 15853"/>
              <a:gd name="connsiteX9-217" fmla="*/ 0 w 10165"/>
              <a:gd name="connsiteY9-218" fmla="*/ 12414 h 15853"/>
              <a:gd name="connsiteX10-219" fmla="*/ 0 w 10165"/>
              <a:gd name="connsiteY10-220" fmla="*/ 4414 h 15853"/>
              <a:gd name="connsiteX0-221" fmla="*/ 0 w 10641"/>
              <a:gd name="connsiteY0-222" fmla="*/ 4414 h 15853"/>
              <a:gd name="connsiteX1-223" fmla="*/ 2494 w 10641"/>
              <a:gd name="connsiteY1-224" fmla="*/ 37 h 15853"/>
              <a:gd name="connsiteX2-225" fmla="*/ 5011 w 10641"/>
              <a:gd name="connsiteY2-226" fmla="*/ 7590 h 15853"/>
              <a:gd name="connsiteX3-227" fmla="*/ 7528 w 10641"/>
              <a:gd name="connsiteY3-228" fmla="*/ 4927 h 15853"/>
              <a:gd name="connsiteX4-229" fmla="*/ 10165 w 10641"/>
              <a:gd name="connsiteY4-230" fmla="*/ 7345 h 15853"/>
              <a:gd name="connsiteX5-231" fmla="*/ 10641 w 10641"/>
              <a:gd name="connsiteY5-232" fmla="*/ 9820 h 15853"/>
              <a:gd name="connsiteX6-233" fmla="*/ 7471 w 10641"/>
              <a:gd name="connsiteY6-234" fmla="*/ 9682 h 15853"/>
              <a:gd name="connsiteX7-235" fmla="*/ 4975 w 10641"/>
              <a:gd name="connsiteY7-236" fmla="*/ 15841 h 15853"/>
              <a:gd name="connsiteX8-237" fmla="*/ 2438 w 10641"/>
              <a:gd name="connsiteY8-238" fmla="*/ 7867 h 15853"/>
              <a:gd name="connsiteX9-239" fmla="*/ 0 w 10641"/>
              <a:gd name="connsiteY9-240" fmla="*/ 12414 h 15853"/>
              <a:gd name="connsiteX10-241" fmla="*/ 0 w 10641"/>
              <a:gd name="connsiteY10-242" fmla="*/ 4414 h 15853"/>
              <a:gd name="connsiteX0-243" fmla="*/ 0 w 10645"/>
              <a:gd name="connsiteY0-244" fmla="*/ 4414 h 15853"/>
              <a:gd name="connsiteX1-245" fmla="*/ 2494 w 10645"/>
              <a:gd name="connsiteY1-246" fmla="*/ 37 h 15853"/>
              <a:gd name="connsiteX2-247" fmla="*/ 5011 w 10645"/>
              <a:gd name="connsiteY2-248" fmla="*/ 7590 h 15853"/>
              <a:gd name="connsiteX3-249" fmla="*/ 7528 w 10645"/>
              <a:gd name="connsiteY3-250" fmla="*/ 4927 h 15853"/>
              <a:gd name="connsiteX4-251" fmla="*/ 10645 w 10645"/>
              <a:gd name="connsiteY4-252" fmla="*/ 9568 h 15853"/>
              <a:gd name="connsiteX5-253" fmla="*/ 10641 w 10645"/>
              <a:gd name="connsiteY5-254" fmla="*/ 9820 h 15853"/>
              <a:gd name="connsiteX6-255" fmla="*/ 7471 w 10645"/>
              <a:gd name="connsiteY6-256" fmla="*/ 9682 h 15853"/>
              <a:gd name="connsiteX7-257" fmla="*/ 4975 w 10645"/>
              <a:gd name="connsiteY7-258" fmla="*/ 15841 h 15853"/>
              <a:gd name="connsiteX8-259" fmla="*/ 2438 w 10645"/>
              <a:gd name="connsiteY8-260" fmla="*/ 7867 h 15853"/>
              <a:gd name="connsiteX9-261" fmla="*/ 0 w 10645"/>
              <a:gd name="connsiteY9-262" fmla="*/ 12414 h 15853"/>
              <a:gd name="connsiteX10-263" fmla="*/ 0 w 10645"/>
              <a:gd name="connsiteY10-264" fmla="*/ 4414 h 1585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10645" h="15853">
                <a:moveTo>
                  <a:pt x="0" y="4414"/>
                </a:moveTo>
                <a:cubicBezTo>
                  <a:pt x="0" y="4966"/>
                  <a:pt x="1659" y="-492"/>
                  <a:pt x="2494" y="37"/>
                </a:cubicBezTo>
                <a:cubicBezTo>
                  <a:pt x="3329" y="566"/>
                  <a:pt x="4172" y="6775"/>
                  <a:pt x="5011" y="7590"/>
                </a:cubicBezTo>
                <a:cubicBezTo>
                  <a:pt x="5850" y="8405"/>
                  <a:pt x="6589" y="4597"/>
                  <a:pt x="7528" y="4927"/>
                </a:cubicBezTo>
                <a:cubicBezTo>
                  <a:pt x="8467" y="5257"/>
                  <a:pt x="10645" y="9016"/>
                  <a:pt x="10645" y="9568"/>
                </a:cubicBezTo>
                <a:cubicBezTo>
                  <a:pt x="10634" y="10963"/>
                  <a:pt x="10652" y="8425"/>
                  <a:pt x="10641" y="9820"/>
                </a:cubicBezTo>
                <a:cubicBezTo>
                  <a:pt x="10641" y="9268"/>
                  <a:pt x="8415" y="8678"/>
                  <a:pt x="7471" y="9682"/>
                </a:cubicBezTo>
                <a:cubicBezTo>
                  <a:pt x="6527" y="10686"/>
                  <a:pt x="5814" y="16143"/>
                  <a:pt x="4975" y="15841"/>
                </a:cubicBezTo>
                <a:cubicBezTo>
                  <a:pt x="4136" y="15539"/>
                  <a:pt x="3819" y="7867"/>
                  <a:pt x="2438" y="7867"/>
                </a:cubicBezTo>
                <a:cubicBezTo>
                  <a:pt x="1057" y="7867"/>
                  <a:pt x="0" y="12966"/>
                  <a:pt x="0" y="12414"/>
                </a:cubicBezTo>
                <a:lnTo>
                  <a:pt x="0" y="44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901700"/>
            <a:endParaRPr lang="es-SV">
              <a:solidFill>
                <a:srgbClr val="000000"/>
              </a:solidFill>
            </a:endParaRPr>
          </a:p>
        </p:txBody>
      </p:sp>
      <p:sp>
        <p:nvSpPr>
          <p:cNvPr id="90" name="Rectangle 16"/>
          <p:cNvSpPr/>
          <p:nvPr/>
        </p:nvSpPr>
        <p:spPr>
          <a:xfrm>
            <a:off x="5915619" y="1528428"/>
            <a:ext cx="1896742" cy="650370"/>
          </a:xfrm>
          <a:prstGeom prst="rect">
            <a:avLst/>
          </a:prstGeom>
        </p:spPr>
        <p:txBody>
          <a:bodyPr wrap="square" lIns="34123" tIns="13430" rIns="34123" bIns="13430">
            <a:spAutoFit/>
          </a:bodyPr>
          <a:lstStyle/>
          <a:p>
            <a:pPr defTabSz="901700"/>
            <a:r>
              <a:rPr lang="en-US" kern="1000" dirty="0">
                <a:solidFill>
                  <a:schemeClr val="bg1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01.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01700">
              <a:lnSpc>
                <a:spcPct val="125000"/>
              </a:lnSpc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91" name="Rectangle 17"/>
          <p:cNvSpPr/>
          <p:nvPr/>
        </p:nvSpPr>
        <p:spPr>
          <a:xfrm>
            <a:off x="5915619" y="2404807"/>
            <a:ext cx="1860737" cy="650370"/>
          </a:xfrm>
          <a:prstGeom prst="rect">
            <a:avLst/>
          </a:prstGeom>
        </p:spPr>
        <p:txBody>
          <a:bodyPr wrap="square" lIns="34123" tIns="13430" rIns="34123" bIns="13430">
            <a:spAutoFit/>
          </a:bodyPr>
          <a:lstStyle/>
          <a:p>
            <a:pPr algn="just" defTabSz="901700"/>
            <a:r>
              <a:rPr lang="en-US" kern="1000" dirty="0">
                <a:solidFill>
                  <a:schemeClr val="bg1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02.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01700">
              <a:lnSpc>
                <a:spcPct val="125000"/>
              </a:lnSpc>
            </a:pPr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96" name="Rectangle 16"/>
          <p:cNvSpPr/>
          <p:nvPr/>
        </p:nvSpPr>
        <p:spPr>
          <a:xfrm>
            <a:off x="5915619" y="3338729"/>
            <a:ext cx="1860738" cy="581120"/>
          </a:xfrm>
          <a:prstGeom prst="rect">
            <a:avLst/>
          </a:prstGeom>
        </p:spPr>
        <p:txBody>
          <a:bodyPr wrap="square" lIns="34123" tIns="13430" rIns="34123" bIns="13430">
            <a:spAutoFit/>
          </a:bodyPr>
          <a:lstStyle/>
          <a:p>
            <a:pPr algn="just" defTabSz="901700"/>
            <a:r>
              <a:rPr lang="en-US" kern="1000" dirty="0">
                <a:solidFill>
                  <a:schemeClr val="bg1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03.</a:t>
            </a:r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01700"/>
            <a:r>
              <a:rPr lang="zh-CN" altLang="en-US" sz="9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bg1">
                  <a:lumMod val="9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5460" name="Rectángulo 49"/>
          <p:cNvSpPr/>
          <p:nvPr/>
        </p:nvSpPr>
        <p:spPr>
          <a:xfrm>
            <a:off x="488064" y="1087093"/>
            <a:ext cx="2227603" cy="911600"/>
          </a:xfrm>
          <a:prstGeom prst="rect">
            <a:avLst/>
          </a:prstGeom>
        </p:spPr>
        <p:txBody>
          <a:bodyPr wrap="square" lIns="34123" tIns="17052" rIns="34123" bIns="17052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r" defTabSz="901700">
              <a:lnSpc>
                <a:spcPct val="125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</a:endParaRPr>
          </a:p>
          <a:p>
            <a:pPr algn="r" defTabSz="901700">
              <a:lnSpc>
                <a:spcPct val="125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Source Sans Pro" panose="020B0503030403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  <p:bldP spid="105" grpId="0" animBg="1"/>
      <p:bldP spid="92" grpId="0" animBg="1"/>
      <p:bldP spid="94" grpId="0" animBg="1"/>
      <p:bldP spid="95" grpId="0" animBg="1"/>
      <p:bldP spid="100" grpId="0" animBg="1"/>
      <p:bldP spid="101" grpId="0" animBg="1"/>
      <p:bldP spid="102" grpId="0" animBg="1"/>
      <p:bldP spid="93" grpId="0" animBg="1"/>
      <p:bldP spid="107" grpId="0" animBg="1"/>
      <p:bldP spid="108" grpId="0" animBg="1"/>
      <p:bldP spid="90" grpId="0"/>
      <p:bldP spid="91" grpId="0"/>
      <p:bldP spid="96" grpId="0"/>
      <p:bldP spid="54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9"/>
          <p:cNvGrpSpPr/>
          <p:nvPr/>
        </p:nvGrpSpPr>
        <p:grpSpPr>
          <a:xfrm>
            <a:off x="4267200" y="974243"/>
            <a:ext cx="762000" cy="4020111"/>
            <a:chOff x="7320910" y="1298589"/>
            <a:chExt cx="1016000" cy="5358494"/>
          </a:xfrm>
          <a:solidFill>
            <a:schemeClr val="accent1"/>
          </a:solidFill>
        </p:grpSpPr>
        <p:sp>
          <p:nvSpPr>
            <p:cNvPr id="468" name="Freeform 22"/>
            <p:cNvSpPr/>
            <p:nvPr/>
          </p:nvSpPr>
          <p:spPr bwMode="auto">
            <a:xfrm>
              <a:off x="7723184" y="1298589"/>
              <a:ext cx="14183" cy="554416"/>
            </a:xfrm>
            <a:custGeom>
              <a:avLst/>
              <a:gdLst>
                <a:gd name="T0" fmla="*/ 11 w 11"/>
                <a:gd name="T1" fmla="*/ 430 h 430"/>
                <a:gd name="T2" fmla="*/ 0 w 11"/>
                <a:gd name="T3" fmla="*/ 0 h 430"/>
                <a:gd name="T4" fmla="*/ 0 w 11"/>
                <a:gd name="T5" fmla="*/ 430 h 430"/>
                <a:gd name="T6" fmla="*/ 11 w 11"/>
                <a:gd name="T7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30">
                  <a:moveTo>
                    <a:pt x="11" y="430"/>
                  </a:moveTo>
                  <a:lnTo>
                    <a:pt x="0" y="0"/>
                  </a:lnTo>
                  <a:lnTo>
                    <a:pt x="0" y="430"/>
                  </a:lnTo>
                  <a:lnTo>
                    <a:pt x="11" y="4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0" name="Freeform 21"/>
            <p:cNvSpPr/>
            <p:nvPr/>
          </p:nvSpPr>
          <p:spPr bwMode="auto">
            <a:xfrm>
              <a:off x="7723184" y="1298589"/>
              <a:ext cx="14183" cy="554416"/>
            </a:xfrm>
            <a:custGeom>
              <a:avLst/>
              <a:gdLst>
                <a:gd name="T0" fmla="*/ 0 w 11"/>
                <a:gd name="T1" fmla="*/ 430 h 430"/>
                <a:gd name="T2" fmla="*/ 11 w 11"/>
                <a:gd name="T3" fmla="*/ 0 h 430"/>
                <a:gd name="T4" fmla="*/ 11 w 11"/>
                <a:gd name="T5" fmla="*/ 430 h 430"/>
                <a:gd name="T6" fmla="*/ 0 w 11"/>
                <a:gd name="T7" fmla="*/ 43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30">
                  <a:moveTo>
                    <a:pt x="0" y="430"/>
                  </a:moveTo>
                  <a:lnTo>
                    <a:pt x="11" y="0"/>
                  </a:lnTo>
                  <a:lnTo>
                    <a:pt x="11" y="430"/>
                  </a:lnTo>
                  <a:lnTo>
                    <a:pt x="0" y="4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2" name="Oval 5"/>
            <p:cNvSpPr>
              <a:spLocks noChangeArrowheads="1"/>
            </p:cNvSpPr>
            <p:nvPr/>
          </p:nvSpPr>
          <p:spPr bwMode="auto">
            <a:xfrm>
              <a:off x="7444687" y="3320273"/>
              <a:ext cx="571178" cy="5608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3" name="Oval 6"/>
            <p:cNvSpPr>
              <a:spLocks noChangeArrowheads="1"/>
            </p:cNvSpPr>
            <p:nvPr/>
          </p:nvSpPr>
          <p:spPr bwMode="auto">
            <a:xfrm>
              <a:off x="7416321" y="5433500"/>
              <a:ext cx="627909" cy="61888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4" name="Oval 7"/>
            <p:cNvSpPr>
              <a:spLocks noChangeArrowheads="1"/>
            </p:cNvSpPr>
            <p:nvPr/>
          </p:nvSpPr>
          <p:spPr bwMode="auto">
            <a:xfrm>
              <a:off x="7635509" y="3995887"/>
              <a:ext cx="189533" cy="19340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5" name="Oval 8"/>
            <p:cNvSpPr>
              <a:spLocks noChangeArrowheads="1"/>
            </p:cNvSpPr>
            <p:nvPr/>
          </p:nvSpPr>
          <p:spPr bwMode="auto">
            <a:xfrm>
              <a:off x="7635509" y="4275673"/>
              <a:ext cx="189533" cy="19469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6" name="Oval 9"/>
            <p:cNvSpPr>
              <a:spLocks noChangeArrowheads="1"/>
            </p:cNvSpPr>
            <p:nvPr/>
          </p:nvSpPr>
          <p:spPr bwMode="auto">
            <a:xfrm>
              <a:off x="7635509" y="4564485"/>
              <a:ext cx="189533" cy="19340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7" name="Oval 10"/>
            <p:cNvSpPr>
              <a:spLocks noChangeArrowheads="1"/>
            </p:cNvSpPr>
            <p:nvPr/>
          </p:nvSpPr>
          <p:spPr bwMode="auto">
            <a:xfrm>
              <a:off x="7635509" y="4844272"/>
              <a:ext cx="189533" cy="19469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8" name="Oval 11"/>
            <p:cNvSpPr>
              <a:spLocks noChangeArrowheads="1"/>
            </p:cNvSpPr>
            <p:nvPr/>
          </p:nvSpPr>
          <p:spPr bwMode="auto">
            <a:xfrm>
              <a:off x="7635509" y="5125348"/>
              <a:ext cx="189533" cy="19340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9" name="Oval 12"/>
            <p:cNvSpPr>
              <a:spLocks noChangeArrowheads="1"/>
            </p:cNvSpPr>
            <p:nvPr/>
          </p:nvSpPr>
          <p:spPr bwMode="auto">
            <a:xfrm>
              <a:off x="7627773" y="2643370"/>
              <a:ext cx="205005" cy="20113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0" name="Freeform 13"/>
            <p:cNvSpPr/>
            <p:nvPr/>
          </p:nvSpPr>
          <p:spPr bwMode="auto">
            <a:xfrm>
              <a:off x="7657428" y="3190050"/>
              <a:ext cx="145696" cy="150853"/>
            </a:xfrm>
            <a:custGeom>
              <a:avLst/>
              <a:gdLst>
                <a:gd name="T0" fmla="*/ 0 w 20"/>
                <a:gd name="T1" fmla="*/ 20 h 21"/>
                <a:gd name="T2" fmla="*/ 3 w 20"/>
                <a:gd name="T3" fmla="*/ 0 h 21"/>
                <a:gd name="T4" fmla="*/ 17 w 20"/>
                <a:gd name="T5" fmla="*/ 0 h 21"/>
                <a:gd name="T6" fmla="*/ 20 w 20"/>
                <a:gd name="T7" fmla="*/ 20 h 21"/>
                <a:gd name="T8" fmla="*/ 0 w 20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0" y="2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9" y="20"/>
                    <a:pt x="20" y="20"/>
                  </a:cubicBezTo>
                  <a:cubicBezTo>
                    <a:pt x="20" y="21"/>
                    <a:pt x="0" y="20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1" name="Oval 14"/>
            <p:cNvSpPr>
              <a:spLocks noChangeArrowheads="1"/>
            </p:cNvSpPr>
            <p:nvPr/>
          </p:nvSpPr>
          <p:spPr bwMode="auto">
            <a:xfrm>
              <a:off x="7657428" y="3139765"/>
              <a:ext cx="145696" cy="580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2" name="Oval 15"/>
            <p:cNvSpPr>
              <a:spLocks noChangeArrowheads="1"/>
            </p:cNvSpPr>
            <p:nvPr/>
          </p:nvSpPr>
          <p:spPr bwMode="auto">
            <a:xfrm>
              <a:off x="7657428" y="2615005"/>
              <a:ext cx="145696" cy="580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3" name="Rectangle 16"/>
            <p:cNvSpPr>
              <a:spLocks noChangeArrowheads="1"/>
            </p:cNvSpPr>
            <p:nvPr/>
          </p:nvSpPr>
          <p:spPr bwMode="auto">
            <a:xfrm>
              <a:off x="7685793" y="2816141"/>
              <a:ext cx="88965" cy="34554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4" name="Rectangle 17"/>
            <p:cNvSpPr>
              <a:spLocks noChangeArrowheads="1"/>
            </p:cNvSpPr>
            <p:nvPr/>
          </p:nvSpPr>
          <p:spPr bwMode="auto">
            <a:xfrm>
              <a:off x="7707712" y="2269462"/>
              <a:ext cx="45127" cy="35199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5" name="Freeform 18"/>
            <p:cNvSpPr/>
            <p:nvPr/>
          </p:nvSpPr>
          <p:spPr bwMode="auto">
            <a:xfrm>
              <a:off x="7685793" y="2241096"/>
              <a:ext cx="88965" cy="36101"/>
            </a:xfrm>
            <a:custGeom>
              <a:avLst/>
              <a:gdLst>
                <a:gd name="T0" fmla="*/ 12 w 12"/>
                <a:gd name="T1" fmla="*/ 2 h 5"/>
                <a:gd name="T2" fmla="*/ 9 w 12"/>
                <a:gd name="T3" fmla="*/ 5 h 5"/>
                <a:gd name="T4" fmla="*/ 3 w 12"/>
                <a:gd name="T5" fmla="*/ 5 h 5"/>
                <a:gd name="T6" fmla="*/ 0 w 12"/>
                <a:gd name="T7" fmla="*/ 2 h 5"/>
                <a:gd name="T8" fmla="*/ 0 w 12"/>
                <a:gd name="T9" fmla="*/ 2 h 5"/>
                <a:gd name="T10" fmla="*/ 3 w 12"/>
                <a:gd name="T11" fmla="*/ 0 h 5"/>
                <a:gd name="T12" fmla="*/ 9 w 12"/>
                <a:gd name="T13" fmla="*/ 0 h 5"/>
                <a:gd name="T14" fmla="*/ 12 w 12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2" y="2"/>
                  </a:moveTo>
                  <a:cubicBezTo>
                    <a:pt x="12" y="3"/>
                    <a:pt x="11" y="5"/>
                    <a:pt x="9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2" y="1"/>
                    <a:pt x="12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6" name="Rectangle 19"/>
            <p:cNvSpPr>
              <a:spLocks noChangeArrowheads="1"/>
            </p:cNvSpPr>
            <p:nvPr/>
          </p:nvSpPr>
          <p:spPr bwMode="auto">
            <a:xfrm>
              <a:off x="7707712" y="1873634"/>
              <a:ext cx="45127" cy="35972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7" name="Freeform 20"/>
            <p:cNvSpPr/>
            <p:nvPr/>
          </p:nvSpPr>
          <p:spPr bwMode="auto">
            <a:xfrm>
              <a:off x="7701265" y="1853005"/>
              <a:ext cx="58021" cy="20629"/>
            </a:xfrm>
            <a:custGeom>
              <a:avLst/>
              <a:gdLst>
                <a:gd name="T0" fmla="*/ 8 w 8"/>
                <a:gd name="T1" fmla="*/ 2 h 3"/>
                <a:gd name="T2" fmla="*/ 6 w 8"/>
                <a:gd name="T3" fmla="*/ 3 h 3"/>
                <a:gd name="T4" fmla="*/ 2 w 8"/>
                <a:gd name="T5" fmla="*/ 3 h 3"/>
                <a:gd name="T6" fmla="*/ 0 w 8"/>
                <a:gd name="T7" fmla="*/ 2 h 3"/>
                <a:gd name="T8" fmla="*/ 0 w 8"/>
                <a:gd name="T9" fmla="*/ 2 h 3"/>
                <a:gd name="T10" fmla="*/ 2 w 8"/>
                <a:gd name="T11" fmla="*/ 0 h 3"/>
                <a:gd name="T12" fmla="*/ 6 w 8"/>
                <a:gd name="T13" fmla="*/ 0 h 3"/>
                <a:gd name="T14" fmla="*/ 8 w 8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">
                  <a:moveTo>
                    <a:pt x="8" y="2"/>
                  </a:moveTo>
                  <a:cubicBezTo>
                    <a:pt x="8" y="3"/>
                    <a:pt x="8" y="3"/>
                    <a:pt x="6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8" y="1"/>
                    <a:pt x="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8" name="Rectangle 23"/>
            <p:cNvSpPr>
              <a:spLocks noChangeArrowheads="1"/>
            </p:cNvSpPr>
            <p:nvPr/>
          </p:nvSpPr>
          <p:spPr bwMode="auto">
            <a:xfrm>
              <a:off x="7591671" y="3808933"/>
              <a:ext cx="94122" cy="17109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9" name="Rectangle 24"/>
            <p:cNvSpPr>
              <a:spLocks noChangeArrowheads="1"/>
            </p:cNvSpPr>
            <p:nvPr/>
          </p:nvSpPr>
          <p:spPr bwMode="auto">
            <a:xfrm>
              <a:off x="7774757" y="3808933"/>
              <a:ext cx="94122" cy="171095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0" name="Rectangle 25"/>
            <p:cNvSpPr>
              <a:spLocks noChangeArrowheads="1"/>
            </p:cNvSpPr>
            <p:nvPr/>
          </p:nvSpPr>
          <p:spPr bwMode="auto">
            <a:xfrm>
              <a:off x="7729631" y="6016281"/>
              <a:ext cx="117330" cy="6330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1" name="Freeform 26"/>
            <p:cNvSpPr/>
            <p:nvPr/>
          </p:nvSpPr>
          <p:spPr bwMode="auto">
            <a:xfrm>
              <a:off x="7832778" y="5973733"/>
              <a:ext cx="504132" cy="675614"/>
            </a:xfrm>
            <a:custGeom>
              <a:avLst/>
              <a:gdLst>
                <a:gd name="T0" fmla="*/ 0 w 391"/>
                <a:gd name="T1" fmla="*/ 33 h 524"/>
                <a:gd name="T2" fmla="*/ 306 w 391"/>
                <a:gd name="T3" fmla="*/ 524 h 524"/>
                <a:gd name="T4" fmla="*/ 391 w 391"/>
                <a:gd name="T5" fmla="*/ 524 h 524"/>
                <a:gd name="T6" fmla="*/ 57 w 391"/>
                <a:gd name="T7" fmla="*/ 0 h 524"/>
                <a:gd name="T8" fmla="*/ 0 w 391"/>
                <a:gd name="T9" fmla="*/ 33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524">
                  <a:moveTo>
                    <a:pt x="0" y="33"/>
                  </a:moveTo>
                  <a:lnTo>
                    <a:pt x="306" y="524"/>
                  </a:lnTo>
                  <a:lnTo>
                    <a:pt x="391" y="524"/>
                  </a:lnTo>
                  <a:lnTo>
                    <a:pt x="57" y="0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2" name="Freeform 27"/>
            <p:cNvSpPr/>
            <p:nvPr/>
          </p:nvSpPr>
          <p:spPr bwMode="auto">
            <a:xfrm>
              <a:off x="7444687" y="6009835"/>
              <a:ext cx="234660" cy="639512"/>
            </a:xfrm>
            <a:custGeom>
              <a:avLst/>
              <a:gdLst>
                <a:gd name="T0" fmla="*/ 114 w 182"/>
                <a:gd name="T1" fmla="*/ 0 h 496"/>
                <a:gd name="T2" fmla="*/ 0 w 182"/>
                <a:gd name="T3" fmla="*/ 496 h 496"/>
                <a:gd name="T4" fmla="*/ 74 w 182"/>
                <a:gd name="T5" fmla="*/ 496 h 496"/>
                <a:gd name="T6" fmla="*/ 182 w 182"/>
                <a:gd name="T7" fmla="*/ 16 h 496"/>
                <a:gd name="T8" fmla="*/ 114 w 182"/>
                <a:gd name="T9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496">
                  <a:moveTo>
                    <a:pt x="114" y="0"/>
                  </a:moveTo>
                  <a:lnTo>
                    <a:pt x="0" y="496"/>
                  </a:lnTo>
                  <a:lnTo>
                    <a:pt x="74" y="496"/>
                  </a:lnTo>
                  <a:lnTo>
                    <a:pt x="182" y="16"/>
                  </a:lnTo>
                  <a:lnTo>
                    <a:pt x="1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3" name="Freeform 28"/>
            <p:cNvSpPr/>
            <p:nvPr/>
          </p:nvSpPr>
          <p:spPr bwMode="auto">
            <a:xfrm>
              <a:off x="7320910" y="6002099"/>
              <a:ext cx="328782" cy="654984"/>
            </a:xfrm>
            <a:custGeom>
              <a:avLst/>
              <a:gdLst>
                <a:gd name="T0" fmla="*/ 187 w 255"/>
                <a:gd name="T1" fmla="*/ 0 h 508"/>
                <a:gd name="T2" fmla="*/ 0 w 255"/>
                <a:gd name="T3" fmla="*/ 502 h 508"/>
                <a:gd name="T4" fmla="*/ 74 w 255"/>
                <a:gd name="T5" fmla="*/ 508 h 508"/>
                <a:gd name="T6" fmla="*/ 255 w 255"/>
                <a:gd name="T7" fmla="*/ 17 h 508"/>
                <a:gd name="T8" fmla="*/ 187 w 255"/>
                <a:gd name="T9" fmla="*/ 0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5" h="508">
                  <a:moveTo>
                    <a:pt x="187" y="0"/>
                  </a:moveTo>
                  <a:lnTo>
                    <a:pt x="0" y="502"/>
                  </a:lnTo>
                  <a:lnTo>
                    <a:pt x="74" y="508"/>
                  </a:lnTo>
                  <a:lnTo>
                    <a:pt x="255" y="17"/>
                  </a:lnTo>
                  <a:lnTo>
                    <a:pt x="1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4" name="Oval 29"/>
            <p:cNvSpPr>
              <a:spLocks noChangeArrowheads="1"/>
            </p:cNvSpPr>
            <p:nvPr/>
          </p:nvSpPr>
          <p:spPr bwMode="auto">
            <a:xfrm>
              <a:off x="7422768" y="6297357"/>
              <a:ext cx="117330" cy="786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5" name="Oval 30"/>
            <p:cNvSpPr>
              <a:spLocks noChangeArrowheads="1"/>
            </p:cNvSpPr>
            <p:nvPr/>
          </p:nvSpPr>
          <p:spPr bwMode="auto">
            <a:xfrm>
              <a:off x="7532362" y="6261255"/>
              <a:ext cx="109594" cy="786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6" name="Oval 31"/>
            <p:cNvSpPr>
              <a:spLocks noChangeArrowheads="1"/>
            </p:cNvSpPr>
            <p:nvPr/>
          </p:nvSpPr>
          <p:spPr bwMode="auto">
            <a:xfrm>
              <a:off x="8000392" y="6267703"/>
              <a:ext cx="146985" cy="10185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7" name="Freeform 32"/>
            <p:cNvSpPr/>
            <p:nvPr/>
          </p:nvSpPr>
          <p:spPr bwMode="auto">
            <a:xfrm>
              <a:off x="7562017" y="6333458"/>
              <a:ext cx="190822" cy="315888"/>
            </a:xfrm>
            <a:custGeom>
              <a:avLst/>
              <a:gdLst>
                <a:gd name="T0" fmla="*/ 40 w 148"/>
                <a:gd name="T1" fmla="*/ 0 h 245"/>
                <a:gd name="T2" fmla="*/ 148 w 148"/>
                <a:gd name="T3" fmla="*/ 245 h 245"/>
                <a:gd name="T4" fmla="*/ 102 w 148"/>
                <a:gd name="T5" fmla="*/ 245 h 245"/>
                <a:gd name="T6" fmla="*/ 0 w 148"/>
                <a:gd name="T7" fmla="*/ 11 h 245"/>
                <a:gd name="T8" fmla="*/ 40 w 148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245">
                  <a:moveTo>
                    <a:pt x="40" y="0"/>
                  </a:moveTo>
                  <a:lnTo>
                    <a:pt x="148" y="245"/>
                  </a:lnTo>
                  <a:lnTo>
                    <a:pt x="102" y="245"/>
                  </a:lnTo>
                  <a:lnTo>
                    <a:pt x="0" y="11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8" name="Freeform 33"/>
            <p:cNvSpPr/>
            <p:nvPr/>
          </p:nvSpPr>
          <p:spPr bwMode="auto">
            <a:xfrm>
              <a:off x="7671610" y="6333458"/>
              <a:ext cx="380355" cy="315888"/>
            </a:xfrm>
            <a:custGeom>
              <a:avLst/>
              <a:gdLst>
                <a:gd name="T0" fmla="*/ 261 w 295"/>
                <a:gd name="T1" fmla="*/ 0 h 245"/>
                <a:gd name="T2" fmla="*/ 0 w 295"/>
                <a:gd name="T3" fmla="*/ 245 h 245"/>
                <a:gd name="T4" fmla="*/ 45 w 295"/>
                <a:gd name="T5" fmla="*/ 245 h 245"/>
                <a:gd name="T6" fmla="*/ 295 w 295"/>
                <a:gd name="T7" fmla="*/ 11 h 245"/>
                <a:gd name="T8" fmla="*/ 261 w 295"/>
                <a:gd name="T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245">
                  <a:moveTo>
                    <a:pt x="261" y="0"/>
                  </a:moveTo>
                  <a:lnTo>
                    <a:pt x="0" y="245"/>
                  </a:lnTo>
                  <a:lnTo>
                    <a:pt x="45" y="245"/>
                  </a:lnTo>
                  <a:lnTo>
                    <a:pt x="295" y="11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9" name="Rectangle 34"/>
            <p:cNvSpPr>
              <a:spLocks noChangeArrowheads="1"/>
            </p:cNvSpPr>
            <p:nvPr/>
          </p:nvSpPr>
          <p:spPr bwMode="auto">
            <a:xfrm>
              <a:off x="7737367" y="3585877"/>
              <a:ext cx="183086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0" name="Rectangle 35"/>
            <p:cNvSpPr>
              <a:spLocks noChangeArrowheads="1"/>
            </p:cNvSpPr>
            <p:nvPr/>
          </p:nvSpPr>
          <p:spPr bwMode="auto">
            <a:xfrm>
              <a:off x="7950107" y="3585877"/>
              <a:ext cx="36101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1" name="Rectangle 36"/>
            <p:cNvSpPr>
              <a:spLocks noChangeArrowheads="1"/>
            </p:cNvSpPr>
            <p:nvPr/>
          </p:nvSpPr>
          <p:spPr bwMode="auto">
            <a:xfrm>
              <a:off x="7752839" y="2723309"/>
              <a:ext cx="43838" cy="4254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2" name="Rectangle 37"/>
            <p:cNvSpPr>
              <a:spLocks noChangeArrowheads="1"/>
            </p:cNvSpPr>
            <p:nvPr/>
          </p:nvSpPr>
          <p:spPr bwMode="auto">
            <a:xfrm>
              <a:off x="7663874" y="3585877"/>
              <a:ext cx="43838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3" name="Rectangle 38"/>
            <p:cNvSpPr>
              <a:spLocks noChangeArrowheads="1"/>
            </p:cNvSpPr>
            <p:nvPr/>
          </p:nvSpPr>
          <p:spPr bwMode="auto">
            <a:xfrm>
              <a:off x="7569753" y="5742941"/>
              <a:ext cx="36101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4" name="Rectangle 39"/>
            <p:cNvSpPr>
              <a:spLocks noChangeArrowheads="1"/>
            </p:cNvSpPr>
            <p:nvPr/>
          </p:nvSpPr>
          <p:spPr bwMode="auto">
            <a:xfrm>
              <a:off x="7898534" y="5742941"/>
              <a:ext cx="36101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5" name="Rectangle 40"/>
            <p:cNvSpPr>
              <a:spLocks noChangeArrowheads="1"/>
            </p:cNvSpPr>
            <p:nvPr/>
          </p:nvSpPr>
          <p:spPr bwMode="auto">
            <a:xfrm>
              <a:off x="7978473" y="5742941"/>
              <a:ext cx="43838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6" name="Rectangle 41"/>
            <p:cNvSpPr>
              <a:spLocks noChangeArrowheads="1"/>
            </p:cNvSpPr>
            <p:nvPr/>
          </p:nvSpPr>
          <p:spPr bwMode="auto">
            <a:xfrm>
              <a:off x="7810859" y="5742941"/>
              <a:ext cx="36101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7" name="Rectangle 42"/>
            <p:cNvSpPr>
              <a:spLocks noChangeArrowheads="1"/>
            </p:cNvSpPr>
            <p:nvPr/>
          </p:nvSpPr>
          <p:spPr bwMode="auto">
            <a:xfrm>
              <a:off x="7554281" y="3585877"/>
              <a:ext cx="81229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8" name="Rectangle 43"/>
            <p:cNvSpPr>
              <a:spLocks noChangeArrowheads="1"/>
            </p:cNvSpPr>
            <p:nvPr/>
          </p:nvSpPr>
          <p:spPr bwMode="auto">
            <a:xfrm>
              <a:off x="7649692" y="2723309"/>
              <a:ext cx="73493" cy="4254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9" name="Rectangle 44"/>
            <p:cNvSpPr>
              <a:spLocks noChangeArrowheads="1"/>
            </p:cNvSpPr>
            <p:nvPr/>
          </p:nvSpPr>
          <p:spPr bwMode="auto">
            <a:xfrm>
              <a:off x="7444687" y="5742941"/>
              <a:ext cx="81229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0" name="Rectangle 45"/>
            <p:cNvSpPr>
              <a:spLocks noChangeArrowheads="1"/>
            </p:cNvSpPr>
            <p:nvPr/>
          </p:nvSpPr>
          <p:spPr bwMode="auto">
            <a:xfrm>
              <a:off x="7679346" y="5742941"/>
              <a:ext cx="73493" cy="3610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" name="组合 57"/>
          <p:cNvGrpSpPr/>
          <p:nvPr/>
        </p:nvGrpSpPr>
        <p:grpSpPr>
          <a:xfrm>
            <a:off x="-171052" y="2735650"/>
            <a:ext cx="9369000" cy="2261046"/>
            <a:chOff x="-228069" y="3570207"/>
            <a:chExt cx="12492000" cy="3013798"/>
          </a:xfrm>
          <a:solidFill>
            <a:schemeClr val="accent2">
              <a:alpha val="18000"/>
            </a:schemeClr>
          </a:solidFill>
          <a:effectLst>
            <a:outerShdw dist="127000" dir="5400000" sx="90000" sy="-19000" rotWithShape="0">
              <a:srgbClr val="D3DCD5"/>
            </a:outerShdw>
          </a:effectLst>
        </p:grpSpPr>
        <p:sp>
          <p:nvSpPr>
            <p:cNvPr id="83" name="Freeform 251"/>
            <p:cNvSpPr/>
            <p:nvPr/>
          </p:nvSpPr>
          <p:spPr bwMode="auto">
            <a:xfrm>
              <a:off x="2750919" y="3570207"/>
              <a:ext cx="1021799" cy="3006593"/>
            </a:xfrm>
            <a:custGeom>
              <a:avLst/>
              <a:gdLst>
                <a:gd name="T0" fmla="*/ 735 w 745"/>
                <a:gd name="T1" fmla="*/ 2087 h 2087"/>
                <a:gd name="T2" fmla="*/ 0 w 745"/>
                <a:gd name="T3" fmla="*/ 2087 h 2087"/>
                <a:gd name="T4" fmla="*/ 0 w 745"/>
                <a:gd name="T5" fmla="*/ 158 h 2087"/>
                <a:gd name="T6" fmla="*/ 745 w 745"/>
                <a:gd name="T7" fmla="*/ 0 h 2087"/>
                <a:gd name="T8" fmla="*/ 735 w 745"/>
                <a:gd name="T9" fmla="*/ 2087 h 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2087">
                  <a:moveTo>
                    <a:pt x="735" y="2087"/>
                  </a:moveTo>
                  <a:lnTo>
                    <a:pt x="0" y="2087"/>
                  </a:lnTo>
                  <a:lnTo>
                    <a:pt x="0" y="158"/>
                  </a:lnTo>
                  <a:lnTo>
                    <a:pt x="745" y="0"/>
                  </a:lnTo>
                  <a:lnTo>
                    <a:pt x="735" y="20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252"/>
            <p:cNvSpPr>
              <a:spLocks noChangeArrowheads="1"/>
            </p:cNvSpPr>
            <p:nvPr/>
          </p:nvSpPr>
          <p:spPr bwMode="auto">
            <a:xfrm>
              <a:off x="5042766" y="5211084"/>
              <a:ext cx="434779" cy="13657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253"/>
            <p:cNvSpPr>
              <a:spLocks noChangeArrowheads="1"/>
            </p:cNvSpPr>
            <p:nvPr/>
          </p:nvSpPr>
          <p:spPr bwMode="auto">
            <a:xfrm>
              <a:off x="5027678" y="5751319"/>
              <a:ext cx="466324" cy="475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254"/>
            <p:cNvSpPr>
              <a:spLocks noChangeArrowheads="1"/>
            </p:cNvSpPr>
            <p:nvPr/>
          </p:nvSpPr>
          <p:spPr bwMode="auto">
            <a:xfrm>
              <a:off x="7086362" y="5798861"/>
              <a:ext cx="554103" cy="3745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255"/>
            <p:cNvSpPr>
              <a:spLocks noChangeArrowheads="1"/>
            </p:cNvSpPr>
            <p:nvPr/>
          </p:nvSpPr>
          <p:spPr bwMode="auto">
            <a:xfrm>
              <a:off x="5027678" y="5467517"/>
              <a:ext cx="466324" cy="475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256"/>
            <p:cNvSpPr>
              <a:spLocks noChangeArrowheads="1"/>
            </p:cNvSpPr>
            <p:nvPr/>
          </p:nvSpPr>
          <p:spPr bwMode="auto">
            <a:xfrm>
              <a:off x="7086362" y="5546751"/>
              <a:ext cx="554103" cy="3745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257"/>
            <p:cNvSpPr>
              <a:spLocks noChangeArrowheads="1"/>
            </p:cNvSpPr>
            <p:nvPr/>
          </p:nvSpPr>
          <p:spPr bwMode="auto">
            <a:xfrm>
              <a:off x="7086362" y="5228372"/>
              <a:ext cx="554103" cy="417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258"/>
            <p:cNvSpPr>
              <a:spLocks noChangeArrowheads="1"/>
            </p:cNvSpPr>
            <p:nvPr/>
          </p:nvSpPr>
          <p:spPr bwMode="auto">
            <a:xfrm>
              <a:off x="5027678" y="5183712"/>
              <a:ext cx="466324" cy="489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259"/>
            <p:cNvSpPr>
              <a:spLocks noChangeArrowheads="1"/>
            </p:cNvSpPr>
            <p:nvPr/>
          </p:nvSpPr>
          <p:spPr bwMode="auto">
            <a:xfrm>
              <a:off x="5088025" y="4188237"/>
              <a:ext cx="344257" cy="12418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260"/>
            <p:cNvSpPr>
              <a:spLocks noChangeArrowheads="1"/>
            </p:cNvSpPr>
            <p:nvPr/>
          </p:nvSpPr>
          <p:spPr bwMode="auto">
            <a:xfrm>
              <a:off x="5088025" y="4064343"/>
              <a:ext cx="344257" cy="1368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261"/>
            <p:cNvSpPr>
              <a:spLocks noChangeArrowheads="1"/>
            </p:cNvSpPr>
            <p:nvPr/>
          </p:nvSpPr>
          <p:spPr bwMode="auto">
            <a:xfrm>
              <a:off x="5075683" y="5232693"/>
              <a:ext cx="368945" cy="475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262"/>
            <p:cNvSpPr>
              <a:spLocks noChangeArrowheads="1"/>
            </p:cNvSpPr>
            <p:nvPr/>
          </p:nvSpPr>
          <p:spPr bwMode="auto">
            <a:xfrm>
              <a:off x="5075683" y="5088630"/>
              <a:ext cx="368945" cy="475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263"/>
            <p:cNvSpPr>
              <a:spLocks noChangeArrowheads="1"/>
            </p:cNvSpPr>
            <p:nvPr/>
          </p:nvSpPr>
          <p:spPr bwMode="auto">
            <a:xfrm>
              <a:off x="7591089" y="6187830"/>
              <a:ext cx="298995" cy="3745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264"/>
            <p:cNvSpPr>
              <a:spLocks noChangeArrowheads="1"/>
            </p:cNvSpPr>
            <p:nvPr/>
          </p:nvSpPr>
          <p:spPr bwMode="auto">
            <a:xfrm>
              <a:off x="7591089" y="6088427"/>
              <a:ext cx="298995" cy="417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265"/>
            <p:cNvSpPr>
              <a:spLocks noChangeArrowheads="1"/>
            </p:cNvSpPr>
            <p:nvPr/>
          </p:nvSpPr>
          <p:spPr bwMode="auto">
            <a:xfrm>
              <a:off x="5075683" y="4176712"/>
              <a:ext cx="368945" cy="489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266"/>
            <p:cNvSpPr>
              <a:spLocks noChangeArrowheads="1"/>
            </p:cNvSpPr>
            <p:nvPr/>
          </p:nvSpPr>
          <p:spPr bwMode="auto">
            <a:xfrm>
              <a:off x="5075683" y="4034090"/>
              <a:ext cx="368945" cy="504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267"/>
            <p:cNvSpPr>
              <a:spLocks noChangeArrowheads="1"/>
            </p:cNvSpPr>
            <p:nvPr/>
          </p:nvSpPr>
          <p:spPr bwMode="auto">
            <a:xfrm>
              <a:off x="4997504" y="5870893"/>
              <a:ext cx="525301" cy="7059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268"/>
            <p:cNvSpPr>
              <a:spLocks noChangeArrowheads="1"/>
            </p:cNvSpPr>
            <p:nvPr/>
          </p:nvSpPr>
          <p:spPr bwMode="auto">
            <a:xfrm>
              <a:off x="4609357" y="5990463"/>
              <a:ext cx="1614305" cy="58633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269"/>
            <p:cNvSpPr>
              <a:spLocks noChangeArrowheads="1"/>
            </p:cNvSpPr>
            <p:nvPr/>
          </p:nvSpPr>
          <p:spPr bwMode="auto">
            <a:xfrm>
              <a:off x="8781587" y="6163339"/>
              <a:ext cx="800980" cy="41346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270"/>
            <p:cNvSpPr>
              <a:spLocks noChangeArrowheads="1"/>
            </p:cNvSpPr>
            <p:nvPr/>
          </p:nvSpPr>
          <p:spPr bwMode="auto">
            <a:xfrm>
              <a:off x="5042766" y="6255539"/>
              <a:ext cx="1615676" cy="32126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271"/>
            <p:cNvSpPr>
              <a:spLocks noChangeArrowheads="1"/>
            </p:cNvSpPr>
            <p:nvPr/>
          </p:nvSpPr>
          <p:spPr bwMode="auto">
            <a:xfrm>
              <a:off x="3516238" y="6255539"/>
              <a:ext cx="1614305" cy="32126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272"/>
            <p:cNvSpPr>
              <a:spLocks noChangeArrowheads="1"/>
            </p:cNvSpPr>
            <p:nvPr/>
          </p:nvSpPr>
          <p:spPr bwMode="auto">
            <a:xfrm>
              <a:off x="1907421" y="5744117"/>
              <a:ext cx="2782857" cy="92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273"/>
            <p:cNvSpPr>
              <a:spLocks noChangeArrowheads="1"/>
            </p:cNvSpPr>
            <p:nvPr/>
          </p:nvSpPr>
          <p:spPr bwMode="auto">
            <a:xfrm>
              <a:off x="1907421" y="5611579"/>
              <a:ext cx="2782857" cy="92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274"/>
            <p:cNvSpPr>
              <a:spLocks noChangeArrowheads="1"/>
            </p:cNvSpPr>
            <p:nvPr/>
          </p:nvSpPr>
          <p:spPr bwMode="auto">
            <a:xfrm>
              <a:off x="1907421" y="5470397"/>
              <a:ext cx="1050601" cy="9220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275"/>
            <p:cNvSpPr>
              <a:spLocks noChangeArrowheads="1"/>
            </p:cNvSpPr>
            <p:nvPr/>
          </p:nvSpPr>
          <p:spPr bwMode="auto">
            <a:xfrm>
              <a:off x="2494441" y="5880977"/>
              <a:ext cx="2195838" cy="878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276"/>
            <p:cNvSpPr>
              <a:spLocks noChangeArrowheads="1"/>
            </p:cNvSpPr>
            <p:nvPr/>
          </p:nvSpPr>
          <p:spPr bwMode="auto">
            <a:xfrm>
              <a:off x="1907421" y="6013513"/>
              <a:ext cx="2782857" cy="8931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277"/>
            <p:cNvSpPr>
              <a:spLocks noChangeArrowheads="1"/>
            </p:cNvSpPr>
            <p:nvPr/>
          </p:nvSpPr>
          <p:spPr bwMode="auto">
            <a:xfrm>
              <a:off x="4271959" y="4580088"/>
              <a:ext cx="501985" cy="19967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278"/>
            <p:cNvSpPr>
              <a:spLocks noChangeArrowheads="1"/>
            </p:cNvSpPr>
            <p:nvPr/>
          </p:nvSpPr>
          <p:spPr bwMode="auto">
            <a:xfrm>
              <a:off x="4324077" y="4542632"/>
              <a:ext cx="397746" cy="20341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279"/>
            <p:cNvSpPr>
              <a:spLocks noChangeArrowheads="1"/>
            </p:cNvSpPr>
            <p:nvPr/>
          </p:nvSpPr>
          <p:spPr bwMode="auto">
            <a:xfrm>
              <a:off x="1657801" y="3949093"/>
              <a:ext cx="593877" cy="547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280"/>
            <p:cNvSpPr>
              <a:spLocks noChangeArrowheads="1"/>
            </p:cNvSpPr>
            <p:nvPr/>
          </p:nvSpPr>
          <p:spPr bwMode="auto">
            <a:xfrm>
              <a:off x="1657801" y="4215608"/>
              <a:ext cx="593877" cy="259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281"/>
            <p:cNvSpPr>
              <a:spLocks noChangeArrowheads="1"/>
            </p:cNvSpPr>
            <p:nvPr/>
          </p:nvSpPr>
          <p:spPr bwMode="auto">
            <a:xfrm>
              <a:off x="1657801" y="4119087"/>
              <a:ext cx="593877" cy="273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282"/>
            <p:cNvSpPr>
              <a:spLocks noChangeArrowheads="1"/>
            </p:cNvSpPr>
            <p:nvPr/>
          </p:nvSpPr>
          <p:spPr bwMode="auto">
            <a:xfrm>
              <a:off x="1657801" y="4166627"/>
              <a:ext cx="593877" cy="273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283"/>
            <p:cNvSpPr>
              <a:spLocks noChangeArrowheads="1"/>
            </p:cNvSpPr>
            <p:nvPr/>
          </p:nvSpPr>
          <p:spPr bwMode="auto">
            <a:xfrm>
              <a:off x="1657801" y="4310691"/>
              <a:ext cx="593877" cy="22012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1657801" y="4071546"/>
              <a:ext cx="593877" cy="273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285"/>
            <p:cNvSpPr>
              <a:spLocks noChangeArrowheads="1"/>
            </p:cNvSpPr>
            <p:nvPr/>
          </p:nvSpPr>
          <p:spPr bwMode="auto">
            <a:xfrm>
              <a:off x="1657801" y="4263150"/>
              <a:ext cx="593877" cy="273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286"/>
            <p:cNvSpPr>
              <a:spLocks noChangeArrowheads="1"/>
            </p:cNvSpPr>
            <p:nvPr/>
          </p:nvSpPr>
          <p:spPr bwMode="auto">
            <a:xfrm>
              <a:off x="1657801" y="4024006"/>
              <a:ext cx="593877" cy="273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287"/>
            <p:cNvSpPr>
              <a:spLocks noChangeArrowheads="1"/>
            </p:cNvSpPr>
            <p:nvPr/>
          </p:nvSpPr>
          <p:spPr bwMode="auto">
            <a:xfrm>
              <a:off x="1142101" y="4873977"/>
              <a:ext cx="20574" cy="7981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288"/>
            <p:cNvSpPr>
              <a:spLocks noChangeArrowheads="1"/>
            </p:cNvSpPr>
            <p:nvPr/>
          </p:nvSpPr>
          <p:spPr bwMode="auto">
            <a:xfrm>
              <a:off x="913053" y="5283114"/>
              <a:ext cx="15087" cy="30109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289"/>
            <p:cNvSpPr>
              <a:spLocks noChangeArrowheads="1"/>
            </p:cNvSpPr>
            <p:nvPr/>
          </p:nvSpPr>
          <p:spPr bwMode="auto">
            <a:xfrm>
              <a:off x="1029635" y="5283114"/>
              <a:ext cx="16459" cy="30109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290"/>
            <p:cNvSpPr>
              <a:spLocks noChangeArrowheads="1"/>
            </p:cNvSpPr>
            <p:nvPr/>
          </p:nvSpPr>
          <p:spPr bwMode="auto">
            <a:xfrm>
              <a:off x="1376635" y="5283114"/>
              <a:ext cx="19202" cy="30109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291"/>
            <p:cNvSpPr>
              <a:spLocks noChangeArrowheads="1"/>
            </p:cNvSpPr>
            <p:nvPr/>
          </p:nvSpPr>
          <p:spPr bwMode="auto">
            <a:xfrm>
              <a:off x="1260054" y="5283114"/>
              <a:ext cx="19202" cy="30109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292"/>
            <p:cNvSpPr>
              <a:spLocks noChangeArrowheads="1"/>
            </p:cNvSpPr>
            <p:nvPr/>
          </p:nvSpPr>
          <p:spPr bwMode="auto">
            <a:xfrm>
              <a:off x="2306540" y="4734236"/>
              <a:ext cx="399118" cy="18425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293"/>
            <p:cNvSpPr>
              <a:spLocks noChangeArrowheads="1"/>
            </p:cNvSpPr>
            <p:nvPr/>
          </p:nvSpPr>
          <p:spPr bwMode="auto">
            <a:xfrm>
              <a:off x="2368259" y="4555597"/>
              <a:ext cx="275680" cy="184400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294"/>
            <p:cNvSpPr>
              <a:spLocks noChangeArrowheads="1"/>
            </p:cNvSpPr>
            <p:nvPr/>
          </p:nvSpPr>
          <p:spPr bwMode="auto">
            <a:xfrm>
              <a:off x="10454868" y="4555597"/>
              <a:ext cx="275680" cy="184400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295"/>
            <p:cNvSpPr>
              <a:spLocks noChangeArrowheads="1"/>
            </p:cNvSpPr>
            <p:nvPr/>
          </p:nvSpPr>
          <p:spPr bwMode="auto">
            <a:xfrm>
              <a:off x="10587908" y="4512378"/>
              <a:ext cx="123439" cy="1195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296"/>
            <p:cNvSpPr>
              <a:spLocks noChangeArrowheads="1"/>
            </p:cNvSpPr>
            <p:nvPr/>
          </p:nvSpPr>
          <p:spPr bwMode="auto">
            <a:xfrm>
              <a:off x="637374" y="5795979"/>
              <a:ext cx="278423" cy="60362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297"/>
            <p:cNvSpPr>
              <a:spLocks noChangeArrowheads="1"/>
            </p:cNvSpPr>
            <p:nvPr/>
          </p:nvSpPr>
          <p:spPr bwMode="auto">
            <a:xfrm>
              <a:off x="6949208" y="5075664"/>
              <a:ext cx="275680" cy="132393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298"/>
            <p:cNvSpPr>
              <a:spLocks noChangeArrowheads="1"/>
            </p:cNvSpPr>
            <p:nvPr/>
          </p:nvSpPr>
          <p:spPr bwMode="auto">
            <a:xfrm>
              <a:off x="3049915" y="5051173"/>
              <a:ext cx="395004" cy="152562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299"/>
            <p:cNvSpPr>
              <a:spLocks noChangeArrowheads="1"/>
            </p:cNvSpPr>
            <p:nvPr/>
          </p:nvSpPr>
          <p:spPr bwMode="auto">
            <a:xfrm>
              <a:off x="7101450" y="4941686"/>
              <a:ext cx="522558" cy="16351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Rectangle 300"/>
            <p:cNvSpPr>
              <a:spLocks noChangeArrowheads="1"/>
            </p:cNvSpPr>
            <p:nvPr/>
          </p:nvSpPr>
          <p:spPr bwMode="auto">
            <a:xfrm>
              <a:off x="7167283" y="4897027"/>
              <a:ext cx="408719" cy="167977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Rectangle 301"/>
            <p:cNvSpPr>
              <a:spLocks noChangeArrowheads="1"/>
            </p:cNvSpPr>
            <p:nvPr/>
          </p:nvSpPr>
          <p:spPr bwMode="auto">
            <a:xfrm>
              <a:off x="7348327" y="4627628"/>
              <a:ext cx="192016" cy="194917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Rectangle 302"/>
            <p:cNvSpPr>
              <a:spLocks noChangeArrowheads="1"/>
            </p:cNvSpPr>
            <p:nvPr/>
          </p:nvSpPr>
          <p:spPr bwMode="auto">
            <a:xfrm>
              <a:off x="7403189" y="4382721"/>
              <a:ext cx="104237" cy="219407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Rectangle 303"/>
            <p:cNvSpPr>
              <a:spLocks noChangeArrowheads="1"/>
            </p:cNvSpPr>
            <p:nvPr/>
          </p:nvSpPr>
          <p:spPr bwMode="auto">
            <a:xfrm>
              <a:off x="7459421" y="4327977"/>
              <a:ext cx="31546" cy="224882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304"/>
            <p:cNvSpPr>
              <a:spLocks noChangeArrowheads="1"/>
            </p:cNvSpPr>
            <p:nvPr/>
          </p:nvSpPr>
          <p:spPr bwMode="auto">
            <a:xfrm>
              <a:off x="7750188" y="5487685"/>
              <a:ext cx="405977" cy="108911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Rectangle 305"/>
            <p:cNvSpPr>
              <a:spLocks noChangeArrowheads="1"/>
            </p:cNvSpPr>
            <p:nvPr/>
          </p:nvSpPr>
          <p:spPr bwMode="auto">
            <a:xfrm>
              <a:off x="7831109" y="4788979"/>
              <a:ext cx="244134" cy="80531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306"/>
            <p:cNvSpPr/>
            <p:nvPr/>
          </p:nvSpPr>
          <p:spPr bwMode="auto">
            <a:xfrm>
              <a:off x="3625962" y="5205321"/>
              <a:ext cx="544503" cy="1286482"/>
            </a:xfrm>
            <a:custGeom>
              <a:avLst/>
              <a:gdLst>
                <a:gd name="T0" fmla="*/ 397 w 397"/>
                <a:gd name="T1" fmla="*/ 893 h 893"/>
                <a:gd name="T2" fmla="*/ 0 w 397"/>
                <a:gd name="T3" fmla="*/ 893 h 893"/>
                <a:gd name="T4" fmla="*/ 137 w 397"/>
                <a:gd name="T5" fmla="*/ 0 h 893"/>
                <a:gd name="T6" fmla="*/ 260 w 397"/>
                <a:gd name="T7" fmla="*/ 0 h 893"/>
                <a:gd name="T8" fmla="*/ 397 w 397"/>
                <a:gd name="T9" fmla="*/ 893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7" h="893">
                  <a:moveTo>
                    <a:pt x="397" y="893"/>
                  </a:moveTo>
                  <a:lnTo>
                    <a:pt x="0" y="893"/>
                  </a:lnTo>
                  <a:lnTo>
                    <a:pt x="137" y="0"/>
                  </a:lnTo>
                  <a:lnTo>
                    <a:pt x="260" y="0"/>
                  </a:lnTo>
                  <a:lnTo>
                    <a:pt x="397" y="89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307"/>
            <p:cNvSpPr/>
            <p:nvPr/>
          </p:nvSpPr>
          <p:spPr bwMode="auto">
            <a:xfrm>
              <a:off x="11002114" y="5801742"/>
              <a:ext cx="308597" cy="535915"/>
            </a:xfrm>
            <a:custGeom>
              <a:avLst/>
              <a:gdLst>
                <a:gd name="T0" fmla="*/ 225 w 225"/>
                <a:gd name="T1" fmla="*/ 372 h 372"/>
                <a:gd name="T2" fmla="*/ 0 w 225"/>
                <a:gd name="T3" fmla="*/ 372 h 372"/>
                <a:gd name="T4" fmla="*/ 85 w 225"/>
                <a:gd name="T5" fmla="*/ 0 h 372"/>
                <a:gd name="T6" fmla="*/ 137 w 225"/>
                <a:gd name="T7" fmla="*/ 0 h 372"/>
                <a:gd name="T8" fmla="*/ 225 w 225"/>
                <a:gd name="T9" fmla="*/ 372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372">
                  <a:moveTo>
                    <a:pt x="225" y="372"/>
                  </a:moveTo>
                  <a:lnTo>
                    <a:pt x="0" y="372"/>
                  </a:lnTo>
                  <a:lnTo>
                    <a:pt x="85" y="0"/>
                  </a:lnTo>
                  <a:lnTo>
                    <a:pt x="137" y="0"/>
                  </a:lnTo>
                  <a:lnTo>
                    <a:pt x="225" y="37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308"/>
            <p:cNvSpPr/>
            <p:nvPr/>
          </p:nvSpPr>
          <p:spPr bwMode="auto">
            <a:xfrm>
              <a:off x="889738" y="4849486"/>
              <a:ext cx="518442" cy="468206"/>
            </a:xfrm>
            <a:custGeom>
              <a:avLst/>
              <a:gdLst>
                <a:gd name="T0" fmla="*/ 378 w 378"/>
                <a:gd name="T1" fmla="*/ 325 h 325"/>
                <a:gd name="T2" fmla="*/ 0 w 378"/>
                <a:gd name="T3" fmla="*/ 325 h 325"/>
                <a:gd name="T4" fmla="*/ 147 w 378"/>
                <a:gd name="T5" fmla="*/ 0 h 325"/>
                <a:gd name="T6" fmla="*/ 234 w 378"/>
                <a:gd name="T7" fmla="*/ 0 h 325"/>
                <a:gd name="T8" fmla="*/ 378 w 378"/>
                <a:gd name="T9" fmla="*/ 325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325">
                  <a:moveTo>
                    <a:pt x="378" y="325"/>
                  </a:moveTo>
                  <a:lnTo>
                    <a:pt x="0" y="325"/>
                  </a:lnTo>
                  <a:lnTo>
                    <a:pt x="147" y="0"/>
                  </a:lnTo>
                  <a:lnTo>
                    <a:pt x="234" y="0"/>
                  </a:lnTo>
                  <a:lnTo>
                    <a:pt x="378" y="3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309"/>
            <p:cNvSpPr/>
            <p:nvPr/>
          </p:nvSpPr>
          <p:spPr bwMode="auto">
            <a:xfrm>
              <a:off x="11144753" y="5617342"/>
              <a:ext cx="23317" cy="167114"/>
            </a:xfrm>
            <a:custGeom>
              <a:avLst/>
              <a:gdLst>
                <a:gd name="T0" fmla="*/ 17 w 17"/>
                <a:gd name="T1" fmla="*/ 116 h 116"/>
                <a:gd name="T2" fmla="*/ 0 w 17"/>
                <a:gd name="T3" fmla="*/ 116 h 116"/>
                <a:gd name="T4" fmla="*/ 7 w 17"/>
                <a:gd name="T5" fmla="*/ 0 h 116"/>
                <a:gd name="T6" fmla="*/ 7 w 17"/>
                <a:gd name="T7" fmla="*/ 0 h 116"/>
                <a:gd name="T8" fmla="*/ 17 w 17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6">
                  <a:moveTo>
                    <a:pt x="17" y="116"/>
                  </a:moveTo>
                  <a:lnTo>
                    <a:pt x="0" y="116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Rectangle 310"/>
            <p:cNvSpPr>
              <a:spLocks noChangeArrowheads="1"/>
            </p:cNvSpPr>
            <p:nvPr/>
          </p:nvSpPr>
          <p:spPr bwMode="auto">
            <a:xfrm>
              <a:off x="12095232" y="6180627"/>
              <a:ext cx="42518" cy="1123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Rectangle 311"/>
            <p:cNvSpPr>
              <a:spLocks noChangeArrowheads="1"/>
            </p:cNvSpPr>
            <p:nvPr/>
          </p:nvSpPr>
          <p:spPr bwMode="auto">
            <a:xfrm>
              <a:off x="11890871" y="6180627"/>
              <a:ext cx="42518" cy="1123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Rectangle 312"/>
            <p:cNvSpPr>
              <a:spLocks noChangeArrowheads="1"/>
            </p:cNvSpPr>
            <p:nvPr/>
          </p:nvSpPr>
          <p:spPr bwMode="auto">
            <a:xfrm>
              <a:off x="11686511" y="6180627"/>
              <a:ext cx="42518" cy="1123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Rectangle 313"/>
            <p:cNvSpPr>
              <a:spLocks noChangeArrowheads="1"/>
            </p:cNvSpPr>
            <p:nvPr/>
          </p:nvSpPr>
          <p:spPr bwMode="auto">
            <a:xfrm>
              <a:off x="11482153" y="6180627"/>
              <a:ext cx="39775" cy="1123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Rectangle 314"/>
            <p:cNvSpPr>
              <a:spLocks noChangeArrowheads="1"/>
            </p:cNvSpPr>
            <p:nvPr/>
          </p:nvSpPr>
          <p:spPr bwMode="auto">
            <a:xfrm>
              <a:off x="11277792" y="6180627"/>
              <a:ext cx="39775" cy="1123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Rectangle 315"/>
            <p:cNvSpPr>
              <a:spLocks noChangeArrowheads="1"/>
            </p:cNvSpPr>
            <p:nvPr/>
          </p:nvSpPr>
          <p:spPr bwMode="auto">
            <a:xfrm>
              <a:off x="11115950" y="5983262"/>
              <a:ext cx="80921" cy="6194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Rectangle 316"/>
            <p:cNvSpPr>
              <a:spLocks noChangeArrowheads="1"/>
            </p:cNvSpPr>
            <p:nvPr/>
          </p:nvSpPr>
          <p:spPr bwMode="auto">
            <a:xfrm>
              <a:off x="1528876" y="5719626"/>
              <a:ext cx="220819" cy="8614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Rectangle 317"/>
            <p:cNvSpPr>
              <a:spLocks noChangeArrowheads="1"/>
            </p:cNvSpPr>
            <p:nvPr/>
          </p:nvSpPr>
          <p:spPr bwMode="auto">
            <a:xfrm>
              <a:off x="889738" y="5385400"/>
              <a:ext cx="522558" cy="2218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Rectangle 318"/>
            <p:cNvSpPr>
              <a:spLocks noChangeArrowheads="1"/>
            </p:cNvSpPr>
            <p:nvPr/>
          </p:nvSpPr>
          <p:spPr bwMode="auto">
            <a:xfrm>
              <a:off x="1142101" y="5031005"/>
              <a:ext cx="20574" cy="92488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Rectangle 319"/>
            <p:cNvSpPr>
              <a:spLocks noChangeArrowheads="1"/>
            </p:cNvSpPr>
            <p:nvPr/>
          </p:nvSpPr>
          <p:spPr bwMode="auto">
            <a:xfrm>
              <a:off x="913053" y="5562597"/>
              <a:ext cx="15087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Rectangle 320"/>
            <p:cNvSpPr>
              <a:spLocks noChangeArrowheads="1"/>
            </p:cNvSpPr>
            <p:nvPr/>
          </p:nvSpPr>
          <p:spPr bwMode="auto">
            <a:xfrm>
              <a:off x="1029635" y="5562597"/>
              <a:ext cx="16459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Rectangle 321"/>
            <p:cNvSpPr>
              <a:spLocks noChangeArrowheads="1"/>
            </p:cNvSpPr>
            <p:nvPr/>
          </p:nvSpPr>
          <p:spPr bwMode="auto">
            <a:xfrm>
              <a:off x="1376635" y="5562597"/>
              <a:ext cx="19202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Rectangle 322"/>
            <p:cNvSpPr>
              <a:spLocks noChangeArrowheads="1"/>
            </p:cNvSpPr>
            <p:nvPr/>
          </p:nvSpPr>
          <p:spPr bwMode="auto">
            <a:xfrm>
              <a:off x="1260054" y="5562597"/>
              <a:ext cx="19202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Rectangle 323"/>
            <p:cNvSpPr>
              <a:spLocks noChangeArrowheads="1"/>
            </p:cNvSpPr>
            <p:nvPr/>
          </p:nvSpPr>
          <p:spPr bwMode="auto">
            <a:xfrm>
              <a:off x="889738" y="5669204"/>
              <a:ext cx="522558" cy="22473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Rectangle 324"/>
            <p:cNvSpPr>
              <a:spLocks noChangeArrowheads="1"/>
            </p:cNvSpPr>
            <p:nvPr/>
          </p:nvSpPr>
          <p:spPr bwMode="auto">
            <a:xfrm>
              <a:off x="1142101" y="5313368"/>
              <a:ext cx="20574" cy="92920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Rectangle 325"/>
            <p:cNvSpPr>
              <a:spLocks noChangeArrowheads="1"/>
            </p:cNvSpPr>
            <p:nvPr/>
          </p:nvSpPr>
          <p:spPr bwMode="auto">
            <a:xfrm>
              <a:off x="913053" y="5849282"/>
              <a:ext cx="15087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Rectangle 326"/>
            <p:cNvSpPr>
              <a:spLocks noChangeArrowheads="1"/>
            </p:cNvSpPr>
            <p:nvPr/>
          </p:nvSpPr>
          <p:spPr bwMode="auto">
            <a:xfrm>
              <a:off x="1029635" y="5849282"/>
              <a:ext cx="16459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Rectangle 327"/>
            <p:cNvSpPr>
              <a:spLocks noChangeArrowheads="1"/>
            </p:cNvSpPr>
            <p:nvPr/>
          </p:nvSpPr>
          <p:spPr bwMode="auto">
            <a:xfrm>
              <a:off x="1376635" y="5849282"/>
              <a:ext cx="19202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Rectangle 328"/>
            <p:cNvSpPr>
              <a:spLocks noChangeArrowheads="1"/>
            </p:cNvSpPr>
            <p:nvPr/>
          </p:nvSpPr>
          <p:spPr bwMode="auto">
            <a:xfrm>
              <a:off x="1260054" y="5849282"/>
              <a:ext cx="19202" cy="3039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Rectangle 329"/>
            <p:cNvSpPr>
              <a:spLocks noChangeArrowheads="1"/>
            </p:cNvSpPr>
            <p:nvPr/>
          </p:nvSpPr>
          <p:spPr bwMode="auto">
            <a:xfrm>
              <a:off x="889738" y="5955888"/>
              <a:ext cx="522558" cy="2218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330"/>
            <p:cNvSpPr/>
            <p:nvPr/>
          </p:nvSpPr>
          <p:spPr bwMode="auto">
            <a:xfrm>
              <a:off x="711437" y="6160458"/>
              <a:ext cx="875043" cy="221857"/>
            </a:xfrm>
            <a:custGeom>
              <a:avLst/>
              <a:gdLst>
                <a:gd name="T0" fmla="*/ 638 w 638"/>
                <a:gd name="T1" fmla="*/ 154 h 154"/>
                <a:gd name="T2" fmla="*/ 0 w 638"/>
                <a:gd name="T3" fmla="*/ 154 h 154"/>
                <a:gd name="T4" fmla="*/ 88 w 638"/>
                <a:gd name="T5" fmla="*/ 0 h 154"/>
                <a:gd name="T6" fmla="*/ 638 w 638"/>
                <a:gd name="T7" fmla="*/ 0 h 154"/>
                <a:gd name="T8" fmla="*/ 638 w 63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54">
                  <a:moveTo>
                    <a:pt x="638" y="154"/>
                  </a:moveTo>
                  <a:lnTo>
                    <a:pt x="0" y="154"/>
                  </a:lnTo>
                  <a:lnTo>
                    <a:pt x="88" y="0"/>
                  </a:lnTo>
                  <a:lnTo>
                    <a:pt x="638" y="0"/>
                  </a:lnTo>
                  <a:lnTo>
                    <a:pt x="638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331"/>
            <p:cNvSpPr/>
            <p:nvPr/>
          </p:nvSpPr>
          <p:spPr bwMode="auto">
            <a:xfrm>
              <a:off x="59954" y="6160458"/>
              <a:ext cx="875043" cy="221857"/>
            </a:xfrm>
            <a:custGeom>
              <a:avLst/>
              <a:gdLst>
                <a:gd name="T0" fmla="*/ 638 w 638"/>
                <a:gd name="T1" fmla="*/ 154 h 154"/>
                <a:gd name="T2" fmla="*/ 0 w 638"/>
                <a:gd name="T3" fmla="*/ 154 h 154"/>
                <a:gd name="T4" fmla="*/ 87 w 638"/>
                <a:gd name="T5" fmla="*/ 0 h 154"/>
                <a:gd name="T6" fmla="*/ 638 w 638"/>
                <a:gd name="T7" fmla="*/ 0 h 154"/>
                <a:gd name="T8" fmla="*/ 638 w 638"/>
                <a:gd name="T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8" h="154">
                  <a:moveTo>
                    <a:pt x="638" y="154"/>
                  </a:moveTo>
                  <a:lnTo>
                    <a:pt x="0" y="154"/>
                  </a:lnTo>
                  <a:lnTo>
                    <a:pt x="87" y="0"/>
                  </a:lnTo>
                  <a:lnTo>
                    <a:pt x="638" y="0"/>
                  </a:lnTo>
                  <a:lnTo>
                    <a:pt x="638" y="1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Rectangle 332"/>
            <p:cNvSpPr>
              <a:spLocks noChangeArrowheads="1"/>
            </p:cNvSpPr>
            <p:nvPr/>
          </p:nvSpPr>
          <p:spPr bwMode="auto">
            <a:xfrm>
              <a:off x="-228069" y="6354944"/>
              <a:ext cx="1931131" cy="2261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Rectangle 333"/>
            <p:cNvSpPr>
              <a:spLocks noChangeArrowheads="1"/>
            </p:cNvSpPr>
            <p:nvPr/>
          </p:nvSpPr>
          <p:spPr bwMode="auto">
            <a:xfrm>
              <a:off x="11018571" y="6215202"/>
              <a:ext cx="35660" cy="16711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Rectangle 334"/>
            <p:cNvSpPr>
              <a:spLocks noChangeArrowheads="1"/>
            </p:cNvSpPr>
            <p:nvPr/>
          </p:nvSpPr>
          <p:spPr bwMode="auto">
            <a:xfrm>
              <a:off x="6556947" y="5908348"/>
              <a:ext cx="344257" cy="66845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Rectangle 335"/>
            <p:cNvSpPr>
              <a:spLocks noChangeArrowheads="1"/>
            </p:cNvSpPr>
            <p:nvPr/>
          </p:nvSpPr>
          <p:spPr bwMode="auto">
            <a:xfrm>
              <a:off x="6606322" y="6071139"/>
              <a:ext cx="342885" cy="50566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Rectangle 336"/>
            <p:cNvSpPr>
              <a:spLocks noChangeArrowheads="1"/>
            </p:cNvSpPr>
            <p:nvPr/>
          </p:nvSpPr>
          <p:spPr bwMode="auto">
            <a:xfrm>
              <a:off x="6342987" y="5866570"/>
              <a:ext cx="344257" cy="7102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Rectangle 337"/>
            <p:cNvSpPr>
              <a:spLocks noChangeArrowheads="1"/>
            </p:cNvSpPr>
            <p:nvPr/>
          </p:nvSpPr>
          <p:spPr bwMode="auto">
            <a:xfrm>
              <a:off x="7024643" y="6038005"/>
              <a:ext cx="252364" cy="53879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Rectangle 338"/>
            <p:cNvSpPr>
              <a:spLocks noChangeArrowheads="1"/>
            </p:cNvSpPr>
            <p:nvPr/>
          </p:nvSpPr>
          <p:spPr bwMode="auto">
            <a:xfrm>
              <a:off x="7552686" y="6259862"/>
              <a:ext cx="252364" cy="31693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Rectangle 339"/>
            <p:cNvSpPr>
              <a:spLocks noChangeArrowheads="1"/>
            </p:cNvSpPr>
            <p:nvPr/>
          </p:nvSpPr>
          <p:spPr bwMode="auto">
            <a:xfrm>
              <a:off x="4647761" y="5617342"/>
              <a:ext cx="318198" cy="95945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Rectangle 340"/>
            <p:cNvSpPr>
              <a:spLocks noChangeArrowheads="1"/>
            </p:cNvSpPr>
            <p:nvPr/>
          </p:nvSpPr>
          <p:spPr bwMode="auto">
            <a:xfrm>
              <a:off x="4495520" y="5532344"/>
              <a:ext cx="314084" cy="104445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Rectangle 341"/>
            <p:cNvSpPr>
              <a:spLocks noChangeArrowheads="1"/>
            </p:cNvSpPr>
            <p:nvPr/>
          </p:nvSpPr>
          <p:spPr bwMode="auto">
            <a:xfrm>
              <a:off x="1664658" y="6065377"/>
              <a:ext cx="1818664" cy="51142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Rectangle 342"/>
            <p:cNvSpPr>
              <a:spLocks noChangeArrowheads="1"/>
            </p:cNvSpPr>
            <p:nvPr/>
          </p:nvSpPr>
          <p:spPr bwMode="auto">
            <a:xfrm>
              <a:off x="4365224" y="4398569"/>
              <a:ext cx="315455" cy="155444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Rectangle 343"/>
            <p:cNvSpPr>
              <a:spLocks noChangeArrowheads="1"/>
            </p:cNvSpPr>
            <p:nvPr/>
          </p:nvSpPr>
          <p:spPr bwMode="auto">
            <a:xfrm>
              <a:off x="4400884" y="4330859"/>
              <a:ext cx="90522" cy="155299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Rectangle 344"/>
            <p:cNvSpPr>
              <a:spLocks noChangeArrowheads="1"/>
            </p:cNvSpPr>
            <p:nvPr/>
          </p:nvSpPr>
          <p:spPr bwMode="auto">
            <a:xfrm>
              <a:off x="4424200" y="4163746"/>
              <a:ext cx="9601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Rectangle 345"/>
            <p:cNvSpPr>
              <a:spLocks noChangeArrowheads="1"/>
            </p:cNvSpPr>
            <p:nvPr/>
          </p:nvSpPr>
          <p:spPr bwMode="auto">
            <a:xfrm>
              <a:off x="4505121" y="4368316"/>
              <a:ext cx="12344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Rectangle 346"/>
            <p:cNvSpPr>
              <a:spLocks noChangeArrowheads="1"/>
            </p:cNvSpPr>
            <p:nvPr/>
          </p:nvSpPr>
          <p:spPr bwMode="auto">
            <a:xfrm>
              <a:off x="4533922" y="4368316"/>
              <a:ext cx="9601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Rectangle 347"/>
            <p:cNvSpPr>
              <a:spLocks noChangeArrowheads="1"/>
            </p:cNvSpPr>
            <p:nvPr/>
          </p:nvSpPr>
          <p:spPr bwMode="auto">
            <a:xfrm>
              <a:off x="4559983" y="4368316"/>
              <a:ext cx="9601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Rectangle 348"/>
            <p:cNvSpPr>
              <a:spLocks noChangeArrowheads="1"/>
            </p:cNvSpPr>
            <p:nvPr/>
          </p:nvSpPr>
          <p:spPr bwMode="auto">
            <a:xfrm>
              <a:off x="4481804" y="4368316"/>
              <a:ext cx="198874" cy="1008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Rectangle 349"/>
            <p:cNvSpPr>
              <a:spLocks noChangeArrowheads="1"/>
            </p:cNvSpPr>
            <p:nvPr/>
          </p:nvSpPr>
          <p:spPr bwMode="auto">
            <a:xfrm>
              <a:off x="4586042" y="4368316"/>
              <a:ext cx="12344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Rectangle 350"/>
            <p:cNvSpPr>
              <a:spLocks noChangeArrowheads="1"/>
            </p:cNvSpPr>
            <p:nvPr/>
          </p:nvSpPr>
          <p:spPr bwMode="auto">
            <a:xfrm>
              <a:off x="4614844" y="4368316"/>
              <a:ext cx="9601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Rectangle 351"/>
            <p:cNvSpPr>
              <a:spLocks noChangeArrowheads="1"/>
            </p:cNvSpPr>
            <p:nvPr/>
          </p:nvSpPr>
          <p:spPr bwMode="auto">
            <a:xfrm>
              <a:off x="4640903" y="4368316"/>
              <a:ext cx="9601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Rectangle 352"/>
            <p:cNvSpPr>
              <a:spLocks noChangeArrowheads="1"/>
            </p:cNvSpPr>
            <p:nvPr/>
          </p:nvSpPr>
          <p:spPr bwMode="auto">
            <a:xfrm>
              <a:off x="4669706" y="4368316"/>
              <a:ext cx="10972" cy="15501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353"/>
            <p:cNvSpPr/>
            <p:nvPr/>
          </p:nvSpPr>
          <p:spPr bwMode="auto">
            <a:xfrm>
              <a:off x="8243943" y="3747404"/>
              <a:ext cx="397746" cy="2532626"/>
            </a:xfrm>
            <a:custGeom>
              <a:avLst/>
              <a:gdLst>
                <a:gd name="T0" fmla="*/ 290 w 290"/>
                <a:gd name="T1" fmla="*/ 1758 h 1758"/>
                <a:gd name="T2" fmla="*/ 0 w 290"/>
                <a:gd name="T3" fmla="*/ 1758 h 1758"/>
                <a:gd name="T4" fmla="*/ 0 w 290"/>
                <a:gd name="T5" fmla="*/ 0 h 1758"/>
                <a:gd name="T6" fmla="*/ 290 w 290"/>
                <a:gd name="T7" fmla="*/ 88 h 1758"/>
                <a:gd name="T8" fmla="*/ 290 w 290"/>
                <a:gd name="T9" fmla="*/ 175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1758">
                  <a:moveTo>
                    <a:pt x="290" y="1758"/>
                  </a:moveTo>
                  <a:lnTo>
                    <a:pt x="0" y="1758"/>
                  </a:lnTo>
                  <a:lnTo>
                    <a:pt x="0" y="0"/>
                  </a:lnTo>
                  <a:lnTo>
                    <a:pt x="290" y="88"/>
                  </a:lnTo>
                  <a:lnTo>
                    <a:pt x="290" y="17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354"/>
            <p:cNvSpPr/>
            <p:nvPr/>
          </p:nvSpPr>
          <p:spPr bwMode="auto">
            <a:xfrm>
              <a:off x="9140931" y="3754607"/>
              <a:ext cx="399118" cy="2525423"/>
            </a:xfrm>
            <a:custGeom>
              <a:avLst/>
              <a:gdLst>
                <a:gd name="T0" fmla="*/ 291 w 291"/>
                <a:gd name="T1" fmla="*/ 1753 h 1753"/>
                <a:gd name="T2" fmla="*/ 0 w 291"/>
                <a:gd name="T3" fmla="*/ 1753 h 1753"/>
                <a:gd name="T4" fmla="*/ 0 w 291"/>
                <a:gd name="T5" fmla="*/ 87 h 1753"/>
                <a:gd name="T6" fmla="*/ 291 w 291"/>
                <a:gd name="T7" fmla="*/ 0 h 1753"/>
                <a:gd name="T8" fmla="*/ 291 w 291"/>
                <a:gd name="T9" fmla="*/ 175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1753">
                  <a:moveTo>
                    <a:pt x="291" y="1753"/>
                  </a:moveTo>
                  <a:lnTo>
                    <a:pt x="0" y="1753"/>
                  </a:lnTo>
                  <a:lnTo>
                    <a:pt x="0" y="87"/>
                  </a:lnTo>
                  <a:lnTo>
                    <a:pt x="291" y="0"/>
                  </a:lnTo>
                  <a:lnTo>
                    <a:pt x="291" y="17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Rectangle 355"/>
            <p:cNvSpPr>
              <a:spLocks noChangeArrowheads="1"/>
            </p:cNvSpPr>
            <p:nvPr/>
          </p:nvSpPr>
          <p:spPr bwMode="auto">
            <a:xfrm>
              <a:off x="9112129" y="3924602"/>
              <a:ext cx="456724" cy="7102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356"/>
            <p:cNvSpPr/>
            <p:nvPr/>
          </p:nvSpPr>
          <p:spPr bwMode="auto">
            <a:xfrm>
              <a:off x="10859473" y="5437262"/>
              <a:ext cx="137154" cy="1139537"/>
            </a:xfrm>
            <a:custGeom>
              <a:avLst/>
              <a:gdLst>
                <a:gd name="T0" fmla="*/ 100 w 100"/>
                <a:gd name="T1" fmla="*/ 791 h 791"/>
                <a:gd name="T2" fmla="*/ 0 w 100"/>
                <a:gd name="T3" fmla="*/ 791 h 791"/>
                <a:gd name="T4" fmla="*/ 0 w 100"/>
                <a:gd name="T5" fmla="*/ 175 h 791"/>
                <a:gd name="T6" fmla="*/ 100 w 100"/>
                <a:gd name="T7" fmla="*/ 0 h 791"/>
                <a:gd name="T8" fmla="*/ 100 w 100"/>
                <a:gd name="T9" fmla="*/ 791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791">
                  <a:moveTo>
                    <a:pt x="100" y="791"/>
                  </a:moveTo>
                  <a:lnTo>
                    <a:pt x="0" y="791"/>
                  </a:lnTo>
                  <a:lnTo>
                    <a:pt x="0" y="175"/>
                  </a:lnTo>
                  <a:lnTo>
                    <a:pt x="100" y="0"/>
                  </a:lnTo>
                  <a:lnTo>
                    <a:pt x="100" y="79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Rectangle 357"/>
            <p:cNvSpPr>
              <a:spLocks noChangeArrowheads="1"/>
            </p:cNvSpPr>
            <p:nvPr/>
          </p:nvSpPr>
          <p:spPr bwMode="auto">
            <a:xfrm>
              <a:off x="9335689" y="6020718"/>
              <a:ext cx="1673281" cy="53879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Rectangle 358"/>
            <p:cNvSpPr>
              <a:spLocks noChangeArrowheads="1"/>
            </p:cNvSpPr>
            <p:nvPr/>
          </p:nvSpPr>
          <p:spPr bwMode="auto">
            <a:xfrm>
              <a:off x="9335689" y="5948687"/>
              <a:ext cx="1673281" cy="62811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Rectangle 359"/>
            <p:cNvSpPr>
              <a:spLocks noChangeArrowheads="1"/>
            </p:cNvSpPr>
            <p:nvPr/>
          </p:nvSpPr>
          <p:spPr bwMode="auto">
            <a:xfrm>
              <a:off x="10574192" y="6252658"/>
              <a:ext cx="1647222" cy="32414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360"/>
            <p:cNvSpPr/>
            <p:nvPr/>
          </p:nvSpPr>
          <p:spPr bwMode="auto">
            <a:xfrm>
              <a:off x="10752493" y="6429857"/>
              <a:ext cx="1511438" cy="154148"/>
            </a:xfrm>
            <a:custGeom>
              <a:avLst/>
              <a:gdLst>
                <a:gd name="T0" fmla="*/ 1102 w 1102"/>
                <a:gd name="T1" fmla="*/ 105 h 107"/>
                <a:gd name="T2" fmla="*/ 0 w 1102"/>
                <a:gd name="T3" fmla="*/ 107 h 107"/>
                <a:gd name="T4" fmla="*/ 0 w 1102"/>
                <a:gd name="T5" fmla="*/ 3 h 107"/>
                <a:gd name="T6" fmla="*/ 1102 w 1102"/>
                <a:gd name="T7" fmla="*/ 0 h 107"/>
                <a:gd name="T8" fmla="*/ 1102 w 1102"/>
                <a:gd name="T9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2" h="107">
                  <a:moveTo>
                    <a:pt x="1102" y="105"/>
                  </a:moveTo>
                  <a:lnTo>
                    <a:pt x="0" y="107"/>
                  </a:lnTo>
                  <a:lnTo>
                    <a:pt x="0" y="3"/>
                  </a:lnTo>
                  <a:lnTo>
                    <a:pt x="1102" y="0"/>
                  </a:lnTo>
                  <a:lnTo>
                    <a:pt x="1102" y="10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Rectangle 361"/>
            <p:cNvSpPr>
              <a:spLocks noChangeArrowheads="1"/>
            </p:cNvSpPr>
            <p:nvPr/>
          </p:nvSpPr>
          <p:spPr bwMode="auto">
            <a:xfrm>
              <a:off x="9112129" y="4771692"/>
              <a:ext cx="460837" cy="7433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Rectangle 362"/>
            <p:cNvSpPr>
              <a:spLocks noChangeArrowheads="1"/>
            </p:cNvSpPr>
            <p:nvPr/>
          </p:nvSpPr>
          <p:spPr bwMode="auto">
            <a:xfrm>
              <a:off x="8213769" y="4771692"/>
              <a:ext cx="458095" cy="74336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Rectangle 363"/>
            <p:cNvSpPr>
              <a:spLocks noChangeArrowheads="1"/>
            </p:cNvSpPr>
            <p:nvPr/>
          </p:nvSpPr>
          <p:spPr bwMode="auto">
            <a:xfrm>
              <a:off x="8211026" y="3924602"/>
              <a:ext cx="456724" cy="7102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Rectangle 364"/>
            <p:cNvSpPr>
              <a:spLocks noChangeArrowheads="1"/>
            </p:cNvSpPr>
            <p:nvPr/>
          </p:nvSpPr>
          <p:spPr bwMode="auto">
            <a:xfrm>
              <a:off x="6074164" y="5562598"/>
              <a:ext cx="126182" cy="101420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Rectangle 365"/>
            <p:cNvSpPr>
              <a:spLocks noChangeArrowheads="1"/>
            </p:cNvSpPr>
            <p:nvPr/>
          </p:nvSpPr>
          <p:spPr bwMode="auto">
            <a:xfrm>
              <a:off x="7607547" y="5941483"/>
              <a:ext cx="90522" cy="63531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Rectangle 366"/>
            <p:cNvSpPr>
              <a:spLocks noChangeArrowheads="1"/>
            </p:cNvSpPr>
            <p:nvPr/>
          </p:nvSpPr>
          <p:spPr bwMode="auto">
            <a:xfrm>
              <a:off x="9789670" y="4948890"/>
              <a:ext cx="197502" cy="162791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Rectangle 367"/>
            <p:cNvSpPr>
              <a:spLocks noChangeArrowheads="1"/>
            </p:cNvSpPr>
            <p:nvPr/>
          </p:nvSpPr>
          <p:spPr bwMode="auto">
            <a:xfrm>
              <a:off x="6304583" y="6235371"/>
              <a:ext cx="832526" cy="3414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Rectangle 368"/>
            <p:cNvSpPr>
              <a:spLocks noChangeArrowheads="1"/>
            </p:cNvSpPr>
            <p:nvPr/>
          </p:nvSpPr>
          <p:spPr bwMode="auto">
            <a:xfrm>
              <a:off x="8065642" y="6235371"/>
              <a:ext cx="1049230" cy="3414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Rectangle 369"/>
            <p:cNvSpPr>
              <a:spLocks noChangeArrowheads="1"/>
            </p:cNvSpPr>
            <p:nvPr/>
          </p:nvSpPr>
          <p:spPr bwMode="auto">
            <a:xfrm>
              <a:off x="8178109" y="5529462"/>
              <a:ext cx="1426402" cy="10948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Rectangle 370"/>
            <p:cNvSpPr>
              <a:spLocks noChangeArrowheads="1"/>
            </p:cNvSpPr>
            <p:nvPr/>
          </p:nvSpPr>
          <p:spPr bwMode="auto">
            <a:xfrm>
              <a:off x="8275488" y="5494887"/>
              <a:ext cx="1238502" cy="201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Rectangle 371"/>
            <p:cNvSpPr>
              <a:spLocks noChangeArrowheads="1"/>
            </p:cNvSpPr>
            <p:nvPr/>
          </p:nvSpPr>
          <p:spPr bwMode="auto">
            <a:xfrm>
              <a:off x="8275488" y="5651917"/>
              <a:ext cx="1238502" cy="201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Rectangle 372"/>
            <p:cNvSpPr>
              <a:spLocks noChangeArrowheads="1"/>
            </p:cNvSpPr>
            <p:nvPr/>
          </p:nvSpPr>
          <p:spPr bwMode="auto">
            <a:xfrm>
              <a:off x="8275488" y="4610342"/>
              <a:ext cx="1238502" cy="2161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Rectangle 373"/>
            <p:cNvSpPr>
              <a:spLocks noChangeArrowheads="1"/>
            </p:cNvSpPr>
            <p:nvPr/>
          </p:nvSpPr>
          <p:spPr bwMode="auto">
            <a:xfrm>
              <a:off x="8275488" y="4767370"/>
              <a:ext cx="1238502" cy="2161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374"/>
            <p:cNvSpPr/>
            <p:nvPr/>
          </p:nvSpPr>
          <p:spPr bwMode="auto">
            <a:xfrm>
              <a:off x="8451046" y="4617544"/>
              <a:ext cx="888759" cy="1051660"/>
            </a:xfrm>
            <a:custGeom>
              <a:avLst/>
              <a:gdLst>
                <a:gd name="T0" fmla="*/ 638 w 648"/>
                <a:gd name="T1" fmla="*/ 730 h 730"/>
                <a:gd name="T2" fmla="*/ 0 w 648"/>
                <a:gd name="T3" fmla="*/ 12 h 730"/>
                <a:gd name="T4" fmla="*/ 9 w 648"/>
                <a:gd name="T5" fmla="*/ 0 h 730"/>
                <a:gd name="T6" fmla="*/ 648 w 648"/>
                <a:gd name="T7" fmla="*/ 718 h 730"/>
                <a:gd name="T8" fmla="*/ 638 w 648"/>
                <a:gd name="T9" fmla="*/ 73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730">
                  <a:moveTo>
                    <a:pt x="638" y="730"/>
                  </a:moveTo>
                  <a:lnTo>
                    <a:pt x="0" y="12"/>
                  </a:lnTo>
                  <a:lnTo>
                    <a:pt x="9" y="0"/>
                  </a:lnTo>
                  <a:lnTo>
                    <a:pt x="648" y="718"/>
                  </a:lnTo>
                  <a:lnTo>
                    <a:pt x="638" y="7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375"/>
            <p:cNvSpPr/>
            <p:nvPr/>
          </p:nvSpPr>
          <p:spPr bwMode="auto">
            <a:xfrm>
              <a:off x="8451046" y="4617544"/>
              <a:ext cx="888759" cy="1051660"/>
            </a:xfrm>
            <a:custGeom>
              <a:avLst/>
              <a:gdLst>
                <a:gd name="T0" fmla="*/ 648 w 648"/>
                <a:gd name="T1" fmla="*/ 12 h 730"/>
                <a:gd name="T2" fmla="*/ 9 w 648"/>
                <a:gd name="T3" fmla="*/ 730 h 730"/>
                <a:gd name="T4" fmla="*/ 0 w 648"/>
                <a:gd name="T5" fmla="*/ 718 h 730"/>
                <a:gd name="T6" fmla="*/ 638 w 648"/>
                <a:gd name="T7" fmla="*/ 0 h 730"/>
                <a:gd name="T8" fmla="*/ 648 w 648"/>
                <a:gd name="T9" fmla="*/ 12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730">
                  <a:moveTo>
                    <a:pt x="648" y="12"/>
                  </a:moveTo>
                  <a:lnTo>
                    <a:pt x="9" y="730"/>
                  </a:lnTo>
                  <a:lnTo>
                    <a:pt x="0" y="718"/>
                  </a:lnTo>
                  <a:lnTo>
                    <a:pt x="638" y="0"/>
                  </a:lnTo>
                  <a:lnTo>
                    <a:pt x="648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8" name="Freeform 376"/>
            <p:cNvSpPr/>
            <p:nvPr/>
          </p:nvSpPr>
          <p:spPr bwMode="auto">
            <a:xfrm>
              <a:off x="8451046" y="5559717"/>
              <a:ext cx="888759" cy="942171"/>
            </a:xfrm>
            <a:custGeom>
              <a:avLst/>
              <a:gdLst>
                <a:gd name="T0" fmla="*/ 638 w 648"/>
                <a:gd name="T1" fmla="*/ 654 h 654"/>
                <a:gd name="T2" fmla="*/ 0 w 648"/>
                <a:gd name="T3" fmla="*/ 10 h 654"/>
                <a:gd name="T4" fmla="*/ 9 w 648"/>
                <a:gd name="T5" fmla="*/ 0 h 654"/>
                <a:gd name="T6" fmla="*/ 648 w 648"/>
                <a:gd name="T7" fmla="*/ 645 h 654"/>
                <a:gd name="T8" fmla="*/ 638 w 648"/>
                <a:gd name="T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4">
                  <a:moveTo>
                    <a:pt x="638" y="654"/>
                  </a:moveTo>
                  <a:lnTo>
                    <a:pt x="0" y="10"/>
                  </a:lnTo>
                  <a:lnTo>
                    <a:pt x="9" y="0"/>
                  </a:lnTo>
                  <a:lnTo>
                    <a:pt x="648" y="645"/>
                  </a:lnTo>
                  <a:lnTo>
                    <a:pt x="638" y="6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9" name="Freeform 377"/>
            <p:cNvSpPr/>
            <p:nvPr/>
          </p:nvSpPr>
          <p:spPr bwMode="auto">
            <a:xfrm>
              <a:off x="8451046" y="5559717"/>
              <a:ext cx="888759" cy="942171"/>
            </a:xfrm>
            <a:custGeom>
              <a:avLst/>
              <a:gdLst>
                <a:gd name="T0" fmla="*/ 648 w 648"/>
                <a:gd name="T1" fmla="*/ 10 h 654"/>
                <a:gd name="T2" fmla="*/ 9 w 648"/>
                <a:gd name="T3" fmla="*/ 654 h 654"/>
                <a:gd name="T4" fmla="*/ 0 w 648"/>
                <a:gd name="T5" fmla="*/ 645 h 654"/>
                <a:gd name="T6" fmla="*/ 638 w 648"/>
                <a:gd name="T7" fmla="*/ 0 h 654"/>
                <a:gd name="T8" fmla="*/ 648 w 648"/>
                <a:gd name="T9" fmla="*/ 10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4">
                  <a:moveTo>
                    <a:pt x="648" y="10"/>
                  </a:moveTo>
                  <a:lnTo>
                    <a:pt x="9" y="654"/>
                  </a:lnTo>
                  <a:lnTo>
                    <a:pt x="0" y="645"/>
                  </a:lnTo>
                  <a:lnTo>
                    <a:pt x="638" y="0"/>
                  </a:lnTo>
                  <a:lnTo>
                    <a:pt x="648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378"/>
            <p:cNvSpPr/>
            <p:nvPr/>
          </p:nvSpPr>
          <p:spPr bwMode="auto">
            <a:xfrm>
              <a:off x="8451046" y="3836724"/>
              <a:ext cx="888759" cy="945053"/>
            </a:xfrm>
            <a:custGeom>
              <a:avLst/>
              <a:gdLst>
                <a:gd name="T0" fmla="*/ 638 w 648"/>
                <a:gd name="T1" fmla="*/ 656 h 656"/>
                <a:gd name="T2" fmla="*/ 0 w 648"/>
                <a:gd name="T3" fmla="*/ 11 h 656"/>
                <a:gd name="T4" fmla="*/ 9 w 648"/>
                <a:gd name="T5" fmla="*/ 0 h 656"/>
                <a:gd name="T6" fmla="*/ 648 w 648"/>
                <a:gd name="T7" fmla="*/ 644 h 656"/>
                <a:gd name="T8" fmla="*/ 638 w 648"/>
                <a:gd name="T9" fmla="*/ 656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6">
                  <a:moveTo>
                    <a:pt x="638" y="656"/>
                  </a:moveTo>
                  <a:lnTo>
                    <a:pt x="0" y="11"/>
                  </a:lnTo>
                  <a:lnTo>
                    <a:pt x="9" y="0"/>
                  </a:lnTo>
                  <a:lnTo>
                    <a:pt x="648" y="644"/>
                  </a:lnTo>
                  <a:lnTo>
                    <a:pt x="638" y="6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379"/>
            <p:cNvSpPr/>
            <p:nvPr/>
          </p:nvSpPr>
          <p:spPr bwMode="auto">
            <a:xfrm>
              <a:off x="8451046" y="3836724"/>
              <a:ext cx="888759" cy="945053"/>
            </a:xfrm>
            <a:custGeom>
              <a:avLst/>
              <a:gdLst>
                <a:gd name="T0" fmla="*/ 648 w 648"/>
                <a:gd name="T1" fmla="*/ 11 h 656"/>
                <a:gd name="T2" fmla="*/ 9 w 648"/>
                <a:gd name="T3" fmla="*/ 656 h 656"/>
                <a:gd name="T4" fmla="*/ 0 w 648"/>
                <a:gd name="T5" fmla="*/ 644 h 656"/>
                <a:gd name="T6" fmla="*/ 638 w 648"/>
                <a:gd name="T7" fmla="*/ 0 h 656"/>
                <a:gd name="T8" fmla="*/ 648 w 648"/>
                <a:gd name="T9" fmla="*/ 11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8" h="656">
                  <a:moveTo>
                    <a:pt x="648" y="11"/>
                  </a:moveTo>
                  <a:lnTo>
                    <a:pt x="9" y="656"/>
                  </a:lnTo>
                  <a:lnTo>
                    <a:pt x="0" y="644"/>
                  </a:lnTo>
                  <a:lnTo>
                    <a:pt x="638" y="0"/>
                  </a:lnTo>
                  <a:lnTo>
                    <a:pt x="648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380"/>
            <p:cNvSpPr/>
            <p:nvPr/>
          </p:nvSpPr>
          <p:spPr bwMode="auto">
            <a:xfrm>
              <a:off x="4878181" y="5417093"/>
              <a:ext cx="877786" cy="695825"/>
            </a:xfrm>
            <a:custGeom>
              <a:avLst/>
              <a:gdLst>
                <a:gd name="T0" fmla="*/ 640 w 640"/>
                <a:gd name="T1" fmla="*/ 11 h 483"/>
                <a:gd name="T2" fmla="*/ 9 w 640"/>
                <a:gd name="T3" fmla="*/ 483 h 483"/>
                <a:gd name="T4" fmla="*/ 0 w 640"/>
                <a:gd name="T5" fmla="*/ 471 h 483"/>
                <a:gd name="T6" fmla="*/ 631 w 640"/>
                <a:gd name="T7" fmla="*/ 0 h 483"/>
                <a:gd name="T8" fmla="*/ 640 w 640"/>
                <a:gd name="T9" fmla="*/ 11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0" h="483">
                  <a:moveTo>
                    <a:pt x="640" y="11"/>
                  </a:moveTo>
                  <a:lnTo>
                    <a:pt x="9" y="483"/>
                  </a:lnTo>
                  <a:lnTo>
                    <a:pt x="0" y="471"/>
                  </a:lnTo>
                  <a:lnTo>
                    <a:pt x="631" y="0"/>
                  </a:lnTo>
                  <a:lnTo>
                    <a:pt x="640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381"/>
            <p:cNvSpPr/>
            <p:nvPr/>
          </p:nvSpPr>
          <p:spPr bwMode="auto">
            <a:xfrm>
              <a:off x="5555722" y="5427178"/>
              <a:ext cx="891503" cy="942171"/>
            </a:xfrm>
            <a:custGeom>
              <a:avLst/>
              <a:gdLst>
                <a:gd name="T0" fmla="*/ 650 w 650"/>
                <a:gd name="T1" fmla="*/ 9 h 654"/>
                <a:gd name="T2" fmla="*/ 9 w 650"/>
                <a:gd name="T3" fmla="*/ 654 h 654"/>
                <a:gd name="T4" fmla="*/ 0 w 650"/>
                <a:gd name="T5" fmla="*/ 644 h 654"/>
                <a:gd name="T6" fmla="*/ 638 w 650"/>
                <a:gd name="T7" fmla="*/ 0 h 654"/>
                <a:gd name="T8" fmla="*/ 650 w 650"/>
                <a:gd name="T9" fmla="*/ 9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654">
                  <a:moveTo>
                    <a:pt x="650" y="9"/>
                  </a:moveTo>
                  <a:lnTo>
                    <a:pt x="9" y="654"/>
                  </a:lnTo>
                  <a:lnTo>
                    <a:pt x="0" y="644"/>
                  </a:lnTo>
                  <a:lnTo>
                    <a:pt x="638" y="0"/>
                  </a:lnTo>
                  <a:lnTo>
                    <a:pt x="650" y="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4" name="Freeform 382"/>
            <p:cNvSpPr/>
            <p:nvPr/>
          </p:nvSpPr>
          <p:spPr bwMode="auto">
            <a:xfrm>
              <a:off x="6378646" y="5320572"/>
              <a:ext cx="891503" cy="946494"/>
            </a:xfrm>
            <a:custGeom>
              <a:avLst/>
              <a:gdLst>
                <a:gd name="T0" fmla="*/ 650 w 650"/>
                <a:gd name="T1" fmla="*/ 12 h 657"/>
                <a:gd name="T2" fmla="*/ 12 w 650"/>
                <a:gd name="T3" fmla="*/ 657 h 657"/>
                <a:gd name="T4" fmla="*/ 0 w 650"/>
                <a:gd name="T5" fmla="*/ 645 h 657"/>
                <a:gd name="T6" fmla="*/ 639 w 650"/>
                <a:gd name="T7" fmla="*/ 0 h 657"/>
                <a:gd name="T8" fmla="*/ 650 w 650"/>
                <a:gd name="T9" fmla="*/ 12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0" h="657">
                  <a:moveTo>
                    <a:pt x="650" y="12"/>
                  </a:moveTo>
                  <a:lnTo>
                    <a:pt x="12" y="657"/>
                  </a:lnTo>
                  <a:lnTo>
                    <a:pt x="0" y="645"/>
                  </a:lnTo>
                  <a:lnTo>
                    <a:pt x="639" y="0"/>
                  </a:lnTo>
                  <a:lnTo>
                    <a:pt x="650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5" name="Rectangle 383"/>
            <p:cNvSpPr>
              <a:spLocks noChangeArrowheads="1"/>
            </p:cNvSpPr>
            <p:nvPr/>
          </p:nvSpPr>
          <p:spPr bwMode="auto">
            <a:xfrm>
              <a:off x="8178109" y="4647798"/>
              <a:ext cx="1426402" cy="106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384"/>
            <p:cNvSpPr/>
            <p:nvPr/>
          </p:nvSpPr>
          <p:spPr bwMode="auto">
            <a:xfrm>
              <a:off x="7912030" y="3907313"/>
              <a:ext cx="82293" cy="2205604"/>
            </a:xfrm>
            <a:custGeom>
              <a:avLst/>
              <a:gdLst>
                <a:gd name="T0" fmla="*/ 60 w 60"/>
                <a:gd name="T1" fmla="*/ 1531 h 1531"/>
                <a:gd name="T2" fmla="*/ 0 w 60"/>
                <a:gd name="T3" fmla="*/ 1531 h 1531"/>
                <a:gd name="T4" fmla="*/ 0 w 60"/>
                <a:gd name="T5" fmla="*/ 76 h 1531"/>
                <a:gd name="T6" fmla="*/ 60 w 60"/>
                <a:gd name="T7" fmla="*/ 0 h 1531"/>
                <a:gd name="T8" fmla="*/ 60 w 60"/>
                <a:gd name="T9" fmla="*/ 1531 h 1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1531">
                  <a:moveTo>
                    <a:pt x="60" y="1531"/>
                  </a:moveTo>
                  <a:lnTo>
                    <a:pt x="0" y="1531"/>
                  </a:lnTo>
                  <a:lnTo>
                    <a:pt x="0" y="76"/>
                  </a:lnTo>
                  <a:lnTo>
                    <a:pt x="60" y="0"/>
                  </a:lnTo>
                  <a:lnTo>
                    <a:pt x="60" y="15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Rectangle 385"/>
            <p:cNvSpPr>
              <a:spLocks noChangeArrowheads="1"/>
            </p:cNvSpPr>
            <p:nvPr/>
          </p:nvSpPr>
          <p:spPr bwMode="auto">
            <a:xfrm>
              <a:off x="7887342" y="4487888"/>
              <a:ext cx="131668" cy="162503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Rectangle 386"/>
            <p:cNvSpPr>
              <a:spLocks noChangeArrowheads="1"/>
            </p:cNvSpPr>
            <p:nvPr/>
          </p:nvSpPr>
          <p:spPr bwMode="auto">
            <a:xfrm>
              <a:off x="7844825" y="4188237"/>
              <a:ext cx="216704" cy="25499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Rectangle 387"/>
            <p:cNvSpPr>
              <a:spLocks noChangeArrowheads="1"/>
            </p:cNvSpPr>
            <p:nvPr/>
          </p:nvSpPr>
          <p:spPr bwMode="auto">
            <a:xfrm>
              <a:off x="7835223" y="4183916"/>
              <a:ext cx="235905" cy="4178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388"/>
            <p:cNvSpPr>
              <a:spLocks noChangeArrowheads="1"/>
            </p:cNvSpPr>
            <p:nvPr/>
          </p:nvSpPr>
          <p:spPr bwMode="auto">
            <a:xfrm>
              <a:off x="7835223" y="4402891"/>
              <a:ext cx="235905" cy="40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1" name="Rectangle 389"/>
            <p:cNvSpPr>
              <a:spLocks noChangeArrowheads="1"/>
            </p:cNvSpPr>
            <p:nvPr/>
          </p:nvSpPr>
          <p:spPr bwMode="auto">
            <a:xfrm>
              <a:off x="7835223" y="4255946"/>
              <a:ext cx="235905" cy="4466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2" name="Rectangle 390"/>
            <p:cNvSpPr>
              <a:spLocks noChangeArrowheads="1"/>
            </p:cNvSpPr>
            <p:nvPr/>
          </p:nvSpPr>
          <p:spPr bwMode="auto">
            <a:xfrm>
              <a:off x="7835223" y="4330859"/>
              <a:ext cx="235905" cy="40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Rectangle 391"/>
            <p:cNvSpPr>
              <a:spLocks noChangeArrowheads="1"/>
            </p:cNvSpPr>
            <p:nvPr/>
          </p:nvSpPr>
          <p:spPr bwMode="auto">
            <a:xfrm>
              <a:off x="5808085" y="4881179"/>
              <a:ext cx="237277" cy="849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Rectangle 392"/>
            <p:cNvSpPr>
              <a:spLocks noChangeArrowheads="1"/>
            </p:cNvSpPr>
            <p:nvPr/>
          </p:nvSpPr>
          <p:spPr bwMode="auto">
            <a:xfrm>
              <a:off x="5795741" y="4881179"/>
              <a:ext cx="261965" cy="129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Rectangle 393"/>
            <p:cNvSpPr>
              <a:spLocks noChangeArrowheads="1"/>
            </p:cNvSpPr>
            <p:nvPr/>
          </p:nvSpPr>
          <p:spPr bwMode="auto">
            <a:xfrm>
              <a:off x="5795741" y="4951771"/>
              <a:ext cx="261965" cy="144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394"/>
            <p:cNvSpPr>
              <a:spLocks noChangeArrowheads="1"/>
            </p:cNvSpPr>
            <p:nvPr/>
          </p:nvSpPr>
          <p:spPr bwMode="auto">
            <a:xfrm>
              <a:off x="5795741" y="4904229"/>
              <a:ext cx="261965" cy="144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Rectangle 395"/>
            <p:cNvSpPr>
              <a:spLocks noChangeArrowheads="1"/>
            </p:cNvSpPr>
            <p:nvPr/>
          </p:nvSpPr>
          <p:spPr bwMode="auto">
            <a:xfrm>
              <a:off x="5795741" y="4928721"/>
              <a:ext cx="261965" cy="1296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8" name="Rectangle 396"/>
            <p:cNvSpPr>
              <a:spLocks noChangeArrowheads="1"/>
            </p:cNvSpPr>
            <p:nvPr/>
          </p:nvSpPr>
          <p:spPr bwMode="auto">
            <a:xfrm>
              <a:off x="10205247" y="5190915"/>
              <a:ext cx="12344" cy="1276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Rectangle 397"/>
            <p:cNvSpPr>
              <a:spLocks noChangeArrowheads="1"/>
            </p:cNvSpPr>
            <p:nvPr/>
          </p:nvSpPr>
          <p:spPr bwMode="auto">
            <a:xfrm>
              <a:off x="10212104" y="5293199"/>
              <a:ext cx="86408" cy="475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Rectangle 398"/>
            <p:cNvSpPr>
              <a:spLocks noChangeArrowheads="1"/>
            </p:cNvSpPr>
            <p:nvPr/>
          </p:nvSpPr>
          <p:spPr bwMode="auto">
            <a:xfrm>
              <a:off x="10288911" y="5190915"/>
              <a:ext cx="13715" cy="127639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Rectangle 399"/>
            <p:cNvSpPr>
              <a:spLocks noChangeArrowheads="1"/>
            </p:cNvSpPr>
            <p:nvPr/>
          </p:nvSpPr>
          <p:spPr bwMode="auto">
            <a:xfrm>
              <a:off x="9858247" y="4682373"/>
              <a:ext cx="16459" cy="114674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Rectangle 400"/>
            <p:cNvSpPr>
              <a:spLocks noChangeArrowheads="1"/>
            </p:cNvSpPr>
            <p:nvPr/>
          </p:nvSpPr>
          <p:spPr bwMode="auto">
            <a:xfrm>
              <a:off x="5681904" y="4958974"/>
              <a:ext cx="375802" cy="138300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Rectangle 401"/>
            <p:cNvSpPr>
              <a:spLocks noChangeArrowheads="1"/>
            </p:cNvSpPr>
            <p:nvPr/>
          </p:nvSpPr>
          <p:spPr bwMode="auto">
            <a:xfrm>
              <a:off x="5814943" y="4846604"/>
              <a:ext cx="223561" cy="4033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Rectangle 402"/>
            <p:cNvSpPr>
              <a:spLocks noChangeArrowheads="1"/>
            </p:cNvSpPr>
            <p:nvPr/>
          </p:nvSpPr>
          <p:spPr bwMode="auto">
            <a:xfrm>
              <a:off x="5947983" y="4764488"/>
              <a:ext cx="74063" cy="8211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403"/>
            <p:cNvSpPr>
              <a:spLocks noChangeArrowheads="1"/>
            </p:cNvSpPr>
            <p:nvPr/>
          </p:nvSpPr>
          <p:spPr bwMode="auto">
            <a:xfrm>
              <a:off x="11216073" y="6225287"/>
              <a:ext cx="983396" cy="17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Rectangle 404"/>
            <p:cNvSpPr>
              <a:spLocks noChangeArrowheads="1"/>
            </p:cNvSpPr>
            <p:nvPr/>
          </p:nvSpPr>
          <p:spPr bwMode="auto">
            <a:xfrm>
              <a:off x="11216073" y="6262744"/>
              <a:ext cx="983396" cy="17288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7" name="Rectangle 405"/>
            <p:cNvSpPr>
              <a:spLocks noChangeArrowheads="1"/>
            </p:cNvSpPr>
            <p:nvPr/>
          </p:nvSpPr>
          <p:spPr bwMode="auto">
            <a:xfrm>
              <a:off x="11216073" y="6297319"/>
              <a:ext cx="983396" cy="2016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Rectangle 406"/>
            <p:cNvSpPr>
              <a:spLocks noChangeArrowheads="1"/>
            </p:cNvSpPr>
            <p:nvPr/>
          </p:nvSpPr>
          <p:spPr bwMode="auto">
            <a:xfrm>
              <a:off x="11246247" y="6212321"/>
              <a:ext cx="106980" cy="1570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Rectangle 407"/>
            <p:cNvSpPr>
              <a:spLocks noChangeArrowheads="1"/>
            </p:cNvSpPr>
            <p:nvPr/>
          </p:nvSpPr>
          <p:spPr bwMode="auto">
            <a:xfrm>
              <a:off x="12059571" y="6212321"/>
              <a:ext cx="109723" cy="1570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Rectangle 408"/>
            <p:cNvSpPr>
              <a:spLocks noChangeArrowheads="1"/>
            </p:cNvSpPr>
            <p:nvPr/>
          </p:nvSpPr>
          <p:spPr bwMode="auto">
            <a:xfrm>
              <a:off x="11855212" y="6212321"/>
              <a:ext cx="109723" cy="1570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409"/>
            <p:cNvSpPr>
              <a:spLocks noChangeArrowheads="1"/>
            </p:cNvSpPr>
            <p:nvPr/>
          </p:nvSpPr>
          <p:spPr bwMode="auto">
            <a:xfrm>
              <a:off x="11450608" y="6212321"/>
              <a:ext cx="106980" cy="1570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2" name="Rectangle 410"/>
            <p:cNvSpPr>
              <a:spLocks noChangeArrowheads="1"/>
            </p:cNvSpPr>
            <p:nvPr/>
          </p:nvSpPr>
          <p:spPr bwMode="auto">
            <a:xfrm>
              <a:off x="11653595" y="6212321"/>
              <a:ext cx="106980" cy="157030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411"/>
            <p:cNvSpPr/>
            <p:nvPr/>
          </p:nvSpPr>
          <p:spPr bwMode="auto">
            <a:xfrm>
              <a:off x="5230666" y="3637917"/>
              <a:ext cx="49376" cy="416342"/>
            </a:xfrm>
            <a:custGeom>
              <a:avLst/>
              <a:gdLst>
                <a:gd name="T0" fmla="*/ 19 w 36"/>
                <a:gd name="T1" fmla="*/ 289 h 289"/>
                <a:gd name="T2" fmla="*/ 0 w 36"/>
                <a:gd name="T3" fmla="*/ 270 h 289"/>
                <a:gd name="T4" fmla="*/ 19 w 36"/>
                <a:gd name="T5" fmla="*/ 0 h 289"/>
                <a:gd name="T6" fmla="*/ 36 w 36"/>
                <a:gd name="T7" fmla="*/ 270 h 289"/>
                <a:gd name="T8" fmla="*/ 19 w 36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289">
                  <a:moveTo>
                    <a:pt x="19" y="289"/>
                  </a:moveTo>
                  <a:lnTo>
                    <a:pt x="0" y="270"/>
                  </a:lnTo>
                  <a:lnTo>
                    <a:pt x="19" y="0"/>
                  </a:lnTo>
                  <a:lnTo>
                    <a:pt x="36" y="270"/>
                  </a:lnTo>
                  <a:lnTo>
                    <a:pt x="19" y="2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Oval 412"/>
            <p:cNvSpPr>
              <a:spLocks noChangeArrowheads="1"/>
            </p:cNvSpPr>
            <p:nvPr/>
          </p:nvSpPr>
          <p:spPr bwMode="auto">
            <a:xfrm>
              <a:off x="5094884" y="3904433"/>
              <a:ext cx="325056" cy="31405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Oval 413"/>
            <p:cNvSpPr>
              <a:spLocks noChangeArrowheads="1"/>
            </p:cNvSpPr>
            <p:nvPr/>
          </p:nvSpPr>
          <p:spPr bwMode="auto">
            <a:xfrm>
              <a:off x="9618228" y="5362349"/>
              <a:ext cx="1219300" cy="115682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414"/>
            <p:cNvSpPr/>
            <p:nvPr/>
          </p:nvSpPr>
          <p:spPr bwMode="auto">
            <a:xfrm>
              <a:off x="4495520" y="5283115"/>
              <a:ext cx="3465886" cy="535915"/>
            </a:xfrm>
            <a:custGeom>
              <a:avLst/>
              <a:gdLst>
                <a:gd name="T0" fmla="*/ 1069 w 1069"/>
                <a:gd name="T1" fmla="*/ 144 h 157"/>
                <a:gd name="T2" fmla="*/ 539 w 1069"/>
                <a:gd name="T3" fmla="*/ 0 h 157"/>
                <a:gd name="T4" fmla="*/ 0 w 1069"/>
                <a:gd name="T5" fmla="*/ 157 h 157"/>
                <a:gd name="T6" fmla="*/ 546 w 1069"/>
                <a:gd name="T7" fmla="*/ 54 h 157"/>
                <a:gd name="T8" fmla="*/ 1069 w 1069"/>
                <a:gd name="T9" fmla="*/ 14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157">
                  <a:moveTo>
                    <a:pt x="1069" y="144"/>
                  </a:moveTo>
                  <a:cubicBezTo>
                    <a:pt x="1005" y="61"/>
                    <a:pt x="792" y="0"/>
                    <a:pt x="539" y="0"/>
                  </a:cubicBezTo>
                  <a:cubicBezTo>
                    <a:pt x="272" y="0"/>
                    <a:pt x="50" y="67"/>
                    <a:pt x="0" y="157"/>
                  </a:cubicBezTo>
                  <a:cubicBezTo>
                    <a:pt x="105" y="96"/>
                    <a:pt x="310" y="54"/>
                    <a:pt x="546" y="54"/>
                  </a:cubicBezTo>
                  <a:cubicBezTo>
                    <a:pt x="766" y="54"/>
                    <a:pt x="959" y="90"/>
                    <a:pt x="1069" y="1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7" name="Freeform 415"/>
            <p:cNvSpPr/>
            <p:nvPr/>
          </p:nvSpPr>
          <p:spPr bwMode="auto">
            <a:xfrm>
              <a:off x="5370564" y="5746999"/>
              <a:ext cx="451237" cy="286685"/>
            </a:xfrm>
            <a:custGeom>
              <a:avLst/>
              <a:gdLst>
                <a:gd name="T0" fmla="*/ 139 w 139"/>
                <a:gd name="T1" fmla="*/ 77 h 84"/>
                <a:gd name="T2" fmla="*/ 70 w 139"/>
                <a:gd name="T3" fmla="*/ 0 h 84"/>
                <a:gd name="T4" fmla="*/ 0 w 139"/>
                <a:gd name="T5" fmla="*/ 84 h 84"/>
                <a:gd name="T6" fmla="*/ 71 w 139"/>
                <a:gd name="T7" fmla="*/ 29 h 84"/>
                <a:gd name="T8" fmla="*/ 139 w 139"/>
                <a:gd name="T9" fmla="*/ 7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4">
                  <a:moveTo>
                    <a:pt x="139" y="77"/>
                  </a:moveTo>
                  <a:cubicBezTo>
                    <a:pt x="131" y="33"/>
                    <a:pt x="103" y="0"/>
                    <a:pt x="70" y="0"/>
                  </a:cubicBezTo>
                  <a:cubicBezTo>
                    <a:pt x="35" y="0"/>
                    <a:pt x="6" y="36"/>
                    <a:pt x="0" y="84"/>
                  </a:cubicBezTo>
                  <a:cubicBezTo>
                    <a:pt x="13" y="51"/>
                    <a:pt x="40" y="29"/>
                    <a:pt x="71" y="29"/>
                  </a:cubicBezTo>
                  <a:cubicBezTo>
                    <a:pt x="99" y="29"/>
                    <a:pt x="124" y="48"/>
                    <a:pt x="13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Oval 416"/>
            <p:cNvSpPr>
              <a:spLocks noChangeArrowheads="1"/>
            </p:cNvSpPr>
            <p:nvPr/>
          </p:nvSpPr>
          <p:spPr bwMode="auto">
            <a:xfrm>
              <a:off x="11103608" y="5741235"/>
              <a:ext cx="106980" cy="10804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Rectangle 417"/>
            <p:cNvSpPr>
              <a:spLocks noChangeArrowheads="1"/>
            </p:cNvSpPr>
            <p:nvPr/>
          </p:nvSpPr>
          <p:spPr bwMode="auto">
            <a:xfrm>
              <a:off x="9112130" y="5651917"/>
              <a:ext cx="460837" cy="857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418"/>
            <p:cNvSpPr>
              <a:spLocks noChangeArrowheads="1"/>
            </p:cNvSpPr>
            <p:nvPr/>
          </p:nvSpPr>
          <p:spPr bwMode="auto">
            <a:xfrm>
              <a:off x="8213769" y="5651917"/>
              <a:ext cx="458095" cy="857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Oval 419"/>
            <p:cNvSpPr>
              <a:spLocks noChangeArrowheads="1"/>
            </p:cNvSpPr>
            <p:nvPr/>
          </p:nvSpPr>
          <p:spPr bwMode="auto">
            <a:xfrm>
              <a:off x="8865251" y="4273234"/>
              <a:ext cx="61720" cy="6771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2" name="Oval 420"/>
            <p:cNvSpPr>
              <a:spLocks noChangeArrowheads="1"/>
            </p:cNvSpPr>
            <p:nvPr/>
          </p:nvSpPr>
          <p:spPr bwMode="auto">
            <a:xfrm>
              <a:off x="8865251" y="5108799"/>
              <a:ext cx="61720" cy="6915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3" name="Oval 421"/>
            <p:cNvSpPr>
              <a:spLocks noChangeArrowheads="1"/>
            </p:cNvSpPr>
            <p:nvPr/>
          </p:nvSpPr>
          <p:spPr bwMode="auto">
            <a:xfrm>
              <a:off x="8862509" y="5860808"/>
              <a:ext cx="64463" cy="6483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Rectangle 422"/>
            <p:cNvSpPr>
              <a:spLocks noChangeArrowheads="1"/>
            </p:cNvSpPr>
            <p:nvPr/>
          </p:nvSpPr>
          <p:spPr bwMode="auto">
            <a:xfrm>
              <a:off x="1602939" y="5303284"/>
              <a:ext cx="363459" cy="857175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Rectangle 423"/>
            <p:cNvSpPr>
              <a:spLocks noChangeArrowheads="1"/>
            </p:cNvSpPr>
            <p:nvPr/>
          </p:nvSpPr>
          <p:spPr bwMode="auto">
            <a:xfrm>
              <a:off x="176536" y="4467719"/>
              <a:ext cx="408719" cy="209611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Freeform 424"/>
            <p:cNvSpPr>
              <a:spLocks noEditPoints="1"/>
            </p:cNvSpPr>
            <p:nvPr/>
          </p:nvSpPr>
          <p:spPr bwMode="auto">
            <a:xfrm>
              <a:off x="587999" y="3613426"/>
              <a:ext cx="1226158" cy="1960697"/>
            </a:xfrm>
            <a:custGeom>
              <a:avLst/>
              <a:gdLst>
                <a:gd name="T0" fmla="*/ 865 w 894"/>
                <a:gd name="T1" fmla="*/ 133 h 1361"/>
                <a:gd name="T2" fmla="*/ 319 w 894"/>
                <a:gd name="T3" fmla="*/ 121 h 1361"/>
                <a:gd name="T4" fmla="*/ 312 w 894"/>
                <a:gd name="T5" fmla="*/ 48 h 1361"/>
                <a:gd name="T6" fmla="*/ 293 w 894"/>
                <a:gd name="T7" fmla="*/ 0 h 1361"/>
                <a:gd name="T8" fmla="*/ 282 w 894"/>
                <a:gd name="T9" fmla="*/ 48 h 1361"/>
                <a:gd name="T10" fmla="*/ 260 w 894"/>
                <a:gd name="T11" fmla="*/ 121 h 1361"/>
                <a:gd name="T12" fmla="*/ 253 w 894"/>
                <a:gd name="T13" fmla="*/ 126 h 1361"/>
                <a:gd name="T14" fmla="*/ 90 w 894"/>
                <a:gd name="T15" fmla="*/ 121 h 1361"/>
                <a:gd name="T16" fmla="*/ 71 w 894"/>
                <a:gd name="T17" fmla="*/ 112 h 1361"/>
                <a:gd name="T18" fmla="*/ 69 w 894"/>
                <a:gd name="T19" fmla="*/ 121 h 1361"/>
                <a:gd name="T20" fmla="*/ 52 w 894"/>
                <a:gd name="T21" fmla="*/ 112 h 1361"/>
                <a:gd name="T22" fmla="*/ 48 w 894"/>
                <a:gd name="T23" fmla="*/ 121 h 1361"/>
                <a:gd name="T24" fmla="*/ 31 w 894"/>
                <a:gd name="T25" fmla="*/ 112 h 1361"/>
                <a:gd name="T26" fmla="*/ 29 w 894"/>
                <a:gd name="T27" fmla="*/ 121 h 1361"/>
                <a:gd name="T28" fmla="*/ 10 w 894"/>
                <a:gd name="T29" fmla="*/ 112 h 1361"/>
                <a:gd name="T30" fmla="*/ 0 w 894"/>
                <a:gd name="T31" fmla="*/ 124 h 1361"/>
                <a:gd name="T32" fmla="*/ 10 w 894"/>
                <a:gd name="T33" fmla="*/ 183 h 1361"/>
                <a:gd name="T34" fmla="*/ 29 w 894"/>
                <a:gd name="T35" fmla="*/ 200 h 1361"/>
                <a:gd name="T36" fmla="*/ 31 w 894"/>
                <a:gd name="T37" fmla="*/ 190 h 1361"/>
                <a:gd name="T38" fmla="*/ 48 w 894"/>
                <a:gd name="T39" fmla="*/ 200 h 1361"/>
                <a:gd name="T40" fmla="*/ 52 w 894"/>
                <a:gd name="T41" fmla="*/ 190 h 1361"/>
                <a:gd name="T42" fmla="*/ 69 w 894"/>
                <a:gd name="T43" fmla="*/ 200 h 1361"/>
                <a:gd name="T44" fmla="*/ 71 w 894"/>
                <a:gd name="T45" fmla="*/ 190 h 1361"/>
                <a:gd name="T46" fmla="*/ 90 w 894"/>
                <a:gd name="T47" fmla="*/ 200 h 1361"/>
                <a:gd name="T48" fmla="*/ 90 w 894"/>
                <a:gd name="T49" fmla="*/ 183 h 1361"/>
                <a:gd name="T50" fmla="*/ 253 w 894"/>
                <a:gd name="T51" fmla="*/ 188 h 1361"/>
                <a:gd name="T52" fmla="*/ 260 w 894"/>
                <a:gd name="T53" fmla="*/ 1361 h 1361"/>
                <a:gd name="T54" fmla="*/ 315 w 894"/>
                <a:gd name="T55" fmla="*/ 188 h 1361"/>
                <a:gd name="T56" fmla="*/ 319 w 894"/>
                <a:gd name="T57" fmla="*/ 181 h 1361"/>
                <a:gd name="T58" fmla="*/ 865 w 894"/>
                <a:gd name="T59" fmla="*/ 169 h 1361"/>
                <a:gd name="T60" fmla="*/ 894 w 894"/>
                <a:gd name="T61" fmla="*/ 138 h 1361"/>
                <a:gd name="T62" fmla="*/ 90 w 894"/>
                <a:gd name="T63" fmla="*/ 164 h 1361"/>
                <a:gd name="T64" fmla="*/ 253 w 894"/>
                <a:gd name="T65" fmla="*/ 145 h 1361"/>
                <a:gd name="T66" fmla="*/ 90 w 894"/>
                <a:gd name="T67" fmla="*/ 164 h 1361"/>
                <a:gd name="T68" fmla="*/ 277 w 894"/>
                <a:gd name="T69" fmla="*/ 1121 h 1361"/>
                <a:gd name="T70" fmla="*/ 282 w 894"/>
                <a:gd name="T71" fmla="*/ 202 h 1361"/>
                <a:gd name="T72" fmla="*/ 298 w 894"/>
                <a:gd name="T73" fmla="*/ 202 h 1361"/>
                <a:gd name="T74" fmla="*/ 865 w 894"/>
                <a:gd name="T75" fmla="*/ 162 h 1361"/>
                <a:gd name="T76" fmla="*/ 319 w 894"/>
                <a:gd name="T77" fmla="*/ 164 h 1361"/>
                <a:gd name="T78" fmla="*/ 865 w 894"/>
                <a:gd name="T79" fmla="*/ 145 h 1361"/>
                <a:gd name="T80" fmla="*/ 865 w 894"/>
                <a:gd name="T81" fmla="*/ 162 h 1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94" h="1361">
                  <a:moveTo>
                    <a:pt x="865" y="138"/>
                  </a:moveTo>
                  <a:lnTo>
                    <a:pt x="865" y="133"/>
                  </a:lnTo>
                  <a:lnTo>
                    <a:pt x="319" y="126"/>
                  </a:lnTo>
                  <a:lnTo>
                    <a:pt x="319" y="121"/>
                  </a:lnTo>
                  <a:lnTo>
                    <a:pt x="315" y="121"/>
                  </a:lnTo>
                  <a:lnTo>
                    <a:pt x="312" y="48"/>
                  </a:lnTo>
                  <a:lnTo>
                    <a:pt x="293" y="48"/>
                  </a:lnTo>
                  <a:lnTo>
                    <a:pt x="293" y="0"/>
                  </a:lnTo>
                  <a:lnTo>
                    <a:pt x="282" y="0"/>
                  </a:lnTo>
                  <a:lnTo>
                    <a:pt x="282" y="48"/>
                  </a:lnTo>
                  <a:lnTo>
                    <a:pt x="260" y="48"/>
                  </a:lnTo>
                  <a:lnTo>
                    <a:pt x="260" y="121"/>
                  </a:lnTo>
                  <a:lnTo>
                    <a:pt x="253" y="121"/>
                  </a:lnTo>
                  <a:lnTo>
                    <a:pt x="253" y="126"/>
                  </a:lnTo>
                  <a:lnTo>
                    <a:pt x="90" y="124"/>
                  </a:lnTo>
                  <a:lnTo>
                    <a:pt x="90" y="121"/>
                  </a:lnTo>
                  <a:lnTo>
                    <a:pt x="90" y="112"/>
                  </a:lnTo>
                  <a:lnTo>
                    <a:pt x="71" y="112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9" y="112"/>
                  </a:lnTo>
                  <a:lnTo>
                    <a:pt x="52" y="112"/>
                  </a:lnTo>
                  <a:lnTo>
                    <a:pt x="52" y="121"/>
                  </a:lnTo>
                  <a:lnTo>
                    <a:pt x="48" y="121"/>
                  </a:lnTo>
                  <a:lnTo>
                    <a:pt x="48" y="112"/>
                  </a:lnTo>
                  <a:lnTo>
                    <a:pt x="31" y="112"/>
                  </a:lnTo>
                  <a:lnTo>
                    <a:pt x="31" y="121"/>
                  </a:lnTo>
                  <a:lnTo>
                    <a:pt x="29" y="121"/>
                  </a:lnTo>
                  <a:lnTo>
                    <a:pt x="29" y="112"/>
                  </a:lnTo>
                  <a:lnTo>
                    <a:pt x="10" y="112"/>
                  </a:lnTo>
                  <a:lnTo>
                    <a:pt x="10" y="124"/>
                  </a:lnTo>
                  <a:lnTo>
                    <a:pt x="0" y="124"/>
                  </a:lnTo>
                  <a:lnTo>
                    <a:pt x="0" y="183"/>
                  </a:lnTo>
                  <a:lnTo>
                    <a:pt x="10" y="183"/>
                  </a:lnTo>
                  <a:lnTo>
                    <a:pt x="10" y="200"/>
                  </a:lnTo>
                  <a:lnTo>
                    <a:pt x="29" y="200"/>
                  </a:lnTo>
                  <a:lnTo>
                    <a:pt x="29" y="190"/>
                  </a:lnTo>
                  <a:lnTo>
                    <a:pt x="31" y="190"/>
                  </a:lnTo>
                  <a:lnTo>
                    <a:pt x="31" y="200"/>
                  </a:lnTo>
                  <a:lnTo>
                    <a:pt x="48" y="200"/>
                  </a:lnTo>
                  <a:lnTo>
                    <a:pt x="48" y="190"/>
                  </a:lnTo>
                  <a:lnTo>
                    <a:pt x="52" y="190"/>
                  </a:lnTo>
                  <a:lnTo>
                    <a:pt x="52" y="200"/>
                  </a:lnTo>
                  <a:lnTo>
                    <a:pt x="69" y="200"/>
                  </a:lnTo>
                  <a:lnTo>
                    <a:pt x="69" y="190"/>
                  </a:lnTo>
                  <a:lnTo>
                    <a:pt x="71" y="190"/>
                  </a:lnTo>
                  <a:lnTo>
                    <a:pt x="71" y="200"/>
                  </a:lnTo>
                  <a:lnTo>
                    <a:pt x="90" y="200"/>
                  </a:lnTo>
                  <a:lnTo>
                    <a:pt x="90" y="190"/>
                  </a:lnTo>
                  <a:lnTo>
                    <a:pt x="90" y="183"/>
                  </a:lnTo>
                  <a:lnTo>
                    <a:pt x="253" y="181"/>
                  </a:lnTo>
                  <a:lnTo>
                    <a:pt x="253" y="188"/>
                  </a:lnTo>
                  <a:lnTo>
                    <a:pt x="260" y="188"/>
                  </a:lnTo>
                  <a:lnTo>
                    <a:pt x="260" y="1361"/>
                  </a:lnTo>
                  <a:lnTo>
                    <a:pt x="315" y="1361"/>
                  </a:lnTo>
                  <a:lnTo>
                    <a:pt x="315" y="188"/>
                  </a:lnTo>
                  <a:lnTo>
                    <a:pt x="319" y="188"/>
                  </a:lnTo>
                  <a:lnTo>
                    <a:pt x="319" y="181"/>
                  </a:lnTo>
                  <a:lnTo>
                    <a:pt x="865" y="173"/>
                  </a:lnTo>
                  <a:lnTo>
                    <a:pt x="865" y="169"/>
                  </a:lnTo>
                  <a:lnTo>
                    <a:pt x="894" y="169"/>
                  </a:lnTo>
                  <a:lnTo>
                    <a:pt x="894" y="138"/>
                  </a:lnTo>
                  <a:lnTo>
                    <a:pt x="865" y="138"/>
                  </a:lnTo>
                  <a:close/>
                  <a:moveTo>
                    <a:pt x="90" y="164"/>
                  </a:moveTo>
                  <a:lnTo>
                    <a:pt x="90" y="143"/>
                  </a:lnTo>
                  <a:lnTo>
                    <a:pt x="253" y="145"/>
                  </a:lnTo>
                  <a:lnTo>
                    <a:pt x="253" y="164"/>
                  </a:lnTo>
                  <a:lnTo>
                    <a:pt x="90" y="164"/>
                  </a:lnTo>
                  <a:close/>
                  <a:moveTo>
                    <a:pt x="298" y="1121"/>
                  </a:moveTo>
                  <a:lnTo>
                    <a:pt x="277" y="1121"/>
                  </a:lnTo>
                  <a:lnTo>
                    <a:pt x="277" y="202"/>
                  </a:lnTo>
                  <a:lnTo>
                    <a:pt x="282" y="202"/>
                  </a:lnTo>
                  <a:lnTo>
                    <a:pt x="293" y="202"/>
                  </a:lnTo>
                  <a:lnTo>
                    <a:pt x="298" y="202"/>
                  </a:lnTo>
                  <a:lnTo>
                    <a:pt x="298" y="1121"/>
                  </a:lnTo>
                  <a:close/>
                  <a:moveTo>
                    <a:pt x="865" y="162"/>
                  </a:moveTo>
                  <a:lnTo>
                    <a:pt x="865" y="162"/>
                  </a:lnTo>
                  <a:lnTo>
                    <a:pt x="319" y="164"/>
                  </a:lnTo>
                  <a:lnTo>
                    <a:pt x="319" y="145"/>
                  </a:lnTo>
                  <a:lnTo>
                    <a:pt x="865" y="145"/>
                  </a:lnTo>
                  <a:lnTo>
                    <a:pt x="865" y="145"/>
                  </a:lnTo>
                  <a:lnTo>
                    <a:pt x="865" y="16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Freeform 425"/>
            <p:cNvSpPr/>
            <p:nvPr/>
          </p:nvSpPr>
          <p:spPr bwMode="auto">
            <a:xfrm>
              <a:off x="11650852" y="5275912"/>
              <a:ext cx="135782" cy="1277839"/>
            </a:xfrm>
            <a:custGeom>
              <a:avLst/>
              <a:gdLst>
                <a:gd name="T0" fmla="*/ 99 w 99"/>
                <a:gd name="T1" fmla="*/ 887 h 887"/>
                <a:gd name="T2" fmla="*/ 0 w 99"/>
                <a:gd name="T3" fmla="*/ 887 h 887"/>
                <a:gd name="T4" fmla="*/ 40 w 99"/>
                <a:gd name="T5" fmla="*/ 0 h 887"/>
                <a:gd name="T6" fmla="*/ 59 w 99"/>
                <a:gd name="T7" fmla="*/ 0 h 887"/>
                <a:gd name="T8" fmla="*/ 99 w 99"/>
                <a:gd name="T9" fmla="*/ 887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887">
                  <a:moveTo>
                    <a:pt x="99" y="887"/>
                  </a:moveTo>
                  <a:lnTo>
                    <a:pt x="0" y="887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99" y="8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Freeform 426"/>
            <p:cNvSpPr/>
            <p:nvPr/>
          </p:nvSpPr>
          <p:spPr bwMode="auto">
            <a:xfrm>
              <a:off x="11683769" y="4866775"/>
              <a:ext cx="74063" cy="393292"/>
            </a:xfrm>
            <a:custGeom>
              <a:avLst/>
              <a:gdLst>
                <a:gd name="T0" fmla="*/ 15 w 23"/>
                <a:gd name="T1" fmla="*/ 114 h 115"/>
                <a:gd name="T2" fmla="*/ 23 w 23"/>
                <a:gd name="T3" fmla="*/ 85 h 115"/>
                <a:gd name="T4" fmla="*/ 14 w 23"/>
                <a:gd name="T5" fmla="*/ 0 h 115"/>
                <a:gd name="T6" fmla="*/ 11 w 23"/>
                <a:gd name="T7" fmla="*/ 0 h 115"/>
                <a:gd name="T8" fmla="*/ 0 w 23"/>
                <a:gd name="T9" fmla="*/ 85 h 115"/>
                <a:gd name="T10" fmla="*/ 7 w 23"/>
                <a:gd name="T11" fmla="*/ 115 h 115"/>
                <a:gd name="T12" fmla="*/ 12 w 23"/>
                <a:gd name="T13" fmla="*/ 112 h 115"/>
                <a:gd name="T14" fmla="*/ 15 w 23"/>
                <a:gd name="T15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15">
                  <a:moveTo>
                    <a:pt x="15" y="114"/>
                  </a:moveTo>
                  <a:cubicBezTo>
                    <a:pt x="17" y="108"/>
                    <a:pt x="22" y="91"/>
                    <a:pt x="23" y="85"/>
                  </a:cubicBezTo>
                  <a:cubicBezTo>
                    <a:pt x="23" y="85"/>
                    <a:pt x="17" y="0"/>
                    <a:pt x="1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8" y="0"/>
                    <a:pt x="0" y="85"/>
                    <a:pt x="0" y="85"/>
                  </a:cubicBezTo>
                  <a:cubicBezTo>
                    <a:pt x="0" y="92"/>
                    <a:pt x="5" y="109"/>
                    <a:pt x="7" y="115"/>
                  </a:cubicBezTo>
                  <a:cubicBezTo>
                    <a:pt x="10" y="113"/>
                    <a:pt x="9" y="112"/>
                    <a:pt x="12" y="112"/>
                  </a:cubicBezTo>
                  <a:cubicBezTo>
                    <a:pt x="14" y="112"/>
                    <a:pt x="13" y="113"/>
                    <a:pt x="15" y="1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Freeform 427"/>
            <p:cNvSpPr/>
            <p:nvPr/>
          </p:nvSpPr>
          <p:spPr bwMode="auto">
            <a:xfrm>
              <a:off x="11735892" y="5293201"/>
              <a:ext cx="316827" cy="256432"/>
            </a:xfrm>
            <a:custGeom>
              <a:avLst/>
              <a:gdLst>
                <a:gd name="T0" fmla="*/ 0 w 98"/>
                <a:gd name="T1" fmla="*/ 7 h 75"/>
                <a:gd name="T2" fmla="*/ 20 w 98"/>
                <a:gd name="T3" fmla="*/ 30 h 75"/>
                <a:gd name="T4" fmla="*/ 94 w 98"/>
                <a:gd name="T5" fmla="*/ 73 h 75"/>
                <a:gd name="T6" fmla="*/ 95 w 98"/>
                <a:gd name="T7" fmla="*/ 70 h 75"/>
                <a:gd name="T8" fmla="*/ 33 w 98"/>
                <a:gd name="T9" fmla="*/ 13 h 75"/>
                <a:gd name="T10" fmla="*/ 5 w 98"/>
                <a:gd name="T11" fmla="*/ 0 h 75"/>
                <a:gd name="T12" fmla="*/ 4 w 98"/>
                <a:gd name="T13" fmla="*/ 6 h 75"/>
                <a:gd name="T14" fmla="*/ 0 w 98"/>
                <a:gd name="T15" fmla="*/ 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" h="75">
                  <a:moveTo>
                    <a:pt x="0" y="7"/>
                  </a:moveTo>
                  <a:cubicBezTo>
                    <a:pt x="4" y="13"/>
                    <a:pt x="15" y="27"/>
                    <a:pt x="20" y="30"/>
                  </a:cubicBezTo>
                  <a:cubicBezTo>
                    <a:pt x="20" y="30"/>
                    <a:pt x="92" y="75"/>
                    <a:pt x="94" y="73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98" y="68"/>
                    <a:pt x="33" y="13"/>
                    <a:pt x="33" y="13"/>
                  </a:cubicBezTo>
                  <a:cubicBezTo>
                    <a:pt x="28" y="8"/>
                    <a:pt x="11" y="2"/>
                    <a:pt x="5" y="0"/>
                  </a:cubicBezTo>
                  <a:cubicBezTo>
                    <a:pt x="5" y="3"/>
                    <a:pt x="6" y="4"/>
                    <a:pt x="4" y="6"/>
                  </a:cubicBezTo>
                  <a:cubicBezTo>
                    <a:pt x="3" y="8"/>
                    <a:pt x="3" y="6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0" name="Freeform 428"/>
            <p:cNvSpPr/>
            <p:nvPr/>
          </p:nvSpPr>
          <p:spPr bwMode="auto">
            <a:xfrm>
              <a:off x="11372441" y="5290317"/>
              <a:ext cx="337399" cy="218975"/>
            </a:xfrm>
            <a:custGeom>
              <a:avLst/>
              <a:gdLst>
                <a:gd name="T0" fmla="*/ 99 w 104"/>
                <a:gd name="T1" fmla="*/ 0 h 64"/>
                <a:gd name="T2" fmla="*/ 70 w 104"/>
                <a:gd name="T3" fmla="*/ 9 h 64"/>
                <a:gd name="T4" fmla="*/ 1 w 104"/>
                <a:gd name="T5" fmla="*/ 59 h 64"/>
                <a:gd name="T6" fmla="*/ 3 w 104"/>
                <a:gd name="T7" fmla="*/ 61 h 64"/>
                <a:gd name="T8" fmla="*/ 81 w 104"/>
                <a:gd name="T9" fmla="*/ 28 h 64"/>
                <a:gd name="T10" fmla="*/ 104 w 104"/>
                <a:gd name="T11" fmla="*/ 7 h 64"/>
                <a:gd name="T12" fmla="*/ 99 w 104"/>
                <a:gd name="T13" fmla="*/ 4 h 64"/>
                <a:gd name="T14" fmla="*/ 99 w 104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" h="64">
                  <a:moveTo>
                    <a:pt x="99" y="0"/>
                  </a:moveTo>
                  <a:cubicBezTo>
                    <a:pt x="93" y="1"/>
                    <a:pt x="76" y="5"/>
                    <a:pt x="70" y="9"/>
                  </a:cubicBezTo>
                  <a:cubicBezTo>
                    <a:pt x="70" y="9"/>
                    <a:pt x="0" y="56"/>
                    <a:pt x="1" y="59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4" y="64"/>
                    <a:pt x="81" y="28"/>
                    <a:pt x="81" y="28"/>
                  </a:cubicBezTo>
                  <a:cubicBezTo>
                    <a:pt x="87" y="25"/>
                    <a:pt x="99" y="12"/>
                    <a:pt x="104" y="7"/>
                  </a:cubicBezTo>
                  <a:cubicBezTo>
                    <a:pt x="101" y="6"/>
                    <a:pt x="100" y="7"/>
                    <a:pt x="99" y="4"/>
                  </a:cubicBezTo>
                  <a:cubicBezTo>
                    <a:pt x="98" y="2"/>
                    <a:pt x="99" y="3"/>
                    <a:pt x="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1" name="Freeform 429"/>
            <p:cNvSpPr/>
            <p:nvPr/>
          </p:nvSpPr>
          <p:spPr bwMode="auto">
            <a:xfrm>
              <a:off x="11660462" y="5235571"/>
              <a:ext cx="120696" cy="126775"/>
            </a:xfrm>
            <a:custGeom>
              <a:avLst/>
              <a:gdLst>
                <a:gd name="T0" fmla="*/ 37 w 37"/>
                <a:gd name="T1" fmla="*/ 19 h 37"/>
                <a:gd name="T2" fmla="*/ 19 w 37"/>
                <a:gd name="T3" fmla="*/ 0 h 37"/>
                <a:gd name="T4" fmla="*/ 0 w 37"/>
                <a:gd name="T5" fmla="*/ 18 h 37"/>
                <a:gd name="T6" fmla="*/ 18 w 37"/>
                <a:gd name="T7" fmla="*/ 37 h 37"/>
                <a:gd name="T8" fmla="*/ 37 w 37"/>
                <a:gd name="T9" fmla="*/ 1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7">
                  <a:moveTo>
                    <a:pt x="37" y="19"/>
                  </a:moveTo>
                  <a:cubicBezTo>
                    <a:pt x="37" y="9"/>
                    <a:pt x="29" y="0"/>
                    <a:pt x="19" y="0"/>
                  </a:cubicBezTo>
                  <a:cubicBezTo>
                    <a:pt x="9" y="0"/>
                    <a:pt x="0" y="8"/>
                    <a:pt x="0" y="18"/>
                  </a:cubicBezTo>
                  <a:cubicBezTo>
                    <a:pt x="0" y="28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12" name="任意多边形 511"/>
          <p:cNvSpPr>
            <a:spLocks noChangeAspect="1" noChangeArrowheads="1"/>
          </p:cNvSpPr>
          <p:nvPr/>
        </p:nvSpPr>
        <p:spPr bwMode="auto">
          <a:xfrm>
            <a:off x="4267201" y="972813"/>
            <a:ext cx="306530" cy="4021541"/>
          </a:xfrm>
          <a:custGeom>
            <a:avLst/>
            <a:gdLst>
              <a:gd name="connsiteX0" fmla="*/ 476648 w 503047"/>
              <a:gd name="connsiteY0" fmla="*/ 1160463 h 6597649"/>
              <a:gd name="connsiteX1" fmla="*/ 503047 w 503047"/>
              <a:gd name="connsiteY1" fmla="*/ 1160463 h 6597649"/>
              <a:gd name="connsiteX2" fmla="*/ 503047 w 503047"/>
              <a:gd name="connsiteY2" fmla="*/ 3179570 h 6597649"/>
              <a:gd name="connsiteX3" fmla="*/ 449263 w 503047"/>
              <a:gd name="connsiteY3" fmla="*/ 3168907 h 6597649"/>
              <a:gd name="connsiteX4" fmla="*/ 449263 w 503047"/>
              <a:gd name="connsiteY4" fmla="*/ 3336839 h 6597649"/>
              <a:gd name="connsiteX5" fmla="*/ 458614 w 503047"/>
              <a:gd name="connsiteY5" fmla="*/ 3330405 h 6597649"/>
              <a:gd name="connsiteX6" fmla="*/ 503047 w 503047"/>
              <a:gd name="connsiteY6" fmla="*/ 3321252 h 6597649"/>
              <a:gd name="connsiteX7" fmla="*/ 503047 w 503047"/>
              <a:gd name="connsiteY7" fmla="*/ 3558972 h 6597649"/>
              <a:gd name="connsiteX8" fmla="*/ 458614 w 503047"/>
              <a:gd name="connsiteY8" fmla="*/ 3549818 h 6597649"/>
              <a:gd name="connsiteX9" fmla="*/ 449263 w 503047"/>
              <a:gd name="connsiteY9" fmla="*/ 3543385 h 6597649"/>
              <a:gd name="connsiteX10" fmla="*/ 449263 w 503047"/>
              <a:gd name="connsiteY10" fmla="*/ 3681431 h 6597649"/>
              <a:gd name="connsiteX11" fmla="*/ 458614 w 503047"/>
              <a:gd name="connsiteY11" fmla="*/ 3674955 h 6597649"/>
              <a:gd name="connsiteX12" fmla="*/ 503047 w 503047"/>
              <a:gd name="connsiteY12" fmla="*/ 3665740 h 6597649"/>
              <a:gd name="connsiteX13" fmla="*/ 503047 w 503047"/>
              <a:gd name="connsiteY13" fmla="*/ 3905046 h 6597649"/>
              <a:gd name="connsiteX14" fmla="*/ 458614 w 503047"/>
              <a:gd name="connsiteY14" fmla="*/ 3895831 h 6597649"/>
              <a:gd name="connsiteX15" fmla="*/ 449263 w 503047"/>
              <a:gd name="connsiteY15" fmla="*/ 3889355 h 6597649"/>
              <a:gd name="connsiteX16" fmla="*/ 449263 w 503047"/>
              <a:gd name="connsiteY16" fmla="*/ 4036926 h 6597649"/>
              <a:gd name="connsiteX17" fmla="*/ 458614 w 503047"/>
              <a:gd name="connsiteY17" fmla="*/ 4030492 h 6597649"/>
              <a:gd name="connsiteX18" fmla="*/ 503047 w 503047"/>
              <a:gd name="connsiteY18" fmla="*/ 4021339 h 6597649"/>
              <a:gd name="connsiteX19" fmla="*/ 503047 w 503047"/>
              <a:gd name="connsiteY19" fmla="*/ 4259059 h 6597649"/>
              <a:gd name="connsiteX20" fmla="*/ 458614 w 503047"/>
              <a:gd name="connsiteY20" fmla="*/ 4249905 h 6597649"/>
              <a:gd name="connsiteX21" fmla="*/ 449263 w 503047"/>
              <a:gd name="connsiteY21" fmla="*/ 4243472 h 6597649"/>
              <a:gd name="connsiteX22" fmla="*/ 449263 w 503047"/>
              <a:gd name="connsiteY22" fmla="*/ 4381519 h 6597649"/>
              <a:gd name="connsiteX23" fmla="*/ 458614 w 503047"/>
              <a:gd name="connsiteY23" fmla="*/ 4375043 h 6597649"/>
              <a:gd name="connsiteX24" fmla="*/ 503047 w 503047"/>
              <a:gd name="connsiteY24" fmla="*/ 4365829 h 6597649"/>
              <a:gd name="connsiteX25" fmla="*/ 503047 w 503047"/>
              <a:gd name="connsiteY25" fmla="*/ 4605134 h 6597649"/>
              <a:gd name="connsiteX26" fmla="*/ 458614 w 503047"/>
              <a:gd name="connsiteY26" fmla="*/ 4595919 h 6597649"/>
              <a:gd name="connsiteX27" fmla="*/ 449263 w 503047"/>
              <a:gd name="connsiteY27" fmla="*/ 4589443 h 6597649"/>
              <a:gd name="connsiteX28" fmla="*/ 449263 w 503047"/>
              <a:gd name="connsiteY28" fmla="*/ 4727488 h 6597649"/>
              <a:gd name="connsiteX29" fmla="*/ 458614 w 503047"/>
              <a:gd name="connsiteY29" fmla="*/ 4721055 h 6597649"/>
              <a:gd name="connsiteX30" fmla="*/ 503047 w 503047"/>
              <a:gd name="connsiteY30" fmla="*/ 4711902 h 6597649"/>
              <a:gd name="connsiteX31" fmla="*/ 503047 w 503047"/>
              <a:gd name="connsiteY31" fmla="*/ 4949622 h 6597649"/>
              <a:gd name="connsiteX32" fmla="*/ 458614 w 503047"/>
              <a:gd name="connsiteY32" fmla="*/ 4940468 h 6597649"/>
              <a:gd name="connsiteX33" fmla="*/ 449263 w 503047"/>
              <a:gd name="connsiteY33" fmla="*/ 4934035 h 6597649"/>
              <a:gd name="connsiteX34" fmla="*/ 449263 w 503047"/>
              <a:gd name="connsiteY34" fmla="*/ 5102009 h 6597649"/>
              <a:gd name="connsiteX35" fmla="*/ 503047 w 503047"/>
              <a:gd name="connsiteY35" fmla="*/ 5091307 h 6597649"/>
              <a:gd name="connsiteX36" fmla="*/ 503047 w 503047"/>
              <a:gd name="connsiteY36" fmla="*/ 5852915 h 6597649"/>
              <a:gd name="connsiteX37" fmla="*/ 438200 w 503047"/>
              <a:gd name="connsiteY37" fmla="*/ 5840011 h 6597649"/>
              <a:gd name="connsiteX38" fmla="*/ 374281 w 503047"/>
              <a:gd name="connsiteY38" fmla="*/ 6124098 h 6597649"/>
              <a:gd name="connsiteX39" fmla="*/ 375527 w 503047"/>
              <a:gd name="connsiteY39" fmla="*/ 6124468 h 6597649"/>
              <a:gd name="connsiteX40" fmla="*/ 395288 w 503047"/>
              <a:gd name="connsiteY40" fmla="*/ 6158705 h 6597649"/>
              <a:gd name="connsiteX41" fmla="*/ 375527 w 503047"/>
              <a:gd name="connsiteY41" fmla="*/ 6192943 h 6597649"/>
              <a:gd name="connsiteX42" fmla="*/ 357591 w 503047"/>
              <a:gd name="connsiteY42" fmla="*/ 6198274 h 6597649"/>
              <a:gd name="connsiteX43" fmla="*/ 357190 w 503047"/>
              <a:gd name="connsiteY43" fmla="*/ 6200059 h 6597649"/>
              <a:gd name="connsiteX44" fmla="*/ 360363 w 503047"/>
              <a:gd name="connsiteY44" fmla="*/ 6199186 h 6597649"/>
              <a:gd name="connsiteX45" fmla="*/ 502541 w 503047"/>
              <a:gd name="connsiteY45" fmla="*/ 6521720 h 6597649"/>
              <a:gd name="connsiteX46" fmla="*/ 503047 w 503047"/>
              <a:gd name="connsiteY46" fmla="*/ 6521245 h 6597649"/>
              <a:gd name="connsiteX47" fmla="*/ 503047 w 503047"/>
              <a:gd name="connsiteY47" fmla="*/ 6588124 h 6597649"/>
              <a:gd name="connsiteX48" fmla="*/ 458788 w 503047"/>
              <a:gd name="connsiteY48" fmla="*/ 6588124 h 6597649"/>
              <a:gd name="connsiteX49" fmla="*/ 431800 w 503047"/>
              <a:gd name="connsiteY49" fmla="*/ 6588124 h 6597649"/>
              <a:gd name="connsiteX50" fmla="*/ 450952 w 503047"/>
              <a:gd name="connsiteY50" fmla="*/ 6570147 h 6597649"/>
              <a:gd name="connsiteX51" fmla="*/ 334190 w 503047"/>
              <a:gd name="connsiteY51" fmla="*/ 6302281 h 6597649"/>
              <a:gd name="connsiteX52" fmla="*/ 269875 w 503047"/>
              <a:gd name="connsiteY52" fmla="*/ 6588124 h 6597649"/>
              <a:gd name="connsiteX53" fmla="*/ 152400 w 503047"/>
              <a:gd name="connsiteY53" fmla="*/ 6588124 h 6597649"/>
              <a:gd name="connsiteX54" fmla="*/ 204419 w 503047"/>
              <a:gd name="connsiteY54" fmla="*/ 6361797 h 6597649"/>
              <a:gd name="connsiteX55" fmla="*/ 117475 w 503047"/>
              <a:gd name="connsiteY55" fmla="*/ 6597649 h 6597649"/>
              <a:gd name="connsiteX56" fmla="*/ 0 w 503047"/>
              <a:gd name="connsiteY56" fmla="*/ 6588124 h 6597649"/>
              <a:gd name="connsiteX57" fmla="*/ 134953 w 503047"/>
              <a:gd name="connsiteY57" fmla="*/ 6225844 h 6597649"/>
              <a:gd name="connsiteX58" fmla="*/ 131089 w 503047"/>
              <a:gd name="connsiteY58" fmla="*/ 6222002 h 6597649"/>
              <a:gd name="connsiteX59" fmla="*/ 125413 w 503047"/>
              <a:gd name="connsiteY59" fmla="*/ 6203155 h 6597649"/>
              <a:gd name="connsiteX60" fmla="*/ 146569 w 503047"/>
              <a:gd name="connsiteY60" fmla="*/ 6168918 h 6597649"/>
              <a:gd name="connsiteX61" fmla="*/ 157265 w 503047"/>
              <a:gd name="connsiteY61" fmla="*/ 6165948 h 6597649"/>
              <a:gd name="connsiteX62" fmla="*/ 296863 w 503047"/>
              <a:gd name="connsiteY62" fmla="*/ 5791199 h 6597649"/>
              <a:gd name="connsiteX63" fmla="*/ 302430 w 503047"/>
              <a:gd name="connsiteY63" fmla="*/ 5792591 h 6597649"/>
              <a:gd name="connsiteX64" fmla="*/ 258146 w 503047"/>
              <a:gd name="connsiteY64" fmla="*/ 5766109 h 6597649"/>
              <a:gd name="connsiteX65" fmla="*/ 117475 w 503047"/>
              <a:gd name="connsiteY65" fmla="*/ 5472111 h 6597649"/>
              <a:gd name="connsiteX66" fmla="*/ 287904 w 503047"/>
              <a:gd name="connsiteY66" fmla="*/ 5156180 h 6597649"/>
              <a:gd name="connsiteX67" fmla="*/ 333375 w 503047"/>
              <a:gd name="connsiteY67" fmla="*/ 5131854 h 6597649"/>
              <a:gd name="connsiteX68" fmla="*/ 333375 w 503047"/>
              <a:gd name="connsiteY68" fmla="*/ 3134624 h 6597649"/>
              <a:gd name="connsiteX69" fmla="*/ 307431 w 503047"/>
              <a:gd name="connsiteY69" fmla="*/ 3120796 h 6597649"/>
              <a:gd name="connsiteX70" fmla="*/ 152400 w 503047"/>
              <a:gd name="connsiteY70" fmla="*/ 2834481 h 6597649"/>
              <a:gd name="connsiteX71" fmla="*/ 367161 w 503047"/>
              <a:gd name="connsiteY71" fmla="*/ 2516334 h 6597649"/>
              <a:gd name="connsiteX72" fmla="*/ 419332 w 503047"/>
              <a:gd name="connsiteY72" fmla="*/ 2505990 h 6597649"/>
              <a:gd name="connsiteX73" fmla="*/ 414338 w 503047"/>
              <a:gd name="connsiteY73" fmla="*/ 2505756 h 6597649"/>
              <a:gd name="connsiteX74" fmla="*/ 441246 w 503047"/>
              <a:gd name="connsiteY74" fmla="*/ 2328862 h 6597649"/>
              <a:gd name="connsiteX75" fmla="*/ 444098 w 503047"/>
              <a:gd name="connsiteY75" fmla="*/ 2328862 h 6597649"/>
              <a:gd name="connsiteX76" fmla="*/ 440609 w 503047"/>
              <a:gd name="connsiteY76" fmla="*/ 2327925 h 6597649"/>
              <a:gd name="connsiteX77" fmla="*/ 414338 w 503047"/>
              <a:gd name="connsiteY77" fmla="*/ 2302667 h 6597649"/>
              <a:gd name="connsiteX78" fmla="*/ 440609 w 503047"/>
              <a:gd name="connsiteY78" fmla="*/ 2277411 h 6597649"/>
              <a:gd name="connsiteX79" fmla="*/ 449263 w 503047"/>
              <a:gd name="connsiteY79" fmla="*/ 2275087 h 6597649"/>
              <a:gd name="connsiteX80" fmla="*/ 449263 w 503047"/>
              <a:gd name="connsiteY80" fmla="*/ 1889950 h 6597649"/>
              <a:gd name="connsiteX81" fmla="*/ 414790 w 503047"/>
              <a:gd name="connsiteY81" fmla="*/ 1867147 h 6597649"/>
              <a:gd name="connsiteX82" fmla="*/ 377825 w 503047"/>
              <a:gd name="connsiteY82" fmla="*/ 1779589 h 6597649"/>
              <a:gd name="connsiteX83" fmla="*/ 414790 w 503047"/>
              <a:gd name="connsiteY83" fmla="*/ 1692031 h 6597649"/>
              <a:gd name="connsiteX84" fmla="*/ 435128 w 503047"/>
              <a:gd name="connsiteY84" fmla="*/ 1678578 h 6597649"/>
              <a:gd name="connsiteX85" fmla="*/ 421386 w 503047"/>
              <a:gd name="connsiteY85" fmla="*/ 1670462 h 6597649"/>
              <a:gd name="connsiteX86" fmla="*/ 414338 w 503047"/>
              <a:gd name="connsiteY86" fmla="*/ 1656558 h 6597649"/>
              <a:gd name="connsiteX87" fmla="*/ 469119 w 503047"/>
              <a:gd name="connsiteY87" fmla="*/ 1623646 h 6597649"/>
              <a:gd name="connsiteX88" fmla="*/ 476250 w 503047"/>
              <a:gd name="connsiteY88" fmla="*/ 1623073 h 6597649"/>
              <a:gd name="connsiteX89" fmla="*/ 476250 w 503047"/>
              <a:gd name="connsiteY89" fmla="*/ 1204720 h 6597649"/>
              <a:gd name="connsiteX90" fmla="*/ 456109 w 503047"/>
              <a:gd name="connsiteY90" fmla="*/ 1194912 h 6597649"/>
              <a:gd name="connsiteX91" fmla="*/ 449263 w 503047"/>
              <a:gd name="connsiteY91" fmla="*/ 1178243 h 6597649"/>
              <a:gd name="connsiteX92" fmla="*/ 476648 w 503047"/>
              <a:gd name="connsiteY92" fmla="*/ 1160463 h 6597649"/>
              <a:gd name="connsiteX93" fmla="*/ 495300 w 503047"/>
              <a:gd name="connsiteY93" fmla="*/ 0 h 6597649"/>
              <a:gd name="connsiteX94" fmla="*/ 503047 w 503047"/>
              <a:gd name="connsiteY94" fmla="*/ 302812 h 6597649"/>
              <a:gd name="connsiteX95" fmla="*/ 503047 w 503047"/>
              <a:gd name="connsiteY95" fmla="*/ 682625 h 6597649"/>
              <a:gd name="connsiteX96" fmla="*/ 503047 w 503047"/>
              <a:gd name="connsiteY96" fmla="*/ 1150938 h 6597649"/>
              <a:gd name="connsiteX97" fmla="*/ 476250 w 503047"/>
              <a:gd name="connsiteY97" fmla="*/ 1150938 h 6597649"/>
              <a:gd name="connsiteX98" fmla="*/ 476250 w 503047"/>
              <a:gd name="connsiteY98" fmla="*/ 708025 h 6597649"/>
              <a:gd name="connsiteX99" fmla="*/ 486173 w 503047"/>
              <a:gd name="connsiteY99" fmla="*/ 708025 h 6597649"/>
              <a:gd name="connsiteX100" fmla="*/ 468313 w 503047"/>
              <a:gd name="connsiteY100" fmla="*/ 699558 h 6597649"/>
              <a:gd name="connsiteX101" fmla="*/ 486173 w 503047"/>
              <a:gd name="connsiteY101" fmla="*/ 682625 h 6597649"/>
              <a:gd name="connsiteX102" fmla="*/ 495300 w 503047"/>
              <a:gd name="connsiteY102" fmla="*/ 682625 h 659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503047" h="6597649">
                <a:moveTo>
                  <a:pt x="476648" y="1160463"/>
                </a:moveTo>
                <a:lnTo>
                  <a:pt x="503047" y="1160463"/>
                </a:lnTo>
                <a:lnTo>
                  <a:pt x="503047" y="3179570"/>
                </a:lnTo>
                <a:lnTo>
                  <a:pt x="449263" y="3168907"/>
                </a:lnTo>
                <a:lnTo>
                  <a:pt x="449263" y="3336839"/>
                </a:lnTo>
                <a:lnTo>
                  <a:pt x="458614" y="3330405"/>
                </a:lnTo>
                <a:lnTo>
                  <a:pt x="503047" y="3321252"/>
                </a:lnTo>
                <a:lnTo>
                  <a:pt x="503047" y="3558972"/>
                </a:lnTo>
                <a:lnTo>
                  <a:pt x="458614" y="3549818"/>
                </a:lnTo>
                <a:lnTo>
                  <a:pt x="449263" y="3543385"/>
                </a:lnTo>
                <a:lnTo>
                  <a:pt x="449263" y="3681431"/>
                </a:lnTo>
                <a:lnTo>
                  <a:pt x="458614" y="3674955"/>
                </a:lnTo>
                <a:lnTo>
                  <a:pt x="503047" y="3665740"/>
                </a:lnTo>
                <a:lnTo>
                  <a:pt x="503047" y="3905046"/>
                </a:lnTo>
                <a:lnTo>
                  <a:pt x="458614" y="3895831"/>
                </a:lnTo>
                <a:lnTo>
                  <a:pt x="449263" y="3889355"/>
                </a:lnTo>
                <a:lnTo>
                  <a:pt x="449263" y="4036926"/>
                </a:lnTo>
                <a:lnTo>
                  <a:pt x="458614" y="4030492"/>
                </a:lnTo>
                <a:lnTo>
                  <a:pt x="503047" y="4021339"/>
                </a:lnTo>
                <a:lnTo>
                  <a:pt x="503047" y="4259059"/>
                </a:lnTo>
                <a:lnTo>
                  <a:pt x="458614" y="4249905"/>
                </a:lnTo>
                <a:lnTo>
                  <a:pt x="449263" y="4243472"/>
                </a:lnTo>
                <a:lnTo>
                  <a:pt x="449263" y="4381519"/>
                </a:lnTo>
                <a:lnTo>
                  <a:pt x="458614" y="4375043"/>
                </a:lnTo>
                <a:lnTo>
                  <a:pt x="503047" y="4365829"/>
                </a:lnTo>
                <a:lnTo>
                  <a:pt x="503047" y="4605134"/>
                </a:lnTo>
                <a:lnTo>
                  <a:pt x="458614" y="4595919"/>
                </a:lnTo>
                <a:lnTo>
                  <a:pt x="449263" y="4589443"/>
                </a:lnTo>
                <a:lnTo>
                  <a:pt x="449263" y="4727488"/>
                </a:lnTo>
                <a:lnTo>
                  <a:pt x="458614" y="4721055"/>
                </a:lnTo>
                <a:lnTo>
                  <a:pt x="503047" y="4711902"/>
                </a:lnTo>
                <a:lnTo>
                  <a:pt x="503047" y="4949622"/>
                </a:lnTo>
                <a:lnTo>
                  <a:pt x="458614" y="4940468"/>
                </a:lnTo>
                <a:lnTo>
                  <a:pt x="449263" y="4934035"/>
                </a:lnTo>
                <a:lnTo>
                  <a:pt x="449263" y="5102009"/>
                </a:lnTo>
                <a:lnTo>
                  <a:pt x="503047" y="5091307"/>
                </a:lnTo>
                <a:lnTo>
                  <a:pt x="503047" y="5852915"/>
                </a:lnTo>
                <a:lnTo>
                  <a:pt x="438200" y="5840011"/>
                </a:lnTo>
                <a:lnTo>
                  <a:pt x="374281" y="6124098"/>
                </a:lnTo>
                <a:lnTo>
                  <a:pt x="375527" y="6124468"/>
                </a:lnTo>
                <a:cubicBezTo>
                  <a:pt x="387736" y="6133230"/>
                  <a:pt x="395288" y="6145335"/>
                  <a:pt x="395288" y="6158705"/>
                </a:cubicBezTo>
                <a:cubicBezTo>
                  <a:pt x="395288" y="6172076"/>
                  <a:pt x="387736" y="6184181"/>
                  <a:pt x="375527" y="6192943"/>
                </a:cubicBezTo>
                <a:lnTo>
                  <a:pt x="357591" y="6198274"/>
                </a:lnTo>
                <a:lnTo>
                  <a:pt x="357190" y="6200059"/>
                </a:lnTo>
                <a:lnTo>
                  <a:pt x="360363" y="6199186"/>
                </a:lnTo>
                <a:lnTo>
                  <a:pt x="502541" y="6521720"/>
                </a:lnTo>
                <a:lnTo>
                  <a:pt x="503047" y="6521245"/>
                </a:lnTo>
                <a:lnTo>
                  <a:pt x="503047" y="6588124"/>
                </a:lnTo>
                <a:lnTo>
                  <a:pt x="458788" y="6588124"/>
                </a:lnTo>
                <a:lnTo>
                  <a:pt x="431800" y="6588124"/>
                </a:lnTo>
                <a:lnTo>
                  <a:pt x="450952" y="6570147"/>
                </a:lnTo>
                <a:lnTo>
                  <a:pt x="334190" y="6302281"/>
                </a:lnTo>
                <a:lnTo>
                  <a:pt x="269875" y="6588124"/>
                </a:lnTo>
                <a:lnTo>
                  <a:pt x="152400" y="6588124"/>
                </a:lnTo>
                <a:lnTo>
                  <a:pt x="204419" y="6361797"/>
                </a:lnTo>
                <a:lnTo>
                  <a:pt x="117475" y="6597649"/>
                </a:lnTo>
                <a:lnTo>
                  <a:pt x="0" y="6588124"/>
                </a:lnTo>
                <a:lnTo>
                  <a:pt x="134953" y="6225844"/>
                </a:lnTo>
                <a:lnTo>
                  <a:pt x="131089" y="6222002"/>
                </a:lnTo>
                <a:cubicBezTo>
                  <a:pt x="127434" y="6216209"/>
                  <a:pt x="125413" y="6209841"/>
                  <a:pt x="125413" y="6203155"/>
                </a:cubicBezTo>
                <a:cubicBezTo>
                  <a:pt x="125413" y="6189785"/>
                  <a:pt x="133498" y="6177680"/>
                  <a:pt x="146569" y="6168918"/>
                </a:cubicBezTo>
                <a:lnTo>
                  <a:pt x="157265" y="6165948"/>
                </a:lnTo>
                <a:lnTo>
                  <a:pt x="296863" y="5791199"/>
                </a:lnTo>
                <a:lnTo>
                  <a:pt x="302430" y="5792591"/>
                </a:lnTo>
                <a:lnTo>
                  <a:pt x="258146" y="5766109"/>
                </a:lnTo>
                <a:cubicBezTo>
                  <a:pt x="172234" y="5696228"/>
                  <a:pt x="117475" y="5590473"/>
                  <a:pt x="117475" y="5472111"/>
                </a:cubicBezTo>
                <a:cubicBezTo>
                  <a:pt x="117475" y="5340598"/>
                  <a:pt x="185079" y="5224648"/>
                  <a:pt x="287904" y="5156180"/>
                </a:cubicBezTo>
                <a:lnTo>
                  <a:pt x="333375" y="5131854"/>
                </a:lnTo>
                <a:lnTo>
                  <a:pt x="333375" y="3134624"/>
                </a:lnTo>
                <a:lnTo>
                  <a:pt x="307431" y="3120796"/>
                </a:lnTo>
                <a:cubicBezTo>
                  <a:pt x="213896" y="3058747"/>
                  <a:pt x="152400" y="2953666"/>
                  <a:pt x="152400" y="2834481"/>
                </a:cubicBezTo>
                <a:cubicBezTo>
                  <a:pt x="152400" y="2691462"/>
                  <a:pt x="240955" y="2568750"/>
                  <a:pt x="367161" y="2516334"/>
                </a:cubicBezTo>
                <a:lnTo>
                  <a:pt x="419332" y="2505990"/>
                </a:lnTo>
                <a:lnTo>
                  <a:pt x="414338" y="2505756"/>
                </a:lnTo>
                <a:cubicBezTo>
                  <a:pt x="441246" y="2328862"/>
                  <a:pt x="441246" y="2328862"/>
                  <a:pt x="441246" y="2328862"/>
                </a:cubicBezTo>
                <a:lnTo>
                  <a:pt x="444098" y="2328862"/>
                </a:lnTo>
                <a:lnTo>
                  <a:pt x="440609" y="2327925"/>
                </a:lnTo>
                <a:cubicBezTo>
                  <a:pt x="424377" y="2321462"/>
                  <a:pt x="414338" y="2312531"/>
                  <a:pt x="414338" y="2302667"/>
                </a:cubicBezTo>
                <a:cubicBezTo>
                  <a:pt x="414338" y="2292804"/>
                  <a:pt x="424377" y="2283875"/>
                  <a:pt x="440609" y="2277411"/>
                </a:cubicBezTo>
                <a:lnTo>
                  <a:pt x="449263" y="2275087"/>
                </a:lnTo>
                <a:lnTo>
                  <a:pt x="449263" y="1889950"/>
                </a:lnTo>
                <a:lnTo>
                  <a:pt x="414790" y="1867147"/>
                </a:lnTo>
                <a:cubicBezTo>
                  <a:pt x="391951" y="1844739"/>
                  <a:pt x="377825" y="1813783"/>
                  <a:pt x="377825" y="1779589"/>
                </a:cubicBezTo>
                <a:cubicBezTo>
                  <a:pt x="377825" y="1745396"/>
                  <a:pt x="391951" y="1714439"/>
                  <a:pt x="414790" y="1692031"/>
                </a:cubicBezTo>
                <a:lnTo>
                  <a:pt x="435128" y="1678578"/>
                </a:lnTo>
                <a:lnTo>
                  <a:pt x="421386" y="1670462"/>
                </a:lnTo>
                <a:cubicBezTo>
                  <a:pt x="416848" y="1666188"/>
                  <a:pt x="414338" y="1661490"/>
                  <a:pt x="414338" y="1656558"/>
                </a:cubicBezTo>
                <a:cubicBezTo>
                  <a:pt x="414338" y="1641763"/>
                  <a:pt x="436926" y="1629069"/>
                  <a:pt x="469119" y="1623646"/>
                </a:cubicBezTo>
                <a:lnTo>
                  <a:pt x="476250" y="1623073"/>
                </a:lnTo>
                <a:lnTo>
                  <a:pt x="476250" y="1204720"/>
                </a:lnTo>
                <a:lnTo>
                  <a:pt x="456109" y="1194912"/>
                </a:lnTo>
                <a:cubicBezTo>
                  <a:pt x="451545" y="1189356"/>
                  <a:pt x="449263" y="1182688"/>
                  <a:pt x="449263" y="1178243"/>
                </a:cubicBezTo>
                <a:cubicBezTo>
                  <a:pt x="449263" y="1169353"/>
                  <a:pt x="458391" y="1160463"/>
                  <a:pt x="476648" y="1160463"/>
                </a:cubicBezTo>
                <a:close/>
                <a:moveTo>
                  <a:pt x="495300" y="0"/>
                </a:moveTo>
                <a:lnTo>
                  <a:pt x="503047" y="302812"/>
                </a:lnTo>
                <a:lnTo>
                  <a:pt x="503047" y="682625"/>
                </a:lnTo>
                <a:lnTo>
                  <a:pt x="503047" y="1150938"/>
                </a:lnTo>
                <a:lnTo>
                  <a:pt x="476250" y="1150938"/>
                </a:lnTo>
                <a:lnTo>
                  <a:pt x="476250" y="708025"/>
                </a:lnTo>
                <a:lnTo>
                  <a:pt x="486173" y="708025"/>
                </a:lnTo>
                <a:cubicBezTo>
                  <a:pt x="477243" y="708025"/>
                  <a:pt x="468313" y="708025"/>
                  <a:pt x="468313" y="699558"/>
                </a:cubicBezTo>
                <a:cubicBezTo>
                  <a:pt x="468313" y="691092"/>
                  <a:pt x="477243" y="682625"/>
                  <a:pt x="486173" y="682625"/>
                </a:cubicBezTo>
                <a:lnTo>
                  <a:pt x="495300" y="682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noAutofit/>
          </a:bodyPr>
          <a:lstStyle/>
          <a:p>
            <a:endParaRPr lang="zh-CN" altLang="en-US"/>
          </a:p>
        </p:txBody>
      </p:sp>
      <p:grpSp>
        <p:nvGrpSpPr>
          <p:cNvPr id="5" name="组合 279"/>
          <p:cNvGrpSpPr/>
          <p:nvPr/>
        </p:nvGrpSpPr>
        <p:grpSpPr>
          <a:xfrm>
            <a:off x="5616116" y="3577921"/>
            <a:ext cx="2531167" cy="742772"/>
            <a:chOff x="980608" y="1870075"/>
            <a:chExt cx="3374889" cy="990057"/>
          </a:xfrm>
        </p:grpSpPr>
        <p:sp>
          <p:nvSpPr>
            <p:cNvPr id="281" name="文本框 280"/>
            <p:cNvSpPr txBox="1"/>
            <p:nvPr/>
          </p:nvSpPr>
          <p:spPr>
            <a:xfrm>
              <a:off x="1255541" y="2183233"/>
              <a:ext cx="220956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28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8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83" name="文本框 282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285"/>
          <p:cNvGrpSpPr/>
          <p:nvPr/>
        </p:nvGrpSpPr>
        <p:grpSpPr>
          <a:xfrm>
            <a:off x="5616116" y="2490440"/>
            <a:ext cx="2531167" cy="742772"/>
            <a:chOff x="980608" y="1870075"/>
            <a:chExt cx="3374889" cy="990057"/>
          </a:xfrm>
        </p:grpSpPr>
        <p:sp>
          <p:nvSpPr>
            <p:cNvPr id="287" name="文本框 286"/>
            <p:cNvSpPr txBox="1"/>
            <p:nvPr/>
          </p:nvSpPr>
          <p:spPr>
            <a:xfrm>
              <a:off x="1255541" y="2183233"/>
              <a:ext cx="220956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28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29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4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289" name="文本框 288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294"/>
          <p:cNvGrpSpPr/>
          <p:nvPr/>
        </p:nvGrpSpPr>
        <p:grpSpPr>
          <a:xfrm>
            <a:off x="5616116" y="1402958"/>
            <a:ext cx="2531167" cy="742772"/>
            <a:chOff x="980608" y="1870075"/>
            <a:chExt cx="3374889" cy="990057"/>
          </a:xfrm>
        </p:grpSpPr>
        <p:sp>
          <p:nvSpPr>
            <p:cNvPr id="298" name="文本框 297"/>
            <p:cNvSpPr txBox="1"/>
            <p:nvPr/>
          </p:nvSpPr>
          <p:spPr>
            <a:xfrm>
              <a:off x="1255541" y="2183233"/>
              <a:ext cx="220956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29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0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6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01" name="文本框 300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306"/>
          <p:cNvGrpSpPr/>
          <p:nvPr/>
        </p:nvGrpSpPr>
        <p:grpSpPr>
          <a:xfrm>
            <a:off x="1680793" y="3577921"/>
            <a:ext cx="2531167" cy="742772"/>
            <a:chOff x="980608" y="1870075"/>
            <a:chExt cx="3374889" cy="990057"/>
          </a:xfrm>
        </p:grpSpPr>
        <p:sp>
          <p:nvSpPr>
            <p:cNvPr id="308" name="文本框 307"/>
            <p:cNvSpPr txBox="1"/>
            <p:nvPr/>
          </p:nvSpPr>
          <p:spPr>
            <a:xfrm>
              <a:off x="1255541" y="2183233"/>
              <a:ext cx="220956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2" name="组合 308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11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12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10" name="文本框 309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316"/>
          <p:cNvGrpSpPr/>
          <p:nvPr/>
        </p:nvGrpSpPr>
        <p:grpSpPr>
          <a:xfrm>
            <a:off x="1680793" y="2490440"/>
            <a:ext cx="2531167" cy="742772"/>
            <a:chOff x="980608" y="1870075"/>
            <a:chExt cx="3374889" cy="990057"/>
          </a:xfrm>
        </p:grpSpPr>
        <p:sp>
          <p:nvSpPr>
            <p:cNvPr id="318" name="文本框 317"/>
            <p:cNvSpPr txBox="1"/>
            <p:nvPr/>
          </p:nvSpPr>
          <p:spPr>
            <a:xfrm>
              <a:off x="1255541" y="2183233"/>
              <a:ext cx="220956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4" name="组合 318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21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2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20" name="文本框 319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322"/>
          <p:cNvGrpSpPr/>
          <p:nvPr/>
        </p:nvGrpSpPr>
        <p:grpSpPr>
          <a:xfrm>
            <a:off x="1680793" y="1402958"/>
            <a:ext cx="2531167" cy="742772"/>
            <a:chOff x="980608" y="1870075"/>
            <a:chExt cx="3374889" cy="990057"/>
          </a:xfrm>
        </p:grpSpPr>
        <p:sp>
          <p:nvSpPr>
            <p:cNvPr id="324" name="文本框 323"/>
            <p:cNvSpPr txBox="1"/>
            <p:nvPr/>
          </p:nvSpPr>
          <p:spPr>
            <a:xfrm>
              <a:off x="1255541" y="2183233"/>
              <a:ext cx="2209562" cy="676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文字是简单的视觉图案再现 口语的声音，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324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327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28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326" name="文本框 325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/>
          <p:nvPr/>
        </p:nvGrpSpPr>
        <p:grpSpPr>
          <a:xfrm>
            <a:off x="3669455" y="1017695"/>
            <a:ext cx="1811586" cy="2755779"/>
            <a:chOff x="4892607" y="1356508"/>
            <a:chExt cx="2415448" cy="3673238"/>
          </a:xfrm>
        </p:grpSpPr>
        <p:grpSp>
          <p:nvGrpSpPr>
            <p:cNvPr id="4" name="组合 22"/>
            <p:cNvGrpSpPr/>
            <p:nvPr/>
          </p:nvGrpSpPr>
          <p:grpSpPr>
            <a:xfrm>
              <a:off x="4892607" y="1356508"/>
              <a:ext cx="2415448" cy="3673238"/>
              <a:chOff x="683568" y="1370619"/>
              <a:chExt cx="2589167" cy="3937417"/>
            </a:xfrm>
          </p:grpSpPr>
          <p:sp>
            <p:nvSpPr>
              <p:cNvPr id="5" name="五角星 4"/>
              <p:cNvSpPr/>
              <p:nvPr/>
            </p:nvSpPr>
            <p:spPr>
              <a:xfrm>
                <a:off x="683568" y="1370619"/>
                <a:ext cx="2589167" cy="3849577"/>
              </a:xfrm>
              <a:custGeom>
                <a:avLst/>
                <a:gdLst/>
                <a:ahLst/>
                <a:cxnLst/>
                <a:rect l="l" t="t" r="r" b="b"/>
                <a:pathLst>
                  <a:path w="2809026" h="4176464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176464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6" name="五角星 4"/>
              <p:cNvSpPr/>
              <p:nvPr/>
            </p:nvSpPr>
            <p:spPr>
              <a:xfrm>
                <a:off x="816150" y="1509803"/>
                <a:ext cx="2324004" cy="3798233"/>
              </a:xfrm>
              <a:custGeom>
                <a:avLst/>
                <a:gdLst>
                  <a:gd name="connsiteX0" fmla="*/ 1389279 w 2809026"/>
                  <a:gd name="connsiteY0" fmla="*/ 0 h 4590928"/>
                  <a:gd name="connsiteX1" fmla="*/ 1808406 w 2809026"/>
                  <a:gd name="connsiteY1" fmla="*/ 851314 h 4590928"/>
                  <a:gd name="connsiteX2" fmla="*/ 2743760 w 2809026"/>
                  <a:gd name="connsiteY2" fmla="*/ 988742 h 4590928"/>
                  <a:gd name="connsiteX3" fmla="*/ 2067441 w 2809026"/>
                  <a:gd name="connsiteY3" fmla="*/ 1652312 h 4590928"/>
                  <a:gd name="connsiteX4" fmla="*/ 2226394 w 2809026"/>
                  <a:gd name="connsiteY4" fmla="*/ 2588561 h 4590928"/>
                  <a:gd name="connsiteX5" fmla="*/ 1551238 w 2809026"/>
                  <a:gd name="connsiteY5" fmla="*/ 2202347 h 4590928"/>
                  <a:gd name="connsiteX6" fmla="*/ 1404513 w 2809026"/>
                  <a:gd name="connsiteY6" fmla="*/ 4590928 h 4590928"/>
                  <a:gd name="connsiteX7" fmla="*/ 1258812 w 2809026"/>
                  <a:gd name="connsiteY7" fmla="*/ 2216119 h 4590928"/>
                  <a:gd name="connsiteX8" fmla="*/ 552165 w 2809026"/>
                  <a:gd name="connsiteY8" fmla="*/ 2588561 h 4590928"/>
                  <a:gd name="connsiteX9" fmla="*/ 711118 w 2809026"/>
                  <a:gd name="connsiteY9" fmla="*/ 1652312 h 4590928"/>
                  <a:gd name="connsiteX10" fmla="*/ 34799 w 2809026"/>
                  <a:gd name="connsiteY10" fmla="*/ 988742 h 4590928"/>
                  <a:gd name="connsiteX11" fmla="*/ 970153 w 2809026"/>
                  <a:gd name="connsiteY11" fmla="*/ 851314 h 4590928"/>
                  <a:gd name="connsiteX12" fmla="*/ 1389279 w 2809026"/>
                  <a:gd name="connsiteY12" fmla="*/ 0 h 4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026" h="4590928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590928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chemeClr val="accent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Freeform 30"/>
            <p:cNvSpPr>
              <a:spLocks noEditPoints="1"/>
            </p:cNvSpPr>
            <p:nvPr/>
          </p:nvSpPr>
          <p:spPr bwMode="auto">
            <a:xfrm>
              <a:off x="5827930" y="2202562"/>
              <a:ext cx="532250" cy="544147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73942" y="2771283"/>
              <a:ext cx="117186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Project 2</a:t>
              </a:r>
              <a:endParaRPr lang="en-GB" sz="1500" dirty="0"/>
            </a:p>
          </p:txBody>
        </p:sp>
      </p:grpSp>
      <p:grpSp>
        <p:nvGrpSpPr>
          <p:cNvPr id="7" name="Group 17"/>
          <p:cNvGrpSpPr/>
          <p:nvPr/>
        </p:nvGrpSpPr>
        <p:grpSpPr>
          <a:xfrm>
            <a:off x="2109081" y="1267204"/>
            <a:ext cx="1811586" cy="2755781"/>
            <a:chOff x="2812108" y="1689084"/>
            <a:chExt cx="2415448" cy="3673240"/>
          </a:xfrm>
        </p:grpSpPr>
        <p:grpSp>
          <p:nvGrpSpPr>
            <p:cNvPr id="10" name="组合 28"/>
            <p:cNvGrpSpPr/>
            <p:nvPr/>
          </p:nvGrpSpPr>
          <p:grpSpPr>
            <a:xfrm rot="20302619">
              <a:off x="2812108" y="1689084"/>
              <a:ext cx="2415448" cy="3673240"/>
              <a:chOff x="683568" y="1370618"/>
              <a:chExt cx="2589167" cy="3937419"/>
            </a:xfrm>
          </p:grpSpPr>
          <p:sp>
            <p:nvSpPr>
              <p:cNvPr id="11" name="五角星 4"/>
              <p:cNvSpPr/>
              <p:nvPr/>
            </p:nvSpPr>
            <p:spPr>
              <a:xfrm>
                <a:off x="683568" y="1370618"/>
                <a:ext cx="2589167" cy="3849577"/>
              </a:xfrm>
              <a:custGeom>
                <a:avLst/>
                <a:gdLst/>
                <a:ahLst/>
                <a:cxnLst/>
                <a:rect l="l" t="t" r="r" b="b"/>
                <a:pathLst>
                  <a:path w="2809026" h="4176464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176464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五角星 4"/>
              <p:cNvSpPr/>
              <p:nvPr/>
            </p:nvSpPr>
            <p:spPr>
              <a:xfrm>
                <a:off x="816149" y="1509804"/>
                <a:ext cx="2324004" cy="3798233"/>
              </a:xfrm>
              <a:custGeom>
                <a:avLst/>
                <a:gdLst>
                  <a:gd name="connsiteX0" fmla="*/ 1389279 w 2809026"/>
                  <a:gd name="connsiteY0" fmla="*/ 0 h 4590928"/>
                  <a:gd name="connsiteX1" fmla="*/ 1808406 w 2809026"/>
                  <a:gd name="connsiteY1" fmla="*/ 851314 h 4590928"/>
                  <a:gd name="connsiteX2" fmla="*/ 2743760 w 2809026"/>
                  <a:gd name="connsiteY2" fmla="*/ 988742 h 4590928"/>
                  <a:gd name="connsiteX3" fmla="*/ 2067441 w 2809026"/>
                  <a:gd name="connsiteY3" fmla="*/ 1652312 h 4590928"/>
                  <a:gd name="connsiteX4" fmla="*/ 2226394 w 2809026"/>
                  <a:gd name="connsiteY4" fmla="*/ 2588561 h 4590928"/>
                  <a:gd name="connsiteX5" fmla="*/ 1551238 w 2809026"/>
                  <a:gd name="connsiteY5" fmla="*/ 2202347 h 4590928"/>
                  <a:gd name="connsiteX6" fmla="*/ 1404513 w 2809026"/>
                  <a:gd name="connsiteY6" fmla="*/ 4590928 h 4590928"/>
                  <a:gd name="connsiteX7" fmla="*/ 1258812 w 2809026"/>
                  <a:gd name="connsiteY7" fmla="*/ 2216119 h 4590928"/>
                  <a:gd name="connsiteX8" fmla="*/ 552165 w 2809026"/>
                  <a:gd name="connsiteY8" fmla="*/ 2588561 h 4590928"/>
                  <a:gd name="connsiteX9" fmla="*/ 711118 w 2809026"/>
                  <a:gd name="connsiteY9" fmla="*/ 1652312 h 4590928"/>
                  <a:gd name="connsiteX10" fmla="*/ 34799 w 2809026"/>
                  <a:gd name="connsiteY10" fmla="*/ 988742 h 4590928"/>
                  <a:gd name="connsiteX11" fmla="*/ 970153 w 2809026"/>
                  <a:gd name="connsiteY11" fmla="*/ 851314 h 4590928"/>
                  <a:gd name="connsiteX12" fmla="*/ 1389279 w 2809026"/>
                  <a:gd name="connsiteY12" fmla="*/ 0 h 4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026" h="4590928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590928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" name="Group 27"/>
            <p:cNvGrpSpPr/>
            <p:nvPr/>
          </p:nvGrpSpPr>
          <p:grpSpPr>
            <a:xfrm>
              <a:off x="3576132" y="2588231"/>
              <a:ext cx="350997" cy="511652"/>
              <a:chOff x="3582988" y="3510757"/>
              <a:chExt cx="319088" cy="465138"/>
            </a:xfrm>
            <a:solidFill>
              <a:schemeClr val="accent1"/>
            </a:solidFill>
          </p:grpSpPr>
          <p:sp>
            <p:nvSpPr>
              <p:cNvPr id="29" name="AutoShape 113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ym typeface="Gill Sans" charset="0"/>
                </a:endParaRPr>
              </a:p>
            </p:txBody>
          </p:sp>
          <p:sp>
            <p:nvSpPr>
              <p:cNvPr id="30" name="AutoShape 114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ym typeface="Gill Sans" charset="0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412623" y="3091857"/>
              <a:ext cx="117186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Project 1</a:t>
              </a:r>
              <a:endParaRPr lang="en-GB" sz="1500" dirty="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5210452" y="1355878"/>
            <a:ext cx="1811586" cy="2755780"/>
            <a:chOff x="6947269" y="1807279"/>
            <a:chExt cx="2415448" cy="3673239"/>
          </a:xfrm>
        </p:grpSpPr>
        <p:grpSp>
          <p:nvGrpSpPr>
            <p:cNvPr id="20" name="组合 25"/>
            <p:cNvGrpSpPr/>
            <p:nvPr/>
          </p:nvGrpSpPr>
          <p:grpSpPr>
            <a:xfrm rot="1292006">
              <a:off x="6947269" y="1807279"/>
              <a:ext cx="2415448" cy="3673239"/>
              <a:chOff x="683568" y="1370619"/>
              <a:chExt cx="2589167" cy="3937418"/>
            </a:xfrm>
          </p:grpSpPr>
          <p:sp>
            <p:nvSpPr>
              <p:cNvPr id="8" name="五角星 4"/>
              <p:cNvSpPr/>
              <p:nvPr/>
            </p:nvSpPr>
            <p:spPr>
              <a:xfrm>
                <a:off x="683568" y="1370619"/>
                <a:ext cx="2589167" cy="3849577"/>
              </a:xfrm>
              <a:custGeom>
                <a:avLst/>
                <a:gdLst/>
                <a:ahLst/>
                <a:cxnLst/>
                <a:rect l="l" t="t" r="r" b="b"/>
                <a:pathLst>
                  <a:path w="2809026" h="4176464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176464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9" name="五角星 4"/>
              <p:cNvSpPr/>
              <p:nvPr/>
            </p:nvSpPr>
            <p:spPr>
              <a:xfrm>
                <a:off x="816149" y="1509804"/>
                <a:ext cx="2324004" cy="3798233"/>
              </a:xfrm>
              <a:custGeom>
                <a:avLst/>
                <a:gdLst>
                  <a:gd name="connsiteX0" fmla="*/ 1389279 w 2809026"/>
                  <a:gd name="connsiteY0" fmla="*/ 0 h 4590928"/>
                  <a:gd name="connsiteX1" fmla="*/ 1808406 w 2809026"/>
                  <a:gd name="connsiteY1" fmla="*/ 851314 h 4590928"/>
                  <a:gd name="connsiteX2" fmla="*/ 2743760 w 2809026"/>
                  <a:gd name="connsiteY2" fmla="*/ 988742 h 4590928"/>
                  <a:gd name="connsiteX3" fmla="*/ 2067441 w 2809026"/>
                  <a:gd name="connsiteY3" fmla="*/ 1652312 h 4590928"/>
                  <a:gd name="connsiteX4" fmla="*/ 2226394 w 2809026"/>
                  <a:gd name="connsiteY4" fmla="*/ 2588561 h 4590928"/>
                  <a:gd name="connsiteX5" fmla="*/ 1551238 w 2809026"/>
                  <a:gd name="connsiteY5" fmla="*/ 2202347 h 4590928"/>
                  <a:gd name="connsiteX6" fmla="*/ 1404513 w 2809026"/>
                  <a:gd name="connsiteY6" fmla="*/ 4590928 h 4590928"/>
                  <a:gd name="connsiteX7" fmla="*/ 1258812 w 2809026"/>
                  <a:gd name="connsiteY7" fmla="*/ 2216119 h 4590928"/>
                  <a:gd name="connsiteX8" fmla="*/ 552165 w 2809026"/>
                  <a:gd name="connsiteY8" fmla="*/ 2588561 h 4590928"/>
                  <a:gd name="connsiteX9" fmla="*/ 711118 w 2809026"/>
                  <a:gd name="connsiteY9" fmla="*/ 1652312 h 4590928"/>
                  <a:gd name="connsiteX10" fmla="*/ 34799 w 2809026"/>
                  <a:gd name="connsiteY10" fmla="*/ 988742 h 4590928"/>
                  <a:gd name="connsiteX11" fmla="*/ 970153 w 2809026"/>
                  <a:gd name="connsiteY11" fmla="*/ 851314 h 4590928"/>
                  <a:gd name="connsiteX12" fmla="*/ 1389279 w 2809026"/>
                  <a:gd name="connsiteY12" fmla="*/ 0 h 4590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09026" h="4590928">
                    <a:moveTo>
                      <a:pt x="1389279" y="0"/>
                    </a:moveTo>
                    <a:cubicBezTo>
                      <a:pt x="1528988" y="0"/>
                      <a:pt x="1582660" y="686524"/>
                      <a:pt x="1808406" y="851314"/>
                    </a:cubicBezTo>
                    <a:lnTo>
                      <a:pt x="2743760" y="988742"/>
                    </a:lnTo>
                    <a:cubicBezTo>
                      <a:pt x="3055545" y="1034551"/>
                      <a:pt x="2153668" y="1385675"/>
                      <a:pt x="2067441" y="1652312"/>
                    </a:cubicBezTo>
                    <a:lnTo>
                      <a:pt x="2226394" y="2588561"/>
                    </a:lnTo>
                    <a:cubicBezTo>
                      <a:pt x="2270558" y="2848689"/>
                      <a:pt x="1853372" y="2368643"/>
                      <a:pt x="1551238" y="2202347"/>
                    </a:cubicBezTo>
                    <a:lnTo>
                      <a:pt x="1404513" y="4590928"/>
                    </a:lnTo>
                    <a:lnTo>
                      <a:pt x="1258812" y="2216119"/>
                    </a:lnTo>
                    <a:lnTo>
                      <a:pt x="552165" y="2588561"/>
                    </a:lnTo>
                    <a:cubicBezTo>
                      <a:pt x="273126" y="2735629"/>
                      <a:pt x="797346" y="1918948"/>
                      <a:pt x="711118" y="1652312"/>
                    </a:cubicBezTo>
                    <a:lnTo>
                      <a:pt x="34799" y="988742"/>
                    </a:lnTo>
                    <a:cubicBezTo>
                      <a:pt x="-190641" y="767552"/>
                      <a:pt x="744406" y="1016105"/>
                      <a:pt x="970153" y="851314"/>
                    </a:cubicBezTo>
                    <a:cubicBezTo>
                      <a:pt x="1195899" y="686524"/>
                      <a:pt x="1249571" y="0"/>
                      <a:pt x="1389279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zh-CN" altLang="en-US" sz="1400" kern="0" dirty="0">
                  <a:solidFill>
                    <a:sysClr val="window" lastClr="FFFFFF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1" name="Group 24"/>
            <p:cNvGrpSpPr/>
            <p:nvPr/>
          </p:nvGrpSpPr>
          <p:grpSpPr>
            <a:xfrm>
              <a:off x="8159297" y="2617252"/>
              <a:ext cx="464344" cy="464344"/>
              <a:chOff x="8216107" y="1647825"/>
              <a:chExt cx="464344" cy="464344"/>
            </a:xfrm>
            <a:solidFill>
              <a:schemeClr val="accent2"/>
            </a:solidFill>
          </p:grpSpPr>
          <p:sp>
            <p:nvSpPr>
              <p:cNvPr id="26" name="AutoShape 81"/>
              <p:cNvSpPr/>
              <p:nvPr/>
            </p:nvSpPr>
            <p:spPr bwMode="auto">
              <a:xfrm>
                <a:off x="8216107" y="1647825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35" y="9811"/>
                    </a:moveTo>
                    <a:cubicBezTo>
                      <a:pt x="20220" y="10144"/>
                      <a:pt x="20081" y="10800"/>
                      <a:pt x="18899" y="10800"/>
                    </a:cubicBezTo>
                    <a:lnTo>
                      <a:pt x="17549" y="10800"/>
                    </a:lnTo>
                    <a:cubicBezTo>
                      <a:pt x="17363" y="10800"/>
                      <a:pt x="17212" y="10950"/>
                      <a:pt x="17212" y="11137"/>
                    </a:cubicBezTo>
                    <a:cubicBezTo>
                      <a:pt x="17212" y="11324"/>
                      <a:pt x="17363" y="11475"/>
                      <a:pt x="17549" y="11475"/>
                    </a:cubicBezTo>
                    <a:lnTo>
                      <a:pt x="18858" y="11475"/>
                    </a:lnTo>
                    <a:cubicBezTo>
                      <a:pt x="19870" y="11475"/>
                      <a:pt x="20003" y="12314"/>
                      <a:pt x="19938" y="12719"/>
                    </a:cubicBezTo>
                    <a:cubicBezTo>
                      <a:pt x="19855" y="13223"/>
                      <a:pt x="19618" y="14175"/>
                      <a:pt x="18478" y="14175"/>
                    </a:cubicBezTo>
                    <a:lnTo>
                      <a:pt x="16874" y="14175"/>
                    </a:lnTo>
                    <a:cubicBezTo>
                      <a:pt x="16688" y="14175"/>
                      <a:pt x="16537" y="14325"/>
                      <a:pt x="16537" y="14512"/>
                    </a:cubicBezTo>
                    <a:cubicBezTo>
                      <a:pt x="16537" y="14699"/>
                      <a:pt x="16688" y="14850"/>
                      <a:pt x="16874" y="14850"/>
                    </a:cubicBezTo>
                    <a:lnTo>
                      <a:pt x="18203" y="14850"/>
                    </a:lnTo>
                    <a:cubicBezTo>
                      <a:pt x="19343" y="14850"/>
                      <a:pt x="19243" y="15718"/>
                      <a:pt x="19079" y="16237"/>
                    </a:cubicBezTo>
                    <a:cubicBezTo>
                      <a:pt x="18864" y="16918"/>
                      <a:pt x="18732" y="17549"/>
                      <a:pt x="17297" y="17549"/>
                    </a:cubicBezTo>
                    <a:lnTo>
                      <a:pt x="16196" y="17549"/>
                    </a:lnTo>
                    <a:cubicBezTo>
                      <a:pt x="16009" y="17549"/>
                      <a:pt x="15859" y="17700"/>
                      <a:pt x="15859" y="17887"/>
                    </a:cubicBezTo>
                    <a:cubicBezTo>
                      <a:pt x="15859" y="18073"/>
                      <a:pt x="16009" y="18225"/>
                      <a:pt x="16196" y="18225"/>
                    </a:cubicBezTo>
                    <a:lnTo>
                      <a:pt x="17255" y="18225"/>
                    </a:lnTo>
                    <a:cubicBezTo>
                      <a:pt x="17993" y="18225"/>
                      <a:pt x="18027" y="18923"/>
                      <a:pt x="17950" y="19174"/>
                    </a:cubicBezTo>
                    <a:cubicBezTo>
                      <a:pt x="17866" y="19448"/>
                      <a:pt x="17767" y="19651"/>
                      <a:pt x="17762" y="19660"/>
                    </a:cubicBezTo>
                    <a:cubicBezTo>
                      <a:pt x="17558" y="20028"/>
                      <a:pt x="17229" y="20249"/>
                      <a:pt x="16534" y="20249"/>
                    </a:cubicBezTo>
                    <a:lnTo>
                      <a:pt x="12844" y="20249"/>
                    </a:lnTo>
                    <a:cubicBezTo>
                      <a:pt x="10990" y="20249"/>
                      <a:pt x="9151" y="19829"/>
                      <a:pt x="9104" y="19818"/>
                    </a:cubicBezTo>
                    <a:cubicBezTo>
                      <a:pt x="6299" y="19172"/>
                      <a:pt x="6152" y="19122"/>
                      <a:pt x="5976" y="19072"/>
                    </a:cubicBezTo>
                    <a:cubicBezTo>
                      <a:pt x="5976" y="19072"/>
                      <a:pt x="5405" y="18976"/>
                      <a:pt x="5405" y="18478"/>
                    </a:cubicBezTo>
                    <a:lnTo>
                      <a:pt x="5399" y="9155"/>
                    </a:lnTo>
                    <a:cubicBezTo>
                      <a:pt x="5399" y="8839"/>
                      <a:pt x="5601" y="8552"/>
                      <a:pt x="5935" y="8452"/>
                    </a:cubicBezTo>
                    <a:cubicBezTo>
                      <a:pt x="5977" y="8435"/>
                      <a:pt x="6034" y="8419"/>
                      <a:pt x="6074" y="8401"/>
                    </a:cubicBezTo>
                    <a:cubicBezTo>
                      <a:pt x="9158" y="7125"/>
                      <a:pt x="10097" y="4324"/>
                      <a:pt x="10124" y="2025"/>
                    </a:cubicBezTo>
                    <a:cubicBezTo>
                      <a:pt x="10128" y="1702"/>
                      <a:pt x="10378" y="1350"/>
                      <a:pt x="10800" y="1350"/>
                    </a:cubicBezTo>
                    <a:cubicBezTo>
                      <a:pt x="11514" y="1350"/>
                      <a:pt x="12774" y="2782"/>
                      <a:pt x="12774" y="4554"/>
                    </a:cubicBezTo>
                    <a:cubicBezTo>
                      <a:pt x="12774" y="6155"/>
                      <a:pt x="12711" y="6432"/>
                      <a:pt x="12149" y="8100"/>
                    </a:cubicBezTo>
                    <a:cubicBezTo>
                      <a:pt x="18899" y="8100"/>
                      <a:pt x="18852" y="8196"/>
                      <a:pt x="19448" y="8353"/>
                    </a:cubicBezTo>
                    <a:cubicBezTo>
                      <a:pt x="20187" y="8564"/>
                      <a:pt x="20249" y="9175"/>
                      <a:pt x="20249" y="9386"/>
                    </a:cubicBezTo>
                    <a:cubicBezTo>
                      <a:pt x="20249" y="9618"/>
                      <a:pt x="20243" y="9584"/>
                      <a:pt x="20235" y="9811"/>
                    </a:cubicBezTo>
                    <a:moveTo>
                      <a:pt x="4724" y="19575"/>
                    </a:moveTo>
                    <a:cubicBezTo>
                      <a:pt x="4724" y="19948"/>
                      <a:pt x="4423" y="20249"/>
                      <a:pt x="4049" y="20249"/>
                    </a:cubicBezTo>
                    <a:lnTo>
                      <a:pt x="2024" y="20249"/>
                    </a:lnTo>
                    <a:cubicBezTo>
                      <a:pt x="1652" y="20249"/>
                      <a:pt x="1349" y="19948"/>
                      <a:pt x="1349" y="19575"/>
                    </a:cubicBezTo>
                    <a:lnTo>
                      <a:pt x="1349" y="8774"/>
                    </a:lnTo>
                    <a:cubicBezTo>
                      <a:pt x="1349" y="8401"/>
                      <a:pt x="1652" y="8100"/>
                      <a:pt x="2024" y="8100"/>
                    </a:cubicBezTo>
                    <a:lnTo>
                      <a:pt x="4049" y="8100"/>
                    </a:lnTo>
                    <a:cubicBezTo>
                      <a:pt x="4423" y="8100"/>
                      <a:pt x="4724" y="8401"/>
                      <a:pt x="4724" y="8774"/>
                    </a:cubicBezTo>
                    <a:cubicBezTo>
                      <a:pt x="4724" y="8774"/>
                      <a:pt x="4724" y="19575"/>
                      <a:pt x="4724" y="19575"/>
                    </a:cubicBezTo>
                    <a:close/>
                    <a:moveTo>
                      <a:pt x="19686" y="7069"/>
                    </a:moveTo>
                    <a:cubicBezTo>
                      <a:pt x="18842" y="6846"/>
                      <a:pt x="16858" y="6849"/>
                      <a:pt x="13956" y="6773"/>
                    </a:cubicBezTo>
                    <a:cubicBezTo>
                      <a:pt x="14093" y="6139"/>
                      <a:pt x="14124" y="5568"/>
                      <a:pt x="14124" y="4554"/>
                    </a:cubicBezTo>
                    <a:cubicBezTo>
                      <a:pt x="14124" y="2133"/>
                      <a:pt x="12361" y="0"/>
                      <a:pt x="10800" y="0"/>
                    </a:cubicBezTo>
                    <a:cubicBezTo>
                      <a:pt x="9698" y="0"/>
                      <a:pt x="8789" y="901"/>
                      <a:pt x="8774" y="2009"/>
                    </a:cubicBezTo>
                    <a:cubicBezTo>
                      <a:pt x="8760" y="3368"/>
                      <a:pt x="8340" y="5716"/>
                      <a:pt x="6074" y="6906"/>
                    </a:cubicBezTo>
                    <a:cubicBezTo>
                      <a:pt x="5908" y="6994"/>
                      <a:pt x="5433" y="7228"/>
                      <a:pt x="5364" y="7259"/>
                    </a:cubicBezTo>
                    <a:lnTo>
                      <a:pt x="5399" y="7289"/>
                    </a:lnTo>
                    <a:cubicBezTo>
                      <a:pt x="5045" y="6984"/>
                      <a:pt x="4554" y="6750"/>
                      <a:pt x="4049" y="6750"/>
                    </a:cubicBezTo>
                    <a:lnTo>
                      <a:pt x="2024" y="6750"/>
                    </a:lnTo>
                    <a:cubicBezTo>
                      <a:pt x="908" y="6750"/>
                      <a:pt x="0" y="7658"/>
                      <a:pt x="0" y="8774"/>
                    </a:cubicBezTo>
                    <a:lnTo>
                      <a:pt x="0" y="19575"/>
                    </a:lnTo>
                    <a:cubicBezTo>
                      <a:pt x="0" y="20691"/>
                      <a:pt x="908" y="21599"/>
                      <a:pt x="2024" y="21599"/>
                    </a:cubicBezTo>
                    <a:lnTo>
                      <a:pt x="4049" y="21599"/>
                    </a:lnTo>
                    <a:cubicBezTo>
                      <a:pt x="4853" y="21599"/>
                      <a:pt x="5525" y="21114"/>
                      <a:pt x="5850" y="20434"/>
                    </a:cubicBezTo>
                    <a:cubicBezTo>
                      <a:pt x="5859" y="20437"/>
                      <a:pt x="5873" y="20441"/>
                      <a:pt x="5882" y="20442"/>
                    </a:cubicBezTo>
                    <a:cubicBezTo>
                      <a:pt x="5927" y="20454"/>
                      <a:pt x="5979" y="20467"/>
                      <a:pt x="6044" y="20485"/>
                    </a:cubicBezTo>
                    <a:cubicBezTo>
                      <a:pt x="6056" y="20487"/>
                      <a:pt x="6062" y="20488"/>
                      <a:pt x="6074" y="20492"/>
                    </a:cubicBezTo>
                    <a:cubicBezTo>
                      <a:pt x="6464" y="20588"/>
                      <a:pt x="7212" y="20768"/>
                      <a:pt x="8812" y="21135"/>
                    </a:cubicBezTo>
                    <a:cubicBezTo>
                      <a:pt x="9155" y="21213"/>
                      <a:pt x="10966" y="21599"/>
                      <a:pt x="12844" y="21599"/>
                    </a:cubicBezTo>
                    <a:lnTo>
                      <a:pt x="16534" y="21599"/>
                    </a:lnTo>
                    <a:cubicBezTo>
                      <a:pt x="17659" y="21599"/>
                      <a:pt x="18469" y="21167"/>
                      <a:pt x="18952" y="20298"/>
                    </a:cubicBezTo>
                    <a:cubicBezTo>
                      <a:pt x="18958" y="20285"/>
                      <a:pt x="19114" y="19982"/>
                      <a:pt x="19240" y="19572"/>
                    </a:cubicBezTo>
                    <a:cubicBezTo>
                      <a:pt x="19336" y="19263"/>
                      <a:pt x="19371" y="18827"/>
                      <a:pt x="19256" y="18384"/>
                    </a:cubicBezTo>
                    <a:cubicBezTo>
                      <a:pt x="19981" y="17886"/>
                      <a:pt x="20214" y="17133"/>
                      <a:pt x="20366" y="16643"/>
                    </a:cubicBezTo>
                    <a:cubicBezTo>
                      <a:pt x="20620" y="15838"/>
                      <a:pt x="20544" y="15235"/>
                      <a:pt x="20367" y="14803"/>
                    </a:cubicBezTo>
                    <a:cubicBezTo>
                      <a:pt x="20775" y="14418"/>
                      <a:pt x="21122" y="13831"/>
                      <a:pt x="21269" y="12935"/>
                    </a:cubicBezTo>
                    <a:cubicBezTo>
                      <a:pt x="21361" y="12380"/>
                      <a:pt x="21263" y="11809"/>
                      <a:pt x="21007" y="11334"/>
                    </a:cubicBezTo>
                    <a:cubicBezTo>
                      <a:pt x="21389" y="10905"/>
                      <a:pt x="21564" y="10365"/>
                      <a:pt x="21583" y="9865"/>
                    </a:cubicBezTo>
                    <a:lnTo>
                      <a:pt x="21591" y="9724"/>
                    </a:lnTo>
                    <a:cubicBezTo>
                      <a:pt x="21596" y="9635"/>
                      <a:pt x="21600" y="9581"/>
                      <a:pt x="21600" y="9386"/>
                    </a:cubicBezTo>
                    <a:cubicBezTo>
                      <a:pt x="21600" y="8533"/>
                      <a:pt x="21010" y="7446"/>
                      <a:pt x="19686" y="7069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27" name="AutoShape 82"/>
              <p:cNvSpPr/>
              <p:nvPr/>
            </p:nvSpPr>
            <p:spPr bwMode="auto">
              <a:xfrm>
                <a:off x="8259763" y="2024857"/>
                <a:ext cx="43657" cy="4365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4400"/>
                    </a:moveTo>
                    <a:cubicBezTo>
                      <a:pt x="8820" y="14400"/>
                      <a:pt x="7200" y="12782"/>
                      <a:pt x="7200" y="10800"/>
                    </a:cubicBezTo>
                    <a:cubicBezTo>
                      <a:pt x="7200" y="8817"/>
                      <a:pt x="8820" y="7200"/>
                      <a:pt x="10800" y="7200"/>
                    </a:cubicBezTo>
                    <a:cubicBezTo>
                      <a:pt x="12779" y="7200"/>
                      <a:pt x="14400" y="8817"/>
                      <a:pt x="14400" y="10800"/>
                    </a:cubicBezTo>
                    <a:cubicBezTo>
                      <a:pt x="14400" y="12782"/>
                      <a:pt x="12779" y="14400"/>
                      <a:pt x="10800" y="14400"/>
                    </a:cubicBezTo>
                    <a:moveTo>
                      <a:pt x="10800" y="0"/>
                    </a:move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17145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7718381" y="3149770"/>
              <a:ext cx="1171860" cy="4307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/>
                <a:t>Project 3</a:t>
              </a:r>
              <a:endParaRPr lang="en-GB" sz="1500" dirty="0"/>
            </a:p>
          </p:txBody>
        </p:sp>
      </p:grpSp>
      <p:sp>
        <p:nvSpPr>
          <p:cNvPr id="13" name="矩形 31"/>
          <p:cNvSpPr/>
          <p:nvPr/>
        </p:nvSpPr>
        <p:spPr>
          <a:xfrm flipV="1">
            <a:off x="1143391" y="2933902"/>
            <a:ext cx="6858000" cy="16205"/>
          </a:xfrm>
          <a:prstGeom prst="rect">
            <a:avLst/>
          </a:prstGeom>
          <a:gradFill>
            <a:gsLst>
              <a:gs pos="49628">
                <a:sysClr val="windowText" lastClr="000000">
                  <a:lumMod val="65000"/>
                  <a:lumOff val="35000"/>
                </a:sysClr>
              </a:gs>
              <a:gs pos="2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5" name="矩形 33"/>
          <p:cNvSpPr/>
          <p:nvPr/>
        </p:nvSpPr>
        <p:spPr>
          <a:xfrm flipV="1">
            <a:off x="1143391" y="3445450"/>
            <a:ext cx="6858000" cy="21607"/>
          </a:xfrm>
          <a:prstGeom prst="rect">
            <a:avLst/>
          </a:prstGeom>
          <a:gradFill>
            <a:gsLst>
              <a:gs pos="49628">
                <a:sysClr val="windowText" lastClr="000000">
                  <a:lumMod val="65000"/>
                  <a:lumOff val="35000"/>
                </a:sysClr>
              </a:gs>
              <a:gs pos="2000">
                <a:sysClr val="window" lastClr="FFFFFF">
                  <a:lumMod val="95000"/>
                </a:sysClr>
              </a:gs>
              <a:gs pos="100000">
                <a:sysClr val="window" lastClr="FFFFFF">
                  <a:lumMod val="95000"/>
                </a:sysClr>
              </a:gs>
            </a:gsLst>
            <a:lin ang="10800000" scaled="1"/>
          </a:gra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22" name="Group 31"/>
          <p:cNvGrpSpPr/>
          <p:nvPr/>
        </p:nvGrpSpPr>
        <p:grpSpPr>
          <a:xfrm>
            <a:off x="1" y="2619784"/>
            <a:ext cx="9143999" cy="1137723"/>
            <a:chOff x="1524521" y="3379423"/>
            <a:chExt cx="9161140" cy="1516496"/>
          </a:xfrm>
        </p:grpSpPr>
        <p:sp>
          <p:nvSpPr>
            <p:cNvPr id="14" name="椭圆 3"/>
            <p:cNvSpPr/>
            <p:nvPr/>
          </p:nvSpPr>
          <p:spPr>
            <a:xfrm>
              <a:off x="1524521" y="3379423"/>
              <a:ext cx="9142957" cy="410221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50000"/>
                    <a:alpha val="27000"/>
                  </a:sysClr>
                </a:gs>
                <a:gs pos="26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6" name="椭圆 3"/>
            <p:cNvSpPr/>
            <p:nvPr/>
          </p:nvSpPr>
          <p:spPr>
            <a:xfrm flipV="1">
              <a:off x="1524521" y="4492671"/>
              <a:ext cx="9161140" cy="403248"/>
            </a:xfrm>
            <a:custGeom>
              <a:avLst/>
              <a:gdLst/>
              <a:ahLst/>
              <a:cxnLst/>
              <a:rect l="l" t="t" r="r" b="b"/>
              <a:pathLst>
                <a:path w="5967726" h="372256">
                  <a:moveTo>
                    <a:pt x="2983863" y="0"/>
                  </a:moveTo>
                  <a:cubicBezTo>
                    <a:pt x="4505610" y="0"/>
                    <a:pt x="5763890" y="161740"/>
                    <a:pt x="5967726" y="372256"/>
                  </a:cubicBezTo>
                  <a:lnTo>
                    <a:pt x="0" y="372256"/>
                  </a:lnTo>
                  <a:cubicBezTo>
                    <a:pt x="203837" y="161740"/>
                    <a:pt x="1462116" y="0"/>
                    <a:pt x="298386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50000"/>
                    <a:alpha val="27000"/>
                  </a:sysClr>
                </a:gs>
                <a:gs pos="26000">
                  <a:sysClr val="window" lastClr="FFFFFF">
                    <a:lumMod val="95000"/>
                    <a:alpha val="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685800">
                <a:defRPr/>
              </a:pPr>
              <a:endParaRPr lang="zh-CN" altLang="en-US" sz="14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7" name="矩形 35"/>
          <p:cNvSpPr/>
          <p:nvPr/>
        </p:nvSpPr>
        <p:spPr>
          <a:xfrm>
            <a:off x="0" y="2945981"/>
            <a:ext cx="9144000" cy="499469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32208" y="3005894"/>
            <a:ext cx="5479805" cy="20701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您的内容打在这里，或者通过复制您的文本后，在此框中选择粘贴，并选择只保留文字。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Group 38"/>
          <p:cNvGrpSpPr/>
          <p:nvPr/>
        </p:nvGrpSpPr>
        <p:grpSpPr>
          <a:xfrm>
            <a:off x="1821153" y="4048705"/>
            <a:ext cx="6004670" cy="523220"/>
            <a:chOff x="3012371" y="5452837"/>
            <a:chExt cx="8006229" cy="697412"/>
          </a:xfrm>
        </p:grpSpPr>
        <p:sp>
          <p:nvSpPr>
            <p:cNvPr id="33" name="Rectangle 32"/>
            <p:cNvSpPr/>
            <p:nvPr/>
          </p:nvSpPr>
          <p:spPr>
            <a:xfrm>
              <a:off x="4087879" y="5629645"/>
              <a:ext cx="6930721" cy="306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012371" y="5452837"/>
              <a:ext cx="1075508" cy="697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+mj-lt"/>
                </a:rPr>
                <a:t>85%</a:t>
              </a:r>
              <a:endParaRPr lang="en-GB" sz="2800" dirty="0">
                <a:solidFill>
                  <a:schemeClr val="accent1"/>
                </a:solidFill>
                <a:latin typeface="+mj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10671"/>
          <a:stretch>
            <a:fillRect/>
          </a:stretch>
        </p:blipFill>
        <p:spPr>
          <a:xfrm flipV="1">
            <a:off x="-9625" y="-23339"/>
            <a:ext cx="9143244" cy="24768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8"/>
          <a:stretch>
            <a:fillRect/>
          </a:stretch>
        </p:blipFill>
        <p:spPr>
          <a:xfrm>
            <a:off x="0" y="4514248"/>
            <a:ext cx="9143244" cy="6308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60982" r="56682" b="14388"/>
          <a:stretch>
            <a:fillRect/>
          </a:stretch>
        </p:blipFill>
        <p:spPr>
          <a:xfrm>
            <a:off x="-1422" y="2156059"/>
            <a:ext cx="1993851" cy="271117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73489" r="19151" b="15868"/>
          <a:stretch>
            <a:fillRect/>
          </a:stretch>
        </p:blipFill>
        <p:spPr>
          <a:xfrm>
            <a:off x="7111372" y="3620611"/>
            <a:ext cx="2461789" cy="98215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t="74058" r="42979" b="14388"/>
          <a:stretch>
            <a:fillRect/>
          </a:stretch>
        </p:blipFill>
        <p:spPr>
          <a:xfrm>
            <a:off x="2194794" y="3810715"/>
            <a:ext cx="1420679" cy="949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54163" y="2894865"/>
            <a:ext cx="4120426" cy="48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3198179" y="2320331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259150" y="2212319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Part 4</a:t>
            </a:r>
            <a:endParaRPr lang="zh-CN" alt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38337"/>
          <a:stretch>
            <a:fillRect/>
          </a:stretch>
        </p:blipFill>
        <p:spPr>
          <a:xfrm flipV="1">
            <a:off x="756" y="5329"/>
            <a:ext cx="9143244" cy="959599"/>
          </a:xfrm>
          <a:prstGeom prst="rect">
            <a:avLst/>
          </a:prstGeom>
        </p:spPr>
      </p:pic>
      <p:sp>
        <p:nvSpPr>
          <p:cNvPr id="4" name="TextBox 25"/>
          <p:cNvSpPr/>
          <p:nvPr/>
        </p:nvSpPr>
        <p:spPr>
          <a:xfrm flipH="1">
            <a:off x="4836876" y="1706746"/>
            <a:ext cx="1332148" cy="2846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rtlCol="0" anchor="t">
            <a:spAutoFit/>
          </a:bodyPr>
          <a:lstStyle/>
          <a:p>
            <a:pPr lvl="0" algn="ctr"/>
            <a:r>
              <a:rPr lang="en-US" altLang="zh-CN" sz="1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en-US" altLang="zh-CN" sz="1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 flipH="1">
            <a:off x="3624318" y="1593946"/>
            <a:ext cx="1092968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sz="2400" b="1" noProof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录 </a:t>
            </a:r>
            <a:endParaRPr lang="zh-CN" altLang="en-US" sz="2400" b="1" noProof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2"/>
            </p:custDataLst>
          </p:nvPr>
        </p:nvSpPr>
        <p:spPr>
          <a:xfrm>
            <a:off x="981735" y="3081457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3"/>
            </p:custDataLst>
          </p:nvPr>
        </p:nvSpPr>
        <p:spPr>
          <a:xfrm>
            <a:off x="3042706" y="2973445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3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3"/>
                </a:solidFill>
                <a:cs typeface="Times New Roman" panose="02020603050405020304" pitchFamily="18" charset="0"/>
              </a:rPr>
              <a:t>Part 1</a:t>
            </a:r>
            <a:endParaRPr lang="zh-CN" altLang="en-US" b="1" dirty="0">
              <a:solidFill>
                <a:schemeClr val="accent3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4"/>
            </p:custDataLst>
          </p:nvPr>
        </p:nvSpPr>
        <p:spPr>
          <a:xfrm>
            <a:off x="981735" y="3915477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MH_Number_2">
            <a:hlinkClick r:id="" action="ppaction://noaction"/>
          </p:cNvPr>
          <p:cNvSpPr/>
          <p:nvPr>
            <p:custDataLst>
              <p:tags r:id="rId5"/>
            </p:custDataLst>
          </p:nvPr>
        </p:nvSpPr>
        <p:spPr>
          <a:xfrm>
            <a:off x="3042706" y="3807464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Part 2</a:t>
            </a:r>
            <a:endParaRPr lang="zh-CN" alt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MH_Entry_3">
            <a:hlinkClick r:id="rId6" action="ppaction://hlinksldjump"/>
          </p:cNvPr>
          <p:cNvSpPr txBox="1"/>
          <p:nvPr>
            <p:custDataLst>
              <p:tags r:id="rId7"/>
            </p:custDataLst>
          </p:nvPr>
        </p:nvSpPr>
        <p:spPr>
          <a:xfrm>
            <a:off x="4958998" y="3090668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MH_Number_3">
            <a:hlinkClick r:id="rId6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7019969" y="2982653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Part 3</a:t>
            </a:r>
            <a:endParaRPr lang="zh-CN" alt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4958998" y="3924686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4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7019969" y="3816671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2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2"/>
                </a:solidFill>
                <a:cs typeface="Times New Roman" panose="02020603050405020304" pitchFamily="18" charset="0"/>
              </a:rPr>
              <a:t>Part 4</a:t>
            </a:r>
            <a:endParaRPr lang="zh-CN" altLang="en-US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6" t="11078" r="15022" b="25674"/>
          <a:stretch>
            <a:fillRect/>
          </a:stretch>
        </p:blipFill>
        <p:spPr>
          <a:xfrm>
            <a:off x="981735" y="901700"/>
            <a:ext cx="2522993" cy="1823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4" grpId="1" bldLvl="0"/>
      <p:bldP spid="5" grpId="0"/>
      <p:bldP spid="5" grpId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5"/>
          <p:cNvGrpSpPr/>
          <p:nvPr/>
        </p:nvGrpSpPr>
        <p:grpSpPr>
          <a:xfrm>
            <a:off x="-11244" y="711233"/>
            <a:ext cx="5598064" cy="3794267"/>
            <a:chOff x="4296797" y="313214"/>
            <a:chExt cx="7464085" cy="5057461"/>
          </a:xfrm>
        </p:grpSpPr>
        <p:sp>
          <p:nvSpPr>
            <p:cNvPr id="9" name="Freeform 5"/>
            <p:cNvSpPr/>
            <p:nvPr/>
          </p:nvSpPr>
          <p:spPr bwMode="auto">
            <a:xfrm>
              <a:off x="10294032" y="648604"/>
              <a:ext cx="1466850" cy="885825"/>
            </a:xfrm>
            <a:custGeom>
              <a:avLst/>
              <a:gdLst>
                <a:gd name="T0" fmla="*/ 15 w 81"/>
                <a:gd name="T1" fmla="*/ 49 h 49"/>
                <a:gd name="T2" fmla="*/ 0 w 81"/>
                <a:gd name="T3" fmla="*/ 34 h 49"/>
                <a:gd name="T4" fmla="*/ 13 w 81"/>
                <a:gd name="T5" fmla="*/ 19 h 49"/>
                <a:gd name="T6" fmla="*/ 13 w 81"/>
                <a:gd name="T7" fmla="*/ 18 h 49"/>
                <a:gd name="T8" fmla="*/ 28 w 81"/>
                <a:gd name="T9" fmla="*/ 3 h 49"/>
                <a:gd name="T10" fmla="*/ 36 w 81"/>
                <a:gd name="T11" fmla="*/ 6 h 49"/>
                <a:gd name="T12" fmla="*/ 50 w 81"/>
                <a:gd name="T13" fmla="*/ 0 h 49"/>
                <a:gd name="T14" fmla="*/ 68 w 81"/>
                <a:gd name="T15" fmla="*/ 18 h 49"/>
                <a:gd name="T16" fmla="*/ 68 w 81"/>
                <a:gd name="T17" fmla="*/ 19 h 49"/>
                <a:gd name="T18" fmla="*/ 81 w 81"/>
                <a:gd name="T19" fmla="*/ 34 h 49"/>
                <a:gd name="T20" fmla="*/ 66 w 81"/>
                <a:gd name="T21" fmla="*/ 49 h 49"/>
                <a:gd name="T22" fmla="*/ 15 w 8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49">
                  <a:moveTo>
                    <a:pt x="15" y="49"/>
                  </a:moveTo>
                  <a:cubicBezTo>
                    <a:pt x="6" y="49"/>
                    <a:pt x="0" y="42"/>
                    <a:pt x="0" y="34"/>
                  </a:cubicBezTo>
                  <a:cubicBezTo>
                    <a:pt x="0" y="27"/>
                    <a:pt x="5" y="20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0"/>
                    <a:pt x="19" y="3"/>
                    <a:pt x="28" y="3"/>
                  </a:cubicBezTo>
                  <a:cubicBezTo>
                    <a:pt x="31" y="3"/>
                    <a:pt x="34" y="4"/>
                    <a:pt x="36" y="6"/>
                  </a:cubicBezTo>
                  <a:cubicBezTo>
                    <a:pt x="40" y="2"/>
                    <a:pt x="45" y="0"/>
                    <a:pt x="50" y="0"/>
                  </a:cubicBezTo>
                  <a:cubicBezTo>
                    <a:pt x="60" y="0"/>
                    <a:pt x="68" y="8"/>
                    <a:pt x="68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76" y="20"/>
                    <a:pt x="81" y="27"/>
                    <a:pt x="81" y="34"/>
                  </a:cubicBezTo>
                  <a:cubicBezTo>
                    <a:pt x="81" y="42"/>
                    <a:pt x="75" y="49"/>
                    <a:pt x="66" y="49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6"/>
            <p:cNvSpPr/>
            <p:nvPr/>
          </p:nvSpPr>
          <p:spPr bwMode="auto">
            <a:xfrm>
              <a:off x="9968594" y="1678892"/>
              <a:ext cx="1031875" cy="2243138"/>
            </a:xfrm>
            <a:custGeom>
              <a:avLst/>
              <a:gdLst>
                <a:gd name="T0" fmla="*/ 44 w 57"/>
                <a:gd name="T1" fmla="*/ 56 h 124"/>
                <a:gd name="T2" fmla="*/ 36 w 57"/>
                <a:gd name="T3" fmla="*/ 65 h 124"/>
                <a:gd name="T4" fmla="*/ 38 w 57"/>
                <a:gd name="T5" fmla="*/ 70 h 124"/>
                <a:gd name="T6" fmla="*/ 29 w 57"/>
                <a:gd name="T7" fmla="*/ 80 h 124"/>
                <a:gd name="T8" fmla="*/ 29 w 57"/>
                <a:gd name="T9" fmla="*/ 58 h 124"/>
                <a:gd name="T10" fmla="*/ 57 w 57"/>
                <a:gd name="T11" fmla="*/ 29 h 124"/>
                <a:gd name="T12" fmla="*/ 28 w 57"/>
                <a:gd name="T13" fmla="*/ 0 h 124"/>
                <a:gd name="T14" fmla="*/ 0 w 57"/>
                <a:gd name="T15" fmla="*/ 29 h 124"/>
                <a:gd name="T16" fmla="*/ 27 w 57"/>
                <a:gd name="T17" fmla="*/ 58 h 124"/>
                <a:gd name="T18" fmla="*/ 27 w 57"/>
                <a:gd name="T19" fmla="*/ 124 h 124"/>
                <a:gd name="T20" fmla="*/ 29 w 57"/>
                <a:gd name="T21" fmla="*/ 124 h 124"/>
                <a:gd name="T22" fmla="*/ 29 w 57"/>
                <a:gd name="T23" fmla="*/ 82 h 124"/>
                <a:gd name="T24" fmla="*/ 39 w 57"/>
                <a:gd name="T25" fmla="*/ 71 h 124"/>
                <a:gd name="T26" fmla="*/ 44 w 57"/>
                <a:gd name="T27" fmla="*/ 73 h 124"/>
                <a:gd name="T28" fmla="*/ 53 w 57"/>
                <a:gd name="T29" fmla="*/ 65 h 124"/>
                <a:gd name="T30" fmla="*/ 44 w 57"/>
                <a:gd name="T31" fmla="*/ 5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" h="124">
                  <a:moveTo>
                    <a:pt x="44" y="56"/>
                  </a:moveTo>
                  <a:cubicBezTo>
                    <a:pt x="39" y="56"/>
                    <a:pt x="36" y="60"/>
                    <a:pt x="36" y="65"/>
                  </a:cubicBezTo>
                  <a:cubicBezTo>
                    <a:pt x="36" y="67"/>
                    <a:pt x="36" y="69"/>
                    <a:pt x="38" y="70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44" y="58"/>
                    <a:pt x="57" y="45"/>
                    <a:pt x="57" y="29"/>
                  </a:cubicBezTo>
                  <a:cubicBezTo>
                    <a:pt x="57" y="13"/>
                    <a:pt x="44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4"/>
                    <a:pt x="12" y="57"/>
                    <a:pt x="27" y="58"/>
                  </a:cubicBezTo>
                  <a:cubicBezTo>
                    <a:pt x="27" y="124"/>
                    <a:pt x="27" y="124"/>
                    <a:pt x="27" y="124"/>
                  </a:cubicBezTo>
                  <a:cubicBezTo>
                    <a:pt x="29" y="124"/>
                    <a:pt x="29" y="124"/>
                    <a:pt x="29" y="124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0" y="73"/>
                    <a:pt x="42" y="73"/>
                    <a:pt x="44" y="73"/>
                  </a:cubicBezTo>
                  <a:cubicBezTo>
                    <a:pt x="49" y="73"/>
                    <a:pt x="53" y="70"/>
                    <a:pt x="53" y="65"/>
                  </a:cubicBezTo>
                  <a:cubicBezTo>
                    <a:pt x="53" y="60"/>
                    <a:pt x="49" y="56"/>
                    <a:pt x="44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4971144" y="2475817"/>
              <a:ext cx="669925" cy="1465263"/>
            </a:xfrm>
            <a:custGeom>
              <a:avLst/>
              <a:gdLst>
                <a:gd name="T0" fmla="*/ 29 w 37"/>
                <a:gd name="T1" fmla="*/ 36 h 81"/>
                <a:gd name="T2" fmla="*/ 23 w 37"/>
                <a:gd name="T3" fmla="*/ 42 h 81"/>
                <a:gd name="T4" fmla="*/ 24 w 37"/>
                <a:gd name="T5" fmla="*/ 45 h 81"/>
                <a:gd name="T6" fmla="*/ 18 w 37"/>
                <a:gd name="T7" fmla="*/ 52 h 81"/>
                <a:gd name="T8" fmla="*/ 18 w 37"/>
                <a:gd name="T9" fmla="*/ 37 h 81"/>
                <a:gd name="T10" fmla="*/ 37 w 37"/>
                <a:gd name="T11" fmla="*/ 19 h 81"/>
                <a:gd name="T12" fmla="*/ 18 w 37"/>
                <a:gd name="T13" fmla="*/ 0 h 81"/>
                <a:gd name="T14" fmla="*/ 0 w 37"/>
                <a:gd name="T15" fmla="*/ 19 h 81"/>
                <a:gd name="T16" fmla="*/ 17 w 37"/>
                <a:gd name="T17" fmla="*/ 37 h 81"/>
                <a:gd name="T18" fmla="*/ 17 w 37"/>
                <a:gd name="T19" fmla="*/ 81 h 81"/>
                <a:gd name="T20" fmla="*/ 18 w 37"/>
                <a:gd name="T21" fmla="*/ 81 h 81"/>
                <a:gd name="T22" fmla="*/ 18 w 37"/>
                <a:gd name="T23" fmla="*/ 53 h 81"/>
                <a:gd name="T24" fmla="*/ 25 w 37"/>
                <a:gd name="T25" fmla="*/ 46 h 81"/>
                <a:gd name="T26" fmla="*/ 29 w 37"/>
                <a:gd name="T27" fmla="*/ 47 h 81"/>
                <a:gd name="T28" fmla="*/ 34 w 37"/>
                <a:gd name="T29" fmla="*/ 42 h 81"/>
                <a:gd name="T30" fmla="*/ 29 w 37"/>
                <a:gd name="T31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" h="81">
                  <a:moveTo>
                    <a:pt x="29" y="36"/>
                  </a:moveTo>
                  <a:cubicBezTo>
                    <a:pt x="26" y="36"/>
                    <a:pt x="23" y="39"/>
                    <a:pt x="23" y="42"/>
                  </a:cubicBezTo>
                  <a:cubicBezTo>
                    <a:pt x="23" y="43"/>
                    <a:pt x="23" y="44"/>
                    <a:pt x="24" y="45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9" y="37"/>
                    <a:pt x="37" y="29"/>
                    <a:pt x="37" y="19"/>
                  </a:cubicBezTo>
                  <a:cubicBezTo>
                    <a:pt x="37" y="8"/>
                    <a:pt x="29" y="0"/>
                    <a:pt x="18" y="0"/>
                  </a:cubicBezTo>
                  <a:cubicBezTo>
                    <a:pt x="8" y="0"/>
                    <a:pt x="0" y="8"/>
                    <a:pt x="0" y="19"/>
                  </a:cubicBezTo>
                  <a:cubicBezTo>
                    <a:pt x="0" y="29"/>
                    <a:pt x="7" y="37"/>
                    <a:pt x="17" y="37"/>
                  </a:cubicBezTo>
                  <a:cubicBezTo>
                    <a:pt x="17" y="81"/>
                    <a:pt x="17" y="81"/>
                    <a:pt x="17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2" y="47"/>
                    <a:pt x="34" y="45"/>
                    <a:pt x="34" y="42"/>
                  </a:cubicBezTo>
                  <a:cubicBezTo>
                    <a:pt x="34" y="39"/>
                    <a:pt x="32" y="36"/>
                    <a:pt x="29" y="3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7071407" y="1842404"/>
              <a:ext cx="923925" cy="2044700"/>
            </a:xfrm>
            <a:custGeom>
              <a:avLst/>
              <a:gdLst>
                <a:gd name="T0" fmla="*/ 0 w 582"/>
                <a:gd name="T1" fmla="*/ 1288 h 1288"/>
                <a:gd name="T2" fmla="*/ 582 w 582"/>
                <a:gd name="T3" fmla="*/ 0 h 1288"/>
                <a:gd name="T4" fmla="*/ 445 w 582"/>
                <a:gd name="T5" fmla="*/ 615 h 1288"/>
                <a:gd name="T6" fmla="*/ 536 w 582"/>
                <a:gd name="T7" fmla="*/ 706 h 1288"/>
                <a:gd name="T8" fmla="*/ 445 w 582"/>
                <a:gd name="T9" fmla="*/ 615 h 1288"/>
                <a:gd name="T10" fmla="*/ 536 w 582"/>
                <a:gd name="T11" fmla="*/ 513 h 1288"/>
                <a:gd name="T12" fmla="*/ 445 w 582"/>
                <a:gd name="T13" fmla="*/ 604 h 1288"/>
                <a:gd name="T14" fmla="*/ 445 w 582"/>
                <a:gd name="T15" fmla="*/ 399 h 1288"/>
                <a:gd name="T16" fmla="*/ 536 w 582"/>
                <a:gd name="T17" fmla="*/ 501 h 1288"/>
                <a:gd name="T18" fmla="*/ 445 w 582"/>
                <a:gd name="T19" fmla="*/ 399 h 1288"/>
                <a:gd name="T20" fmla="*/ 536 w 582"/>
                <a:gd name="T21" fmla="*/ 296 h 1288"/>
                <a:gd name="T22" fmla="*/ 445 w 582"/>
                <a:gd name="T23" fmla="*/ 387 h 1288"/>
                <a:gd name="T24" fmla="*/ 445 w 582"/>
                <a:gd name="T25" fmla="*/ 194 h 1288"/>
                <a:gd name="T26" fmla="*/ 536 w 582"/>
                <a:gd name="T27" fmla="*/ 285 h 1288"/>
                <a:gd name="T28" fmla="*/ 445 w 582"/>
                <a:gd name="T29" fmla="*/ 194 h 1288"/>
                <a:gd name="T30" fmla="*/ 536 w 582"/>
                <a:gd name="T31" fmla="*/ 80 h 1288"/>
                <a:gd name="T32" fmla="*/ 445 w 582"/>
                <a:gd name="T33" fmla="*/ 182 h 1288"/>
                <a:gd name="T34" fmla="*/ 331 w 582"/>
                <a:gd name="T35" fmla="*/ 615 h 1288"/>
                <a:gd name="T36" fmla="*/ 434 w 582"/>
                <a:gd name="T37" fmla="*/ 706 h 1288"/>
                <a:gd name="T38" fmla="*/ 331 w 582"/>
                <a:gd name="T39" fmla="*/ 615 h 1288"/>
                <a:gd name="T40" fmla="*/ 434 w 582"/>
                <a:gd name="T41" fmla="*/ 513 h 1288"/>
                <a:gd name="T42" fmla="*/ 331 w 582"/>
                <a:gd name="T43" fmla="*/ 604 h 1288"/>
                <a:gd name="T44" fmla="*/ 331 w 582"/>
                <a:gd name="T45" fmla="*/ 399 h 1288"/>
                <a:gd name="T46" fmla="*/ 434 w 582"/>
                <a:gd name="T47" fmla="*/ 501 h 1288"/>
                <a:gd name="T48" fmla="*/ 331 w 582"/>
                <a:gd name="T49" fmla="*/ 399 h 1288"/>
                <a:gd name="T50" fmla="*/ 434 w 582"/>
                <a:gd name="T51" fmla="*/ 296 h 1288"/>
                <a:gd name="T52" fmla="*/ 331 w 582"/>
                <a:gd name="T53" fmla="*/ 387 h 1288"/>
                <a:gd name="T54" fmla="*/ 331 w 582"/>
                <a:gd name="T55" fmla="*/ 194 h 1288"/>
                <a:gd name="T56" fmla="*/ 434 w 582"/>
                <a:gd name="T57" fmla="*/ 285 h 1288"/>
                <a:gd name="T58" fmla="*/ 331 w 582"/>
                <a:gd name="T59" fmla="*/ 194 h 1288"/>
                <a:gd name="T60" fmla="*/ 434 w 582"/>
                <a:gd name="T61" fmla="*/ 80 h 1288"/>
                <a:gd name="T62" fmla="*/ 331 w 582"/>
                <a:gd name="T63" fmla="*/ 182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2" h="1288">
                  <a:moveTo>
                    <a:pt x="0" y="0"/>
                  </a:moveTo>
                  <a:lnTo>
                    <a:pt x="0" y="1288"/>
                  </a:lnTo>
                  <a:lnTo>
                    <a:pt x="582" y="1288"/>
                  </a:lnTo>
                  <a:lnTo>
                    <a:pt x="582" y="0"/>
                  </a:lnTo>
                  <a:lnTo>
                    <a:pt x="0" y="0"/>
                  </a:lnTo>
                  <a:close/>
                  <a:moveTo>
                    <a:pt x="445" y="615"/>
                  </a:moveTo>
                  <a:lnTo>
                    <a:pt x="536" y="615"/>
                  </a:lnTo>
                  <a:lnTo>
                    <a:pt x="536" y="706"/>
                  </a:lnTo>
                  <a:lnTo>
                    <a:pt x="445" y="706"/>
                  </a:lnTo>
                  <a:lnTo>
                    <a:pt x="445" y="615"/>
                  </a:lnTo>
                  <a:close/>
                  <a:moveTo>
                    <a:pt x="445" y="513"/>
                  </a:moveTo>
                  <a:lnTo>
                    <a:pt x="536" y="513"/>
                  </a:lnTo>
                  <a:lnTo>
                    <a:pt x="536" y="604"/>
                  </a:lnTo>
                  <a:lnTo>
                    <a:pt x="445" y="604"/>
                  </a:lnTo>
                  <a:lnTo>
                    <a:pt x="445" y="513"/>
                  </a:lnTo>
                  <a:close/>
                  <a:moveTo>
                    <a:pt x="445" y="399"/>
                  </a:moveTo>
                  <a:lnTo>
                    <a:pt x="536" y="399"/>
                  </a:lnTo>
                  <a:lnTo>
                    <a:pt x="536" y="501"/>
                  </a:lnTo>
                  <a:lnTo>
                    <a:pt x="445" y="501"/>
                  </a:lnTo>
                  <a:lnTo>
                    <a:pt x="445" y="399"/>
                  </a:lnTo>
                  <a:close/>
                  <a:moveTo>
                    <a:pt x="445" y="296"/>
                  </a:moveTo>
                  <a:lnTo>
                    <a:pt x="536" y="296"/>
                  </a:lnTo>
                  <a:lnTo>
                    <a:pt x="536" y="387"/>
                  </a:lnTo>
                  <a:lnTo>
                    <a:pt x="445" y="387"/>
                  </a:lnTo>
                  <a:lnTo>
                    <a:pt x="445" y="296"/>
                  </a:lnTo>
                  <a:close/>
                  <a:moveTo>
                    <a:pt x="445" y="194"/>
                  </a:moveTo>
                  <a:lnTo>
                    <a:pt x="536" y="194"/>
                  </a:lnTo>
                  <a:lnTo>
                    <a:pt x="536" y="285"/>
                  </a:lnTo>
                  <a:lnTo>
                    <a:pt x="445" y="285"/>
                  </a:lnTo>
                  <a:lnTo>
                    <a:pt x="445" y="194"/>
                  </a:lnTo>
                  <a:close/>
                  <a:moveTo>
                    <a:pt x="445" y="80"/>
                  </a:moveTo>
                  <a:lnTo>
                    <a:pt x="536" y="80"/>
                  </a:lnTo>
                  <a:lnTo>
                    <a:pt x="536" y="182"/>
                  </a:lnTo>
                  <a:lnTo>
                    <a:pt x="445" y="182"/>
                  </a:lnTo>
                  <a:lnTo>
                    <a:pt x="445" y="80"/>
                  </a:lnTo>
                  <a:close/>
                  <a:moveTo>
                    <a:pt x="331" y="615"/>
                  </a:moveTo>
                  <a:lnTo>
                    <a:pt x="434" y="615"/>
                  </a:lnTo>
                  <a:lnTo>
                    <a:pt x="434" y="706"/>
                  </a:lnTo>
                  <a:lnTo>
                    <a:pt x="331" y="706"/>
                  </a:lnTo>
                  <a:lnTo>
                    <a:pt x="331" y="615"/>
                  </a:lnTo>
                  <a:close/>
                  <a:moveTo>
                    <a:pt x="331" y="513"/>
                  </a:moveTo>
                  <a:lnTo>
                    <a:pt x="434" y="513"/>
                  </a:lnTo>
                  <a:lnTo>
                    <a:pt x="434" y="604"/>
                  </a:lnTo>
                  <a:lnTo>
                    <a:pt x="331" y="604"/>
                  </a:lnTo>
                  <a:lnTo>
                    <a:pt x="331" y="513"/>
                  </a:lnTo>
                  <a:close/>
                  <a:moveTo>
                    <a:pt x="331" y="399"/>
                  </a:moveTo>
                  <a:lnTo>
                    <a:pt x="434" y="399"/>
                  </a:lnTo>
                  <a:lnTo>
                    <a:pt x="434" y="501"/>
                  </a:lnTo>
                  <a:lnTo>
                    <a:pt x="331" y="501"/>
                  </a:lnTo>
                  <a:lnTo>
                    <a:pt x="331" y="399"/>
                  </a:lnTo>
                  <a:close/>
                  <a:moveTo>
                    <a:pt x="331" y="296"/>
                  </a:moveTo>
                  <a:lnTo>
                    <a:pt x="434" y="296"/>
                  </a:lnTo>
                  <a:lnTo>
                    <a:pt x="434" y="387"/>
                  </a:lnTo>
                  <a:lnTo>
                    <a:pt x="331" y="387"/>
                  </a:lnTo>
                  <a:lnTo>
                    <a:pt x="331" y="296"/>
                  </a:lnTo>
                  <a:close/>
                  <a:moveTo>
                    <a:pt x="331" y="194"/>
                  </a:moveTo>
                  <a:lnTo>
                    <a:pt x="434" y="194"/>
                  </a:lnTo>
                  <a:lnTo>
                    <a:pt x="434" y="285"/>
                  </a:lnTo>
                  <a:lnTo>
                    <a:pt x="331" y="285"/>
                  </a:lnTo>
                  <a:lnTo>
                    <a:pt x="331" y="194"/>
                  </a:lnTo>
                  <a:close/>
                  <a:moveTo>
                    <a:pt x="331" y="80"/>
                  </a:moveTo>
                  <a:lnTo>
                    <a:pt x="434" y="80"/>
                  </a:lnTo>
                  <a:lnTo>
                    <a:pt x="434" y="182"/>
                  </a:lnTo>
                  <a:lnTo>
                    <a:pt x="331" y="182"/>
                  </a:lnTo>
                  <a:lnTo>
                    <a:pt x="331" y="8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2"/>
            <p:cNvSpPr>
              <a:spLocks noEditPoints="1"/>
            </p:cNvSpPr>
            <p:nvPr/>
          </p:nvSpPr>
          <p:spPr bwMode="auto">
            <a:xfrm>
              <a:off x="7071407" y="1842404"/>
              <a:ext cx="923925" cy="2044700"/>
            </a:xfrm>
            <a:custGeom>
              <a:avLst/>
              <a:gdLst>
                <a:gd name="T0" fmla="*/ 0 w 582"/>
                <a:gd name="T1" fmla="*/ 1288 h 1288"/>
                <a:gd name="T2" fmla="*/ 582 w 582"/>
                <a:gd name="T3" fmla="*/ 0 h 1288"/>
                <a:gd name="T4" fmla="*/ 445 w 582"/>
                <a:gd name="T5" fmla="*/ 615 h 1288"/>
                <a:gd name="T6" fmla="*/ 536 w 582"/>
                <a:gd name="T7" fmla="*/ 706 h 1288"/>
                <a:gd name="T8" fmla="*/ 445 w 582"/>
                <a:gd name="T9" fmla="*/ 615 h 1288"/>
                <a:gd name="T10" fmla="*/ 536 w 582"/>
                <a:gd name="T11" fmla="*/ 513 h 1288"/>
                <a:gd name="T12" fmla="*/ 445 w 582"/>
                <a:gd name="T13" fmla="*/ 604 h 1288"/>
                <a:gd name="T14" fmla="*/ 445 w 582"/>
                <a:gd name="T15" fmla="*/ 399 h 1288"/>
                <a:gd name="T16" fmla="*/ 536 w 582"/>
                <a:gd name="T17" fmla="*/ 501 h 1288"/>
                <a:gd name="T18" fmla="*/ 445 w 582"/>
                <a:gd name="T19" fmla="*/ 399 h 1288"/>
                <a:gd name="T20" fmla="*/ 536 w 582"/>
                <a:gd name="T21" fmla="*/ 296 h 1288"/>
                <a:gd name="T22" fmla="*/ 445 w 582"/>
                <a:gd name="T23" fmla="*/ 387 h 1288"/>
                <a:gd name="T24" fmla="*/ 445 w 582"/>
                <a:gd name="T25" fmla="*/ 194 h 1288"/>
                <a:gd name="T26" fmla="*/ 536 w 582"/>
                <a:gd name="T27" fmla="*/ 285 h 1288"/>
                <a:gd name="T28" fmla="*/ 445 w 582"/>
                <a:gd name="T29" fmla="*/ 194 h 1288"/>
                <a:gd name="T30" fmla="*/ 536 w 582"/>
                <a:gd name="T31" fmla="*/ 80 h 1288"/>
                <a:gd name="T32" fmla="*/ 445 w 582"/>
                <a:gd name="T33" fmla="*/ 182 h 1288"/>
                <a:gd name="T34" fmla="*/ 331 w 582"/>
                <a:gd name="T35" fmla="*/ 615 h 1288"/>
                <a:gd name="T36" fmla="*/ 434 w 582"/>
                <a:gd name="T37" fmla="*/ 706 h 1288"/>
                <a:gd name="T38" fmla="*/ 331 w 582"/>
                <a:gd name="T39" fmla="*/ 615 h 1288"/>
                <a:gd name="T40" fmla="*/ 434 w 582"/>
                <a:gd name="T41" fmla="*/ 513 h 1288"/>
                <a:gd name="T42" fmla="*/ 331 w 582"/>
                <a:gd name="T43" fmla="*/ 604 h 1288"/>
                <a:gd name="T44" fmla="*/ 331 w 582"/>
                <a:gd name="T45" fmla="*/ 399 h 1288"/>
                <a:gd name="T46" fmla="*/ 434 w 582"/>
                <a:gd name="T47" fmla="*/ 501 h 1288"/>
                <a:gd name="T48" fmla="*/ 331 w 582"/>
                <a:gd name="T49" fmla="*/ 399 h 1288"/>
                <a:gd name="T50" fmla="*/ 434 w 582"/>
                <a:gd name="T51" fmla="*/ 296 h 1288"/>
                <a:gd name="T52" fmla="*/ 331 w 582"/>
                <a:gd name="T53" fmla="*/ 387 h 1288"/>
                <a:gd name="T54" fmla="*/ 331 w 582"/>
                <a:gd name="T55" fmla="*/ 194 h 1288"/>
                <a:gd name="T56" fmla="*/ 434 w 582"/>
                <a:gd name="T57" fmla="*/ 285 h 1288"/>
                <a:gd name="T58" fmla="*/ 331 w 582"/>
                <a:gd name="T59" fmla="*/ 194 h 1288"/>
                <a:gd name="T60" fmla="*/ 434 w 582"/>
                <a:gd name="T61" fmla="*/ 80 h 1288"/>
                <a:gd name="T62" fmla="*/ 331 w 582"/>
                <a:gd name="T63" fmla="*/ 182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2" h="1288">
                  <a:moveTo>
                    <a:pt x="0" y="0"/>
                  </a:moveTo>
                  <a:lnTo>
                    <a:pt x="0" y="1288"/>
                  </a:lnTo>
                  <a:lnTo>
                    <a:pt x="582" y="1288"/>
                  </a:lnTo>
                  <a:lnTo>
                    <a:pt x="582" y="0"/>
                  </a:lnTo>
                  <a:lnTo>
                    <a:pt x="0" y="0"/>
                  </a:lnTo>
                  <a:moveTo>
                    <a:pt x="445" y="615"/>
                  </a:moveTo>
                  <a:lnTo>
                    <a:pt x="536" y="615"/>
                  </a:lnTo>
                  <a:lnTo>
                    <a:pt x="536" y="706"/>
                  </a:lnTo>
                  <a:lnTo>
                    <a:pt x="445" y="706"/>
                  </a:lnTo>
                  <a:lnTo>
                    <a:pt x="445" y="615"/>
                  </a:lnTo>
                  <a:moveTo>
                    <a:pt x="445" y="513"/>
                  </a:moveTo>
                  <a:lnTo>
                    <a:pt x="536" y="513"/>
                  </a:lnTo>
                  <a:lnTo>
                    <a:pt x="536" y="604"/>
                  </a:lnTo>
                  <a:lnTo>
                    <a:pt x="445" y="604"/>
                  </a:lnTo>
                  <a:lnTo>
                    <a:pt x="445" y="513"/>
                  </a:lnTo>
                  <a:moveTo>
                    <a:pt x="445" y="399"/>
                  </a:moveTo>
                  <a:lnTo>
                    <a:pt x="536" y="399"/>
                  </a:lnTo>
                  <a:lnTo>
                    <a:pt x="536" y="501"/>
                  </a:lnTo>
                  <a:lnTo>
                    <a:pt x="445" y="501"/>
                  </a:lnTo>
                  <a:lnTo>
                    <a:pt x="445" y="399"/>
                  </a:lnTo>
                  <a:moveTo>
                    <a:pt x="445" y="296"/>
                  </a:moveTo>
                  <a:lnTo>
                    <a:pt x="536" y="296"/>
                  </a:lnTo>
                  <a:lnTo>
                    <a:pt x="536" y="387"/>
                  </a:lnTo>
                  <a:lnTo>
                    <a:pt x="445" y="387"/>
                  </a:lnTo>
                  <a:lnTo>
                    <a:pt x="445" y="296"/>
                  </a:lnTo>
                  <a:moveTo>
                    <a:pt x="445" y="194"/>
                  </a:moveTo>
                  <a:lnTo>
                    <a:pt x="536" y="194"/>
                  </a:lnTo>
                  <a:lnTo>
                    <a:pt x="536" y="285"/>
                  </a:lnTo>
                  <a:lnTo>
                    <a:pt x="445" y="285"/>
                  </a:lnTo>
                  <a:lnTo>
                    <a:pt x="445" y="194"/>
                  </a:lnTo>
                  <a:moveTo>
                    <a:pt x="445" y="80"/>
                  </a:moveTo>
                  <a:lnTo>
                    <a:pt x="536" y="80"/>
                  </a:lnTo>
                  <a:lnTo>
                    <a:pt x="536" y="182"/>
                  </a:lnTo>
                  <a:lnTo>
                    <a:pt x="445" y="182"/>
                  </a:lnTo>
                  <a:lnTo>
                    <a:pt x="445" y="80"/>
                  </a:lnTo>
                  <a:moveTo>
                    <a:pt x="331" y="615"/>
                  </a:moveTo>
                  <a:lnTo>
                    <a:pt x="434" y="615"/>
                  </a:lnTo>
                  <a:lnTo>
                    <a:pt x="434" y="706"/>
                  </a:lnTo>
                  <a:lnTo>
                    <a:pt x="331" y="706"/>
                  </a:lnTo>
                  <a:lnTo>
                    <a:pt x="331" y="615"/>
                  </a:lnTo>
                  <a:moveTo>
                    <a:pt x="331" y="513"/>
                  </a:moveTo>
                  <a:lnTo>
                    <a:pt x="434" y="513"/>
                  </a:lnTo>
                  <a:lnTo>
                    <a:pt x="434" y="604"/>
                  </a:lnTo>
                  <a:lnTo>
                    <a:pt x="331" y="604"/>
                  </a:lnTo>
                  <a:lnTo>
                    <a:pt x="331" y="513"/>
                  </a:lnTo>
                  <a:moveTo>
                    <a:pt x="331" y="399"/>
                  </a:moveTo>
                  <a:lnTo>
                    <a:pt x="434" y="399"/>
                  </a:lnTo>
                  <a:lnTo>
                    <a:pt x="434" y="501"/>
                  </a:lnTo>
                  <a:lnTo>
                    <a:pt x="331" y="501"/>
                  </a:lnTo>
                  <a:lnTo>
                    <a:pt x="331" y="399"/>
                  </a:lnTo>
                  <a:moveTo>
                    <a:pt x="331" y="296"/>
                  </a:moveTo>
                  <a:lnTo>
                    <a:pt x="434" y="296"/>
                  </a:lnTo>
                  <a:lnTo>
                    <a:pt x="434" y="387"/>
                  </a:lnTo>
                  <a:lnTo>
                    <a:pt x="331" y="387"/>
                  </a:lnTo>
                  <a:lnTo>
                    <a:pt x="331" y="296"/>
                  </a:lnTo>
                  <a:moveTo>
                    <a:pt x="331" y="194"/>
                  </a:moveTo>
                  <a:lnTo>
                    <a:pt x="434" y="194"/>
                  </a:lnTo>
                  <a:lnTo>
                    <a:pt x="434" y="285"/>
                  </a:lnTo>
                  <a:lnTo>
                    <a:pt x="331" y="285"/>
                  </a:lnTo>
                  <a:lnTo>
                    <a:pt x="331" y="194"/>
                  </a:lnTo>
                  <a:moveTo>
                    <a:pt x="331" y="80"/>
                  </a:moveTo>
                  <a:lnTo>
                    <a:pt x="434" y="80"/>
                  </a:lnTo>
                  <a:lnTo>
                    <a:pt x="434" y="182"/>
                  </a:lnTo>
                  <a:lnTo>
                    <a:pt x="331" y="182"/>
                  </a:lnTo>
                  <a:lnTo>
                    <a:pt x="331" y="8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7379382" y="2837767"/>
              <a:ext cx="471488" cy="1049338"/>
            </a:xfrm>
            <a:custGeom>
              <a:avLst/>
              <a:gdLst>
                <a:gd name="T0" fmla="*/ 0 w 297"/>
                <a:gd name="T1" fmla="*/ 661 h 661"/>
                <a:gd name="T2" fmla="*/ 297 w 297"/>
                <a:gd name="T3" fmla="*/ 0 h 661"/>
                <a:gd name="T4" fmla="*/ 217 w 297"/>
                <a:gd name="T5" fmla="*/ 319 h 661"/>
                <a:gd name="T6" fmla="*/ 262 w 297"/>
                <a:gd name="T7" fmla="*/ 364 h 661"/>
                <a:gd name="T8" fmla="*/ 217 w 297"/>
                <a:gd name="T9" fmla="*/ 319 h 661"/>
                <a:gd name="T10" fmla="*/ 262 w 297"/>
                <a:gd name="T11" fmla="*/ 262 h 661"/>
                <a:gd name="T12" fmla="*/ 217 w 297"/>
                <a:gd name="T13" fmla="*/ 307 h 661"/>
                <a:gd name="T14" fmla="*/ 217 w 297"/>
                <a:gd name="T15" fmla="*/ 205 h 661"/>
                <a:gd name="T16" fmla="*/ 262 w 297"/>
                <a:gd name="T17" fmla="*/ 262 h 661"/>
                <a:gd name="T18" fmla="*/ 217 w 297"/>
                <a:gd name="T19" fmla="*/ 205 h 661"/>
                <a:gd name="T20" fmla="*/ 262 w 297"/>
                <a:gd name="T21" fmla="*/ 148 h 661"/>
                <a:gd name="T22" fmla="*/ 217 w 297"/>
                <a:gd name="T23" fmla="*/ 205 h 661"/>
                <a:gd name="T24" fmla="*/ 217 w 297"/>
                <a:gd name="T25" fmla="*/ 102 h 661"/>
                <a:gd name="T26" fmla="*/ 262 w 297"/>
                <a:gd name="T27" fmla="*/ 148 h 661"/>
                <a:gd name="T28" fmla="*/ 217 w 297"/>
                <a:gd name="T29" fmla="*/ 102 h 661"/>
                <a:gd name="T30" fmla="*/ 262 w 297"/>
                <a:gd name="T31" fmla="*/ 45 h 661"/>
                <a:gd name="T32" fmla="*/ 217 w 297"/>
                <a:gd name="T33" fmla="*/ 91 h 661"/>
                <a:gd name="T34" fmla="*/ 160 w 297"/>
                <a:gd name="T35" fmla="*/ 319 h 661"/>
                <a:gd name="T36" fmla="*/ 217 w 297"/>
                <a:gd name="T37" fmla="*/ 364 h 661"/>
                <a:gd name="T38" fmla="*/ 160 w 297"/>
                <a:gd name="T39" fmla="*/ 319 h 661"/>
                <a:gd name="T40" fmla="*/ 217 w 297"/>
                <a:gd name="T41" fmla="*/ 262 h 661"/>
                <a:gd name="T42" fmla="*/ 160 w 297"/>
                <a:gd name="T43" fmla="*/ 307 h 661"/>
                <a:gd name="T44" fmla="*/ 160 w 297"/>
                <a:gd name="T45" fmla="*/ 205 h 661"/>
                <a:gd name="T46" fmla="*/ 217 w 297"/>
                <a:gd name="T47" fmla="*/ 262 h 661"/>
                <a:gd name="T48" fmla="*/ 160 w 297"/>
                <a:gd name="T49" fmla="*/ 205 h 661"/>
                <a:gd name="T50" fmla="*/ 217 w 297"/>
                <a:gd name="T51" fmla="*/ 148 h 661"/>
                <a:gd name="T52" fmla="*/ 160 w 297"/>
                <a:gd name="T53" fmla="*/ 205 h 661"/>
                <a:gd name="T54" fmla="*/ 160 w 297"/>
                <a:gd name="T55" fmla="*/ 102 h 661"/>
                <a:gd name="T56" fmla="*/ 217 w 297"/>
                <a:gd name="T57" fmla="*/ 148 h 661"/>
                <a:gd name="T58" fmla="*/ 160 w 297"/>
                <a:gd name="T59" fmla="*/ 102 h 661"/>
                <a:gd name="T60" fmla="*/ 217 w 297"/>
                <a:gd name="T61" fmla="*/ 45 h 661"/>
                <a:gd name="T62" fmla="*/ 160 w 297"/>
                <a:gd name="T63" fmla="*/ 9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7" h="661">
                  <a:moveTo>
                    <a:pt x="0" y="0"/>
                  </a:moveTo>
                  <a:lnTo>
                    <a:pt x="0" y="661"/>
                  </a:lnTo>
                  <a:lnTo>
                    <a:pt x="297" y="661"/>
                  </a:lnTo>
                  <a:lnTo>
                    <a:pt x="297" y="0"/>
                  </a:lnTo>
                  <a:lnTo>
                    <a:pt x="0" y="0"/>
                  </a:lnTo>
                  <a:close/>
                  <a:moveTo>
                    <a:pt x="217" y="319"/>
                  </a:moveTo>
                  <a:lnTo>
                    <a:pt x="262" y="319"/>
                  </a:lnTo>
                  <a:lnTo>
                    <a:pt x="262" y="364"/>
                  </a:lnTo>
                  <a:lnTo>
                    <a:pt x="217" y="364"/>
                  </a:lnTo>
                  <a:lnTo>
                    <a:pt x="217" y="319"/>
                  </a:lnTo>
                  <a:close/>
                  <a:moveTo>
                    <a:pt x="217" y="262"/>
                  </a:moveTo>
                  <a:lnTo>
                    <a:pt x="262" y="262"/>
                  </a:lnTo>
                  <a:lnTo>
                    <a:pt x="262" y="307"/>
                  </a:lnTo>
                  <a:lnTo>
                    <a:pt x="217" y="307"/>
                  </a:lnTo>
                  <a:lnTo>
                    <a:pt x="217" y="262"/>
                  </a:lnTo>
                  <a:close/>
                  <a:moveTo>
                    <a:pt x="217" y="205"/>
                  </a:moveTo>
                  <a:lnTo>
                    <a:pt x="262" y="205"/>
                  </a:lnTo>
                  <a:lnTo>
                    <a:pt x="262" y="262"/>
                  </a:lnTo>
                  <a:lnTo>
                    <a:pt x="217" y="262"/>
                  </a:lnTo>
                  <a:lnTo>
                    <a:pt x="217" y="205"/>
                  </a:lnTo>
                  <a:close/>
                  <a:moveTo>
                    <a:pt x="217" y="148"/>
                  </a:moveTo>
                  <a:lnTo>
                    <a:pt x="262" y="148"/>
                  </a:lnTo>
                  <a:lnTo>
                    <a:pt x="262" y="205"/>
                  </a:lnTo>
                  <a:lnTo>
                    <a:pt x="217" y="205"/>
                  </a:lnTo>
                  <a:lnTo>
                    <a:pt x="217" y="148"/>
                  </a:lnTo>
                  <a:close/>
                  <a:moveTo>
                    <a:pt x="217" y="102"/>
                  </a:moveTo>
                  <a:lnTo>
                    <a:pt x="262" y="102"/>
                  </a:lnTo>
                  <a:lnTo>
                    <a:pt x="262" y="148"/>
                  </a:lnTo>
                  <a:lnTo>
                    <a:pt x="217" y="148"/>
                  </a:lnTo>
                  <a:lnTo>
                    <a:pt x="217" y="102"/>
                  </a:lnTo>
                  <a:close/>
                  <a:moveTo>
                    <a:pt x="217" y="45"/>
                  </a:moveTo>
                  <a:lnTo>
                    <a:pt x="262" y="45"/>
                  </a:lnTo>
                  <a:lnTo>
                    <a:pt x="262" y="91"/>
                  </a:lnTo>
                  <a:lnTo>
                    <a:pt x="217" y="91"/>
                  </a:lnTo>
                  <a:lnTo>
                    <a:pt x="217" y="45"/>
                  </a:lnTo>
                  <a:close/>
                  <a:moveTo>
                    <a:pt x="160" y="319"/>
                  </a:moveTo>
                  <a:lnTo>
                    <a:pt x="217" y="319"/>
                  </a:lnTo>
                  <a:lnTo>
                    <a:pt x="217" y="364"/>
                  </a:lnTo>
                  <a:lnTo>
                    <a:pt x="160" y="364"/>
                  </a:lnTo>
                  <a:lnTo>
                    <a:pt x="160" y="319"/>
                  </a:lnTo>
                  <a:close/>
                  <a:moveTo>
                    <a:pt x="160" y="262"/>
                  </a:moveTo>
                  <a:lnTo>
                    <a:pt x="217" y="262"/>
                  </a:lnTo>
                  <a:lnTo>
                    <a:pt x="217" y="307"/>
                  </a:lnTo>
                  <a:lnTo>
                    <a:pt x="160" y="307"/>
                  </a:lnTo>
                  <a:lnTo>
                    <a:pt x="160" y="262"/>
                  </a:lnTo>
                  <a:close/>
                  <a:moveTo>
                    <a:pt x="160" y="205"/>
                  </a:moveTo>
                  <a:lnTo>
                    <a:pt x="217" y="205"/>
                  </a:lnTo>
                  <a:lnTo>
                    <a:pt x="217" y="262"/>
                  </a:lnTo>
                  <a:lnTo>
                    <a:pt x="160" y="262"/>
                  </a:lnTo>
                  <a:lnTo>
                    <a:pt x="160" y="205"/>
                  </a:lnTo>
                  <a:close/>
                  <a:moveTo>
                    <a:pt x="160" y="148"/>
                  </a:moveTo>
                  <a:lnTo>
                    <a:pt x="217" y="148"/>
                  </a:lnTo>
                  <a:lnTo>
                    <a:pt x="217" y="205"/>
                  </a:lnTo>
                  <a:lnTo>
                    <a:pt x="160" y="205"/>
                  </a:lnTo>
                  <a:lnTo>
                    <a:pt x="160" y="148"/>
                  </a:lnTo>
                  <a:close/>
                  <a:moveTo>
                    <a:pt x="160" y="102"/>
                  </a:moveTo>
                  <a:lnTo>
                    <a:pt x="217" y="102"/>
                  </a:lnTo>
                  <a:lnTo>
                    <a:pt x="217" y="148"/>
                  </a:lnTo>
                  <a:lnTo>
                    <a:pt x="160" y="148"/>
                  </a:lnTo>
                  <a:lnTo>
                    <a:pt x="160" y="102"/>
                  </a:lnTo>
                  <a:close/>
                  <a:moveTo>
                    <a:pt x="160" y="45"/>
                  </a:moveTo>
                  <a:lnTo>
                    <a:pt x="217" y="45"/>
                  </a:lnTo>
                  <a:lnTo>
                    <a:pt x="217" y="91"/>
                  </a:lnTo>
                  <a:lnTo>
                    <a:pt x="160" y="91"/>
                  </a:lnTo>
                  <a:lnTo>
                    <a:pt x="160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7379382" y="2837767"/>
              <a:ext cx="471488" cy="1049338"/>
            </a:xfrm>
            <a:custGeom>
              <a:avLst/>
              <a:gdLst>
                <a:gd name="T0" fmla="*/ 0 w 297"/>
                <a:gd name="T1" fmla="*/ 661 h 661"/>
                <a:gd name="T2" fmla="*/ 297 w 297"/>
                <a:gd name="T3" fmla="*/ 0 h 661"/>
                <a:gd name="T4" fmla="*/ 217 w 297"/>
                <a:gd name="T5" fmla="*/ 319 h 661"/>
                <a:gd name="T6" fmla="*/ 262 w 297"/>
                <a:gd name="T7" fmla="*/ 364 h 661"/>
                <a:gd name="T8" fmla="*/ 217 w 297"/>
                <a:gd name="T9" fmla="*/ 319 h 661"/>
                <a:gd name="T10" fmla="*/ 262 w 297"/>
                <a:gd name="T11" fmla="*/ 262 h 661"/>
                <a:gd name="T12" fmla="*/ 217 w 297"/>
                <a:gd name="T13" fmla="*/ 307 h 661"/>
                <a:gd name="T14" fmla="*/ 217 w 297"/>
                <a:gd name="T15" fmla="*/ 205 h 661"/>
                <a:gd name="T16" fmla="*/ 262 w 297"/>
                <a:gd name="T17" fmla="*/ 262 h 661"/>
                <a:gd name="T18" fmla="*/ 217 w 297"/>
                <a:gd name="T19" fmla="*/ 205 h 661"/>
                <a:gd name="T20" fmla="*/ 262 w 297"/>
                <a:gd name="T21" fmla="*/ 148 h 661"/>
                <a:gd name="T22" fmla="*/ 217 w 297"/>
                <a:gd name="T23" fmla="*/ 205 h 661"/>
                <a:gd name="T24" fmla="*/ 217 w 297"/>
                <a:gd name="T25" fmla="*/ 102 h 661"/>
                <a:gd name="T26" fmla="*/ 262 w 297"/>
                <a:gd name="T27" fmla="*/ 148 h 661"/>
                <a:gd name="T28" fmla="*/ 217 w 297"/>
                <a:gd name="T29" fmla="*/ 102 h 661"/>
                <a:gd name="T30" fmla="*/ 262 w 297"/>
                <a:gd name="T31" fmla="*/ 45 h 661"/>
                <a:gd name="T32" fmla="*/ 217 w 297"/>
                <a:gd name="T33" fmla="*/ 91 h 661"/>
                <a:gd name="T34" fmla="*/ 160 w 297"/>
                <a:gd name="T35" fmla="*/ 319 h 661"/>
                <a:gd name="T36" fmla="*/ 217 w 297"/>
                <a:gd name="T37" fmla="*/ 364 h 661"/>
                <a:gd name="T38" fmla="*/ 160 w 297"/>
                <a:gd name="T39" fmla="*/ 319 h 661"/>
                <a:gd name="T40" fmla="*/ 217 w 297"/>
                <a:gd name="T41" fmla="*/ 262 h 661"/>
                <a:gd name="T42" fmla="*/ 160 w 297"/>
                <a:gd name="T43" fmla="*/ 307 h 661"/>
                <a:gd name="T44" fmla="*/ 160 w 297"/>
                <a:gd name="T45" fmla="*/ 205 h 661"/>
                <a:gd name="T46" fmla="*/ 217 w 297"/>
                <a:gd name="T47" fmla="*/ 262 h 661"/>
                <a:gd name="T48" fmla="*/ 160 w 297"/>
                <a:gd name="T49" fmla="*/ 205 h 661"/>
                <a:gd name="T50" fmla="*/ 217 w 297"/>
                <a:gd name="T51" fmla="*/ 148 h 661"/>
                <a:gd name="T52" fmla="*/ 160 w 297"/>
                <a:gd name="T53" fmla="*/ 205 h 661"/>
                <a:gd name="T54" fmla="*/ 160 w 297"/>
                <a:gd name="T55" fmla="*/ 102 h 661"/>
                <a:gd name="T56" fmla="*/ 217 w 297"/>
                <a:gd name="T57" fmla="*/ 148 h 661"/>
                <a:gd name="T58" fmla="*/ 160 w 297"/>
                <a:gd name="T59" fmla="*/ 102 h 661"/>
                <a:gd name="T60" fmla="*/ 217 w 297"/>
                <a:gd name="T61" fmla="*/ 45 h 661"/>
                <a:gd name="T62" fmla="*/ 160 w 297"/>
                <a:gd name="T63" fmla="*/ 9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7" h="661">
                  <a:moveTo>
                    <a:pt x="0" y="0"/>
                  </a:moveTo>
                  <a:lnTo>
                    <a:pt x="0" y="661"/>
                  </a:lnTo>
                  <a:lnTo>
                    <a:pt x="297" y="661"/>
                  </a:lnTo>
                  <a:lnTo>
                    <a:pt x="297" y="0"/>
                  </a:lnTo>
                  <a:lnTo>
                    <a:pt x="0" y="0"/>
                  </a:lnTo>
                  <a:moveTo>
                    <a:pt x="217" y="319"/>
                  </a:moveTo>
                  <a:lnTo>
                    <a:pt x="262" y="319"/>
                  </a:lnTo>
                  <a:lnTo>
                    <a:pt x="262" y="364"/>
                  </a:lnTo>
                  <a:lnTo>
                    <a:pt x="217" y="364"/>
                  </a:lnTo>
                  <a:lnTo>
                    <a:pt x="217" y="319"/>
                  </a:lnTo>
                  <a:moveTo>
                    <a:pt x="217" y="262"/>
                  </a:moveTo>
                  <a:lnTo>
                    <a:pt x="262" y="262"/>
                  </a:lnTo>
                  <a:lnTo>
                    <a:pt x="262" y="307"/>
                  </a:lnTo>
                  <a:lnTo>
                    <a:pt x="217" y="307"/>
                  </a:lnTo>
                  <a:lnTo>
                    <a:pt x="217" y="262"/>
                  </a:lnTo>
                  <a:moveTo>
                    <a:pt x="217" y="205"/>
                  </a:moveTo>
                  <a:lnTo>
                    <a:pt x="262" y="205"/>
                  </a:lnTo>
                  <a:lnTo>
                    <a:pt x="262" y="262"/>
                  </a:lnTo>
                  <a:lnTo>
                    <a:pt x="217" y="262"/>
                  </a:lnTo>
                  <a:lnTo>
                    <a:pt x="217" y="205"/>
                  </a:lnTo>
                  <a:moveTo>
                    <a:pt x="217" y="148"/>
                  </a:moveTo>
                  <a:lnTo>
                    <a:pt x="262" y="148"/>
                  </a:lnTo>
                  <a:lnTo>
                    <a:pt x="262" y="205"/>
                  </a:lnTo>
                  <a:lnTo>
                    <a:pt x="217" y="205"/>
                  </a:lnTo>
                  <a:lnTo>
                    <a:pt x="217" y="148"/>
                  </a:lnTo>
                  <a:moveTo>
                    <a:pt x="217" y="102"/>
                  </a:moveTo>
                  <a:lnTo>
                    <a:pt x="262" y="102"/>
                  </a:lnTo>
                  <a:lnTo>
                    <a:pt x="262" y="148"/>
                  </a:lnTo>
                  <a:lnTo>
                    <a:pt x="217" y="148"/>
                  </a:lnTo>
                  <a:lnTo>
                    <a:pt x="217" y="102"/>
                  </a:lnTo>
                  <a:moveTo>
                    <a:pt x="217" y="45"/>
                  </a:moveTo>
                  <a:lnTo>
                    <a:pt x="262" y="45"/>
                  </a:lnTo>
                  <a:lnTo>
                    <a:pt x="262" y="91"/>
                  </a:lnTo>
                  <a:lnTo>
                    <a:pt x="217" y="91"/>
                  </a:lnTo>
                  <a:lnTo>
                    <a:pt x="217" y="45"/>
                  </a:lnTo>
                  <a:moveTo>
                    <a:pt x="160" y="319"/>
                  </a:moveTo>
                  <a:lnTo>
                    <a:pt x="217" y="319"/>
                  </a:lnTo>
                  <a:lnTo>
                    <a:pt x="217" y="364"/>
                  </a:lnTo>
                  <a:lnTo>
                    <a:pt x="160" y="364"/>
                  </a:lnTo>
                  <a:lnTo>
                    <a:pt x="160" y="319"/>
                  </a:lnTo>
                  <a:moveTo>
                    <a:pt x="160" y="262"/>
                  </a:moveTo>
                  <a:lnTo>
                    <a:pt x="217" y="262"/>
                  </a:lnTo>
                  <a:lnTo>
                    <a:pt x="217" y="307"/>
                  </a:lnTo>
                  <a:lnTo>
                    <a:pt x="160" y="307"/>
                  </a:lnTo>
                  <a:lnTo>
                    <a:pt x="160" y="262"/>
                  </a:lnTo>
                  <a:moveTo>
                    <a:pt x="160" y="205"/>
                  </a:moveTo>
                  <a:lnTo>
                    <a:pt x="217" y="205"/>
                  </a:lnTo>
                  <a:lnTo>
                    <a:pt x="217" y="262"/>
                  </a:lnTo>
                  <a:lnTo>
                    <a:pt x="160" y="262"/>
                  </a:lnTo>
                  <a:lnTo>
                    <a:pt x="160" y="205"/>
                  </a:lnTo>
                  <a:moveTo>
                    <a:pt x="160" y="148"/>
                  </a:moveTo>
                  <a:lnTo>
                    <a:pt x="217" y="148"/>
                  </a:lnTo>
                  <a:lnTo>
                    <a:pt x="217" y="205"/>
                  </a:lnTo>
                  <a:lnTo>
                    <a:pt x="160" y="205"/>
                  </a:lnTo>
                  <a:lnTo>
                    <a:pt x="160" y="148"/>
                  </a:lnTo>
                  <a:moveTo>
                    <a:pt x="160" y="102"/>
                  </a:moveTo>
                  <a:lnTo>
                    <a:pt x="217" y="102"/>
                  </a:lnTo>
                  <a:lnTo>
                    <a:pt x="217" y="148"/>
                  </a:lnTo>
                  <a:lnTo>
                    <a:pt x="160" y="148"/>
                  </a:lnTo>
                  <a:lnTo>
                    <a:pt x="160" y="102"/>
                  </a:lnTo>
                  <a:moveTo>
                    <a:pt x="160" y="45"/>
                  </a:moveTo>
                  <a:lnTo>
                    <a:pt x="217" y="45"/>
                  </a:lnTo>
                  <a:lnTo>
                    <a:pt x="217" y="91"/>
                  </a:lnTo>
                  <a:lnTo>
                    <a:pt x="160" y="91"/>
                  </a:lnTo>
                  <a:lnTo>
                    <a:pt x="160" y="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569632" y="1842404"/>
              <a:ext cx="922338" cy="2044700"/>
            </a:xfrm>
            <a:custGeom>
              <a:avLst/>
              <a:gdLst>
                <a:gd name="T0" fmla="*/ 0 w 581"/>
                <a:gd name="T1" fmla="*/ 1288 h 1288"/>
                <a:gd name="T2" fmla="*/ 581 w 581"/>
                <a:gd name="T3" fmla="*/ 0 h 1288"/>
                <a:gd name="T4" fmla="*/ 433 w 581"/>
                <a:gd name="T5" fmla="*/ 615 h 1288"/>
                <a:gd name="T6" fmla="*/ 536 w 581"/>
                <a:gd name="T7" fmla="*/ 706 h 1288"/>
                <a:gd name="T8" fmla="*/ 433 w 581"/>
                <a:gd name="T9" fmla="*/ 615 h 1288"/>
                <a:gd name="T10" fmla="*/ 536 w 581"/>
                <a:gd name="T11" fmla="*/ 513 h 1288"/>
                <a:gd name="T12" fmla="*/ 433 w 581"/>
                <a:gd name="T13" fmla="*/ 604 h 1288"/>
                <a:gd name="T14" fmla="*/ 433 w 581"/>
                <a:gd name="T15" fmla="*/ 399 h 1288"/>
                <a:gd name="T16" fmla="*/ 536 w 581"/>
                <a:gd name="T17" fmla="*/ 501 h 1288"/>
                <a:gd name="T18" fmla="*/ 433 w 581"/>
                <a:gd name="T19" fmla="*/ 399 h 1288"/>
                <a:gd name="T20" fmla="*/ 536 w 581"/>
                <a:gd name="T21" fmla="*/ 296 h 1288"/>
                <a:gd name="T22" fmla="*/ 433 w 581"/>
                <a:gd name="T23" fmla="*/ 387 h 1288"/>
                <a:gd name="T24" fmla="*/ 433 w 581"/>
                <a:gd name="T25" fmla="*/ 194 h 1288"/>
                <a:gd name="T26" fmla="*/ 536 w 581"/>
                <a:gd name="T27" fmla="*/ 285 h 1288"/>
                <a:gd name="T28" fmla="*/ 433 w 581"/>
                <a:gd name="T29" fmla="*/ 194 h 1288"/>
                <a:gd name="T30" fmla="*/ 536 w 581"/>
                <a:gd name="T31" fmla="*/ 80 h 1288"/>
                <a:gd name="T32" fmla="*/ 433 w 581"/>
                <a:gd name="T33" fmla="*/ 182 h 1288"/>
                <a:gd name="T34" fmla="*/ 330 w 581"/>
                <a:gd name="T35" fmla="*/ 615 h 1288"/>
                <a:gd name="T36" fmla="*/ 422 w 581"/>
                <a:gd name="T37" fmla="*/ 706 h 1288"/>
                <a:gd name="T38" fmla="*/ 330 w 581"/>
                <a:gd name="T39" fmla="*/ 615 h 1288"/>
                <a:gd name="T40" fmla="*/ 422 w 581"/>
                <a:gd name="T41" fmla="*/ 513 h 1288"/>
                <a:gd name="T42" fmla="*/ 330 w 581"/>
                <a:gd name="T43" fmla="*/ 604 h 1288"/>
                <a:gd name="T44" fmla="*/ 330 w 581"/>
                <a:gd name="T45" fmla="*/ 399 h 1288"/>
                <a:gd name="T46" fmla="*/ 422 w 581"/>
                <a:gd name="T47" fmla="*/ 501 h 1288"/>
                <a:gd name="T48" fmla="*/ 330 w 581"/>
                <a:gd name="T49" fmla="*/ 399 h 1288"/>
                <a:gd name="T50" fmla="*/ 422 w 581"/>
                <a:gd name="T51" fmla="*/ 296 h 1288"/>
                <a:gd name="T52" fmla="*/ 330 w 581"/>
                <a:gd name="T53" fmla="*/ 387 h 1288"/>
                <a:gd name="T54" fmla="*/ 330 w 581"/>
                <a:gd name="T55" fmla="*/ 194 h 1288"/>
                <a:gd name="T56" fmla="*/ 422 w 581"/>
                <a:gd name="T57" fmla="*/ 285 h 1288"/>
                <a:gd name="T58" fmla="*/ 330 w 581"/>
                <a:gd name="T59" fmla="*/ 194 h 1288"/>
                <a:gd name="T60" fmla="*/ 422 w 581"/>
                <a:gd name="T61" fmla="*/ 80 h 1288"/>
                <a:gd name="T62" fmla="*/ 330 w 581"/>
                <a:gd name="T63" fmla="*/ 182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1" h="1288">
                  <a:moveTo>
                    <a:pt x="0" y="0"/>
                  </a:moveTo>
                  <a:lnTo>
                    <a:pt x="0" y="1288"/>
                  </a:lnTo>
                  <a:lnTo>
                    <a:pt x="581" y="1288"/>
                  </a:lnTo>
                  <a:lnTo>
                    <a:pt x="581" y="0"/>
                  </a:lnTo>
                  <a:lnTo>
                    <a:pt x="0" y="0"/>
                  </a:lnTo>
                  <a:close/>
                  <a:moveTo>
                    <a:pt x="433" y="615"/>
                  </a:moveTo>
                  <a:lnTo>
                    <a:pt x="536" y="615"/>
                  </a:lnTo>
                  <a:lnTo>
                    <a:pt x="536" y="706"/>
                  </a:lnTo>
                  <a:lnTo>
                    <a:pt x="433" y="706"/>
                  </a:lnTo>
                  <a:lnTo>
                    <a:pt x="433" y="615"/>
                  </a:lnTo>
                  <a:close/>
                  <a:moveTo>
                    <a:pt x="433" y="513"/>
                  </a:moveTo>
                  <a:lnTo>
                    <a:pt x="536" y="513"/>
                  </a:lnTo>
                  <a:lnTo>
                    <a:pt x="536" y="604"/>
                  </a:lnTo>
                  <a:lnTo>
                    <a:pt x="433" y="604"/>
                  </a:lnTo>
                  <a:lnTo>
                    <a:pt x="433" y="513"/>
                  </a:lnTo>
                  <a:close/>
                  <a:moveTo>
                    <a:pt x="433" y="399"/>
                  </a:moveTo>
                  <a:lnTo>
                    <a:pt x="536" y="399"/>
                  </a:lnTo>
                  <a:lnTo>
                    <a:pt x="536" y="501"/>
                  </a:lnTo>
                  <a:lnTo>
                    <a:pt x="433" y="501"/>
                  </a:lnTo>
                  <a:lnTo>
                    <a:pt x="433" y="399"/>
                  </a:lnTo>
                  <a:close/>
                  <a:moveTo>
                    <a:pt x="433" y="296"/>
                  </a:moveTo>
                  <a:lnTo>
                    <a:pt x="536" y="296"/>
                  </a:lnTo>
                  <a:lnTo>
                    <a:pt x="536" y="387"/>
                  </a:lnTo>
                  <a:lnTo>
                    <a:pt x="433" y="387"/>
                  </a:lnTo>
                  <a:lnTo>
                    <a:pt x="433" y="296"/>
                  </a:lnTo>
                  <a:close/>
                  <a:moveTo>
                    <a:pt x="433" y="194"/>
                  </a:moveTo>
                  <a:lnTo>
                    <a:pt x="536" y="194"/>
                  </a:lnTo>
                  <a:lnTo>
                    <a:pt x="536" y="285"/>
                  </a:lnTo>
                  <a:lnTo>
                    <a:pt x="433" y="285"/>
                  </a:lnTo>
                  <a:lnTo>
                    <a:pt x="433" y="194"/>
                  </a:lnTo>
                  <a:close/>
                  <a:moveTo>
                    <a:pt x="433" y="80"/>
                  </a:moveTo>
                  <a:lnTo>
                    <a:pt x="536" y="80"/>
                  </a:lnTo>
                  <a:lnTo>
                    <a:pt x="536" y="182"/>
                  </a:lnTo>
                  <a:lnTo>
                    <a:pt x="433" y="182"/>
                  </a:lnTo>
                  <a:lnTo>
                    <a:pt x="433" y="80"/>
                  </a:lnTo>
                  <a:close/>
                  <a:moveTo>
                    <a:pt x="330" y="615"/>
                  </a:moveTo>
                  <a:lnTo>
                    <a:pt x="422" y="615"/>
                  </a:lnTo>
                  <a:lnTo>
                    <a:pt x="422" y="706"/>
                  </a:lnTo>
                  <a:lnTo>
                    <a:pt x="330" y="706"/>
                  </a:lnTo>
                  <a:lnTo>
                    <a:pt x="330" y="615"/>
                  </a:lnTo>
                  <a:close/>
                  <a:moveTo>
                    <a:pt x="330" y="513"/>
                  </a:moveTo>
                  <a:lnTo>
                    <a:pt x="422" y="513"/>
                  </a:lnTo>
                  <a:lnTo>
                    <a:pt x="422" y="604"/>
                  </a:lnTo>
                  <a:lnTo>
                    <a:pt x="330" y="604"/>
                  </a:lnTo>
                  <a:lnTo>
                    <a:pt x="330" y="513"/>
                  </a:lnTo>
                  <a:close/>
                  <a:moveTo>
                    <a:pt x="330" y="399"/>
                  </a:moveTo>
                  <a:lnTo>
                    <a:pt x="422" y="399"/>
                  </a:lnTo>
                  <a:lnTo>
                    <a:pt x="422" y="501"/>
                  </a:lnTo>
                  <a:lnTo>
                    <a:pt x="330" y="501"/>
                  </a:lnTo>
                  <a:lnTo>
                    <a:pt x="330" y="399"/>
                  </a:lnTo>
                  <a:close/>
                  <a:moveTo>
                    <a:pt x="330" y="296"/>
                  </a:moveTo>
                  <a:lnTo>
                    <a:pt x="422" y="296"/>
                  </a:lnTo>
                  <a:lnTo>
                    <a:pt x="422" y="387"/>
                  </a:lnTo>
                  <a:lnTo>
                    <a:pt x="330" y="387"/>
                  </a:lnTo>
                  <a:lnTo>
                    <a:pt x="330" y="296"/>
                  </a:lnTo>
                  <a:close/>
                  <a:moveTo>
                    <a:pt x="330" y="194"/>
                  </a:moveTo>
                  <a:lnTo>
                    <a:pt x="422" y="194"/>
                  </a:lnTo>
                  <a:lnTo>
                    <a:pt x="422" y="285"/>
                  </a:lnTo>
                  <a:lnTo>
                    <a:pt x="330" y="285"/>
                  </a:lnTo>
                  <a:lnTo>
                    <a:pt x="330" y="194"/>
                  </a:lnTo>
                  <a:close/>
                  <a:moveTo>
                    <a:pt x="330" y="80"/>
                  </a:moveTo>
                  <a:lnTo>
                    <a:pt x="422" y="80"/>
                  </a:lnTo>
                  <a:lnTo>
                    <a:pt x="422" y="182"/>
                  </a:lnTo>
                  <a:lnTo>
                    <a:pt x="330" y="182"/>
                  </a:lnTo>
                  <a:lnTo>
                    <a:pt x="330" y="8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5569632" y="1842404"/>
              <a:ext cx="922338" cy="2044700"/>
            </a:xfrm>
            <a:custGeom>
              <a:avLst/>
              <a:gdLst>
                <a:gd name="T0" fmla="*/ 0 w 581"/>
                <a:gd name="T1" fmla="*/ 1288 h 1288"/>
                <a:gd name="T2" fmla="*/ 581 w 581"/>
                <a:gd name="T3" fmla="*/ 0 h 1288"/>
                <a:gd name="T4" fmla="*/ 433 w 581"/>
                <a:gd name="T5" fmla="*/ 615 h 1288"/>
                <a:gd name="T6" fmla="*/ 536 w 581"/>
                <a:gd name="T7" fmla="*/ 706 h 1288"/>
                <a:gd name="T8" fmla="*/ 433 w 581"/>
                <a:gd name="T9" fmla="*/ 615 h 1288"/>
                <a:gd name="T10" fmla="*/ 536 w 581"/>
                <a:gd name="T11" fmla="*/ 513 h 1288"/>
                <a:gd name="T12" fmla="*/ 433 w 581"/>
                <a:gd name="T13" fmla="*/ 604 h 1288"/>
                <a:gd name="T14" fmla="*/ 433 w 581"/>
                <a:gd name="T15" fmla="*/ 399 h 1288"/>
                <a:gd name="T16" fmla="*/ 536 w 581"/>
                <a:gd name="T17" fmla="*/ 501 h 1288"/>
                <a:gd name="T18" fmla="*/ 433 w 581"/>
                <a:gd name="T19" fmla="*/ 399 h 1288"/>
                <a:gd name="T20" fmla="*/ 536 w 581"/>
                <a:gd name="T21" fmla="*/ 296 h 1288"/>
                <a:gd name="T22" fmla="*/ 433 w 581"/>
                <a:gd name="T23" fmla="*/ 387 h 1288"/>
                <a:gd name="T24" fmla="*/ 433 w 581"/>
                <a:gd name="T25" fmla="*/ 194 h 1288"/>
                <a:gd name="T26" fmla="*/ 536 w 581"/>
                <a:gd name="T27" fmla="*/ 285 h 1288"/>
                <a:gd name="T28" fmla="*/ 433 w 581"/>
                <a:gd name="T29" fmla="*/ 194 h 1288"/>
                <a:gd name="T30" fmla="*/ 536 w 581"/>
                <a:gd name="T31" fmla="*/ 80 h 1288"/>
                <a:gd name="T32" fmla="*/ 433 w 581"/>
                <a:gd name="T33" fmla="*/ 182 h 1288"/>
                <a:gd name="T34" fmla="*/ 330 w 581"/>
                <a:gd name="T35" fmla="*/ 615 h 1288"/>
                <a:gd name="T36" fmla="*/ 422 w 581"/>
                <a:gd name="T37" fmla="*/ 706 h 1288"/>
                <a:gd name="T38" fmla="*/ 330 w 581"/>
                <a:gd name="T39" fmla="*/ 615 h 1288"/>
                <a:gd name="T40" fmla="*/ 422 w 581"/>
                <a:gd name="T41" fmla="*/ 513 h 1288"/>
                <a:gd name="T42" fmla="*/ 330 w 581"/>
                <a:gd name="T43" fmla="*/ 604 h 1288"/>
                <a:gd name="T44" fmla="*/ 330 w 581"/>
                <a:gd name="T45" fmla="*/ 399 h 1288"/>
                <a:gd name="T46" fmla="*/ 422 w 581"/>
                <a:gd name="T47" fmla="*/ 501 h 1288"/>
                <a:gd name="T48" fmla="*/ 330 w 581"/>
                <a:gd name="T49" fmla="*/ 399 h 1288"/>
                <a:gd name="T50" fmla="*/ 422 w 581"/>
                <a:gd name="T51" fmla="*/ 296 h 1288"/>
                <a:gd name="T52" fmla="*/ 330 w 581"/>
                <a:gd name="T53" fmla="*/ 387 h 1288"/>
                <a:gd name="T54" fmla="*/ 330 w 581"/>
                <a:gd name="T55" fmla="*/ 194 h 1288"/>
                <a:gd name="T56" fmla="*/ 422 w 581"/>
                <a:gd name="T57" fmla="*/ 285 h 1288"/>
                <a:gd name="T58" fmla="*/ 330 w 581"/>
                <a:gd name="T59" fmla="*/ 194 h 1288"/>
                <a:gd name="T60" fmla="*/ 422 w 581"/>
                <a:gd name="T61" fmla="*/ 80 h 1288"/>
                <a:gd name="T62" fmla="*/ 330 w 581"/>
                <a:gd name="T63" fmla="*/ 182 h 1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1" h="1288">
                  <a:moveTo>
                    <a:pt x="0" y="0"/>
                  </a:moveTo>
                  <a:lnTo>
                    <a:pt x="0" y="1288"/>
                  </a:lnTo>
                  <a:lnTo>
                    <a:pt x="581" y="1288"/>
                  </a:lnTo>
                  <a:lnTo>
                    <a:pt x="581" y="0"/>
                  </a:lnTo>
                  <a:lnTo>
                    <a:pt x="0" y="0"/>
                  </a:lnTo>
                  <a:moveTo>
                    <a:pt x="433" y="615"/>
                  </a:moveTo>
                  <a:lnTo>
                    <a:pt x="536" y="615"/>
                  </a:lnTo>
                  <a:lnTo>
                    <a:pt x="536" y="706"/>
                  </a:lnTo>
                  <a:lnTo>
                    <a:pt x="433" y="706"/>
                  </a:lnTo>
                  <a:lnTo>
                    <a:pt x="433" y="615"/>
                  </a:lnTo>
                  <a:moveTo>
                    <a:pt x="433" y="513"/>
                  </a:moveTo>
                  <a:lnTo>
                    <a:pt x="536" y="513"/>
                  </a:lnTo>
                  <a:lnTo>
                    <a:pt x="536" y="604"/>
                  </a:lnTo>
                  <a:lnTo>
                    <a:pt x="433" y="604"/>
                  </a:lnTo>
                  <a:lnTo>
                    <a:pt x="433" y="513"/>
                  </a:lnTo>
                  <a:moveTo>
                    <a:pt x="433" y="399"/>
                  </a:moveTo>
                  <a:lnTo>
                    <a:pt x="536" y="399"/>
                  </a:lnTo>
                  <a:lnTo>
                    <a:pt x="536" y="501"/>
                  </a:lnTo>
                  <a:lnTo>
                    <a:pt x="433" y="501"/>
                  </a:lnTo>
                  <a:lnTo>
                    <a:pt x="433" y="399"/>
                  </a:lnTo>
                  <a:moveTo>
                    <a:pt x="433" y="296"/>
                  </a:moveTo>
                  <a:lnTo>
                    <a:pt x="536" y="296"/>
                  </a:lnTo>
                  <a:lnTo>
                    <a:pt x="536" y="387"/>
                  </a:lnTo>
                  <a:lnTo>
                    <a:pt x="433" y="387"/>
                  </a:lnTo>
                  <a:lnTo>
                    <a:pt x="433" y="296"/>
                  </a:lnTo>
                  <a:moveTo>
                    <a:pt x="433" y="194"/>
                  </a:moveTo>
                  <a:lnTo>
                    <a:pt x="536" y="194"/>
                  </a:lnTo>
                  <a:lnTo>
                    <a:pt x="536" y="285"/>
                  </a:lnTo>
                  <a:lnTo>
                    <a:pt x="433" y="285"/>
                  </a:lnTo>
                  <a:lnTo>
                    <a:pt x="433" y="194"/>
                  </a:lnTo>
                  <a:moveTo>
                    <a:pt x="433" y="80"/>
                  </a:moveTo>
                  <a:lnTo>
                    <a:pt x="536" y="80"/>
                  </a:lnTo>
                  <a:lnTo>
                    <a:pt x="536" y="182"/>
                  </a:lnTo>
                  <a:lnTo>
                    <a:pt x="433" y="182"/>
                  </a:lnTo>
                  <a:lnTo>
                    <a:pt x="433" y="80"/>
                  </a:lnTo>
                  <a:moveTo>
                    <a:pt x="330" y="615"/>
                  </a:moveTo>
                  <a:lnTo>
                    <a:pt x="422" y="615"/>
                  </a:lnTo>
                  <a:lnTo>
                    <a:pt x="422" y="706"/>
                  </a:lnTo>
                  <a:lnTo>
                    <a:pt x="330" y="706"/>
                  </a:lnTo>
                  <a:lnTo>
                    <a:pt x="330" y="615"/>
                  </a:lnTo>
                  <a:moveTo>
                    <a:pt x="330" y="513"/>
                  </a:moveTo>
                  <a:lnTo>
                    <a:pt x="422" y="513"/>
                  </a:lnTo>
                  <a:lnTo>
                    <a:pt x="422" y="604"/>
                  </a:lnTo>
                  <a:lnTo>
                    <a:pt x="330" y="604"/>
                  </a:lnTo>
                  <a:lnTo>
                    <a:pt x="330" y="513"/>
                  </a:lnTo>
                  <a:moveTo>
                    <a:pt x="330" y="399"/>
                  </a:moveTo>
                  <a:lnTo>
                    <a:pt x="422" y="399"/>
                  </a:lnTo>
                  <a:lnTo>
                    <a:pt x="422" y="501"/>
                  </a:lnTo>
                  <a:lnTo>
                    <a:pt x="330" y="501"/>
                  </a:lnTo>
                  <a:lnTo>
                    <a:pt x="330" y="399"/>
                  </a:lnTo>
                  <a:moveTo>
                    <a:pt x="330" y="296"/>
                  </a:moveTo>
                  <a:lnTo>
                    <a:pt x="422" y="296"/>
                  </a:lnTo>
                  <a:lnTo>
                    <a:pt x="422" y="387"/>
                  </a:lnTo>
                  <a:lnTo>
                    <a:pt x="330" y="387"/>
                  </a:lnTo>
                  <a:lnTo>
                    <a:pt x="330" y="296"/>
                  </a:lnTo>
                  <a:moveTo>
                    <a:pt x="330" y="194"/>
                  </a:moveTo>
                  <a:lnTo>
                    <a:pt x="422" y="194"/>
                  </a:lnTo>
                  <a:lnTo>
                    <a:pt x="422" y="285"/>
                  </a:lnTo>
                  <a:lnTo>
                    <a:pt x="330" y="285"/>
                  </a:lnTo>
                  <a:lnTo>
                    <a:pt x="330" y="194"/>
                  </a:lnTo>
                  <a:moveTo>
                    <a:pt x="330" y="80"/>
                  </a:moveTo>
                  <a:lnTo>
                    <a:pt x="422" y="80"/>
                  </a:lnTo>
                  <a:lnTo>
                    <a:pt x="422" y="182"/>
                  </a:lnTo>
                  <a:lnTo>
                    <a:pt x="330" y="182"/>
                  </a:lnTo>
                  <a:lnTo>
                    <a:pt x="330" y="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6384019" y="1534429"/>
              <a:ext cx="1068388" cy="2352675"/>
            </a:xfrm>
            <a:custGeom>
              <a:avLst/>
              <a:gdLst>
                <a:gd name="T0" fmla="*/ 0 w 673"/>
                <a:gd name="T1" fmla="*/ 1482 h 1482"/>
                <a:gd name="T2" fmla="*/ 673 w 673"/>
                <a:gd name="T3" fmla="*/ 0 h 1482"/>
                <a:gd name="T4" fmla="*/ 502 w 673"/>
                <a:gd name="T5" fmla="*/ 707 h 1482"/>
                <a:gd name="T6" fmla="*/ 616 w 673"/>
                <a:gd name="T7" fmla="*/ 821 h 1482"/>
                <a:gd name="T8" fmla="*/ 502 w 673"/>
                <a:gd name="T9" fmla="*/ 707 h 1482"/>
                <a:gd name="T10" fmla="*/ 616 w 673"/>
                <a:gd name="T11" fmla="*/ 581 h 1482"/>
                <a:gd name="T12" fmla="*/ 502 w 673"/>
                <a:gd name="T13" fmla="*/ 695 h 1482"/>
                <a:gd name="T14" fmla="*/ 502 w 673"/>
                <a:gd name="T15" fmla="*/ 467 h 1482"/>
                <a:gd name="T16" fmla="*/ 616 w 673"/>
                <a:gd name="T17" fmla="*/ 570 h 1482"/>
                <a:gd name="T18" fmla="*/ 502 w 673"/>
                <a:gd name="T19" fmla="*/ 467 h 1482"/>
                <a:gd name="T20" fmla="*/ 616 w 673"/>
                <a:gd name="T21" fmla="*/ 342 h 1482"/>
                <a:gd name="T22" fmla="*/ 502 w 673"/>
                <a:gd name="T23" fmla="*/ 456 h 1482"/>
                <a:gd name="T24" fmla="*/ 502 w 673"/>
                <a:gd name="T25" fmla="*/ 217 h 1482"/>
                <a:gd name="T26" fmla="*/ 616 w 673"/>
                <a:gd name="T27" fmla="*/ 331 h 1482"/>
                <a:gd name="T28" fmla="*/ 502 w 673"/>
                <a:gd name="T29" fmla="*/ 217 h 1482"/>
                <a:gd name="T30" fmla="*/ 616 w 673"/>
                <a:gd name="T31" fmla="*/ 103 h 1482"/>
                <a:gd name="T32" fmla="*/ 502 w 673"/>
                <a:gd name="T33" fmla="*/ 205 h 1482"/>
                <a:gd name="T34" fmla="*/ 376 w 673"/>
                <a:gd name="T35" fmla="*/ 707 h 1482"/>
                <a:gd name="T36" fmla="*/ 490 w 673"/>
                <a:gd name="T37" fmla="*/ 821 h 1482"/>
                <a:gd name="T38" fmla="*/ 376 w 673"/>
                <a:gd name="T39" fmla="*/ 707 h 1482"/>
                <a:gd name="T40" fmla="*/ 490 w 673"/>
                <a:gd name="T41" fmla="*/ 581 h 1482"/>
                <a:gd name="T42" fmla="*/ 376 w 673"/>
                <a:gd name="T43" fmla="*/ 695 h 1482"/>
                <a:gd name="T44" fmla="*/ 376 w 673"/>
                <a:gd name="T45" fmla="*/ 467 h 1482"/>
                <a:gd name="T46" fmla="*/ 490 w 673"/>
                <a:gd name="T47" fmla="*/ 570 h 1482"/>
                <a:gd name="T48" fmla="*/ 376 w 673"/>
                <a:gd name="T49" fmla="*/ 467 h 1482"/>
                <a:gd name="T50" fmla="*/ 490 w 673"/>
                <a:gd name="T51" fmla="*/ 342 h 1482"/>
                <a:gd name="T52" fmla="*/ 376 w 673"/>
                <a:gd name="T53" fmla="*/ 456 h 1482"/>
                <a:gd name="T54" fmla="*/ 376 w 673"/>
                <a:gd name="T55" fmla="*/ 217 h 1482"/>
                <a:gd name="T56" fmla="*/ 490 w 673"/>
                <a:gd name="T57" fmla="*/ 331 h 1482"/>
                <a:gd name="T58" fmla="*/ 376 w 673"/>
                <a:gd name="T59" fmla="*/ 217 h 1482"/>
                <a:gd name="T60" fmla="*/ 490 w 673"/>
                <a:gd name="T61" fmla="*/ 103 h 1482"/>
                <a:gd name="T62" fmla="*/ 376 w 673"/>
                <a:gd name="T63" fmla="*/ 205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3" h="1482">
                  <a:moveTo>
                    <a:pt x="0" y="0"/>
                  </a:moveTo>
                  <a:lnTo>
                    <a:pt x="0" y="1482"/>
                  </a:lnTo>
                  <a:lnTo>
                    <a:pt x="673" y="1482"/>
                  </a:lnTo>
                  <a:lnTo>
                    <a:pt x="673" y="0"/>
                  </a:lnTo>
                  <a:lnTo>
                    <a:pt x="0" y="0"/>
                  </a:lnTo>
                  <a:close/>
                  <a:moveTo>
                    <a:pt x="502" y="707"/>
                  </a:moveTo>
                  <a:lnTo>
                    <a:pt x="616" y="707"/>
                  </a:lnTo>
                  <a:lnTo>
                    <a:pt x="616" y="821"/>
                  </a:lnTo>
                  <a:lnTo>
                    <a:pt x="502" y="821"/>
                  </a:lnTo>
                  <a:lnTo>
                    <a:pt x="502" y="707"/>
                  </a:lnTo>
                  <a:close/>
                  <a:moveTo>
                    <a:pt x="502" y="581"/>
                  </a:moveTo>
                  <a:lnTo>
                    <a:pt x="616" y="581"/>
                  </a:lnTo>
                  <a:lnTo>
                    <a:pt x="616" y="695"/>
                  </a:lnTo>
                  <a:lnTo>
                    <a:pt x="502" y="695"/>
                  </a:lnTo>
                  <a:lnTo>
                    <a:pt x="502" y="581"/>
                  </a:lnTo>
                  <a:close/>
                  <a:moveTo>
                    <a:pt x="502" y="467"/>
                  </a:moveTo>
                  <a:lnTo>
                    <a:pt x="616" y="467"/>
                  </a:lnTo>
                  <a:lnTo>
                    <a:pt x="616" y="570"/>
                  </a:lnTo>
                  <a:lnTo>
                    <a:pt x="502" y="570"/>
                  </a:lnTo>
                  <a:lnTo>
                    <a:pt x="502" y="467"/>
                  </a:lnTo>
                  <a:close/>
                  <a:moveTo>
                    <a:pt x="502" y="342"/>
                  </a:moveTo>
                  <a:lnTo>
                    <a:pt x="616" y="342"/>
                  </a:lnTo>
                  <a:lnTo>
                    <a:pt x="616" y="456"/>
                  </a:lnTo>
                  <a:lnTo>
                    <a:pt x="502" y="456"/>
                  </a:lnTo>
                  <a:lnTo>
                    <a:pt x="502" y="342"/>
                  </a:lnTo>
                  <a:close/>
                  <a:moveTo>
                    <a:pt x="502" y="217"/>
                  </a:moveTo>
                  <a:lnTo>
                    <a:pt x="616" y="217"/>
                  </a:lnTo>
                  <a:lnTo>
                    <a:pt x="616" y="331"/>
                  </a:lnTo>
                  <a:lnTo>
                    <a:pt x="502" y="331"/>
                  </a:lnTo>
                  <a:lnTo>
                    <a:pt x="502" y="217"/>
                  </a:lnTo>
                  <a:close/>
                  <a:moveTo>
                    <a:pt x="502" y="103"/>
                  </a:moveTo>
                  <a:lnTo>
                    <a:pt x="616" y="103"/>
                  </a:lnTo>
                  <a:lnTo>
                    <a:pt x="616" y="205"/>
                  </a:lnTo>
                  <a:lnTo>
                    <a:pt x="502" y="205"/>
                  </a:lnTo>
                  <a:lnTo>
                    <a:pt x="502" y="103"/>
                  </a:lnTo>
                  <a:close/>
                  <a:moveTo>
                    <a:pt x="376" y="707"/>
                  </a:moveTo>
                  <a:lnTo>
                    <a:pt x="490" y="707"/>
                  </a:lnTo>
                  <a:lnTo>
                    <a:pt x="490" y="821"/>
                  </a:lnTo>
                  <a:lnTo>
                    <a:pt x="376" y="821"/>
                  </a:lnTo>
                  <a:lnTo>
                    <a:pt x="376" y="707"/>
                  </a:lnTo>
                  <a:close/>
                  <a:moveTo>
                    <a:pt x="376" y="581"/>
                  </a:moveTo>
                  <a:lnTo>
                    <a:pt x="490" y="581"/>
                  </a:lnTo>
                  <a:lnTo>
                    <a:pt x="490" y="695"/>
                  </a:lnTo>
                  <a:lnTo>
                    <a:pt x="376" y="695"/>
                  </a:lnTo>
                  <a:lnTo>
                    <a:pt x="376" y="581"/>
                  </a:lnTo>
                  <a:close/>
                  <a:moveTo>
                    <a:pt x="376" y="467"/>
                  </a:moveTo>
                  <a:lnTo>
                    <a:pt x="490" y="467"/>
                  </a:lnTo>
                  <a:lnTo>
                    <a:pt x="490" y="570"/>
                  </a:lnTo>
                  <a:lnTo>
                    <a:pt x="376" y="570"/>
                  </a:lnTo>
                  <a:lnTo>
                    <a:pt x="376" y="467"/>
                  </a:lnTo>
                  <a:close/>
                  <a:moveTo>
                    <a:pt x="376" y="342"/>
                  </a:moveTo>
                  <a:lnTo>
                    <a:pt x="490" y="342"/>
                  </a:lnTo>
                  <a:lnTo>
                    <a:pt x="490" y="456"/>
                  </a:lnTo>
                  <a:lnTo>
                    <a:pt x="376" y="456"/>
                  </a:lnTo>
                  <a:lnTo>
                    <a:pt x="376" y="342"/>
                  </a:lnTo>
                  <a:close/>
                  <a:moveTo>
                    <a:pt x="376" y="217"/>
                  </a:moveTo>
                  <a:lnTo>
                    <a:pt x="490" y="217"/>
                  </a:lnTo>
                  <a:lnTo>
                    <a:pt x="490" y="331"/>
                  </a:lnTo>
                  <a:lnTo>
                    <a:pt x="376" y="331"/>
                  </a:lnTo>
                  <a:lnTo>
                    <a:pt x="376" y="217"/>
                  </a:lnTo>
                  <a:close/>
                  <a:moveTo>
                    <a:pt x="376" y="103"/>
                  </a:moveTo>
                  <a:lnTo>
                    <a:pt x="490" y="103"/>
                  </a:lnTo>
                  <a:lnTo>
                    <a:pt x="490" y="205"/>
                  </a:lnTo>
                  <a:lnTo>
                    <a:pt x="376" y="205"/>
                  </a:lnTo>
                  <a:lnTo>
                    <a:pt x="376" y="1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6384019" y="1534429"/>
              <a:ext cx="1068388" cy="2352675"/>
            </a:xfrm>
            <a:custGeom>
              <a:avLst/>
              <a:gdLst>
                <a:gd name="T0" fmla="*/ 0 w 673"/>
                <a:gd name="T1" fmla="*/ 1482 h 1482"/>
                <a:gd name="T2" fmla="*/ 673 w 673"/>
                <a:gd name="T3" fmla="*/ 0 h 1482"/>
                <a:gd name="T4" fmla="*/ 502 w 673"/>
                <a:gd name="T5" fmla="*/ 707 h 1482"/>
                <a:gd name="T6" fmla="*/ 616 w 673"/>
                <a:gd name="T7" fmla="*/ 821 h 1482"/>
                <a:gd name="T8" fmla="*/ 502 w 673"/>
                <a:gd name="T9" fmla="*/ 707 h 1482"/>
                <a:gd name="T10" fmla="*/ 616 w 673"/>
                <a:gd name="T11" fmla="*/ 581 h 1482"/>
                <a:gd name="T12" fmla="*/ 502 w 673"/>
                <a:gd name="T13" fmla="*/ 695 h 1482"/>
                <a:gd name="T14" fmla="*/ 502 w 673"/>
                <a:gd name="T15" fmla="*/ 467 h 1482"/>
                <a:gd name="T16" fmla="*/ 616 w 673"/>
                <a:gd name="T17" fmla="*/ 570 h 1482"/>
                <a:gd name="T18" fmla="*/ 502 w 673"/>
                <a:gd name="T19" fmla="*/ 467 h 1482"/>
                <a:gd name="T20" fmla="*/ 616 w 673"/>
                <a:gd name="T21" fmla="*/ 342 h 1482"/>
                <a:gd name="T22" fmla="*/ 502 w 673"/>
                <a:gd name="T23" fmla="*/ 456 h 1482"/>
                <a:gd name="T24" fmla="*/ 502 w 673"/>
                <a:gd name="T25" fmla="*/ 217 h 1482"/>
                <a:gd name="T26" fmla="*/ 616 w 673"/>
                <a:gd name="T27" fmla="*/ 331 h 1482"/>
                <a:gd name="T28" fmla="*/ 502 w 673"/>
                <a:gd name="T29" fmla="*/ 217 h 1482"/>
                <a:gd name="T30" fmla="*/ 616 w 673"/>
                <a:gd name="T31" fmla="*/ 103 h 1482"/>
                <a:gd name="T32" fmla="*/ 502 w 673"/>
                <a:gd name="T33" fmla="*/ 205 h 1482"/>
                <a:gd name="T34" fmla="*/ 376 w 673"/>
                <a:gd name="T35" fmla="*/ 707 h 1482"/>
                <a:gd name="T36" fmla="*/ 490 w 673"/>
                <a:gd name="T37" fmla="*/ 821 h 1482"/>
                <a:gd name="T38" fmla="*/ 376 w 673"/>
                <a:gd name="T39" fmla="*/ 707 h 1482"/>
                <a:gd name="T40" fmla="*/ 490 w 673"/>
                <a:gd name="T41" fmla="*/ 581 h 1482"/>
                <a:gd name="T42" fmla="*/ 376 w 673"/>
                <a:gd name="T43" fmla="*/ 695 h 1482"/>
                <a:gd name="T44" fmla="*/ 376 w 673"/>
                <a:gd name="T45" fmla="*/ 467 h 1482"/>
                <a:gd name="T46" fmla="*/ 490 w 673"/>
                <a:gd name="T47" fmla="*/ 570 h 1482"/>
                <a:gd name="T48" fmla="*/ 376 w 673"/>
                <a:gd name="T49" fmla="*/ 467 h 1482"/>
                <a:gd name="T50" fmla="*/ 490 w 673"/>
                <a:gd name="T51" fmla="*/ 342 h 1482"/>
                <a:gd name="T52" fmla="*/ 376 w 673"/>
                <a:gd name="T53" fmla="*/ 456 h 1482"/>
                <a:gd name="T54" fmla="*/ 376 w 673"/>
                <a:gd name="T55" fmla="*/ 217 h 1482"/>
                <a:gd name="T56" fmla="*/ 490 w 673"/>
                <a:gd name="T57" fmla="*/ 331 h 1482"/>
                <a:gd name="T58" fmla="*/ 376 w 673"/>
                <a:gd name="T59" fmla="*/ 217 h 1482"/>
                <a:gd name="T60" fmla="*/ 490 w 673"/>
                <a:gd name="T61" fmla="*/ 103 h 1482"/>
                <a:gd name="T62" fmla="*/ 376 w 673"/>
                <a:gd name="T63" fmla="*/ 205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73" h="1482">
                  <a:moveTo>
                    <a:pt x="0" y="0"/>
                  </a:moveTo>
                  <a:lnTo>
                    <a:pt x="0" y="1482"/>
                  </a:lnTo>
                  <a:lnTo>
                    <a:pt x="673" y="1482"/>
                  </a:lnTo>
                  <a:lnTo>
                    <a:pt x="673" y="0"/>
                  </a:lnTo>
                  <a:lnTo>
                    <a:pt x="0" y="0"/>
                  </a:lnTo>
                  <a:moveTo>
                    <a:pt x="502" y="707"/>
                  </a:moveTo>
                  <a:lnTo>
                    <a:pt x="616" y="707"/>
                  </a:lnTo>
                  <a:lnTo>
                    <a:pt x="616" y="821"/>
                  </a:lnTo>
                  <a:lnTo>
                    <a:pt x="502" y="821"/>
                  </a:lnTo>
                  <a:lnTo>
                    <a:pt x="502" y="707"/>
                  </a:lnTo>
                  <a:moveTo>
                    <a:pt x="502" y="581"/>
                  </a:moveTo>
                  <a:lnTo>
                    <a:pt x="616" y="581"/>
                  </a:lnTo>
                  <a:lnTo>
                    <a:pt x="616" y="695"/>
                  </a:lnTo>
                  <a:lnTo>
                    <a:pt x="502" y="695"/>
                  </a:lnTo>
                  <a:lnTo>
                    <a:pt x="502" y="581"/>
                  </a:lnTo>
                  <a:moveTo>
                    <a:pt x="502" y="467"/>
                  </a:moveTo>
                  <a:lnTo>
                    <a:pt x="616" y="467"/>
                  </a:lnTo>
                  <a:lnTo>
                    <a:pt x="616" y="570"/>
                  </a:lnTo>
                  <a:lnTo>
                    <a:pt x="502" y="570"/>
                  </a:lnTo>
                  <a:lnTo>
                    <a:pt x="502" y="467"/>
                  </a:lnTo>
                  <a:moveTo>
                    <a:pt x="502" y="342"/>
                  </a:moveTo>
                  <a:lnTo>
                    <a:pt x="616" y="342"/>
                  </a:lnTo>
                  <a:lnTo>
                    <a:pt x="616" y="456"/>
                  </a:lnTo>
                  <a:lnTo>
                    <a:pt x="502" y="456"/>
                  </a:lnTo>
                  <a:lnTo>
                    <a:pt x="502" y="342"/>
                  </a:lnTo>
                  <a:moveTo>
                    <a:pt x="502" y="217"/>
                  </a:moveTo>
                  <a:lnTo>
                    <a:pt x="616" y="217"/>
                  </a:lnTo>
                  <a:lnTo>
                    <a:pt x="616" y="331"/>
                  </a:lnTo>
                  <a:lnTo>
                    <a:pt x="502" y="331"/>
                  </a:lnTo>
                  <a:lnTo>
                    <a:pt x="502" y="217"/>
                  </a:lnTo>
                  <a:moveTo>
                    <a:pt x="502" y="103"/>
                  </a:moveTo>
                  <a:lnTo>
                    <a:pt x="616" y="103"/>
                  </a:lnTo>
                  <a:lnTo>
                    <a:pt x="616" y="205"/>
                  </a:lnTo>
                  <a:lnTo>
                    <a:pt x="502" y="205"/>
                  </a:lnTo>
                  <a:lnTo>
                    <a:pt x="502" y="103"/>
                  </a:lnTo>
                  <a:moveTo>
                    <a:pt x="376" y="707"/>
                  </a:moveTo>
                  <a:lnTo>
                    <a:pt x="490" y="707"/>
                  </a:lnTo>
                  <a:lnTo>
                    <a:pt x="490" y="821"/>
                  </a:lnTo>
                  <a:lnTo>
                    <a:pt x="376" y="821"/>
                  </a:lnTo>
                  <a:lnTo>
                    <a:pt x="376" y="707"/>
                  </a:lnTo>
                  <a:moveTo>
                    <a:pt x="376" y="581"/>
                  </a:moveTo>
                  <a:lnTo>
                    <a:pt x="490" y="581"/>
                  </a:lnTo>
                  <a:lnTo>
                    <a:pt x="490" y="695"/>
                  </a:lnTo>
                  <a:lnTo>
                    <a:pt x="376" y="695"/>
                  </a:lnTo>
                  <a:lnTo>
                    <a:pt x="376" y="581"/>
                  </a:lnTo>
                  <a:moveTo>
                    <a:pt x="376" y="467"/>
                  </a:moveTo>
                  <a:lnTo>
                    <a:pt x="490" y="467"/>
                  </a:lnTo>
                  <a:lnTo>
                    <a:pt x="490" y="570"/>
                  </a:lnTo>
                  <a:lnTo>
                    <a:pt x="376" y="570"/>
                  </a:lnTo>
                  <a:lnTo>
                    <a:pt x="376" y="467"/>
                  </a:lnTo>
                  <a:moveTo>
                    <a:pt x="376" y="342"/>
                  </a:moveTo>
                  <a:lnTo>
                    <a:pt x="490" y="342"/>
                  </a:lnTo>
                  <a:lnTo>
                    <a:pt x="490" y="456"/>
                  </a:lnTo>
                  <a:lnTo>
                    <a:pt x="376" y="456"/>
                  </a:lnTo>
                  <a:lnTo>
                    <a:pt x="376" y="342"/>
                  </a:lnTo>
                  <a:moveTo>
                    <a:pt x="376" y="217"/>
                  </a:moveTo>
                  <a:lnTo>
                    <a:pt x="490" y="217"/>
                  </a:lnTo>
                  <a:lnTo>
                    <a:pt x="490" y="331"/>
                  </a:lnTo>
                  <a:lnTo>
                    <a:pt x="376" y="331"/>
                  </a:lnTo>
                  <a:lnTo>
                    <a:pt x="376" y="217"/>
                  </a:lnTo>
                  <a:moveTo>
                    <a:pt x="376" y="103"/>
                  </a:moveTo>
                  <a:lnTo>
                    <a:pt x="490" y="103"/>
                  </a:lnTo>
                  <a:lnTo>
                    <a:pt x="490" y="205"/>
                  </a:lnTo>
                  <a:lnTo>
                    <a:pt x="376" y="205"/>
                  </a:lnTo>
                  <a:lnTo>
                    <a:pt x="376" y="10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6203044" y="2475817"/>
              <a:ext cx="633413" cy="1411288"/>
            </a:xfrm>
            <a:custGeom>
              <a:avLst/>
              <a:gdLst>
                <a:gd name="T0" fmla="*/ 0 w 399"/>
                <a:gd name="T1" fmla="*/ 889 h 889"/>
                <a:gd name="T2" fmla="*/ 399 w 399"/>
                <a:gd name="T3" fmla="*/ 0 h 889"/>
                <a:gd name="T4" fmla="*/ 296 w 399"/>
                <a:gd name="T5" fmla="*/ 421 h 889"/>
                <a:gd name="T6" fmla="*/ 365 w 399"/>
                <a:gd name="T7" fmla="*/ 490 h 889"/>
                <a:gd name="T8" fmla="*/ 296 w 399"/>
                <a:gd name="T9" fmla="*/ 421 h 889"/>
                <a:gd name="T10" fmla="*/ 365 w 399"/>
                <a:gd name="T11" fmla="*/ 353 h 889"/>
                <a:gd name="T12" fmla="*/ 296 w 399"/>
                <a:gd name="T13" fmla="*/ 410 h 889"/>
                <a:gd name="T14" fmla="*/ 296 w 399"/>
                <a:gd name="T15" fmla="*/ 273 h 889"/>
                <a:gd name="T16" fmla="*/ 365 w 399"/>
                <a:gd name="T17" fmla="*/ 342 h 889"/>
                <a:gd name="T18" fmla="*/ 296 w 399"/>
                <a:gd name="T19" fmla="*/ 273 h 889"/>
                <a:gd name="T20" fmla="*/ 365 w 399"/>
                <a:gd name="T21" fmla="*/ 205 h 889"/>
                <a:gd name="T22" fmla="*/ 296 w 399"/>
                <a:gd name="T23" fmla="*/ 273 h 889"/>
                <a:gd name="T24" fmla="*/ 296 w 399"/>
                <a:gd name="T25" fmla="*/ 125 h 889"/>
                <a:gd name="T26" fmla="*/ 365 w 399"/>
                <a:gd name="T27" fmla="*/ 194 h 889"/>
                <a:gd name="T28" fmla="*/ 296 w 399"/>
                <a:gd name="T29" fmla="*/ 125 h 889"/>
                <a:gd name="T30" fmla="*/ 365 w 399"/>
                <a:gd name="T31" fmla="*/ 57 h 889"/>
                <a:gd name="T32" fmla="*/ 296 w 399"/>
                <a:gd name="T33" fmla="*/ 125 h 889"/>
                <a:gd name="T34" fmla="*/ 228 w 399"/>
                <a:gd name="T35" fmla="*/ 421 h 889"/>
                <a:gd name="T36" fmla="*/ 296 w 399"/>
                <a:gd name="T37" fmla="*/ 490 h 889"/>
                <a:gd name="T38" fmla="*/ 228 w 399"/>
                <a:gd name="T39" fmla="*/ 421 h 889"/>
                <a:gd name="T40" fmla="*/ 296 w 399"/>
                <a:gd name="T41" fmla="*/ 353 h 889"/>
                <a:gd name="T42" fmla="*/ 228 w 399"/>
                <a:gd name="T43" fmla="*/ 410 h 889"/>
                <a:gd name="T44" fmla="*/ 228 w 399"/>
                <a:gd name="T45" fmla="*/ 273 h 889"/>
                <a:gd name="T46" fmla="*/ 296 w 399"/>
                <a:gd name="T47" fmla="*/ 342 h 889"/>
                <a:gd name="T48" fmla="*/ 228 w 399"/>
                <a:gd name="T49" fmla="*/ 273 h 889"/>
                <a:gd name="T50" fmla="*/ 296 w 399"/>
                <a:gd name="T51" fmla="*/ 205 h 889"/>
                <a:gd name="T52" fmla="*/ 228 w 399"/>
                <a:gd name="T53" fmla="*/ 273 h 889"/>
                <a:gd name="T54" fmla="*/ 228 w 399"/>
                <a:gd name="T55" fmla="*/ 125 h 889"/>
                <a:gd name="T56" fmla="*/ 296 w 399"/>
                <a:gd name="T57" fmla="*/ 194 h 889"/>
                <a:gd name="T58" fmla="*/ 228 w 399"/>
                <a:gd name="T59" fmla="*/ 125 h 889"/>
                <a:gd name="T60" fmla="*/ 296 w 399"/>
                <a:gd name="T61" fmla="*/ 57 h 889"/>
                <a:gd name="T62" fmla="*/ 228 w 399"/>
                <a:gd name="T63" fmla="*/ 12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9" h="889">
                  <a:moveTo>
                    <a:pt x="0" y="0"/>
                  </a:moveTo>
                  <a:lnTo>
                    <a:pt x="0" y="889"/>
                  </a:lnTo>
                  <a:lnTo>
                    <a:pt x="399" y="889"/>
                  </a:lnTo>
                  <a:lnTo>
                    <a:pt x="399" y="0"/>
                  </a:lnTo>
                  <a:lnTo>
                    <a:pt x="0" y="0"/>
                  </a:lnTo>
                  <a:close/>
                  <a:moveTo>
                    <a:pt x="296" y="421"/>
                  </a:moveTo>
                  <a:lnTo>
                    <a:pt x="365" y="421"/>
                  </a:lnTo>
                  <a:lnTo>
                    <a:pt x="365" y="490"/>
                  </a:lnTo>
                  <a:lnTo>
                    <a:pt x="296" y="490"/>
                  </a:lnTo>
                  <a:lnTo>
                    <a:pt x="296" y="421"/>
                  </a:lnTo>
                  <a:close/>
                  <a:moveTo>
                    <a:pt x="296" y="353"/>
                  </a:moveTo>
                  <a:lnTo>
                    <a:pt x="365" y="353"/>
                  </a:lnTo>
                  <a:lnTo>
                    <a:pt x="365" y="410"/>
                  </a:lnTo>
                  <a:lnTo>
                    <a:pt x="296" y="410"/>
                  </a:lnTo>
                  <a:lnTo>
                    <a:pt x="296" y="353"/>
                  </a:lnTo>
                  <a:close/>
                  <a:moveTo>
                    <a:pt x="296" y="273"/>
                  </a:moveTo>
                  <a:lnTo>
                    <a:pt x="365" y="273"/>
                  </a:lnTo>
                  <a:lnTo>
                    <a:pt x="365" y="342"/>
                  </a:lnTo>
                  <a:lnTo>
                    <a:pt x="296" y="342"/>
                  </a:lnTo>
                  <a:lnTo>
                    <a:pt x="296" y="273"/>
                  </a:lnTo>
                  <a:close/>
                  <a:moveTo>
                    <a:pt x="296" y="205"/>
                  </a:moveTo>
                  <a:lnTo>
                    <a:pt x="365" y="205"/>
                  </a:lnTo>
                  <a:lnTo>
                    <a:pt x="365" y="273"/>
                  </a:lnTo>
                  <a:lnTo>
                    <a:pt x="296" y="273"/>
                  </a:lnTo>
                  <a:lnTo>
                    <a:pt x="296" y="205"/>
                  </a:lnTo>
                  <a:close/>
                  <a:moveTo>
                    <a:pt x="296" y="125"/>
                  </a:moveTo>
                  <a:lnTo>
                    <a:pt x="365" y="125"/>
                  </a:lnTo>
                  <a:lnTo>
                    <a:pt x="365" y="194"/>
                  </a:lnTo>
                  <a:lnTo>
                    <a:pt x="296" y="194"/>
                  </a:lnTo>
                  <a:lnTo>
                    <a:pt x="296" y="125"/>
                  </a:lnTo>
                  <a:close/>
                  <a:moveTo>
                    <a:pt x="296" y="57"/>
                  </a:moveTo>
                  <a:lnTo>
                    <a:pt x="365" y="57"/>
                  </a:lnTo>
                  <a:lnTo>
                    <a:pt x="365" y="125"/>
                  </a:lnTo>
                  <a:lnTo>
                    <a:pt x="296" y="125"/>
                  </a:lnTo>
                  <a:lnTo>
                    <a:pt x="296" y="57"/>
                  </a:lnTo>
                  <a:close/>
                  <a:moveTo>
                    <a:pt x="228" y="421"/>
                  </a:moveTo>
                  <a:lnTo>
                    <a:pt x="296" y="421"/>
                  </a:lnTo>
                  <a:lnTo>
                    <a:pt x="296" y="490"/>
                  </a:lnTo>
                  <a:lnTo>
                    <a:pt x="228" y="490"/>
                  </a:lnTo>
                  <a:lnTo>
                    <a:pt x="228" y="421"/>
                  </a:lnTo>
                  <a:close/>
                  <a:moveTo>
                    <a:pt x="228" y="353"/>
                  </a:moveTo>
                  <a:lnTo>
                    <a:pt x="296" y="353"/>
                  </a:lnTo>
                  <a:lnTo>
                    <a:pt x="296" y="410"/>
                  </a:lnTo>
                  <a:lnTo>
                    <a:pt x="228" y="410"/>
                  </a:lnTo>
                  <a:lnTo>
                    <a:pt x="228" y="353"/>
                  </a:lnTo>
                  <a:close/>
                  <a:moveTo>
                    <a:pt x="228" y="273"/>
                  </a:moveTo>
                  <a:lnTo>
                    <a:pt x="296" y="273"/>
                  </a:lnTo>
                  <a:lnTo>
                    <a:pt x="296" y="342"/>
                  </a:lnTo>
                  <a:lnTo>
                    <a:pt x="228" y="342"/>
                  </a:lnTo>
                  <a:lnTo>
                    <a:pt x="228" y="273"/>
                  </a:lnTo>
                  <a:close/>
                  <a:moveTo>
                    <a:pt x="228" y="205"/>
                  </a:moveTo>
                  <a:lnTo>
                    <a:pt x="296" y="205"/>
                  </a:lnTo>
                  <a:lnTo>
                    <a:pt x="296" y="273"/>
                  </a:lnTo>
                  <a:lnTo>
                    <a:pt x="228" y="273"/>
                  </a:lnTo>
                  <a:lnTo>
                    <a:pt x="228" y="205"/>
                  </a:lnTo>
                  <a:close/>
                  <a:moveTo>
                    <a:pt x="228" y="125"/>
                  </a:moveTo>
                  <a:lnTo>
                    <a:pt x="296" y="125"/>
                  </a:lnTo>
                  <a:lnTo>
                    <a:pt x="296" y="194"/>
                  </a:lnTo>
                  <a:lnTo>
                    <a:pt x="228" y="194"/>
                  </a:lnTo>
                  <a:lnTo>
                    <a:pt x="228" y="125"/>
                  </a:lnTo>
                  <a:close/>
                  <a:moveTo>
                    <a:pt x="228" y="57"/>
                  </a:moveTo>
                  <a:lnTo>
                    <a:pt x="296" y="57"/>
                  </a:lnTo>
                  <a:lnTo>
                    <a:pt x="296" y="125"/>
                  </a:lnTo>
                  <a:lnTo>
                    <a:pt x="228" y="125"/>
                  </a:lnTo>
                  <a:lnTo>
                    <a:pt x="228" y="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6203044" y="2475817"/>
              <a:ext cx="633413" cy="1411288"/>
            </a:xfrm>
            <a:custGeom>
              <a:avLst/>
              <a:gdLst>
                <a:gd name="T0" fmla="*/ 0 w 399"/>
                <a:gd name="T1" fmla="*/ 889 h 889"/>
                <a:gd name="T2" fmla="*/ 399 w 399"/>
                <a:gd name="T3" fmla="*/ 0 h 889"/>
                <a:gd name="T4" fmla="*/ 296 w 399"/>
                <a:gd name="T5" fmla="*/ 421 h 889"/>
                <a:gd name="T6" fmla="*/ 365 w 399"/>
                <a:gd name="T7" fmla="*/ 490 h 889"/>
                <a:gd name="T8" fmla="*/ 296 w 399"/>
                <a:gd name="T9" fmla="*/ 421 h 889"/>
                <a:gd name="T10" fmla="*/ 365 w 399"/>
                <a:gd name="T11" fmla="*/ 353 h 889"/>
                <a:gd name="T12" fmla="*/ 296 w 399"/>
                <a:gd name="T13" fmla="*/ 410 h 889"/>
                <a:gd name="T14" fmla="*/ 296 w 399"/>
                <a:gd name="T15" fmla="*/ 273 h 889"/>
                <a:gd name="T16" fmla="*/ 365 w 399"/>
                <a:gd name="T17" fmla="*/ 342 h 889"/>
                <a:gd name="T18" fmla="*/ 296 w 399"/>
                <a:gd name="T19" fmla="*/ 273 h 889"/>
                <a:gd name="T20" fmla="*/ 365 w 399"/>
                <a:gd name="T21" fmla="*/ 205 h 889"/>
                <a:gd name="T22" fmla="*/ 296 w 399"/>
                <a:gd name="T23" fmla="*/ 273 h 889"/>
                <a:gd name="T24" fmla="*/ 296 w 399"/>
                <a:gd name="T25" fmla="*/ 125 h 889"/>
                <a:gd name="T26" fmla="*/ 365 w 399"/>
                <a:gd name="T27" fmla="*/ 194 h 889"/>
                <a:gd name="T28" fmla="*/ 296 w 399"/>
                <a:gd name="T29" fmla="*/ 125 h 889"/>
                <a:gd name="T30" fmla="*/ 365 w 399"/>
                <a:gd name="T31" fmla="*/ 57 h 889"/>
                <a:gd name="T32" fmla="*/ 296 w 399"/>
                <a:gd name="T33" fmla="*/ 125 h 889"/>
                <a:gd name="T34" fmla="*/ 228 w 399"/>
                <a:gd name="T35" fmla="*/ 421 h 889"/>
                <a:gd name="T36" fmla="*/ 296 w 399"/>
                <a:gd name="T37" fmla="*/ 490 h 889"/>
                <a:gd name="T38" fmla="*/ 228 w 399"/>
                <a:gd name="T39" fmla="*/ 421 h 889"/>
                <a:gd name="T40" fmla="*/ 296 w 399"/>
                <a:gd name="T41" fmla="*/ 353 h 889"/>
                <a:gd name="T42" fmla="*/ 228 w 399"/>
                <a:gd name="T43" fmla="*/ 410 h 889"/>
                <a:gd name="T44" fmla="*/ 228 w 399"/>
                <a:gd name="T45" fmla="*/ 273 h 889"/>
                <a:gd name="T46" fmla="*/ 296 w 399"/>
                <a:gd name="T47" fmla="*/ 342 h 889"/>
                <a:gd name="T48" fmla="*/ 228 w 399"/>
                <a:gd name="T49" fmla="*/ 273 h 889"/>
                <a:gd name="T50" fmla="*/ 296 w 399"/>
                <a:gd name="T51" fmla="*/ 205 h 889"/>
                <a:gd name="T52" fmla="*/ 228 w 399"/>
                <a:gd name="T53" fmla="*/ 273 h 889"/>
                <a:gd name="T54" fmla="*/ 228 w 399"/>
                <a:gd name="T55" fmla="*/ 125 h 889"/>
                <a:gd name="T56" fmla="*/ 296 w 399"/>
                <a:gd name="T57" fmla="*/ 194 h 889"/>
                <a:gd name="T58" fmla="*/ 228 w 399"/>
                <a:gd name="T59" fmla="*/ 125 h 889"/>
                <a:gd name="T60" fmla="*/ 296 w 399"/>
                <a:gd name="T61" fmla="*/ 57 h 889"/>
                <a:gd name="T62" fmla="*/ 228 w 399"/>
                <a:gd name="T63" fmla="*/ 125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9" h="889">
                  <a:moveTo>
                    <a:pt x="0" y="0"/>
                  </a:moveTo>
                  <a:lnTo>
                    <a:pt x="0" y="889"/>
                  </a:lnTo>
                  <a:lnTo>
                    <a:pt x="399" y="889"/>
                  </a:lnTo>
                  <a:lnTo>
                    <a:pt x="399" y="0"/>
                  </a:lnTo>
                  <a:lnTo>
                    <a:pt x="0" y="0"/>
                  </a:lnTo>
                  <a:moveTo>
                    <a:pt x="296" y="421"/>
                  </a:moveTo>
                  <a:lnTo>
                    <a:pt x="365" y="421"/>
                  </a:lnTo>
                  <a:lnTo>
                    <a:pt x="365" y="490"/>
                  </a:lnTo>
                  <a:lnTo>
                    <a:pt x="296" y="490"/>
                  </a:lnTo>
                  <a:lnTo>
                    <a:pt x="296" y="421"/>
                  </a:lnTo>
                  <a:moveTo>
                    <a:pt x="296" y="353"/>
                  </a:moveTo>
                  <a:lnTo>
                    <a:pt x="365" y="353"/>
                  </a:lnTo>
                  <a:lnTo>
                    <a:pt x="365" y="410"/>
                  </a:lnTo>
                  <a:lnTo>
                    <a:pt x="296" y="410"/>
                  </a:lnTo>
                  <a:lnTo>
                    <a:pt x="296" y="353"/>
                  </a:lnTo>
                  <a:moveTo>
                    <a:pt x="296" y="273"/>
                  </a:moveTo>
                  <a:lnTo>
                    <a:pt x="365" y="273"/>
                  </a:lnTo>
                  <a:lnTo>
                    <a:pt x="365" y="342"/>
                  </a:lnTo>
                  <a:lnTo>
                    <a:pt x="296" y="342"/>
                  </a:lnTo>
                  <a:lnTo>
                    <a:pt x="296" y="273"/>
                  </a:lnTo>
                  <a:moveTo>
                    <a:pt x="296" y="205"/>
                  </a:moveTo>
                  <a:lnTo>
                    <a:pt x="365" y="205"/>
                  </a:lnTo>
                  <a:lnTo>
                    <a:pt x="365" y="273"/>
                  </a:lnTo>
                  <a:lnTo>
                    <a:pt x="296" y="273"/>
                  </a:lnTo>
                  <a:lnTo>
                    <a:pt x="296" y="205"/>
                  </a:lnTo>
                  <a:moveTo>
                    <a:pt x="296" y="125"/>
                  </a:moveTo>
                  <a:lnTo>
                    <a:pt x="365" y="125"/>
                  </a:lnTo>
                  <a:lnTo>
                    <a:pt x="365" y="194"/>
                  </a:lnTo>
                  <a:lnTo>
                    <a:pt x="296" y="194"/>
                  </a:lnTo>
                  <a:lnTo>
                    <a:pt x="296" y="125"/>
                  </a:lnTo>
                  <a:moveTo>
                    <a:pt x="296" y="57"/>
                  </a:moveTo>
                  <a:lnTo>
                    <a:pt x="365" y="57"/>
                  </a:lnTo>
                  <a:lnTo>
                    <a:pt x="365" y="125"/>
                  </a:lnTo>
                  <a:lnTo>
                    <a:pt x="296" y="125"/>
                  </a:lnTo>
                  <a:lnTo>
                    <a:pt x="296" y="57"/>
                  </a:lnTo>
                  <a:moveTo>
                    <a:pt x="228" y="421"/>
                  </a:moveTo>
                  <a:lnTo>
                    <a:pt x="296" y="421"/>
                  </a:lnTo>
                  <a:lnTo>
                    <a:pt x="296" y="490"/>
                  </a:lnTo>
                  <a:lnTo>
                    <a:pt x="228" y="490"/>
                  </a:lnTo>
                  <a:lnTo>
                    <a:pt x="228" y="421"/>
                  </a:lnTo>
                  <a:moveTo>
                    <a:pt x="228" y="353"/>
                  </a:moveTo>
                  <a:lnTo>
                    <a:pt x="296" y="353"/>
                  </a:lnTo>
                  <a:lnTo>
                    <a:pt x="296" y="410"/>
                  </a:lnTo>
                  <a:lnTo>
                    <a:pt x="228" y="410"/>
                  </a:lnTo>
                  <a:lnTo>
                    <a:pt x="228" y="353"/>
                  </a:lnTo>
                  <a:moveTo>
                    <a:pt x="228" y="273"/>
                  </a:moveTo>
                  <a:lnTo>
                    <a:pt x="296" y="273"/>
                  </a:lnTo>
                  <a:lnTo>
                    <a:pt x="296" y="342"/>
                  </a:lnTo>
                  <a:lnTo>
                    <a:pt x="228" y="342"/>
                  </a:lnTo>
                  <a:lnTo>
                    <a:pt x="228" y="273"/>
                  </a:lnTo>
                  <a:moveTo>
                    <a:pt x="228" y="205"/>
                  </a:moveTo>
                  <a:lnTo>
                    <a:pt x="296" y="205"/>
                  </a:lnTo>
                  <a:lnTo>
                    <a:pt x="296" y="273"/>
                  </a:lnTo>
                  <a:lnTo>
                    <a:pt x="228" y="273"/>
                  </a:lnTo>
                  <a:lnTo>
                    <a:pt x="228" y="205"/>
                  </a:lnTo>
                  <a:moveTo>
                    <a:pt x="228" y="125"/>
                  </a:moveTo>
                  <a:lnTo>
                    <a:pt x="296" y="125"/>
                  </a:lnTo>
                  <a:lnTo>
                    <a:pt x="296" y="194"/>
                  </a:lnTo>
                  <a:lnTo>
                    <a:pt x="228" y="194"/>
                  </a:lnTo>
                  <a:lnTo>
                    <a:pt x="228" y="125"/>
                  </a:lnTo>
                  <a:moveTo>
                    <a:pt x="228" y="57"/>
                  </a:moveTo>
                  <a:lnTo>
                    <a:pt x="296" y="57"/>
                  </a:lnTo>
                  <a:lnTo>
                    <a:pt x="296" y="125"/>
                  </a:lnTo>
                  <a:lnTo>
                    <a:pt x="228" y="125"/>
                  </a:lnTo>
                  <a:lnTo>
                    <a:pt x="228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1"/>
            <p:cNvSpPr/>
            <p:nvPr/>
          </p:nvSpPr>
          <p:spPr bwMode="auto">
            <a:xfrm>
              <a:off x="5496607" y="3415617"/>
              <a:ext cx="1574800" cy="471488"/>
            </a:xfrm>
            <a:custGeom>
              <a:avLst/>
              <a:gdLst>
                <a:gd name="T0" fmla="*/ 0 w 87"/>
                <a:gd name="T1" fmla="*/ 23 h 26"/>
                <a:gd name="T2" fmla="*/ 24 w 87"/>
                <a:gd name="T3" fmla="*/ 0 h 26"/>
                <a:gd name="T4" fmla="*/ 43 w 87"/>
                <a:gd name="T5" fmla="*/ 11 h 26"/>
                <a:gd name="T6" fmla="*/ 53 w 87"/>
                <a:gd name="T7" fmla="*/ 8 h 26"/>
                <a:gd name="T8" fmla="*/ 68 w 87"/>
                <a:gd name="T9" fmla="*/ 16 h 26"/>
                <a:gd name="T10" fmla="*/ 74 w 87"/>
                <a:gd name="T11" fmla="*/ 14 h 26"/>
                <a:gd name="T12" fmla="*/ 87 w 87"/>
                <a:gd name="T13" fmla="*/ 26 h 26"/>
                <a:gd name="T14" fmla="*/ 0 w 87"/>
                <a:gd name="T15" fmla="*/ 26 h 26"/>
                <a:gd name="T16" fmla="*/ 0 w 87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6">
                  <a:moveTo>
                    <a:pt x="0" y="23"/>
                  </a:moveTo>
                  <a:cubicBezTo>
                    <a:pt x="0" y="11"/>
                    <a:pt x="11" y="0"/>
                    <a:pt x="24" y="0"/>
                  </a:cubicBezTo>
                  <a:cubicBezTo>
                    <a:pt x="32" y="0"/>
                    <a:pt x="39" y="4"/>
                    <a:pt x="43" y="11"/>
                  </a:cubicBezTo>
                  <a:cubicBezTo>
                    <a:pt x="46" y="9"/>
                    <a:pt x="49" y="8"/>
                    <a:pt x="53" y="8"/>
                  </a:cubicBezTo>
                  <a:cubicBezTo>
                    <a:pt x="59" y="8"/>
                    <a:pt x="65" y="11"/>
                    <a:pt x="68" y="16"/>
                  </a:cubicBezTo>
                  <a:cubicBezTo>
                    <a:pt x="69" y="15"/>
                    <a:pt x="72" y="14"/>
                    <a:pt x="74" y="14"/>
                  </a:cubicBezTo>
                  <a:cubicBezTo>
                    <a:pt x="81" y="14"/>
                    <a:pt x="86" y="19"/>
                    <a:pt x="87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4"/>
                    <a:pt x="0" y="2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2"/>
            <p:cNvSpPr/>
            <p:nvPr/>
          </p:nvSpPr>
          <p:spPr bwMode="auto">
            <a:xfrm>
              <a:off x="8701769" y="3561667"/>
              <a:ext cx="1103313" cy="325438"/>
            </a:xfrm>
            <a:custGeom>
              <a:avLst/>
              <a:gdLst>
                <a:gd name="T0" fmla="*/ 0 w 61"/>
                <a:gd name="T1" fmla="*/ 16 h 18"/>
                <a:gd name="T2" fmla="*/ 16 w 61"/>
                <a:gd name="T3" fmla="*/ 0 h 18"/>
                <a:gd name="T4" fmla="*/ 30 w 61"/>
                <a:gd name="T5" fmla="*/ 7 h 18"/>
                <a:gd name="T6" fmla="*/ 37 w 61"/>
                <a:gd name="T7" fmla="*/ 5 h 18"/>
                <a:gd name="T8" fmla="*/ 47 w 61"/>
                <a:gd name="T9" fmla="*/ 11 h 18"/>
                <a:gd name="T10" fmla="*/ 52 w 61"/>
                <a:gd name="T11" fmla="*/ 10 h 18"/>
                <a:gd name="T12" fmla="*/ 61 w 61"/>
                <a:gd name="T13" fmla="*/ 18 h 18"/>
                <a:gd name="T14" fmla="*/ 0 w 61"/>
                <a:gd name="T15" fmla="*/ 18 h 18"/>
                <a:gd name="T16" fmla="*/ 0 w 61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8">
                  <a:moveTo>
                    <a:pt x="0" y="16"/>
                  </a:moveTo>
                  <a:cubicBezTo>
                    <a:pt x="0" y="7"/>
                    <a:pt x="7" y="0"/>
                    <a:pt x="16" y="0"/>
                  </a:cubicBezTo>
                  <a:cubicBezTo>
                    <a:pt x="22" y="0"/>
                    <a:pt x="27" y="3"/>
                    <a:pt x="30" y="7"/>
                  </a:cubicBezTo>
                  <a:cubicBezTo>
                    <a:pt x="32" y="6"/>
                    <a:pt x="34" y="5"/>
                    <a:pt x="37" y="5"/>
                  </a:cubicBezTo>
                  <a:cubicBezTo>
                    <a:pt x="41" y="5"/>
                    <a:pt x="45" y="8"/>
                    <a:pt x="47" y="11"/>
                  </a:cubicBezTo>
                  <a:cubicBezTo>
                    <a:pt x="49" y="10"/>
                    <a:pt x="50" y="10"/>
                    <a:pt x="52" y="10"/>
                  </a:cubicBezTo>
                  <a:cubicBezTo>
                    <a:pt x="57" y="10"/>
                    <a:pt x="60" y="13"/>
                    <a:pt x="61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0" y="17"/>
                    <a:pt x="0" y="16"/>
                  </a:cubicBezTo>
                  <a:close/>
                </a:path>
              </a:pathLst>
            </a:custGeom>
            <a:solidFill>
              <a:srgbClr val="B4D8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3"/>
            <p:cNvSpPr/>
            <p:nvPr/>
          </p:nvSpPr>
          <p:spPr bwMode="auto">
            <a:xfrm>
              <a:off x="9027207" y="3415617"/>
              <a:ext cx="1574800" cy="471488"/>
            </a:xfrm>
            <a:custGeom>
              <a:avLst/>
              <a:gdLst>
                <a:gd name="T0" fmla="*/ 87 w 87"/>
                <a:gd name="T1" fmla="*/ 23 h 26"/>
                <a:gd name="T2" fmla="*/ 63 w 87"/>
                <a:gd name="T3" fmla="*/ 0 h 26"/>
                <a:gd name="T4" fmla="*/ 44 w 87"/>
                <a:gd name="T5" fmla="*/ 11 h 26"/>
                <a:gd name="T6" fmla="*/ 34 w 87"/>
                <a:gd name="T7" fmla="*/ 8 h 26"/>
                <a:gd name="T8" fmla="*/ 19 w 87"/>
                <a:gd name="T9" fmla="*/ 16 h 26"/>
                <a:gd name="T10" fmla="*/ 13 w 87"/>
                <a:gd name="T11" fmla="*/ 14 h 26"/>
                <a:gd name="T12" fmla="*/ 0 w 87"/>
                <a:gd name="T13" fmla="*/ 26 h 26"/>
                <a:gd name="T14" fmla="*/ 87 w 87"/>
                <a:gd name="T15" fmla="*/ 26 h 26"/>
                <a:gd name="T16" fmla="*/ 87 w 87"/>
                <a:gd name="T1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" h="26">
                  <a:moveTo>
                    <a:pt x="87" y="23"/>
                  </a:moveTo>
                  <a:cubicBezTo>
                    <a:pt x="87" y="11"/>
                    <a:pt x="76" y="0"/>
                    <a:pt x="63" y="0"/>
                  </a:cubicBezTo>
                  <a:cubicBezTo>
                    <a:pt x="55" y="0"/>
                    <a:pt x="48" y="4"/>
                    <a:pt x="44" y="11"/>
                  </a:cubicBezTo>
                  <a:cubicBezTo>
                    <a:pt x="41" y="9"/>
                    <a:pt x="38" y="8"/>
                    <a:pt x="34" y="8"/>
                  </a:cubicBezTo>
                  <a:cubicBezTo>
                    <a:pt x="28" y="8"/>
                    <a:pt x="22" y="11"/>
                    <a:pt x="19" y="16"/>
                  </a:cubicBezTo>
                  <a:cubicBezTo>
                    <a:pt x="17" y="15"/>
                    <a:pt x="15" y="14"/>
                    <a:pt x="13" y="14"/>
                  </a:cubicBezTo>
                  <a:cubicBezTo>
                    <a:pt x="6" y="14"/>
                    <a:pt x="1" y="19"/>
                    <a:pt x="0" y="26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5"/>
                    <a:pt x="87" y="24"/>
                    <a:pt x="87" y="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4"/>
            <p:cNvSpPr/>
            <p:nvPr/>
          </p:nvSpPr>
          <p:spPr bwMode="auto">
            <a:xfrm>
              <a:off x="6853919" y="3561667"/>
              <a:ext cx="544513" cy="325438"/>
            </a:xfrm>
            <a:custGeom>
              <a:avLst/>
              <a:gdLst>
                <a:gd name="T0" fmla="*/ 13 w 30"/>
                <a:gd name="T1" fmla="*/ 0 h 18"/>
                <a:gd name="T2" fmla="*/ 0 w 30"/>
                <a:gd name="T3" fmla="*/ 6 h 18"/>
                <a:gd name="T4" fmla="*/ 12 w 30"/>
                <a:gd name="T5" fmla="*/ 18 h 18"/>
                <a:gd name="T6" fmla="*/ 30 w 30"/>
                <a:gd name="T7" fmla="*/ 18 h 18"/>
                <a:gd name="T8" fmla="*/ 30 w 30"/>
                <a:gd name="T9" fmla="*/ 16 h 18"/>
                <a:gd name="T10" fmla="*/ 13 w 30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13" y="0"/>
                  </a:moveTo>
                  <a:cubicBezTo>
                    <a:pt x="8" y="0"/>
                    <a:pt x="3" y="2"/>
                    <a:pt x="0" y="6"/>
                  </a:cubicBezTo>
                  <a:cubicBezTo>
                    <a:pt x="6" y="7"/>
                    <a:pt x="11" y="12"/>
                    <a:pt x="12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7"/>
                    <a:pt x="30" y="17"/>
                    <a:pt x="30" y="16"/>
                  </a:cubicBezTo>
                  <a:cubicBezTo>
                    <a:pt x="30" y="7"/>
                    <a:pt x="22" y="0"/>
                    <a:pt x="13" y="0"/>
                  </a:cubicBezTo>
                </a:path>
              </a:pathLst>
            </a:custGeom>
            <a:solidFill>
              <a:srgbClr val="AD49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5"/>
            <p:cNvSpPr/>
            <p:nvPr/>
          </p:nvSpPr>
          <p:spPr bwMode="auto">
            <a:xfrm>
              <a:off x="6691994" y="3652154"/>
              <a:ext cx="127000" cy="53975"/>
            </a:xfrm>
            <a:custGeom>
              <a:avLst/>
              <a:gdLst>
                <a:gd name="T0" fmla="*/ 2 w 7"/>
                <a:gd name="T1" fmla="*/ 0 h 3"/>
                <a:gd name="T2" fmla="*/ 0 w 7"/>
                <a:gd name="T3" fmla="*/ 0 h 3"/>
                <a:gd name="T4" fmla="*/ 2 w 7"/>
                <a:gd name="T5" fmla="*/ 3 h 3"/>
                <a:gd name="T6" fmla="*/ 7 w 7"/>
                <a:gd name="T7" fmla="*/ 1 h 3"/>
                <a:gd name="T8" fmla="*/ 2 w 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5" y="1"/>
                    <a:pt x="4" y="0"/>
                    <a:pt x="2" y="0"/>
                  </a:cubicBezTo>
                </a:path>
              </a:pathLst>
            </a:custGeom>
            <a:solidFill>
              <a:srgbClr val="009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6"/>
            <p:cNvSpPr/>
            <p:nvPr/>
          </p:nvSpPr>
          <p:spPr bwMode="auto">
            <a:xfrm>
              <a:off x="6293532" y="3652154"/>
              <a:ext cx="777875" cy="234950"/>
            </a:xfrm>
            <a:custGeom>
              <a:avLst/>
              <a:gdLst>
                <a:gd name="T0" fmla="*/ 22 w 43"/>
                <a:gd name="T1" fmla="*/ 0 h 13"/>
                <a:gd name="T2" fmla="*/ 14 w 43"/>
                <a:gd name="T3" fmla="*/ 6 h 13"/>
                <a:gd name="T4" fmla="*/ 9 w 43"/>
                <a:gd name="T5" fmla="*/ 5 h 13"/>
                <a:gd name="T6" fmla="*/ 0 w 43"/>
                <a:gd name="T7" fmla="*/ 13 h 13"/>
                <a:gd name="T8" fmla="*/ 43 w 43"/>
                <a:gd name="T9" fmla="*/ 13 h 13"/>
                <a:gd name="T10" fmla="*/ 31 w 43"/>
                <a:gd name="T11" fmla="*/ 1 h 13"/>
                <a:gd name="T12" fmla="*/ 31 w 43"/>
                <a:gd name="T13" fmla="*/ 2 h 13"/>
                <a:gd name="T14" fmla="*/ 29 w 43"/>
                <a:gd name="T15" fmla="*/ 1 h 13"/>
                <a:gd name="T16" fmla="*/ 24 w 43"/>
                <a:gd name="T17" fmla="*/ 3 h 13"/>
                <a:gd name="T18" fmla="*/ 22 w 43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">
                  <a:moveTo>
                    <a:pt x="22" y="0"/>
                  </a:moveTo>
                  <a:cubicBezTo>
                    <a:pt x="18" y="1"/>
                    <a:pt x="15" y="3"/>
                    <a:pt x="14" y="6"/>
                  </a:cubicBezTo>
                  <a:cubicBezTo>
                    <a:pt x="12" y="5"/>
                    <a:pt x="11" y="5"/>
                    <a:pt x="9" y="5"/>
                  </a:cubicBezTo>
                  <a:cubicBezTo>
                    <a:pt x="4" y="5"/>
                    <a:pt x="0" y="8"/>
                    <a:pt x="0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7"/>
                    <a:pt x="37" y="2"/>
                    <a:pt x="31" y="1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0" y="2"/>
                    <a:pt x="30" y="2"/>
                    <a:pt x="29" y="1"/>
                  </a:cubicBezTo>
                  <a:cubicBezTo>
                    <a:pt x="27" y="1"/>
                    <a:pt x="25" y="2"/>
                    <a:pt x="24" y="3"/>
                  </a:cubicBezTo>
                  <a:cubicBezTo>
                    <a:pt x="23" y="2"/>
                    <a:pt x="22" y="1"/>
                    <a:pt x="2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7"/>
            <p:cNvSpPr/>
            <p:nvPr/>
          </p:nvSpPr>
          <p:spPr bwMode="auto">
            <a:xfrm>
              <a:off x="7506382" y="3633104"/>
              <a:ext cx="560388" cy="254000"/>
            </a:xfrm>
            <a:custGeom>
              <a:avLst/>
              <a:gdLst>
                <a:gd name="T0" fmla="*/ 15 w 31"/>
                <a:gd name="T1" fmla="*/ 0 h 14"/>
                <a:gd name="T2" fmla="*/ 31 w 31"/>
                <a:gd name="T3" fmla="*/ 14 h 14"/>
                <a:gd name="T4" fmla="*/ 0 w 31"/>
                <a:gd name="T5" fmla="*/ 14 h 14"/>
                <a:gd name="T6" fmla="*/ 15 w 31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4">
                  <a:moveTo>
                    <a:pt x="15" y="0"/>
                  </a:moveTo>
                  <a:cubicBezTo>
                    <a:pt x="23" y="0"/>
                    <a:pt x="30" y="6"/>
                    <a:pt x="3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lose/>
                </a:path>
              </a:pathLst>
            </a:custGeom>
            <a:solidFill>
              <a:srgbClr val="6CB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8"/>
            <p:cNvSpPr/>
            <p:nvPr/>
          </p:nvSpPr>
          <p:spPr bwMode="auto">
            <a:xfrm>
              <a:off x="8249332" y="2710767"/>
              <a:ext cx="650875" cy="633413"/>
            </a:xfrm>
            <a:custGeom>
              <a:avLst/>
              <a:gdLst>
                <a:gd name="T0" fmla="*/ 0 w 36"/>
                <a:gd name="T1" fmla="*/ 18 h 35"/>
                <a:gd name="T2" fmla="*/ 3 w 36"/>
                <a:gd name="T3" fmla="*/ 13 h 35"/>
                <a:gd name="T4" fmla="*/ 3 w 36"/>
                <a:gd name="T5" fmla="*/ 11 h 35"/>
                <a:gd name="T6" fmla="*/ 10 w 36"/>
                <a:gd name="T7" fmla="*/ 4 h 35"/>
                <a:gd name="T8" fmla="*/ 14 w 36"/>
                <a:gd name="T9" fmla="*/ 5 h 35"/>
                <a:gd name="T10" fmla="*/ 16 w 36"/>
                <a:gd name="T11" fmla="*/ 4 h 35"/>
                <a:gd name="T12" fmla="*/ 21 w 36"/>
                <a:gd name="T13" fmla="*/ 0 h 35"/>
                <a:gd name="T14" fmla="*/ 26 w 36"/>
                <a:gd name="T15" fmla="*/ 6 h 35"/>
                <a:gd name="T16" fmla="*/ 26 w 36"/>
                <a:gd name="T17" fmla="*/ 6 h 35"/>
                <a:gd name="T18" fmla="*/ 30 w 36"/>
                <a:gd name="T19" fmla="*/ 10 h 35"/>
                <a:gd name="T20" fmla="*/ 29 w 36"/>
                <a:gd name="T21" fmla="*/ 12 h 35"/>
                <a:gd name="T22" fmla="*/ 29 w 36"/>
                <a:gd name="T23" fmla="*/ 13 h 35"/>
                <a:gd name="T24" fmla="*/ 36 w 36"/>
                <a:gd name="T25" fmla="*/ 20 h 35"/>
                <a:gd name="T26" fmla="*/ 32 w 36"/>
                <a:gd name="T27" fmla="*/ 26 h 35"/>
                <a:gd name="T28" fmla="*/ 32 w 36"/>
                <a:gd name="T29" fmla="*/ 28 h 35"/>
                <a:gd name="T30" fmla="*/ 28 w 36"/>
                <a:gd name="T31" fmla="*/ 32 h 35"/>
                <a:gd name="T32" fmla="*/ 26 w 36"/>
                <a:gd name="T33" fmla="*/ 31 h 35"/>
                <a:gd name="T34" fmla="*/ 17 w 36"/>
                <a:gd name="T35" fmla="*/ 35 h 35"/>
                <a:gd name="T36" fmla="*/ 4 w 36"/>
                <a:gd name="T37" fmla="*/ 23 h 35"/>
                <a:gd name="T38" fmla="*/ 0 w 36"/>
                <a:gd name="T3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35">
                  <a:moveTo>
                    <a:pt x="0" y="18"/>
                  </a:moveTo>
                  <a:cubicBezTo>
                    <a:pt x="0" y="16"/>
                    <a:pt x="1" y="14"/>
                    <a:pt x="3" y="13"/>
                  </a:cubicBezTo>
                  <a:cubicBezTo>
                    <a:pt x="3" y="12"/>
                    <a:pt x="3" y="12"/>
                    <a:pt x="3" y="11"/>
                  </a:cubicBezTo>
                  <a:cubicBezTo>
                    <a:pt x="3" y="7"/>
                    <a:pt x="6" y="4"/>
                    <a:pt x="10" y="4"/>
                  </a:cubicBezTo>
                  <a:cubicBezTo>
                    <a:pt x="11" y="4"/>
                    <a:pt x="13" y="4"/>
                    <a:pt x="14" y="5"/>
                  </a:cubicBezTo>
                  <a:cubicBezTo>
                    <a:pt x="15" y="5"/>
                    <a:pt x="15" y="4"/>
                    <a:pt x="16" y="4"/>
                  </a:cubicBezTo>
                  <a:cubicBezTo>
                    <a:pt x="17" y="2"/>
                    <a:pt x="19" y="0"/>
                    <a:pt x="21" y="0"/>
                  </a:cubicBezTo>
                  <a:cubicBezTo>
                    <a:pt x="24" y="0"/>
                    <a:pt x="26" y="3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8" y="6"/>
                    <a:pt x="30" y="8"/>
                    <a:pt x="30" y="10"/>
                  </a:cubicBezTo>
                  <a:cubicBezTo>
                    <a:pt x="30" y="11"/>
                    <a:pt x="29" y="12"/>
                    <a:pt x="29" y="12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3" y="13"/>
                    <a:pt x="36" y="16"/>
                    <a:pt x="36" y="20"/>
                  </a:cubicBezTo>
                  <a:cubicBezTo>
                    <a:pt x="36" y="23"/>
                    <a:pt x="34" y="25"/>
                    <a:pt x="32" y="26"/>
                  </a:cubicBezTo>
                  <a:cubicBezTo>
                    <a:pt x="32" y="27"/>
                    <a:pt x="32" y="27"/>
                    <a:pt x="32" y="28"/>
                  </a:cubicBezTo>
                  <a:cubicBezTo>
                    <a:pt x="32" y="30"/>
                    <a:pt x="30" y="32"/>
                    <a:pt x="28" y="32"/>
                  </a:cubicBezTo>
                  <a:cubicBezTo>
                    <a:pt x="27" y="32"/>
                    <a:pt x="27" y="32"/>
                    <a:pt x="26" y="31"/>
                  </a:cubicBezTo>
                  <a:cubicBezTo>
                    <a:pt x="24" y="33"/>
                    <a:pt x="21" y="35"/>
                    <a:pt x="17" y="35"/>
                  </a:cubicBezTo>
                  <a:cubicBezTo>
                    <a:pt x="10" y="35"/>
                    <a:pt x="5" y="29"/>
                    <a:pt x="4" y="23"/>
                  </a:cubicBezTo>
                  <a:cubicBezTo>
                    <a:pt x="2" y="22"/>
                    <a:pt x="0" y="20"/>
                    <a:pt x="0" y="18"/>
                  </a:cubicBez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9"/>
            <p:cNvSpPr/>
            <p:nvPr/>
          </p:nvSpPr>
          <p:spPr bwMode="auto">
            <a:xfrm>
              <a:off x="8501744" y="3053667"/>
              <a:ext cx="127000" cy="833438"/>
            </a:xfrm>
            <a:custGeom>
              <a:avLst/>
              <a:gdLst>
                <a:gd name="T0" fmla="*/ 80 w 80"/>
                <a:gd name="T1" fmla="*/ 525 h 525"/>
                <a:gd name="T2" fmla="*/ 46 w 80"/>
                <a:gd name="T3" fmla="*/ 0 h 525"/>
                <a:gd name="T4" fmla="*/ 0 w 80"/>
                <a:gd name="T5" fmla="*/ 525 h 525"/>
                <a:gd name="T6" fmla="*/ 80 w 80"/>
                <a:gd name="T7" fmla="*/ 525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0" h="525">
                  <a:moveTo>
                    <a:pt x="80" y="525"/>
                  </a:moveTo>
                  <a:lnTo>
                    <a:pt x="46" y="0"/>
                  </a:lnTo>
                  <a:lnTo>
                    <a:pt x="0" y="525"/>
                  </a:lnTo>
                  <a:lnTo>
                    <a:pt x="80" y="525"/>
                  </a:ln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30"/>
            <p:cNvSpPr/>
            <p:nvPr/>
          </p:nvSpPr>
          <p:spPr bwMode="auto">
            <a:xfrm>
              <a:off x="8973232" y="2945717"/>
              <a:ext cx="523875" cy="488950"/>
            </a:xfrm>
            <a:custGeom>
              <a:avLst/>
              <a:gdLst>
                <a:gd name="T0" fmla="*/ 0 w 29"/>
                <a:gd name="T1" fmla="*/ 14 h 27"/>
                <a:gd name="T2" fmla="*/ 2 w 29"/>
                <a:gd name="T3" fmla="*/ 10 h 27"/>
                <a:gd name="T4" fmla="*/ 2 w 29"/>
                <a:gd name="T5" fmla="*/ 8 h 27"/>
                <a:gd name="T6" fmla="*/ 7 w 29"/>
                <a:gd name="T7" fmla="*/ 2 h 27"/>
                <a:gd name="T8" fmla="*/ 11 w 29"/>
                <a:gd name="T9" fmla="*/ 3 h 27"/>
                <a:gd name="T10" fmla="*/ 13 w 29"/>
                <a:gd name="T11" fmla="*/ 3 h 27"/>
                <a:gd name="T12" fmla="*/ 17 w 29"/>
                <a:gd name="T13" fmla="*/ 0 h 27"/>
                <a:gd name="T14" fmla="*/ 21 w 29"/>
                <a:gd name="T15" fmla="*/ 4 h 27"/>
                <a:gd name="T16" fmla="*/ 21 w 29"/>
                <a:gd name="T17" fmla="*/ 4 h 27"/>
                <a:gd name="T18" fmla="*/ 24 w 29"/>
                <a:gd name="T19" fmla="*/ 7 h 27"/>
                <a:gd name="T20" fmla="*/ 23 w 29"/>
                <a:gd name="T21" fmla="*/ 9 h 27"/>
                <a:gd name="T22" fmla="*/ 23 w 29"/>
                <a:gd name="T23" fmla="*/ 10 h 27"/>
                <a:gd name="T24" fmla="*/ 29 w 29"/>
                <a:gd name="T25" fmla="*/ 15 h 27"/>
                <a:gd name="T26" fmla="*/ 26 w 29"/>
                <a:gd name="T27" fmla="*/ 20 h 27"/>
                <a:gd name="T28" fmla="*/ 26 w 29"/>
                <a:gd name="T29" fmla="*/ 22 h 27"/>
                <a:gd name="T30" fmla="*/ 22 w 29"/>
                <a:gd name="T31" fmla="*/ 25 h 27"/>
                <a:gd name="T32" fmla="*/ 21 w 29"/>
                <a:gd name="T33" fmla="*/ 25 h 27"/>
                <a:gd name="T34" fmla="*/ 14 w 29"/>
                <a:gd name="T35" fmla="*/ 27 h 27"/>
                <a:gd name="T36" fmla="*/ 3 w 29"/>
                <a:gd name="T37" fmla="*/ 18 h 27"/>
                <a:gd name="T38" fmla="*/ 0 w 29"/>
                <a:gd name="T39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7">
                  <a:moveTo>
                    <a:pt x="0" y="14"/>
                  </a:moveTo>
                  <a:cubicBezTo>
                    <a:pt x="0" y="12"/>
                    <a:pt x="1" y="11"/>
                    <a:pt x="2" y="10"/>
                  </a:cubicBezTo>
                  <a:cubicBezTo>
                    <a:pt x="2" y="9"/>
                    <a:pt x="2" y="9"/>
                    <a:pt x="2" y="8"/>
                  </a:cubicBezTo>
                  <a:cubicBezTo>
                    <a:pt x="2" y="5"/>
                    <a:pt x="4" y="2"/>
                    <a:pt x="7" y="2"/>
                  </a:cubicBezTo>
                  <a:cubicBezTo>
                    <a:pt x="9" y="2"/>
                    <a:pt x="10" y="3"/>
                    <a:pt x="11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3" y="1"/>
                    <a:pt x="15" y="0"/>
                    <a:pt x="17" y="0"/>
                  </a:cubicBezTo>
                  <a:cubicBezTo>
                    <a:pt x="19" y="0"/>
                    <a:pt x="21" y="1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4" y="6"/>
                    <a:pt x="24" y="7"/>
                  </a:cubicBezTo>
                  <a:cubicBezTo>
                    <a:pt x="24" y="8"/>
                    <a:pt x="23" y="9"/>
                    <a:pt x="23" y="9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6" y="10"/>
                    <a:pt x="29" y="12"/>
                    <a:pt x="29" y="15"/>
                  </a:cubicBezTo>
                  <a:cubicBezTo>
                    <a:pt x="29" y="18"/>
                    <a:pt x="28" y="20"/>
                    <a:pt x="26" y="20"/>
                  </a:cubicBezTo>
                  <a:cubicBezTo>
                    <a:pt x="26" y="21"/>
                    <a:pt x="26" y="21"/>
                    <a:pt x="26" y="22"/>
                  </a:cubicBezTo>
                  <a:cubicBezTo>
                    <a:pt x="26" y="23"/>
                    <a:pt x="24" y="25"/>
                    <a:pt x="22" y="25"/>
                  </a:cubicBezTo>
                  <a:cubicBezTo>
                    <a:pt x="22" y="25"/>
                    <a:pt x="22" y="25"/>
                    <a:pt x="21" y="25"/>
                  </a:cubicBezTo>
                  <a:cubicBezTo>
                    <a:pt x="19" y="26"/>
                    <a:pt x="17" y="27"/>
                    <a:pt x="14" y="27"/>
                  </a:cubicBezTo>
                  <a:cubicBezTo>
                    <a:pt x="8" y="27"/>
                    <a:pt x="4" y="23"/>
                    <a:pt x="3" y="18"/>
                  </a:cubicBezTo>
                  <a:cubicBezTo>
                    <a:pt x="1" y="17"/>
                    <a:pt x="0" y="16"/>
                    <a:pt x="0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1"/>
            <p:cNvSpPr/>
            <p:nvPr/>
          </p:nvSpPr>
          <p:spPr bwMode="auto">
            <a:xfrm>
              <a:off x="9171669" y="3199717"/>
              <a:ext cx="109538" cy="687388"/>
            </a:xfrm>
            <a:custGeom>
              <a:avLst/>
              <a:gdLst>
                <a:gd name="T0" fmla="*/ 69 w 69"/>
                <a:gd name="T1" fmla="*/ 433 h 433"/>
                <a:gd name="T2" fmla="*/ 34 w 69"/>
                <a:gd name="T3" fmla="*/ 0 h 433"/>
                <a:gd name="T4" fmla="*/ 0 w 69"/>
                <a:gd name="T5" fmla="*/ 433 h 433"/>
                <a:gd name="T6" fmla="*/ 69 w 69"/>
                <a:gd name="T7" fmla="*/ 433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433">
                  <a:moveTo>
                    <a:pt x="69" y="433"/>
                  </a:moveTo>
                  <a:lnTo>
                    <a:pt x="34" y="0"/>
                  </a:lnTo>
                  <a:lnTo>
                    <a:pt x="0" y="433"/>
                  </a:lnTo>
                  <a:lnTo>
                    <a:pt x="69" y="433"/>
                  </a:ln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2"/>
            <p:cNvSpPr/>
            <p:nvPr/>
          </p:nvSpPr>
          <p:spPr bwMode="auto">
            <a:xfrm>
              <a:off x="7958819" y="3163204"/>
              <a:ext cx="615950" cy="307975"/>
            </a:xfrm>
            <a:custGeom>
              <a:avLst/>
              <a:gdLst>
                <a:gd name="T0" fmla="*/ 0 w 34"/>
                <a:gd name="T1" fmla="*/ 16 h 17"/>
                <a:gd name="T2" fmla="*/ 3 w 34"/>
                <a:gd name="T3" fmla="*/ 12 h 17"/>
                <a:gd name="T4" fmla="*/ 2 w 34"/>
                <a:gd name="T5" fmla="*/ 9 h 17"/>
                <a:gd name="T6" fmla="*/ 9 w 34"/>
                <a:gd name="T7" fmla="*/ 2 h 17"/>
                <a:gd name="T8" fmla="*/ 13 w 34"/>
                <a:gd name="T9" fmla="*/ 4 h 17"/>
                <a:gd name="T10" fmla="*/ 15 w 34"/>
                <a:gd name="T11" fmla="*/ 3 h 17"/>
                <a:gd name="T12" fmla="*/ 20 w 34"/>
                <a:gd name="T13" fmla="*/ 0 h 17"/>
                <a:gd name="T14" fmla="*/ 25 w 34"/>
                <a:gd name="T15" fmla="*/ 4 h 17"/>
                <a:gd name="T16" fmla="*/ 25 w 34"/>
                <a:gd name="T17" fmla="*/ 5 h 17"/>
                <a:gd name="T18" fmla="*/ 28 w 34"/>
                <a:gd name="T19" fmla="*/ 9 h 17"/>
                <a:gd name="T20" fmla="*/ 27 w 34"/>
                <a:gd name="T21" fmla="*/ 11 h 17"/>
                <a:gd name="T22" fmla="*/ 28 w 34"/>
                <a:gd name="T23" fmla="*/ 11 h 17"/>
                <a:gd name="T24" fmla="*/ 34 w 34"/>
                <a:gd name="T25" fmla="*/ 17 h 17"/>
                <a:gd name="T26" fmla="*/ 0 w 34"/>
                <a:gd name="T27" fmla="*/ 17 h 17"/>
                <a:gd name="T28" fmla="*/ 0 w 34"/>
                <a:gd name="T2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17">
                  <a:moveTo>
                    <a:pt x="0" y="16"/>
                  </a:moveTo>
                  <a:cubicBezTo>
                    <a:pt x="0" y="14"/>
                    <a:pt x="1" y="13"/>
                    <a:pt x="3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1" y="2"/>
                    <a:pt x="12" y="3"/>
                    <a:pt x="13" y="4"/>
                  </a:cubicBezTo>
                  <a:cubicBezTo>
                    <a:pt x="14" y="4"/>
                    <a:pt x="15" y="3"/>
                    <a:pt x="15" y="3"/>
                  </a:cubicBezTo>
                  <a:cubicBezTo>
                    <a:pt x="16" y="1"/>
                    <a:pt x="18" y="0"/>
                    <a:pt x="20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10"/>
                    <a:pt x="28" y="10"/>
                    <a:pt x="27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1" y="12"/>
                    <a:pt x="34" y="14"/>
                    <a:pt x="34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33"/>
            <p:cNvSpPr/>
            <p:nvPr/>
          </p:nvSpPr>
          <p:spPr bwMode="auto">
            <a:xfrm>
              <a:off x="8212819" y="3271154"/>
              <a:ext cx="90488" cy="615950"/>
            </a:xfrm>
            <a:custGeom>
              <a:avLst/>
              <a:gdLst>
                <a:gd name="T0" fmla="*/ 57 w 57"/>
                <a:gd name="T1" fmla="*/ 388 h 388"/>
                <a:gd name="T2" fmla="*/ 34 w 57"/>
                <a:gd name="T3" fmla="*/ 0 h 388"/>
                <a:gd name="T4" fmla="*/ 0 w 57"/>
                <a:gd name="T5" fmla="*/ 388 h 388"/>
                <a:gd name="T6" fmla="*/ 57 w 57"/>
                <a:gd name="T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388">
                  <a:moveTo>
                    <a:pt x="57" y="388"/>
                  </a:moveTo>
                  <a:lnTo>
                    <a:pt x="34" y="0"/>
                  </a:lnTo>
                  <a:lnTo>
                    <a:pt x="0" y="388"/>
                  </a:lnTo>
                  <a:lnTo>
                    <a:pt x="57" y="388"/>
                  </a:ln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34"/>
            <p:cNvSpPr/>
            <p:nvPr/>
          </p:nvSpPr>
          <p:spPr bwMode="auto">
            <a:xfrm>
              <a:off x="6474507" y="3163204"/>
              <a:ext cx="615950" cy="307975"/>
            </a:xfrm>
            <a:custGeom>
              <a:avLst/>
              <a:gdLst>
                <a:gd name="T0" fmla="*/ 0 w 34"/>
                <a:gd name="T1" fmla="*/ 16 h 17"/>
                <a:gd name="T2" fmla="*/ 3 w 34"/>
                <a:gd name="T3" fmla="*/ 12 h 17"/>
                <a:gd name="T4" fmla="*/ 2 w 34"/>
                <a:gd name="T5" fmla="*/ 9 h 17"/>
                <a:gd name="T6" fmla="*/ 9 w 34"/>
                <a:gd name="T7" fmla="*/ 2 h 17"/>
                <a:gd name="T8" fmla="*/ 14 w 34"/>
                <a:gd name="T9" fmla="*/ 4 h 17"/>
                <a:gd name="T10" fmla="*/ 15 w 34"/>
                <a:gd name="T11" fmla="*/ 3 h 17"/>
                <a:gd name="T12" fmla="*/ 20 w 34"/>
                <a:gd name="T13" fmla="*/ 0 h 17"/>
                <a:gd name="T14" fmla="*/ 25 w 34"/>
                <a:gd name="T15" fmla="*/ 4 h 17"/>
                <a:gd name="T16" fmla="*/ 25 w 34"/>
                <a:gd name="T17" fmla="*/ 5 h 17"/>
                <a:gd name="T18" fmla="*/ 28 w 34"/>
                <a:gd name="T19" fmla="*/ 9 h 17"/>
                <a:gd name="T20" fmla="*/ 28 w 34"/>
                <a:gd name="T21" fmla="*/ 11 h 17"/>
                <a:gd name="T22" fmla="*/ 28 w 34"/>
                <a:gd name="T23" fmla="*/ 11 h 17"/>
                <a:gd name="T24" fmla="*/ 34 w 34"/>
                <a:gd name="T25" fmla="*/ 17 h 17"/>
                <a:gd name="T26" fmla="*/ 0 w 34"/>
                <a:gd name="T27" fmla="*/ 17 h 17"/>
                <a:gd name="T28" fmla="*/ 0 w 34"/>
                <a:gd name="T2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17">
                  <a:moveTo>
                    <a:pt x="0" y="16"/>
                  </a:moveTo>
                  <a:cubicBezTo>
                    <a:pt x="0" y="14"/>
                    <a:pt x="1" y="13"/>
                    <a:pt x="3" y="12"/>
                  </a:cubicBezTo>
                  <a:cubicBezTo>
                    <a:pt x="3" y="11"/>
                    <a:pt x="2" y="10"/>
                    <a:pt x="2" y="9"/>
                  </a:cubicBezTo>
                  <a:cubicBezTo>
                    <a:pt x="2" y="5"/>
                    <a:pt x="5" y="2"/>
                    <a:pt x="9" y="2"/>
                  </a:cubicBezTo>
                  <a:cubicBezTo>
                    <a:pt x="11" y="2"/>
                    <a:pt x="12" y="3"/>
                    <a:pt x="14" y="4"/>
                  </a:cubicBezTo>
                  <a:cubicBezTo>
                    <a:pt x="14" y="4"/>
                    <a:pt x="15" y="3"/>
                    <a:pt x="15" y="3"/>
                  </a:cubicBezTo>
                  <a:cubicBezTo>
                    <a:pt x="16" y="1"/>
                    <a:pt x="18" y="0"/>
                    <a:pt x="20" y="0"/>
                  </a:cubicBezTo>
                  <a:cubicBezTo>
                    <a:pt x="23" y="0"/>
                    <a:pt x="25" y="2"/>
                    <a:pt x="25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5"/>
                    <a:pt x="28" y="7"/>
                    <a:pt x="28" y="9"/>
                  </a:cubicBezTo>
                  <a:cubicBezTo>
                    <a:pt x="28" y="10"/>
                    <a:pt x="28" y="10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1" y="12"/>
                    <a:pt x="34" y="14"/>
                    <a:pt x="34" y="17"/>
                  </a:cubicBezTo>
                  <a:cubicBezTo>
                    <a:pt x="0" y="17"/>
                    <a:pt x="0" y="17"/>
                    <a:pt x="0" y="17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6728507" y="3271154"/>
              <a:ext cx="107950" cy="615950"/>
            </a:xfrm>
            <a:custGeom>
              <a:avLst/>
              <a:gdLst>
                <a:gd name="T0" fmla="*/ 68 w 68"/>
                <a:gd name="T1" fmla="*/ 388 h 388"/>
                <a:gd name="T2" fmla="*/ 34 w 68"/>
                <a:gd name="T3" fmla="*/ 0 h 388"/>
                <a:gd name="T4" fmla="*/ 0 w 68"/>
                <a:gd name="T5" fmla="*/ 388 h 388"/>
                <a:gd name="T6" fmla="*/ 68 w 68"/>
                <a:gd name="T7" fmla="*/ 388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388">
                  <a:moveTo>
                    <a:pt x="68" y="388"/>
                  </a:moveTo>
                  <a:lnTo>
                    <a:pt x="34" y="0"/>
                  </a:lnTo>
                  <a:lnTo>
                    <a:pt x="0" y="388"/>
                  </a:lnTo>
                  <a:lnTo>
                    <a:pt x="68" y="388"/>
                  </a:lnTo>
                  <a:close/>
                </a:path>
              </a:pathLst>
            </a:custGeom>
            <a:solidFill>
              <a:srgbClr val="754C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5198492" y="3887950"/>
              <a:ext cx="3511550" cy="1446213"/>
            </a:xfrm>
            <a:custGeom>
              <a:avLst/>
              <a:gdLst>
                <a:gd name="T0" fmla="*/ 0 w 194"/>
                <a:gd name="T1" fmla="*/ 5 h 80"/>
                <a:gd name="T2" fmla="*/ 27 w 194"/>
                <a:gd name="T3" fmla="*/ 37 h 80"/>
                <a:gd name="T4" fmla="*/ 82 w 194"/>
                <a:gd name="T5" fmla="*/ 80 h 80"/>
                <a:gd name="T6" fmla="*/ 122 w 194"/>
                <a:gd name="T7" fmla="*/ 63 h 80"/>
                <a:gd name="T8" fmla="*/ 147 w 194"/>
                <a:gd name="T9" fmla="*/ 71 h 80"/>
                <a:gd name="T10" fmla="*/ 194 w 194"/>
                <a:gd name="T11" fmla="*/ 25 h 80"/>
                <a:gd name="T12" fmla="*/ 187 w 194"/>
                <a:gd name="T13" fmla="*/ 0 h 80"/>
                <a:gd name="T14" fmla="*/ 1 w 194"/>
                <a:gd name="T15" fmla="*/ 0 h 80"/>
                <a:gd name="T16" fmla="*/ 0 w 194"/>
                <a:gd name="T17" fmla="*/ 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80">
                  <a:moveTo>
                    <a:pt x="0" y="5"/>
                  </a:moveTo>
                  <a:cubicBezTo>
                    <a:pt x="0" y="21"/>
                    <a:pt x="12" y="34"/>
                    <a:pt x="27" y="37"/>
                  </a:cubicBezTo>
                  <a:cubicBezTo>
                    <a:pt x="33" y="62"/>
                    <a:pt x="55" y="80"/>
                    <a:pt x="82" y="80"/>
                  </a:cubicBezTo>
                  <a:cubicBezTo>
                    <a:pt x="98" y="80"/>
                    <a:pt x="112" y="74"/>
                    <a:pt x="122" y="63"/>
                  </a:cubicBezTo>
                  <a:cubicBezTo>
                    <a:pt x="129" y="68"/>
                    <a:pt x="138" y="71"/>
                    <a:pt x="147" y="71"/>
                  </a:cubicBezTo>
                  <a:cubicBezTo>
                    <a:pt x="173" y="71"/>
                    <a:pt x="194" y="50"/>
                    <a:pt x="194" y="25"/>
                  </a:cubicBezTo>
                  <a:cubicBezTo>
                    <a:pt x="194" y="16"/>
                    <a:pt x="191" y="7"/>
                    <a:pt x="18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37"/>
            <p:cNvSpPr/>
            <p:nvPr/>
          </p:nvSpPr>
          <p:spPr bwMode="auto">
            <a:xfrm>
              <a:off x="6719939" y="3887950"/>
              <a:ext cx="3911600" cy="1482725"/>
            </a:xfrm>
            <a:custGeom>
              <a:avLst/>
              <a:gdLst>
                <a:gd name="T0" fmla="*/ 102 w 216"/>
                <a:gd name="T1" fmla="*/ 8 h 82"/>
                <a:gd name="T2" fmla="*/ 93 w 216"/>
                <a:gd name="T3" fmla="*/ 7 h 82"/>
                <a:gd name="T4" fmla="*/ 73 w 216"/>
                <a:gd name="T5" fmla="*/ 13 h 82"/>
                <a:gd name="T6" fmla="*/ 65 w 216"/>
                <a:gd name="T7" fmla="*/ 0 h 82"/>
                <a:gd name="T8" fmla="*/ 11 w 216"/>
                <a:gd name="T9" fmla="*/ 0 h 82"/>
                <a:gd name="T10" fmla="*/ 0 w 216"/>
                <a:gd name="T11" fmla="*/ 27 h 82"/>
                <a:gd name="T12" fmla="*/ 38 w 216"/>
                <a:gd name="T13" fmla="*/ 65 h 82"/>
                <a:gd name="T14" fmla="*/ 58 w 216"/>
                <a:gd name="T15" fmla="*/ 59 h 82"/>
                <a:gd name="T16" fmla="*/ 93 w 216"/>
                <a:gd name="T17" fmla="*/ 82 h 82"/>
                <a:gd name="T18" fmla="*/ 128 w 216"/>
                <a:gd name="T19" fmla="*/ 58 h 82"/>
                <a:gd name="T20" fmla="*/ 159 w 216"/>
                <a:gd name="T21" fmla="*/ 67 h 82"/>
                <a:gd name="T22" fmla="*/ 216 w 216"/>
                <a:gd name="T23" fmla="*/ 11 h 82"/>
                <a:gd name="T24" fmla="*/ 215 w 216"/>
                <a:gd name="T25" fmla="*/ 0 h 82"/>
                <a:gd name="T26" fmla="*/ 103 w 216"/>
                <a:gd name="T27" fmla="*/ 0 h 82"/>
                <a:gd name="T28" fmla="*/ 102 w 216"/>
                <a:gd name="T29" fmla="*/ 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6" h="82">
                  <a:moveTo>
                    <a:pt x="102" y="8"/>
                  </a:moveTo>
                  <a:cubicBezTo>
                    <a:pt x="99" y="7"/>
                    <a:pt x="96" y="7"/>
                    <a:pt x="93" y="7"/>
                  </a:cubicBezTo>
                  <a:cubicBezTo>
                    <a:pt x="86" y="7"/>
                    <a:pt x="79" y="9"/>
                    <a:pt x="73" y="13"/>
                  </a:cubicBezTo>
                  <a:cubicBezTo>
                    <a:pt x="71" y="8"/>
                    <a:pt x="68" y="4"/>
                    <a:pt x="65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4" y="7"/>
                    <a:pt x="0" y="16"/>
                    <a:pt x="0" y="27"/>
                  </a:cubicBezTo>
                  <a:cubicBezTo>
                    <a:pt x="0" y="48"/>
                    <a:pt x="17" y="65"/>
                    <a:pt x="38" y="65"/>
                  </a:cubicBezTo>
                  <a:cubicBezTo>
                    <a:pt x="45" y="65"/>
                    <a:pt x="52" y="62"/>
                    <a:pt x="58" y="59"/>
                  </a:cubicBezTo>
                  <a:cubicBezTo>
                    <a:pt x="64" y="73"/>
                    <a:pt x="77" y="82"/>
                    <a:pt x="93" y="82"/>
                  </a:cubicBezTo>
                  <a:cubicBezTo>
                    <a:pt x="109" y="82"/>
                    <a:pt x="123" y="72"/>
                    <a:pt x="128" y="58"/>
                  </a:cubicBezTo>
                  <a:cubicBezTo>
                    <a:pt x="137" y="64"/>
                    <a:pt x="148" y="67"/>
                    <a:pt x="159" y="67"/>
                  </a:cubicBezTo>
                  <a:cubicBezTo>
                    <a:pt x="190" y="67"/>
                    <a:pt x="216" y="42"/>
                    <a:pt x="216" y="11"/>
                  </a:cubicBezTo>
                  <a:cubicBezTo>
                    <a:pt x="216" y="7"/>
                    <a:pt x="215" y="4"/>
                    <a:pt x="215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3" y="3"/>
                    <a:pt x="103" y="5"/>
                    <a:pt x="102" y="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5"/>
            <p:cNvSpPr>
              <a:spLocks noChangeAspect="1"/>
            </p:cNvSpPr>
            <p:nvPr/>
          </p:nvSpPr>
          <p:spPr bwMode="auto">
            <a:xfrm>
              <a:off x="8030484" y="402702"/>
              <a:ext cx="1209220" cy="730243"/>
            </a:xfrm>
            <a:custGeom>
              <a:avLst/>
              <a:gdLst>
                <a:gd name="T0" fmla="*/ 15 w 81"/>
                <a:gd name="T1" fmla="*/ 49 h 49"/>
                <a:gd name="T2" fmla="*/ 0 w 81"/>
                <a:gd name="T3" fmla="*/ 34 h 49"/>
                <a:gd name="T4" fmla="*/ 13 w 81"/>
                <a:gd name="T5" fmla="*/ 19 h 49"/>
                <a:gd name="T6" fmla="*/ 13 w 81"/>
                <a:gd name="T7" fmla="*/ 18 h 49"/>
                <a:gd name="T8" fmla="*/ 28 w 81"/>
                <a:gd name="T9" fmla="*/ 3 h 49"/>
                <a:gd name="T10" fmla="*/ 36 w 81"/>
                <a:gd name="T11" fmla="*/ 6 h 49"/>
                <a:gd name="T12" fmla="*/ 50 w 81"/>
                <a:gd name="T13" fmla="*/ 0 h 49"/>
                <a:gd name="T14" fmla="*/ 68 w 81"/>
                <a:gd name="T15" fmla="*/ 18 h 49"/>
                <a:gd name="T16" fmla="*/ 68 w 81"/>
                <a:gd name="T17" fmla="*/ 19 h 49"/>
                <a:gd name="T18" fmla="*/ 81 w 81"/>
                <a:gd name="T19" fmla="*/ 34 h 49"/>
                <a:gd name="T20" fmla="*/ 66 w 81"/>
                <a:gd name="T21" fmla="*/ 49 h 49"/>
                <a:gd name="T22" fmla="*/ 15 w 8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49">
                  <a:moveTo>
                    <a:pt x="15" y="49"/>
                  </a:moveTo>
                  <a:cubicBezTo>
                    <a:pt x="6" y="49"/>
                    <a:pt x="0" y="42"/>
                    <a:pt x="0" y="34"/>
                  </a:cubicBezTo>
                  <a:cubicBezTo>
                    <a:pt x="0" y="27"/>
                    <a:pt x="5" y="20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0"/>
                    <a:pt x="19" y="3"/>
                    <a:pt x="28" y="3"/>
                  </a:cubicBezTo>
                  <a:cubicBezTo>
                    <a:pt x="31" y="3"/>
                    <a:pt x="34" y="4"/>
                    <a:pt x="36" y="6"/>
                  </a:cubicBezTo>
                  <a:cubicBezTo>
                    <a:pt x="40" y="2"/>
                    <a:pt x="45" y="0"/>
                    <a:pt x="50" y="0"/>
                  </a:cubicBezTo>
                  <a:cubicBezTo>
                    <a:pt x="60" y="0"/>
                    <a:pt x="68" y="8"/>
                    <a:pt x="68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76" y="20"/>
                    <a:pt x="81" y="27"/>
                    <a:pt x="81" y="34"/>
                  </a:cubicBezTo>
                  <a:cubicBezTo>
                    <a:pt x="81" y="42"/>
                    <a:pt x="75" y="49"/>
                    <a:pt x="66" y="49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rgbClr val="FFFFFF">
                <a:alpha val="9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5"/>
            <p:cNvSpPr>
              <a:spLocks noChangeAspect="1"/>
            </p:cNvSpPr>
            <p:nvPr/>
          </p:nvSpPr>
          <p:spPr bwMode="auto">
            <a:xfrm>
              <a:off x="5653315" y="313214"/>
              <a:ext cx="1268412" cy="765989"/>
            </a:xfrm>
            <a:custGeom>
              <a:avLst/>
              <a:gdLst>
                <a:gd name="T0" fmla="*/ 15 w 81"/>
                <a:gd name="T1" fmla="*/ 49 h 49"/>
                <a:gd name="T2" fmla="*/ 0 w 81"/>
                <a:gd name="T3" fmla="*/ 34 h 49"/>
                <a:gd name="T4" fmla="*/ 13 w 81"/>
                <a:gd name="T5" fmla="*/ 19 h 49"/>
                <a:gd name="T6" fmla="*/ 13 w 81"/>
                <a:gd name="T7" fmla="*/ 18 h 49"/>
                <a:gd name="T8" fmla="*/ 28 w 81"/>
                <a:gd name="T9" fmla="*/ 3 h 49"/>
                <a:gd name="T10" fmla="*/ 36 w 81"/>
                <a:gd name="T11" fmla="*/ 6 h 49"/>
                <a:gd name="T12" fmla="*/ 50 w 81"/>
                <a:gd name="T13" fmla="*/ 0 h 49"/>
                <a:gd name="T14" fmla="*/ 68 w 81"/>
                <a:gd name="T15" fmla="*/ 18 h 49"/>
                <a:gd name="T16" fmla="*/ 68 w 81"/>
                <a:gd name="T17" fmla="*/ 19 h 49"/>
                <a:gd name="T18" fmla="*/ 81 w 81"/>
                <a:gd name="T19" fmla="*/ 34 h 49"/>
                <a:gd name="T20" fmla="*/ 66 w 81"/>
                <a:gd name="T21" fmla="*/ 49 h 49"/>
                <a:gd name="T22" fmla="*/ 15 w 8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49">
                  <a:moveTo>
                    <a:pt x="15" y="49"/>
                  </a:moveTo>
                  <a:cubicBezTo>
                    <a:pt x="6" y="49"/>
                    <a:pt x="0" y="42"/>
                    <a:pt x="0" y="34"/>
                  </a:cubicBezTo>
                  <a:cubicBezTo>
                    <a:pt x="0" y="27"/>
                    <a:pt x="5" y="20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0"/>
                    <a:pt x="19" y="3"/>
                    <a:pt x="28" y="3"/>
                  </a:cubicBezTo>
                  <a:cubicBezTo>
                    <a:pt x="31" y="3"/>
                    <a:pt x="34" y="4"/>
                    <a:pt x="36" y="6"/>
                  </a:cubicBezTo>
                  <a:cubicBezTo>
                    <a:pt x="40" y="2"/>
                    <a:pt x="45" y="0"/>
                    <a:pt x="50" y="0"/>
                  </a:cubicBezTo>
                  <a:cubicBezTo>
                    <a:pt x="60" y="0"/>
                    <a:pt x="68" y="8"/>
                    <a:pt x="68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76" y="20"/>
                    <a:pt x="81" y="27"/>
                    <a:pt x="81" y="34"/>
                  </a:cubicBezTo>
                  <a:cubicBezTo>
                    <a:pt x="81" y="42"/>
                    <a:pt x="75" y="49"/>
                    <a:pt x="66" y="49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5"/>
            <p:cNvSpPr>
              <a:spLocks noChangeAspect="1"/>
            </p:cNvSpPr>
            <p:nvPr/>
          </p:nvSpPr>
          <p:spPr bwMode="auto">
            <a:xfrm>
              <a:off x="4296797" y="402702"/>
              <a:ext cx="1874043" cy="1131727"/>
            </a:xfrm>
            <a:custGeom>
              <a:avLst/>
              <a:gdLst>
                <a:gd name="T0" fmla="*/ 15 w 81"/>
                <a:gd name="T1" fmla="*/ 49 h 49"/>
                <a:gd name="T2" fmla="*/ 0 w 81"/>
                <a:gd name="T3" fmla="*/ 34 h 49"/>
                <a:gd name="T4" fmla="*/ 13 w 81"/>
                <a:gd name="T5" fmla="*/ 19 h 49"/>
                <a:gd name="T6" fmla="*/ 13 w 81"/>
                <a:gd name="T7" fmla="*/ 18 h 49"/>
                <a:gd name="T8" fmla="*/ 28 w 81"/>
                <a:gd name="T9" fmla="*/ 3 h 49"/>
                <a:gd name="T10" fmla="*/ 36 w 81"/>
                <a:gd name="T11" fmla="*/ 6 h 49"/>
                <a:gd name="T12" fmla="*/ 50 w 81"/>
                <a:gd name="T13" fmla="*/ 0 h 49"/>
                <a:gd name="T14" fmla="*/ 68 w 81"/>
                <a:gd name="T15" fmla="*/ 18 h 49"/>
                <a:gd name="T16" fmla="*/ 68 w 81"/>
                <a:gd name="T17" fmla="*/ 19 h 49"/>
                <a:gd name="T18" fmla="*/ 81 w 81"/>
                <a:gd name="T19" fmla="*/ 34 h 49"/>
                <a:gd name="T20" fmla="*/ 66 w 81"/>
                <a:gd name="T21" fmla="*/ 49 h 49"/>
                <a:gd name="T22" fmla="*/ 15 w 81"/>
                <a:gd name="T2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" h="49">
                  <a:moveTo>
                    <a:pt x="15" y="49"/>
                  </a:moveTo>
                  <a:cubicBezTo>
                    <a:pt x="6" y="49"/>
                    <a:pt x="0" y="42"/>
                    <a:pt x="0" y="34"/>
                  </a:cubicBezTo>
                  <a:cubicBezTo>
                    <a:pt x="0" y="27"/>
                    <a:pt x="5" y="20"/>
                    <a:pt x="13" y="19"/>
                  </a:cubicBezTo>
                  <a:cubicBezTo>
                    <a:pt x="13" y="19"/>
                    <a:pt x="13" y="18"/>
                    <a:pt x="13" y="18"/>
                  </a:cubicBezTo>
                  <a:cubicBezTo>
                    <a:pt x="13" y="10"/>
                    <a:pt x="19" y="3"/>
                    <a:pt x="28" y="3"/>
                  </a:cubicBezTo>
                  <a:cubicBezTo>
                    <a:pt x="31" y="3"/>
                    <a:pt x="34" y="4"/>
                    <a:pt x="36" y="6"/>
                  </a:cubicBezTo>
                  <a:cubicBezTo>
                    <a:pt x="40" y="2"/>
                    <a:pt x="45" y="0"/>
                    <a:pt x="50" y="0"/>
                  </a:cubicBezTo>
                  <a:cubicBezTo>
                    <a:pt x="60" y="0"/>
                    <a:pt x="68" y="8"/>
                    <a:pt x="68" y="18"/>
                  </a:cubicBezTo>
                  <a:cubicBezTo>
                    <a:pt x="68" y="18"/>
                    <a:pt x="68" y="19"/>
                    <a:pt x="68" y="19"/>
                  </a:cubicBezTo>
                  <a:cubicBezTo>
                    <a:pt x="76" y="20"/>
                    <a:pt x="81" y="27"/>
                    <a:pt x="81" y="34"/>
                  </a:cubicBezTo>
                  <a:cubicBezTo>
                    <a:pt x="81" y="42"/>
                    <a:pt x="75" y="49"/>
                    <a:pt x="66" y="49"/>
                  </a:cubicBezTo>
                  <a:lnTo>
                    <a:pt x="15" y="4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46139" y="1742564"/>
            <a:ext cx="75405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66090" y="2079289"/>
            <a:ext cx="348518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l"/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您的内容打在这里，或者通过复制您的文本后，在此框中选择粘贴，并选择只保留文字。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466090" y="3033704"/>
            <a:ext cx="348518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6281510" y="1349396"/>
            <a:ext cx="1955234" cy="2957411"/>
            <a:chOff x="8375347" y="1798639"/>
            <a:chExt cx="2606978" cy="3941998"/>
          </a:xfrm>
        </p:grpSpPr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8375347" y="1798639"/>
              <a:ext cx="2606978" cy="3927444"/>
            </a:xfrm>
            <a:custGeom>
              <a:avLst/>
              <a:gdLst>
                <a:gd name="T0" fmla="*/ 698 w 1135"/>
                <a:gd name="T1" fmla="*/ 1339 h 1711"/>
                <a:gd name="T2" fmla="*/ 408 w 1135"/>
                <a:gd name="T3" fmla="*/ 1686 h 1711"/>
                <a:gd name="T4" fmla="*/ 229 w 1135"/>
                <a:gd name="T5" fmla="*/ 1643 h 1711"/>
                <a:gd name="T6" fmla="*/ 74 w 1135"/>
                <a:gd name="T7" fmla="*/ 1519 h 1711"/>
                <a:gd name="T8" fmla="*/ 59 w 1135"/>
                <a:gd name="T9" fmla="*/ 1493 h 1711"/>
                <a:gd name="T10" fmla="*/ 24 w 1135"/>
                <a:gd name="T11" fmla="*/ 1338 h 1711"/>
                <a:gd name="T12" fmla="*/ 64 w 1135"/>
                <a:gd name="T13" fmla="*/ 1181 h 1711"/>
                <a:gd name="T14" fmla="*/ 144 w 1135"/>
                <a:gd name="T15" fmla="*/ 1074 h 1711"/>
                <a:gd name="T16" fmla="*/ 35 w 1135"/>
                <a:gd name="T17" fmla="*/ 931 h 1711"/>
                <a:gd name="T18" fmla="*/ 5 w 1135"/>
                <a:gd name="T19" fmla="*/ 831 h 1711"/>
                <a:gd name="T20" fmla="*/ 66 w 1135"/>
                <a:gd name="T21" fmla="*/ 587 h 1711"/>
                <a:gd name="T22" fmla="*/ 261 w 1135"/>
                <a:gd name="T23" fmla="*/ 446 h 1711"/>
                <a:gd name="T24" fmla="*/ 419 w 1135"/>
                <a:gd name="T25" fmla="*/ 436 h 1711"/>
                <a:gd name="T26" fmla="*/ 442 w 1135"/>
                <a:gd name="T27" fmla="*/ 238 h 1711"/>
                <a:gd name="T28" fmla="*/ 749 w 1135"/>
                <a:gd name="T29" fmla="*/ 1 h 1711"/>
                <a:gd name="T30" fmla="*/ 983 w 1135"/>
                <a:gd name="T31" fmla="*/ 65 h 1711"/>
                <a:gd name="T32" fmla="*/ 994 w 1135"/>
                <a:gd name="T33" fmla="*/ 73 h 1711"/>
                <a:gd name="T34" fmla="*/ 1006 w 1135"/>
                <a:gd name="T35" fmla="*/ 82 h 1711"/>
                <a:gd name="T36" fmla="*/ 1088 w 1135"/>
                <a:gd name="T37" fmla="*/ 183 h 1711"/>
                <a:gd name="T38" fmla="*/ 1015 w 1135"/>
                <a:gd name="T39" fmla="*/ 567 h 1711"/>
                <a:gd name="T40" fmla="*/ 954 w 1135"/>
                <a:gd name="T41" fmla="*/ 698 h 1711"/>
                <a:gd name="T42" fmla="*/ 851 w 1135"/>
                <a:gd name="T43" fmla="*/ 1628 h 1711"/>
                <a:gd name="T44" fmla="*/ 655 w 1135"/>
                <a:gd name="T45" fmla="*/ 1263 h 1711"/>
                <a:gd name="T46" fmla="*/ 831 w 1135"/>
                <a:gd name="T47" fmla="*/ 1622 h 1711"/>
                <a:gd name="T48" fmla="*/ 935 w 1135"/>
                <a:gd name="T49" fmla="*/ 691 h 1711"/>
                <a:gd name="T50" fmla="*/ 994 w 1135"/>
                <a:gd name="T51" fmla="*/ 557 h 1711"/>
                <a:gd name="T52" fmla="*/ 1101 w 1135"/>
                <a:gd name="T53" fmla="*/ 393 h 1711"/>
                <a:gd name="T54" fmla="*/ 995 w 1135"/>
                <a:gd name="T55" fmla="*/ 99 h 1711"/>
                <a:gd name="T56" fmla="*/ 982 w 1135"/>
                <a:gd name="T57" fmla="*/ 89 h 1711"/>
                <a:gd name="T58" fmla="*/ 971 w 1135"/>
                <a:gd name="T59" fmla="*/ 81 h 1711"/>
                <a:gd name="T60" fmla="*/ 750 w 1135"/>
                <a:gd name="T61" fmla="*/ 21 h 1711"/>
                <a:gd name="T62" fmla="*/ 460 w 1135"/>
                <a:gd name="T63" fmla="*/ 245 h 1711"/>
                <a:gd name="T64" fmla="*/ 465 w 1135"/>
                <a:gd name="T65" fmla="*/ 468 h 1711"/>
                <a:gd name="T66" fmla="*/ 415 w 1135"/>
                <a:gd name="T67" fmla="*/ 456 h 1711"/>
                <a:gd name="T68" fmla="*/ 267 w 1135"/>
                <a:gd name="T69" fmla="*/ 465 h 1711"/>
                <a:gd name="T70" fmla="*/ 83 w 1135"/>
                <a:gd name="T71" fmla="*/ 599 h 1711"/>
                <a:gd name="T72" fmla="*/ 25 w 1135"/>
                <a:gd name="T73" fmla="*/ 829 h 1711"/>
                <a:gd name="T74" fmla="*/ 53 w 1135"/>
                <a:gd name="T75" fmla="*/ 922 h 1711"/>
                <a:gd name="T76" fmla="*/ 192 w 1135"/>
                <a:gd name="T77" fmla="*/ 1059 h 1711"/>
                <a:gd name="T78" fmla="*/ 135 w 1135"/>
                <a:gd name="T79" fmla="*/ 1112 h 1711"/>
                <a:gd name="T80" fmla="*/ 70 w 1135"/>
                <a:gd name="T81" fmla="*/ 1218 h 1711"/>
                <a:gd name="T82" fmla="*/ 48 w 1135"/>
                <a:gd name="T83" fmla="*/ 1400 h 1711"/>
                <a:gd name="T84" fmla="*/ 82 w 1135"/>
                <a:gd name="T85" fmla="*/ 1495 h 1711"/>
                <a:gd name="T86" fmla="*/ 165 w 1135"/>
                <a:gd name="T87" fmla="*/ 1588 h 1711"/>
                <a:gd name="T88" fmla="*/ 258 w 1135"/>
                <a:gd name="T89" fmla="*/ 1628 h 1711"/>
                <a:gd name="T90" fmla="*/ 408 w 1135"/>
                <a:gd name="T91" fmla="*/ 1666 h 1711"/>
                <a:gd name="T92" fmla="*/ 655 w 1135"/>
                <a:gd name="T93" fmla="*/ 1263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5" h="1711">
                  <a:moveTo>
                    <a:pt x="752" y="1711"/>
                  </a:moveTo>
                  <a:cubicBezTo>
                    <a:pt x="753" y="1688"/>
                    <a:pt x="753" y="1688"/>
                    <a:pt x="753" y="1688"/>
                  </a:cubicBezTo>
                  <a:cubicBezTo>
                    <a:pt x="753" y="1686"/>
                    <a:pt x="765" y="1451"/>
                    <a:pt x="698" y="1339"/>
                  </a:cubicBezTo>
                  <a:cubicBezTo>
                    <a:pt x="708" y="1391"/>
                    <a:pt x="703" y="1446"/>
                    <a:pt x="683" y="1497"/>
                  </a:cubicBezTo>
                  <a:cubicBezTo>
                    <a:pt x="658" y="1563"/>
                    <a:pt x="609" y="1618"/>
                    <a:pt x="547" y="1652"/>
                  </a:cubicBezTo>
                  <a:cubicBezTo>
                    <a:pt x="504" y="1674"/>
                    <a:pt x="456" y="1686"/>
                    <a:pt x="408" y="1686"/>
                  </a:cubicBezTo>
                  <a:cubicBezTo>
                    <a:pt x="357" y="1686"/>
                    <a:pt x="306" y="1673"/>
                    <a:pt x="262" y="1648"/>
                  </a:cubicBezTo>
                  <a:cubicBezTo>
                    <a:pt x="258" y="1648"/>
                    <a:pt x="258" y="1648"/>
                    <a:pt x="258" y="1648"/>
                  </a:cubicBezTo>
                  <a:cubicBezTo>
                    <a:pt x="249" y="1648"/>
                    <a:pt x="240" y="1646"/>
                    <a:pt x="229" y="1643"/>
                  </a:cubicBezTo>
                  <a:cubicBezTo>
                    <a:pt x="219" y="1640"/>
                    <a:pt x="210" y="1636"/>
                    <a:pt x="202" y="1633"/>
                  </a:cubicBezTo>
                  <a:cubicBezTo>
                    <a:pt x="186" y="1626"/>
                    <a:pt x="169" y="1616"/>
                    <a:pt x="153" y="1604"/>
                  </a:cubicBezTo>
                  <a:cubicBezTo>
                    <a:pt x="122" y="1581"/>
                    <a:pt x="95" y="1553"/>
                    <a:pt x="74" y="1519"/>
                  </a:cubicBezTo>
                  <a:cubicBezTo>
                    <a:pt x="72" y="1516"/>
                    <a:pt x="69" y="1512"/>
                    <a:pt x="67" y="1508"/>
                  </a:cubicBezTo>
                  <a:cubicBezTo>
                    <a:pt x="66" y="1507"/>
                    <a:pt x="65" y="1505"/>
                    <a:pt x="65" y="1504"/>
                  </a:cubicBezTo>
                  <a:cubicBezTo>
                    <a:pt x="62" y="1500"/>
                    <a:pt x="60" y="1497"/>
                    <a:pt x="59" y="1493"/>
                  </a:cubicBezTo>
                  <a:cubicBezTo>
                    <a:pt x="58" y="1492"/>
                    <a:pt x="58" y="1492"/>
                    <a:pt x="58" y="1492"/>
                  </a:cubicBezTo>
                  <a:cubicBezTo>
                    <a:pt x="44" y="1464"/>
                    <a:pt x="34" y="1434"/>
                    <a:pt x="29" y="1403"/>
                  </a:cubicBezTo>
                  <a:cubicBezTo>
                    <a:pt x="25" y="1383"/>
                    <a:pt x="23" y="1361"/>
                    <a:pt x="24" y="1338"/>
                  </a:cubicBezTo>
                  <a:cubicBezTo>
                    <a:pt x="24" y="1315"/>
                    <a:pt x="27" y="1293"/>
                    <a:pt x="32" y="1272"/>
                  </a:cubicBezTo>
                  <a:cubicBezTo>
                    <a:pt x="36" y="1252"/>
                    <a:pt x="42" y="1232"/>
                    <a:pt x="51" y="1210"/>
                  </a:cubicBezTo>
                  <a:cubicBezTo>
                    <a:pt x="55" y="1201"/>
                    <a:pt x="59" y="1192"/>
                    <a:pt x="64" y="1181"/>
                  </a:cubicBezTo>
                  <a:cubicBezTo>
                    <a:pt x="70" y="1170"/>
                    <a:pt x="75" y="1161"/>
                    <a:pt x="80" y="1152"/>
                  </a:cubicBezTo>
                  <a:cubicBezTo>
                    <a:pt x="93" y="1132"/>
                    <a:pt x="106" y="1114"/>
                    <a:pt x="120" y="1098"/>
                  </a:cubicBezTo>
                  <a:cubicBezTo>
                    <a:pt x="128" y="1089"/>
                    <a:pt x="136" y="1081"/>
                    <a:pt x="144" y="1074"/>
                  </a:cubicBezTo>
                  <a:cubicBezTo>
                    <a:pt x="148" y="1070"/>
                    <a:pt x="152" y="1066"/>
                    <a:pt x="156" y="1063"/>
                  </a:cubicBezTo>
                  <a:cubicBezTo>
                    <a:pt x="137" y="1051"/>
                    <a:pt x="118" y="1038"/>
                    <a:pt x="102" y="1022"/>
                  </a:cubicBezTo>
                  <a:cubicBezTo>
                    <a:pt x="75" y="997"/>
                    <a:pt x="52" y="965"/>
                    <a:pt x="35" y="931"/>
                  </a:cubicBezTo>
                  <a:cubicBezTo>
                    <a:pt x="27" y="914"/>
                    <a:pt x="20" y="896"/>
                    <a:pt x="14" y="877"/>
                  </a:cubicBezTo>
                  <a:cubicBezTo>
                    <a:pt x="11" y="867"/>
                    <a:pt x="9" y="857"/>
                    <a:pt x="7" y="848"/>
                  </a:cubicBezTo>
                  <a:cubicBezTo>
                    <a:pt x="6" y="843"/>
                    <a:pt x="5" y="838"/>
                    <a:pt x="5" y="831"/>
                  </a:cubicBezTo>
                  <a:cubicBezTo>
                    <a:pt x="3" y="816"/>
                    <a:pt x="3" y="816"/>
                    <a:pt x="3" y="816"/>
                  </a:cubicBezTo>
                  <a:cubicBezTo>
                    <a:pt x="0" y="776"/>
                    <a:pt x="4" y="736"/>
                    <a:pt x="15" y="697"/>
                  </a:cubicBezTo>
                  <a:cubicBezTo>
                    <a:pt x="25" y="659"/>
                    <a:pt x="43" y="621"/>
                    <a:pt x="66" y="587"/>
                  </a:cubicBezTo>
                  <a:cubicBezTo>
                    <a:pt x="89" y="554"/>
                    <a:pt x="118" y="525"/>
                    <a:pt x="152" y="501"/>
                  </a:cubicBezTo>
                  <a:cubicBezTo>
                    <a:pt x="168" y="489"/>
                    <a:pt x="185" y="478"/>
                    <a:pt x="204" y="469"/>
                  </a:cubicBezTo>
                  <a:cubicBezTo>
                    <a:pt x="222" y="459"/>
                    <a:pt x="242" y="452"/>
                    <a:pt x="261" y="446"/>
                  </a:cubicBezTo>
                  <a:cubicBezTo>
                    <a:pt x="304" y="432"/>
                    <a:pt x="347" y="428"/>
                    <a:pt x="389" y="432"/>
                  </a:cubicBezTo>
                  <a:cubicBezTo>
                    <a:pt x="394" y="432"/>
                    <a:pt x="400" y="433"/>
                    <a:pt x="405" y="434"/>
                  </a:cubicBezTo>
                  <a:cubicBezTo>
                    <a:pt x="410" y="434"/>
                    <a:pt x="414" y="435"/>
                    <a:pt x="419" y="436"/>
                  </a:cubicBezTo>
                  <a:cubicBezTo>
                    <a:pt x="424" y="437"/>
                    <a:pt x="430" y="438"/>
                    <a:pt x="435" y="439"/>
                  </a:cubicBezTo>
                  <a:cubicBezTo>
                    <a:pt x="427" y="410"/>
                    <a:pt x="423" y="380"/>
                    <a:pt x="423" y="350"/>
                  </a:cubicBezTo>
                  <a:cubicBezTo>
                    <a:pt x="423" y="313"/>
                    <a:pt x="429" y="275"/>
                    <a:pt x="442" y="238"/>
                  </a:cubicBezTo>
                  <a:cubicBezTo>
                    <a:pt x="454" y="201"/>
                    <a:pt x="473" y="167"/>
                    <a:pt x="497" y="137"/>
                  </a:cubicBezTo>
                  <a:cubicBezTo>
                    <a:pt x="545" y="75"/>
                    <a:pt x="614" y="30"/>
                    <a:pt x="691" y="11"/>
                  </a:cubicBezTo>
                  <a:cubicBezTo>
                    <a:pt x="710" y="6"/>
                    <a:pt x="730" y="3"/>
                    <a:pt x="749" y="1"/>
                  </a:cubicBezTo>
                  <a:cubicBezTo>
                    <a:pt x="769" y="0"/>
                    <a:pt x="789" y="0"/>
                    <a:pt x="808" y="1"/>
                  </a:cubicBezTo>
                  <a:cubicBezTo>
                    <a:pt x="847" y="5"/>
                    <a:pt x="885" y="14"/>
                    <a:pt x="921" y="30"/>
                  </a:cubicBezTo>
                  <a:cubicBezTo>
                    <a:pt x="942" y="39"/>
                    <a:pt x="963" y="51"/>
                    <a:pt x="983" y="65"/>
                  </a:cubicBezTo>
                  <a:cubicBezTo>
                    <a:pt x="984" y="65"/>
                    <a:pt x="984" y="66"/>
                    <a:pt x="985" y="66"/>
                  </a:cubicBezTo>
                  <a:cubicBezTo>
                    <a:pt x="986" y="67"/>
                    <a:pt x="986" y="67"/>
                    <a:pt x="986" y="67"/>
                  </a:cubicBezTo>
                  <a:cubicBezTo>
                    <a:pt x="989" y="69"/>
                    <a:pt x="991" y="71"/>
                    <a:pt x="994" y="73"/>
                  </a:cubicBezTo>
                  <a:cubicBezTo>
                    <a:pt x="995" y="74"/>
                    <a:pt x="996" y="75"/>
                    <a:pt x="997" y="76"/>
                  </a:cubicBezTo>
                  <a:cubicBezTo>
                    <a:pt x="1000" y="78"/>
                    <a:pt x="1002" y="80"/>
                    <a:pt x="1005" y="82"/>
                  </a:cubicBezTo>
                  <a:cubicBezTo>
                    <a:pt x="1006" y="82"/>
                    <a:pt x="1006" y="82"/>
                    <a:pt x="1006" y="82"/>
                  </a:cubicBezTo>
                  <a:cubicBezTo>
                    <a:pt x="1006" y="83"/>
                    <a:pt x="1007" y="84"/>
                    <a:pt x="1008" y="84"/>
                  </a:cubicBezTo>
                  <a:cubicBezTo>
                    <a:pt x="1011" y="87"/>
                    <a:pt x="1015" y="90"/>
                    <a:pt x="1018" y="93"/>
                  </a:cubicBezTo>
                  <a:cubicBezTo>
                    <a:pt x="1046" y="119"/>
                    <a:pt x="1070" y="150"/>
                    <a:pt x="1088" y="183"/>
                  </a:cubicBezTo>
                  <a:cubicBezTo>
                    <a:pt x="1123" y="248"/>
                    <a:pt x="1135" y="326"/>
                    <a:pt x="1121" y="396"/>
                  </a:cubicBezTo>
                  <a:cubicBezTo>
                    <a:pt x="1114" y="431"/>
                    <a:pt x="1101" y="464"/>
                    <a:pt x="1083" y="493"/>
                  </a:cubicBezTo>
                  <a:cubicBezTo>
                    <a:pt x="1065" y="523"/>
                    <a:pt x="1041" y="549"/>
                    <a:pt x="1015" y="567"/>
                  </a:cubicBezTo>
                  <a:cubicBezTo>
                    <a:pt x="1009" y="571"/>
                    <a:pt x="1009" y="571"/>
                    <a:pt x="1009" y="571"/>
                  </a:cubicBezTo>
                  <a:cubicBezTo>
                    <a:pt x="1000" y="587"/>
                    <a:pt x="991" y="606"/>
                    <a:pt x="981" y="630"/>
                  </a:cubicBezTo>
                  <a:cubicBezTo>
                    <a:pt x="971" y="651"/>
                    <a:pt x="963" y="673"/>
                    <a:pt x="954" y="698"/>
                  </a:cubicBezTo>
                  <a:cubicBezTo>
                    <a:pt x="938" y="742"/>
                    <a:pt x="924" y="789"/>
                    <a:pt x="912" y="838"/>
                  </a:cubicBezTo>
                  <a:cubicBezTo>
                    <a:pt x="890" y="929"/>
                    <a:pt x="875" y="1026"/>
                    <a:pt x="867" y="1127"/>
                  </a:cubicBezTo>
                  <a:cubicBezTo>
                    <a:pt x="860" y="1223"/>
                    <a:pt x="851" y="1623"/>
                    <a:pt x="851" y="1628"/>
                  </a:cubicBezTo>
                  <a:cubicBezTo>
                    <a:pt x="850" y="1632"/>
                    <a:pt x="850" y="1632"/>
                    <a:pt x="850" y="1632"/>
                  </a:cubicBezTo>
                  <a:lnTo>
                    <a:pt x="752" y="1711"/>
                  </a:lnTo>
                  <a:close/>
                  <a:moveTo>
                    <a:pt x="655" y="1263"/>
                  </a:moveTo>
                  <a:cubicBezTo>
                    <a:pt x="683" y="1289"/>
                    <a:pt x="683" y="1289"/>
                    <a:pt x="683" y="1289"/>
                  </a:cubicBezTo>
                  <a:cubicBezTo>
                    <a:pt x="774" y="1368"/>
                    <a:pt x="776" y="1595"/>
                    <a:pt x="774" y="1668"/>
                  </a:cubicBezTo>
                  <a:cubicBezTo>
                    <a:pt x="831" y="1622"/>
                    <a:pt x="831" y="1622"/>
                    <a:pt x="831" y="1622"/>
                  </a:cubicBezTo>
                  <a:cubicBezTo>
                    <a:pt x="832" y="1577"/>
                    <a:pt x="840" y="1216"/>
                    <a:pt x="847" y="1125"/>
                  </a:cubicBezTo>
                  <a:cubicBezTo>
                    <a:pt x="855" y="1023"/>
                    <a:pt x="871" y="925"/>
                    <a:pt x="893" y="833"/>
                  </a:cubicBezTo>
                  <a:cubicBezTo>
                    <a:pt x="905" y="784"/>
                    <a:pt x="919" y="736"/>
                    <a:pt x="935" y="691"/>
                  </a:cubicBezTo>
                  <a:cubicBezTo>
                    <a:pt x="944" y="666"/>
                    <a:pt x="953" y="644"/>
                    <a:pt x="962" y="622"/>
                  </a:cubicBezTo>
                  <a:cubicBezTo>
                    <a:pt x="974" y="596"/>
                    <a:pt x="983" y="577"/>
                    <a:pt x="993" y="559"/>
                  </a:cubicBezTo>
                  <a:cubicBezTo>
                    <a:pt x="994" y="557"/>
                    <a:pt x="994" y="557"/>
                    <a:pt x="994" y="557"/>
                  </a:cubicBezTo>
                  <a:cubicBezTo>
                    <a:pt x="1004" y="550"/>
                    <a:pt x="1004" y="550"/>
                    <a:pt x="1004" y="550"/>
                  </a:cubicBezTo>
                  <a:cubicBezTo>
                    <a:pt x="1028" y="534"/>
                    <a:pt x="1049" y="510"/>
                    <a:pt x="1066" y="483"/>
                  </a:cubicBezTo>
                  <a:cubicBezTo>
                    <a:pt x="1083" y="455"/>
                    <a:pt x="1095" y="425"/>
                    <a:pt x="1101" y="393"/>
                  </a:cubicBezTo>
                  <a:cubicBezTo>
                    <a:pt x="1114" y="327"/>
                    <a:pt x="1103" y="254"/>
                    <a:pt x="1070" y="192"/>
                  </a:cubicBezTo>
                  <a:cubicBezTo>
                    <a:pt x="1053" y="161"/>
                    <a:pt x="1031" y="133"/>
                    <a:pt x="1004" y="108"/>
                  </a:cubicBezTo>
                  <a:cubicBezTo>
                    <a:pt x="1001" y="105"/>
                    <a:pt x="998" y="102"/>
                    <a:pt x="995" y="99"/>
                  </a:cubicBezTo>
                  <a:cubicBezTo>
                    <a:pt x="992" y="97"/>
                    <a:pt x="992" y="97"/>
                    <a:pt x="992" y="97"/>
                  </a:cubicBezTo>
                  <a:cubicBezTo>
                    <a:pt x="990" y="95"/>
                    <a:pt x="987" y="93"/>
                    <a:pt x="985" y="91"/>
                  </a:cubicBezTo>
                  <a:cubicBezTo>
                    <a:pt x="984" y="90"/>
                    <a:pt x="983" y="90"/>
                    <a:pt x="982" y="89"/>
                  </a:cubicBezTo>
                  <a:cubicBezTo>
                    <a:pt x="979" y="87"/>
                    <a:pt x="977" y="85"/>
                    <a:pt x="974" y="83"/>
                  </a:cubicBezTo>
                  <a:cubicBezTo>
                    <a:pt x="973" y="83"/>
                    <a:pt x="973" y="83"/>
                    <a:pt x="973" y="83"/>
                  </a:cubicBezTo>
                  <a:cubicBezTo>
                    <a:pt x="973" y="82"/>
                    <a:pt x="972" y="82"/>
                    <a:pt x="971" y="81"/>
                  </a:cubicBezTo>
                  <a:cubicBezTo>
                    <a:pt x="953" y="68"/>
                    <a:pt x="933" y="57"/>
                    <a:pt x="913" y="48"/>
                  </a:cubicBezTo>
                  <a:cubicBezTo>
                    <a:pt x="879" y="34"/>
                    <a:pt x="843" y="25"/>
                    <a:pt x="806" y="21"/>
                  </a:cubicBezTo>
                  <a:cubicBezTo>
                    <a:pt x="789" y="20"/>
                    <a:pt x="770" y="20"/>
                    <a:pt x="750" y="21"/>
                  </a:cubicBezTo>
                  <a:cubicBezTo>
                    <a:pt x="733" y="23"/>
                    <a:pt x="714" y="26"/>
                    <a:pt x="696" y="31"/>
                  </a:cubicBezTo>
                  <a:cubicBezTo>
                    <a:pt x="623" y="49"/>
                    <a:pt x="558" y="91"/>
                    <a:pt x="513" y="149"/>
                  </a:cubicBezTo>
                  <a:cubicBezTo>
                    <a:pt x="490" y="178"/>
                    <a:pt x="472" y="210"/>
                    <a:pt x="460" y="245"/>
                  </a:cubicBezTo>
                  <a:cubicBezTo>
                    <a:pt x="449" y="279"/>
                    <a:pt x="443" y="315"/>
                    <a:pt x="443" y="350"/>
                  </a:cubicBezTo>
                  <a:cubicBezTo>
                    <a:pt x="443" y="384"/>
                    <a:pt x="448" y="418"/>
                    <a:pt x="459" y="450"/>
                  </a:cubicBezTo>
                  <a:cubicBezTo>
                    <a:pt x="465" y="468"/>
                    <a:pt x="465" y="468"/>
                    <a:pt x="465" y="468"/>
                  </a:cubicBezTo>
                  <a:cubicBezTo>
                    <a:pt x="447" y="463"/>
                    <a:pt x="447" y="463"/>
                    <a:pt x="447" y="463"/>
                  </a:cubicBezTo>
                  <a:cubicBezTo>
                    <a:pt x="446" y="462"/>
                    <a:pt x="444" y="462"/>
                    <a:pt x="442" y="462"/>
                  </a:cubicBezTo>
                  <a:cubicBezTo>
                    <a:pt x="434" y="459"/>
                    <a:pt x="425" y="457"/>
                    <a:pt x="415" y="456"/>
                  </a:cubicBezTo>
                  <a:cubicBezTo>
                    <a:pt x="411" y="455"/>
                    <a:pt x="407" y="454"/>
                    <a:pt x="402" y="453"/>
                  </a:cubicBezTo>
                  <a:cubicBezTo>
                    <a:pt x="397" y="453"/>
                    <a:pt x="392" y="452"/>
                    <a:pt x="387" y="451"/>
                  </a:cubicBezTo>
                  <a:cubicBezTo>
                    <a:pt x="348" y="448"/>
                    <a:pt x="307" y="452"/>
                    <a:pt x="267" y="465"/>
                  </a:cubicBezTo>
                  <a:cubicBezTo>
                    <a:pt x="249" y="470"/>
                    <a:pt x="230" y="478"/>
                    <a:pt x="213" y="487"/>
                  </a:cubicBezTo>
                  <a:cubicBezTo>
                    <a:pt x="195" y="495"/>
                    <a:pt x="179" y="506"/>
                    <a:pt x="163" y="517"/>
                  </a:cubicBezTo>
                  <a:cubicBezTo>
                    <a:pt x="132" y="540"/>
                    <a:pt x="105" y="568"/>
                    <a:pt x="83" y="599"/>
                  </a:cubicBezTo>
                  <a:cubicBezTo>
                    <a:pt x="61" y="630"/>
                    <a:pt x="44" y="666"/>
                    <a:pt x="34" y="703"/>
                  </a:cubicBezTo>
                  <a:cubicBezTo>
                    <a:pt x="24" y="739"/>
                    <a:pt x="21" y="776"/>
                    <a:pt x="23" y="814"/>
                  </a:cubicBezTo>
                  <a:cubicBezTo>
                    <a:pt x="25" y="829"/>
                    <a:pt x="25" y="829"/>
                    <a:pt x="25" y="829"/>
                  </a:cubicBezTo>
                  <a:cubicBezTo>
                    <a:pt x="25" y="835"/>
                    <a:pt x="26" y="840"/>
                    <a:pt x="27" y="844"/>
                  </a:cubicBezTo>
                  <a:cubicBezTo>
                    <a:pt x="29" y="853"/>
                    <a:pt x="31" y="862"/>
                    <a:pt x="34" y="871"/>
                  </a:cubicBezTo>
                  <a:cubicBezTo>
                    <a:pt x="39" y="889"/>
                    <a:pt x="46" y="906"/>
                    <a:pt x="53" y="922"/>
                  </a:cubicBezTo>
                  <a:cubicBezTo>
                    <a:pt x="69" y="955"/>
                    <a:pt x="91" y="984"/>
                    <a:pt x="116" y="1008"/>
                  </a:cubicBezTo>
                  <a:cubicBezTo>
                    <a:pt x="134" y="1026"/>
                    <a:pt x="156" y="1040"/>
                    <a:pt x="179" y="1052"/>
                  </a:cubicBezTo>
                  <a:cubicBezTo>
                    <a:pt x="192" y="1059"/>
                    <a:pt x="192" y="1059"/>
                    <a:pt x="192" y="1059"/>
                  </a:cubicBezTo>
                  <a:cubicBezTo>
                    <a:pt x="180" y="1069"/>
                    <a:pt x="180" y="1069"/>
                    <a:pt x="180" y="1069"/>
                  </a:cubicBezTo>
                  <a:cubicBezTo>
                    <a:pt x="172" y="1075"/>
                    <a:pt x="165" y="1082"/>
                    <a:pt x="158" y="1088"/>
                  </a:cubicBezTo>
                  <a:cubicBezTo>
                    <a:pt x="150" y="1095"/>
                    <a:pt x="143" y="1103"/>
                    <a:pt x="135" y="1112"/>
                  </a:cubicBezTo>
                  <a:cubicBezTo>
                    <a:pt x="122" y="1127"/>
                    <a:pt x="109" y="1144"/>
                    <a:pt x="97" y="1163"/>
                  </a:cubicBezTo>
                  <a:cubicBezTo>
                    <a:pt x="92" y="1171"/>
                    <a:pt x="88" y="1179"/>
                    <a:pt x="82" y="1190"/>
                  </a:cubicBezTo>
                  <a:cubicBezTo>
                    <a:pt x="77" y="1200"/>
                    <a:pt x="73" y="1209"/>
                    <a:pt x="70" y="1218"/>
                  </a:cubicBezTo>
                  <a:cubicBezTo>
                    <a:pt x="61" y="1238"/>
                    <a:pt x="55" y="1258"/>
                    <a:pt x="51" y="1277"/>
                  </a:cubicBezTo>
                  <a:cubicBezTo>
                    <a:pt x="47" y="1296"/>
                    <a:pt x="44" y="1317"/>
                    <a:pt x="44" y="1338"/>
                  </a:cubicBezTo>
                  <a:cubicBezTo>
                    <a:pt x="43" y="1360"/>
                    <a:pt x="45" y="1381"/>
                    <a:pt x="48" y="1400"/>
                  </a:cubicBezTo>
                  <a:cubicBezTo>
                    <a:pt x="53" y="1429"/>
                    <a:pt x="63" y="1457"/>
                    <a:pt x="76" y="1483"/>
                  </a:cubicBezTo>
                  <a:cubicBezTo>
                    <a:pt x="76" y="1484"/>
                    <a:pt x="76" y="1484"/>
                    <a:pt x="76" y="1484"/>
                  </a:cubicBezTo>
                  <a:cubicBezTo>
                    <a:pt x="78" y="1487"/>
                    <a:pt x="80" y="1491"/>
                    <a:pt x="82" y="1495"/>
                  </a:cubicBezTo>
                  <a:cubicBezTo>
                    <a:pt x="83" y="1496"/>
                    <a:pt x="83" y="1497"/>
                    <a:pt x="84" y="1498"/>
                  </a:cubicBezTo>
                  <a:cubicBezTo>
                    <a:pt x="86" y="1502"/>
                    <a:pt x="89" y="1505"/>
                    <a:pt x="91" y="1509"/>
                  </a:cubicBezTo>
                  <a:cubicBezTo>
                    <a:pt x="111" y="1540"/>
                    <a:pt x="136" y="1566"/>
                    <a:pt x="165" y="1588"/>
                  </a:cubicBezTo>
                  <a:cubicBezTo>
                    <a:pt x="180" y="1599"/>
                    <a:pt x="195" y="1608"/>
                    <a:pt x="210" y="1615"/>
                  </a:cubicBezTo>
                  <a:cubicBezTo>
                    <a:pt x="217" y="1618"/>
                    <a:pt x="225" y="1621"/>
                    <a:pt x="234" y="1624"/>
                  </a:cubicBezTo>
                  <a:cubicBezTo>
                    <a:pt x="244" y="1626"/>
                    <a:pt x="251" y="1628"/>
                    <a:pt x="258" y="1628"/>
                  </a:cubicBezTo>
                  <a:cubicBezTo>
                    <a:pt x="268" y="1628"/>
                    <a:pt x="268" y="1628"/>
                    <a:pt x="268" y="1628"/>
                  </a:cubicBezTo>
                  <a:cubicBezTo>
                    <a:pt x="270" y="1629"/>
                    <a:pt x="270" y="1629"/>
                    <a:pt x="270" y="1629"/>
                  </a:cubicBezTo>
                  <a:cubicBezTo>
                    <a:pt x="312" y="1654"/>
                    <a:pt x="360" y="1666"/>
                    <a:pt x="408" y="1666"/>
                  </a:cubicBezTo>
                  <a:cubicBezTo>
                    <a:pt x="453" y="1666"/>
                    <a:pt x="497" y="1655"/>
                    <a:pt x="537" y="1634"/>
                  </a:cubicBezTo>
                  <a:cubicBezTo>
                    <a:pt x="656" y="1570"/>
                    <a:pt x="712" y="1427"/>
                    <a:pt x="667" y="1300"/>
                  </a:cubicBezTo>
                  <a:lnTo>
                    <a:pt x="655" y="1263"/>
                  </a:lnTo>
                  <a:close/>
                </a:path>
              </a:pathLst>
            </a:custGeom>
            <a:solidFill>
              <a:schemeClr val="accent3"/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7"/>
            <p:cNvSpPr/>
            <p:nvPr/>
          </p:nvSpPr>
          <p:spPr bwMode="auto">
            <a:xfrm>
              <a:off x="8563569" y="4339642"/>
              <a:ext cx="1472792" cy="1400995"/>
            </a:xfrm>
            <a:custGeom>
              <a:avLst/>
              <a:gdLst>
                <a:gd name="T0" fmla="*/ 476 w 641"/>
                <a:gd name="T1" fmla="*/ 419 h 610"/>
                <a:gd name="T2" fmla="*/ 168 w 641"/>
                <a:gd name="T3" fmla="*/ 325 h 610"/>
                <a:gd name="T4" fmla="*/ 261 w 641"/>
                <a:gd name="T5" fmla="*/ 17 h 610"/>
                <a:gd name="T6" fmla="*/ 304 w 641"/>
                <a:gd name="T7" fmla="*/ 0 h 610"/>
                <a:gd name="T8" fmla="*/ 191 w 641"/>
                <a:gd name="T9" fmla="*/ 32 h 610"/>
                <a:gd name="T10" fmla="*/ 74 w 641"/>
                <a:gd name="T11" fmla="*/ 418 h 610"/>
                <a:gd name="T12" fmla="*/ 460 w 641"/>
                <a:gd name="T13" fmla="*/ 536 h 610"/>
                <a:gd name="T14" fmla="*/ 595 w 641"/>
                <a:gd name="T15" fmla="*/ 189 h 610"/>
                <a:gd name="T16" fmla="*/ 476 w 641"/>
                <a:gd name="T17" fmla="*/ 419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1" h="610">
                  <a:moveTo>
                    <a:pt x="476" y="419"/>
                  </a:moveTo>
                  <a:cubicBezTo>
                    <a:pt x="365" y="479"/>
                    <a:pt x="227" y="437"/>
                    <a:pt x="168" y="325"/>
                  </a:cubicBezTo>
                  <a:cubicBezTo>
                    <a:pt x="108" y="214"/>
                    <a:pt x="150" y="76"/>
                    <a:pt x="261" y="17"/>
                  </a:cubicBezTo>
                  <a:cubicBezTo>
                    <a:pt x="275" y="10"/>
                    <a:pt x="289" y="4"/>
                    <a:pt x="304" y="0"/>
                  </a:cubicBezTo>
                  <a:cubicBezTo>
                    <a:pt x="266" y="3"/>
                    <a:pt x="227" y="13"/>
                    <a:pt x="191" y="32"/>
                  </a:cubicBezTo>
                  <a:cubicBezTo>
                    <a:pt x="52" y="106"/>
                    <a:pt x="0" y="279"/>
                    <a:pt x="74" y="418"/>
                  </a:cubicBezTo>
                  <a:cubicBezTo>
                    <a:pt x="148" y="557"/>
                    <a:pt x="321" y="610"/>
                    <a:pt x="460" y="536"/>
                  </a:cubicBezTo>
                  <a:cubicBezTo>
                    <a:pt x="586" y="469"/>
                    <a:pt x="641" y="320"/>
                    <a:pt x="595" y="189"/>
                  </a:cubicBezTo>
                  <a:cubicBezTo>
                    <a:pt x="606" y="280"/>
                    <a:pt x="562" y="373"/>
                    <a:pt x="476" y="4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8"/>
            <p:cNvSpPr/>
            <p:nvPr/>
          </p:nvSpPr>
          <p:spPr bwMode="auto">
            <a:xfrm>
              <a:off x="9457141" y="1941261"/>
              <a:ext cx="1442716" cy="1326289"/>
            </a:xfrm>
            <a:custGeom>
              <a:avLst/>
              <a:gdLst>
                <a:gd name="T0" fmla="*/ 111 w 628"/>
                <a:gd name="T1" fmla="*/ 335 h 578"/>
                <a:gd name="T2" fmla="*/ 389 w 628"/>
                <a:gd name="T3" fmla="*/ 172 h 578"/>
                <a:gd name="T4" fmla="*/ 552 w 628"/>
                <a:gd name="T5" fmla="*/ 450 h 578"/>
                <a:gd name="T6" fmla="*/ 536 w 628"/>
                <a:gd name="T7" fmla="*/ 493 h 578"/>
                <a:gd name="T8" fmla="*/ 588 w 628"/>
                <a:gd name="T9" fmla="*/ 389 h 578"/>
                <a:gd name="T10" fmla="*/ 385 w 628"/>
                <a:gd name="T11" fmla="*/ 40 h 578"/>
                <a:gd name="T12" fmla="*/ 36 w 628"/>
                <a:gd name="T13" fmla="*/ 244 h 578"/>
                <a:gd name="T14" fmla="*/ 199 w 628"/>
                <a:gd name="T15" fmla="*/ 578 h 578"/>
                <a:gd name="T16" fmla="*/ 111 w 628"/>
                <a:gd name="T17" fmla="*/ 335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8" h="578">
                  <a:moveTo>
                    <a:pt x="111" y="335"/>
                  </a:moveTo>
                  <a:cubicBezTo>
                    <a:pt x="143" y="213"/>
                    <a:pt x="268" y="140"/>
                    <a:pt x="389" y="172"/>
                  </a:cubicBezTo>
                  <a:cubicBezTo>
                    <a:pt x="511" y="204"/>
                    <a:pt x="584" y="329"/>
                    <a:pt x="552" y="450"/>
                  </a:cubicBezTo>
                  <a:cubicBezTo>
                    <a:pt x="548" y="466"/>
                    <a:pt x="543" y="480"/>
                    <a:pt x="536" y="493"/>
                  </a:cubicBezTo>
                  <a:cubicBezTo>
                    <a:pt x="560" y="463"/>
                    <a:pt x="578" y="428"/>
                    <a:pt x="588" y="389"/>
                  </a:cubicBezTo>
                  <a:cubicBezTo>
                    <a:pt x="628" y="236"/>
                    <a:pt x="537" y="80"/>
                    <a:pt x="385" y="40"/>
                  </a:cubicBezTo>
                  <a:cubicBezTo>
                    <a:pt x="232" y="0"/>
                    <a:pt x="76" y="92"/>
                    <a:pt x="36" y="244"/>
                  </a:cubicBezTo>
                  <a:cubicBezTo>
                    <a:pt x="0" y="382"/>
                    <a:pt x="72" y="523"/>
                    <a:pt x="199" y="578"/>
                  </a:cubicBezTo>
                  <a:cubicBezTo>
                    <a:pt x="124" y="525"/>
                    <a:pt x="86" y="429"/>
                    <a:pt x="111" y="3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9"/>
            <p:cNvSpPr/>
            <p:nvPr/>
          </p:nvSpPr>
          <p:spPr bwMode="auto">
            <a:xfrm>
              <a:off x="8519910" y="2962901"/>
              <a:ext cx="1325319" cy="1386443"/>
            </a:xfrm>
            <a:custGeom>
              <a:avLst/>
              <a:gdLst>
                <a:gd name="T0" fmla="*/ 347 w 577"/>
                <a:gd name="T1" fmla="*/ 500 h 604"/>
                <a:gd name="T2" fmla="*/ 150 w 577"/>
                <a:gd name="T3" fmla="*/ 245 h 604"/>
                <a:gd name="T4" fmla="*/ 405 w 577"/>
                <a:gd name="T5" fmla="*/ 47 h 604"/>
                <a:gd name="T6" fmla="*/ 449 w 577"/>
                <a:gd name="T7" fmla="*/ 58 h 604"/>
                <a:gd name="T8" fmla="*/ 339 w 577"/>
                <a:gd name="T9" fmla="*/ 19 h 604"/>
                <a:gd name="T10" fmla="*/ 20 w 577"/>
                <a:gd name="T11" fmla="*/ 267 h 604"/>
                <a:gd name="T12" fmla="*/ 267 w 577"/>
                <a:gd name="T13" fmla="*/ 586 h 604"/>
                <a:gd name="T14" fmla="*/ 577 w 577"/>
                <a:gd name="T15" fmla="*/ 381 h 604"/>
                <a:gd name="T16" fmla="*/ 347 w 577"/>
                <a:gd name="T17" fmla="*/ 50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7" h="604">
                  <a:moveTo>
                    <a:pt x="347" y="500"/>
                  </a:moveTo>
                  <a:cubicBezTo>
                    <a:pt x="222" y="484"/>
                    <a:pt x="134" y="370"/>
                    <a:pt x="150" y="245"/>
                  </a:cubicBezTo>
                  <a:cubicBezTo>
                    <a:pt x="166" y="120"/>
                    <a:pt x="280" y="32"/>
                    <a:pt x="405" y="47"/>
                  </a:cubicBezTo>
                  <a:cubicBezTo>
                    <a:pt x="420" y="49"/>
                    <a:pt x="435" y="53"/>
                    <a:pt x="449" y="58"/>
                  </a:cubicBezTo>
                  <a:cubicBezTo>
                    <a:pt x="416" y="38"/>
                    <a:pt x="379" y="25"/>
                    <a:pt x="339" y="19"/>
                  </a:cubicBezTo>
                  <a:cubicBezTo>
                    <a:pt x="182" y="0"/>
                    <a:pt x="39" y="110"/>
                    <a:pt x="20" y="267"/>
                  </a:cubicBezTo>
                  <a:cubicBezTo>
                    <a:pt x="0" y="423"/>
                    <a:pt x="111" y="566"/>
                    <a:pt x="267" y="586"/>
                  </a:cubicBezTo>
                  <a:cubicBezTo>
                    <a:pt x="409" y="604"/>
                    <a:pt x="539" y="514"/>
                    <a:pt x="577" y="381"/>
                  </a:cubicBezTo>
                  <a:cubicBezTo>
                    <a:pt x="534" y="462"/>
                    <a:pt x="444" y="512"/>
                    <a:pt x="347" y="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0"/>
            <p:cNvSpPr/>
            <p:nvPr/>
          </p:nvSpPr>
          <p:spPr bwMode="auto">
            <a:xfrm>
              <a:off x="9270859" y="3082238"/>
              <a:ext cx="1410698" cy="2593394"/>
            </a:xfrm>
            <a:custGeom>
              <a:avLst/>
              <a:gdLst>
                <a:gd name="T0" fmla="*/ 467 w 614"/>
                <a:gd name="T1" fmla="*/ 567 h 1130"/>
                <a:gd name="T2" fmla="*/ 513 w 614"/>
                <a:gd name="T3" fmla="*/ 277 h 1130"/>
                <a:gd name="T4" fmla="*/ 555 w 614"/>
                <a:gd name="T5" fmla="*/ 135 h 1130"/>
                <a:gd name="T6" fmla="*/ 582 w 614"/>
                <a:gd name="T7" fmla="*/ 67 h 1130"/>
                <a:gd name="T8" fmla="*/ 614 w 614"/>
                <a:gd name="T9" fmla="*/ 0 h 1130"/>
                <a:gd name="T10" fmla="*/ 577 w 614"/>
                <a:gd name="T11" fmla="*/ 65 h 1130"/>
                <a:gd name="T12" fmla="*/ 546 w 614"/>
                <a:gd name="T13" fmla="*/ 132 h 1130"/>
                <a:gd name="T14" fmla="*/ 495 w 614"/>
                <a:gd name="T15" fmla="*/ 272 h 1130"/>
                <a:gd name="T16" fmla="*/ 430 w 614"/>
                <a:gd name="T17" fmla="*/ 563 h 1130"/>
                <a:gd name="T18" fmla="*/ 423 w 614"/>
                <a:gd name="T19" fmla="*/ 614 h 1130"/>
                <a:gd name="T20" fmla="*/ 410 w 614"/>
                <a:gd name="T21" fmla="*/ 542 h 1130"/>
                <a:gd name="T22" fmla="*/ 371 w 614"/>
                <a:gd name="T23" fmla="*/ 391 h 1130"/>
                <a:gd name="T24" fmla="*/ 316 w 614"/>
                <a:gd name="T25" fmla="*/ 246 h 1130"/>
                <a:gd name="T26" fmla="*/ 237 w 614"/>
                <a:gd name="T27" fmla="*/ 112 h 1130"/>
                <a:gd name="T28" fmla="*/ 186 w 614"/>
                <a:gd name="T29" fmla="*/ 54 h 1130"/>
                <a:gd name="T30" fmla="*/ 157 w 614"/>
                <a:gd name="T31" fmla="*/ 28 h 1130"/>
                <a:gd name="T32" fmla="*/ 124 w 614"/>
                <a:gd name="T33" fmla="*/ 8 h 1130"/>
                <a:gd name="T34" fmla="*/ 155 w 614"/>
                <a:gd name="T35" fmla="*/ 30 h 1130"/>
                <a:gd name="T36" fmla="*/ 183 w 614"/>
                <a:gd name="T37" fmla="*/ 57 h 1130"/>
                <a:gd name="T38" fmla="*/ 229 w 614"/>
                <a:gd name="T39" fmla="*/ 118 h 1130"/>
                <a:gd name="T40" fmla="*/ 299 w 614"/>
                <a:gd name="T41" fmla="*/ 253 h 1130"/>
                <a:gd name="T42" fmla="*/ 344 w 614"/>
                <a:gd name="T43" fmla="*/ 399 h 1130"/>
                <a:gd name="T44" fmla="*/ 373 w 614"/>
                <a:gd name="T45" fmla="*/ 549 h 1130"/>
                <a:gd name="T46" fmla="*/ 395 w 614"/>
                <a:gd name="T47" fmla="*/ 814 h 1130"/>
                <a:gd name="T48" fmla="*/ 358 w 614"/>
                <a:gd name="T49" fmla="*/ 736 h 1130"/>
                <a:gd name="T50" fmla="*/ 292 w 614"/>
                <a:gd name="T51" fmla="*/ 650 h 1130"/>
                <a:gd name="T52" fmla="*/ 205 w 614"/>
                <a:gd name="T53" fmla="*/ 587 h 1130"/>
                <a:gd name="T54" fmla="*/ 105 w 614"/>
                <a:gd name="T55" fmla="*/ 552 h 1130"/>
                <a:gd name="T56" fmla="*/ 52 w 614"/>
                <a:gd name="T57" fmla="*/ 546 h 1130"/>
                <a:gd name="T58" fmla="*/ 0 w 614"/>
                <a:gd name="T59" fmla="*/ 548 h 1130"/>
                <a:gd name="T60" fmla="*/ 52 w 614"/>
                <a:gd name="T61" fmla="*/ 551 h 1130"/>
                <a:gd name="T62" fmla="*/ 103 w 614"/>
                <a:gd name="T63" fmla="*/ 561 h 1130"/>
                <a:gd name="T64" fmla="*/ 196 w 614"/>
                <a:gd name="T65" fmla="*/ 603 h 1130"/>
                <a:gd name="T66" fmla="*/ 272 w 614"/>
                <a:gd name="T67" fmla="*/ 669 h 1130"/>
                <a:gd name="T68" fmla="*/ 325 w 614"/>
                <a:gd name="T69" fmla="*/ 754 h 1130"/>
                <a:gd name="T70" fmla="*/ 374 w 614"/>
                <a:gd name="T71" fmla="*/ 948 h 1130"/>
                <a:gd name="T72" fmla="*/ 373 w 614"/>
                <a:gd name="T73" fmla="*/ 1130 h 1130"/>
                <a:gd name="T74" fmla="*/ 451 w 614"/>
                <a:gd name="T75" fmla="*/ 1068 h 1130"/>
                <a:gd name="T76" fmla="*/ 467 w 614"/>
                <a:gd name="T77" fmla="*/ 567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4" h="1130">
                  <a:moveTo>
                    <a:pt x="467" y="567"/>
                  </a:moveTo>
                  <a:cubicBezTo>
                    <a:pt x="475" y="470"/>
                    <a:pt x="489" y="372"/>
                    <a:pt x="513" y="277"/>
                  </a:cubicBezTo>
                  <a:cubicBezTo>
                    <a:pt x="524" y="229"/>
                    <a:pt x="538" y="182"/>
                    <a:pt x="555" y="135"/>
                  </a:cubicBezTo>
                  <a:cubicBezTo>
                    <a:pt x="563" y="112"/>
                    <a:pt x="572" y="89"/>
                    <a:pt x="582" y="67"/>
                  </a:cubicBezTo>
                  <a:cubicBezTo>
                    <a:pt x="591" y="44"/>
                    <a:pt x="602" y="22"/>
                    <a:pt x="614" y="0"/>
                  </a:cubicBezTo>
                  <a:cubicBezTo>
                    <a:pt x="601" y="21"/>
                    <a:pt x="589" y="43"/>
                    <a:pt x="577" y="65"/>
                  </a:cubicBezTo>
                  <a:cubicBezTo>
                    <a:pt x="566" y="87"/>
                    <a:pt x="556" y="109"/>
                    <a:pt x="546" y="132"/>
                  </a:cubicBezTo>
                  <a:cubicBezTo>
                    <a:pt x="526" y="178"/>
                    <a:pt x="509" y="224"/>
                    <a:pt x="495" y="272"/>
                  </a:cubicBezTo>
                  <a:cubicBezTo>
                    <a:pt x="465" y="367"/>
                    <a:pt x="444" y="464"/>
                    <a:pt x="430" y="563"/>
                  </a:cubicBezTo>
                  <a:cubicBezTo>
                    <a:pt x="428" y="580"/>
                    <a:pt x="425" y="597"/>
                    <a:pt x="423" y="614"/>
                  </a:cubicBezTo>
                  <a:cubicBezTo>
                    <a:pt x="419" y="590"/>
                    <a:pt x="415" y="566"/>
                    <a:pt x="410" y="542"/>
                  </a:cubicBezTo>
                  <a:cubicBezTo>
                    <a:pt x="399" y="491"/>
                    <a:pt x="387" y="441"/>
                    <a:pt x="371" y="391"/>
                  </a:cubicBezTo>
                  <a:cubicBezTo>
                    <a:pt x="356" y="342"/>
                    <a:pt x="338" y="293"/>
                    <a:pt x="316" y="246"/>
                  </a:cubicBezTo>
                  <a:cubicBezTo>
                    <a:pt x="294" y="199"/>
                    <a:pt x="268" y="154"/>
                    <a:pt x="237" y="112"/>
                  </a:cubicBezTo>
                  <a:cubicBezTo>
                    <a:pt x="222" y="91"/>
                    <a:pt x="205" y="72"/>
                    <a:pt x="186" y="54"/>
                  </a:cubicBezTo>
                  <a:cubicBezTo>
                    <a:pt x="177" y="45"/>
                    <a:pt x="167" y="36"/>
                    <a:pt x="157" y="28"/>
                  </a:cubicBezTo>
                  <a:cubicBezTo>
                    <a:pt x="147" y="21"/>
                    <a:pt x="136" y="13"/>
                    <a:pt x="124" y="8"/>
                  </a:cubicBezTo>
                  <a:cubicBezTo>
                    <a:pt x="135" y="14"/>
                    <a:pt x="146" y="22"/>
                    <a:pt x="155" y="30"/>
                  </a:cubicBezTo>
                  <a:cubicBezTo>
                    <a:pt x="165" y="39"/>
                    <a:pt x="174" y="48"/>
                    <a:pt x="183" y="57"/>
                  </a:cubicBezTo>
                  <a:cubicBezTo>
                    <a:pt x="200" y="76"/>
                    <a:pt x="215" y="96"/>
                    <a:pt x="229" y="118"/>
                  </a:cubicBezTo>
                  <a:cubicBezTo>
                    <a:pt x="257" y="160"/>
                    <a:pt x="280" y="206"/>
                    <a:pt x="299" y="253"/>
                  </a:cubicBezTo>
                  <a:cubicBezTo>
                    <a:pt x="317" y="301"/>
                    <a:pt x="332" y="350"/>
                    <a:pt x="344" y="399"/>
                  </a:cubicBezTo>
                  <a:cubicBezTo>
                    <a:pt x="356" y="448"/>
                    <a:pt x="366" y="498"/>
                    <a:pt x="373" y="549"/>
                  </a:cubicBezTo>
                  <a:cubicBezTo>
                    <a:pt x="386" y="637"/>
                    <a:pt x="392" y="725"/>
                    <a:pt x="395" y="814"/>
                  </a:cubicBezTo>
                  <a:cubicBezTo>
                    <a:pt x="385" y="787"/>
                    <a:pt x="373" y="761"/>
                    <a:pt x="358" y="736"/>
                  </a:cubicBezTo>
                  <a:cubicBezTo>
                    <a:pt x="340" y="705"/>
                    <a:pt x="318" y="676"/>
                    <a:pt x="292" y="650"/>
                  </a:cubicBezTo>
                  <a:cubicBezTo>
                    <a:pt x="266" y="625"/>
                    <a:pt x="237" y="603"/>
                    <a:pt x="205" y="587"/>
                  </a:cubicBezTo>
                  <a:cubicBezTo>
                    <a:pt x="173" y="570"/>
                    <a:pt x="139" y="559"/>
                    <a:pt x="105" y="552"/>
                  </a:cubicBezTo>
                  <a:cubicBezTo>
                    <a:pt x="87" y="549"/>
                    <a:pt x="70" y="547"/>
                    <a:pt x="52" y="546"/>
                  </a:cubicBezTo>
                  <a:cubicBezTo>
                    <a:pt x="35" y="545"/>
                    <a:pt x="17" y="546"/>
                    <a:pt x="0" y="548"/>
                  </a:cubicBezTo>
                  <a:cubicBezTo>
                    <a:pt x="17" y="547"/>
                    <a:pt x="35" y="548"/>
                    <a:pt x="52" y="551"/>
                  </a:cubicBezTo>
                  <a:cubicBezTo>
                    <a:pt x="69" y="553"/>
                    <a:pt x="86" y="557"/>
                    <a:pt x="103" y="561"/>
                  </a:cubicBezTo>
                  <a:cubicBezTo>
                    <a:pt x="136" y="571"/>
                    <a:pt x="167" y="585"/>
                    <a:pt x="196" y="603"/>
                  </a:cubicBezTo>
                  <a:cubicBezTo>
                    <a:pt x="224" y="621"/>
                    <a:pt x="250" y="644"/>
                    <a:pt x="272" y="669"/>
                  </a:cubicBezTo>
                  <a:cubicBezTo>
                    <a:pt x="293" y="695"/>
                    <a:pt x="311" y="723"/>
                    <a:pt x="325" y="754"/>
                  </a:cubicBezTo>
                  <a:cubicBezTo>
                    <a:pt x="353" y="814"/>
                    <a:pt x="367" y="881"/>
                    <a:pt x="374" y="948"/>
                  </a:cubicBezTo>
                  <a:cubicBezTo>
                    <a:pt x="379" y="1008"/>
                    <a:pt x="378" y="1069"/>
                    <a:pt x="373" y="1130"/>
                  </a:cubicBezTo>
                  <a:cubicBezTo>
                    <a:pt x="451" y="1068"/>
                    <a:pt x="451" y="1068"/>
                    <a:pt x="451" y="1068"/>
                  </a:cubicBezTo>
                  <a:cubicBezTo>
                    <a:pt x="451" y="1068"/>
                    <a:pt x="459" y="664"/>
                    <a:pt x="467" y="5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7431349" y="1897706"/>
            <a:ext cx="5527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01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789419" y="2520297"/>
            <a:ext cx="5527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02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96563" y="3450894"/>
            <a:ext cx="552785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pitchFamily="65" charset="-122"/>
                <a:ea typeface="方正综艺简体" panose="03000509000000000000" pitchFamily="65" charset="-122"/>
              </a:rPr>
              <a:t>03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pitchFamily="65" charset="-122"/>
              <a:ea typeface="方正综艺简体" panose="03000509000000000000" pitchFamily="65" charset="-122"/>
            </a:endParaRPr>
          </a:p>
        </p:txBody>
      </p:sp>
      <p:grpSp>
        <p:nvGrpSpPr>
          <p:cNvPr id="6" name="组合 47"/>
          <p:cNvGrpSpPr/>
          <p:nvPr/>
        </p:nvGrpSpPr>
        <p:grpSpPr>
          <a:xfrm>
            <a:off x="914612" y="2471983"/>
            <a:ext cx="4739653" cy="534026"/>
            <a:chOff x="980608" y="1870075"/>
            <a:chExt cx="6319537" cy="711815"/>
          </a:xfrm>
        </p:grpSpPr>
        <p:sp>
          <p:nvSpPr>
            <p:cNvPr id="49" name="文本框 48"/>
            <p:cNvSpPr txBox="1"/>
            <p:nvPr/>
          </p:nvSpPr>
          <p:spPr>
            <a:xfrm>
              <a:off x="1255543" y="2183233"/>
              <a:ext cx="6044602" cy="39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" name="组合 49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52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53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51" name="文本框 50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59"/>
          <p:cNvGrpSpPr/>
          <p:nvPr/>
        </p:nvGrpSpPr>
        <p:grpSpPr>
          <a:xfrm>
            <a:off x="914612" y="1465810"/>
            <a:ext cx="4739653" cy="534026"/>
            <a:chOff x="980608" y="1870075"/>
            <a:chExt cx="6319537" cy="711815"/>
          </a:xfrm>
        </p:grpSpPr>
        <p:sp>
          <p:nvSpPr>
            <p:cNvPr id="61" name="文本框 60"/>
            <p:cNvSpPr txBox="1"/>
            <p:nvPr/>
          </p:nvSpPr>
          <p:spPr>
            <a:xfrm>
              <a:off x="1255543" y="2183233"/>
              <a:ext cx="6044602" cy="39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" name="组合 61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64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5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63" name="文本框 62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65"/>
          <p:cNvGrpSpPr/>
          <p:nvPr/>
        </p:nvGrpSpPr>
        <p:grpSpPr>
          <a:xfrm>
            <a:off x="914612" y="3478156"/>
            <a:ext cx="4739653" cy="534026"/>
            <a:chOff x="980608" y="1870075"/>
            <a:chExt cx="6319537" cy="711815"/>
          </a:xfrm>
        </p:grpSpPr>
        <p:sp>
          <p:nvSpPr>
            <p:cNvPr id="67" name="文本框 66"/>
            <p:cNvSpPr txBox="1"/>
            <p:nvPr/>
          </p:nvSpPr>
          <p:spPr>
            <a:xfrm>
              <a:off x="1255543" y="2183233"/>
              <a:ext cx="6044602" cy="398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您的内容打在这里，或者通过复制您的文本后，在此框中选择粘贴，并选择只保留文字。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6" name="组合 67"/>
            <p:cNvGrpSpPr/>
            <p:nvPr/>
          </p:nvGrpSpPr>
          <p:grpSpPr>
            <a:xfrm>
              <a:off x="980608" y="1948657"/>
              <a:ext cx="216000" cy="216443"/>
              <a:chOff x="980608" y="2248535"/>
              <a:chExt cx="216000" cy="216443"/>
            </a:xfrm>
          </p:grpSpPr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061331" y="2279139"/>
                <a:ext cx="46127" cy="154349"/>
              </a:xfrm>
              <a:custGeom>
                <a:avLst/>
                <a:gdLst>
                  <a:gd name="T0" fmla="*/ 41 w 44"/>
                  <a:gd name="T1" fmla="*/ 117 h 147"/>
                  <a:gd name="T2" fmla="*/ 44 w 44"/>
                  <a:gd name="T3" fmla="*/ 120 h 147"/>
                  <a:gd name="T4" fmla="*/ 26 w 44"/>
                  <a:gd name="T5" fmla="*/ 140 h 147"/>
                  <a:gd name="T6" fmla="*/ 12 w 44"/>
                  <a:gd name="T7" fmla="*/ 147 h 147"/>
                  <a:gd name="T8" fmla="*/ 7 w 44"/>
                  <a:gd name="T9" fmla="*/ 145 h 147"/>
                  <a:gd name="T10" fmla="*/ 6 w 44"/>
                  <a:gd name="T11" fmla="*/ 138 h 147"/>
                  <a:gd name="T12" fmla="*/ 11 w 44"/>
                  <a:gd name="T13" fmla="*/ 103 h 147"/>
                  <a:gd name="T14" fmla="*/ 16 w 44"/>
                  <a:gd name="T15" fmla="*/ 68 h 147"/>
                  <a:gd name="T16" fmla="*/ 16 w 44"/>
                  <a:gd name="T17" fmla="*/ 66 h 147"/>
                  <a:gd name="T18" fmla="*/ 14 w 44"/>
                  <a:gd name="T19" fmla="*/ 65 h 147"/>
                  <a:gd name="T20" fmla="*/ 10 w 44"/>
                  <a:gd name="T21" fmla="*/ 66 h 147"/>
                  <a:gd name="T22" fmla="*/ 4 w 44"/>
                  <a:gd name="T23" fmla="*/ 72 h 147"/>
                  <a:gd name="T24" fmla="*/ 0 w 44"/>
                  <a:gd name="T25" fmla="*/ 69 h 147"/>
                  <a:gd name="T26" fmla="*/ 19 w 44"/>
                  <a:gd name="T27" fmla="*/ 50 h 147"/>
                  <a:gd name="T28" fmla="*/ 32 w 44"/>
                  <a:gd name="T29" fmla="*/ 43 h 147"/>
                  <a:gd name="T30" fmla="*/ 37 w 44"/>
                  <a:gd name="T31" fmla="*/ 45 h 147"/>
                  <a:gd name="T32" fmla="*/ 39 w 44"/>
                  <a:gd name="T33" fmla="*/ 51 h 147"/>
                  <a:gd name="T34" fmla="*/ 35 w 44"/>
                  <a:gd name="T35" fmla="*/ 76 h 147"/>
                  <a:gd name="T36" fmla="*/ 33 w 44"/>
                  <a:gd name="T37" fmla="*/ 87 h 147"/>
                  <a:gd name="T38" fmla="*/ 30 w 44"/>
                  <a:gd name="T39" fmla="*/ 110 h 147"/>
                  <a:gd name="T40" fmla="*/ 28 w 44"/>
                  <a:gd name="T41" fmla="*/ 120 h 147"/>
                  <a:gd name="T42" fmla="*/ 29 w 44"/>
                  <a:gd name="T43" fmla="*/ 124 h 147"/>
                  <a:gd name="T44" fmla="*/ 31 w 44"/>
                  <a:gd name="T45" fmla="*/ 125 h 147"/>
                  <a:gd name="T46" fmla="*/ 35 w 44"/>
                  <a:gd name="T47" fmla="*/ 123 h 147"/>
                  <a:gd name="T48" fmla="*/ 41 w 44"/>
                  <a:gd name="T49" fmla="*/ 117 h 147"/>
                  <a:gd name="T50" fmla="*/ 34 w 44"/>
                  <a:gd name="T51" fmla="*/ 0 h 147"/>
                  <a:gd name="T52" fmla="*/ 41 w 44"/>
                  <a:gd name="T53" fmla="*/ 3 h 147"/>
                  <a:gd name="T54" fmla="*/ 44 w 44"/>
                  <a:gd name="T55" fmla="*/ 10 h 147"/>
                  <a:gd name="T56" fmla="*/ 40 w 44"/>
                  <a:gd name="T57" fmla="*/ 22 h 147"/>
                  <a:gd name="T58" fmla="*/ 31 w 44"/>
                  <a:gd name="T59" fmla="*/ 27 h 147"/>
                  <a:gd name="T60" fmla="*/ 23 w 44"/>
                  <a:gd name="T61" fmla="*/ 24 h 147"/>
                  <a:gd name="T62" fmla="*/ 21 w 44"/>
                  <a:gd name="T63" fmla="*/ 16 h 147"/>
                  <a:gd name="T64" fmla="*/ 25 w 44"/>
                  <a:gd name="T65" fmla="*/ 5 h 147"/>
                  <a:gd name="T66" fmla="*/ 34 w 44"/>
                  <a:gd name="T67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147">
                    <a:moveTo>
                      <a:pt x="41" y="117"/>
                    </a:moveTo>
                    <a:cubicBezTo>
                      <a:pt x="44" y="120"/>
                      <a:pt x="44" y="120"/>
                      <a:pt x="44" y="120"/>
                    </a:cubicBezTo>
                    <a:cubicBezTo>
                      <a:pt x="38" y="129"/>
                      <a:pt x="32" y="135"/>
                      <a:pt x="26" y="140"/>
                    </a:cubicBezTo>
                    <a:cubicBezTo>
                      <a:pt x="20" y="145"/>
                      <a:pt x="16" y="147"/>
                      <a:pt x="12" y="147"/>
                    </a:cubicBezTo>
                    <a:cubicBezTo>
                      <a:pt x="10" y="147"/>
                      <a:pt x="8" y="147"/>
                      <a:pt x="7" y="145"/>
                    </a:cubicBezTo>
                    <a:cubicBezTo>
                      <a:pt x="6" y="144"/>
                      <a:pt x="6" y="141"/>
                      <a:pt x="6" y="138"/>
                    </a:cubicBezTo>
                    <a:cubicBezTo>
                      <a:pt x="6" y="131"/>
                      <a:pt x="7" y="119"/>
                      <a:pt x="11" y="103"/>
                    </a:cubicBezTo>
                    <a:cubicBezTo>
                      <a:pt x="15" y="87"/>
                      <a:pt x="16" y="75"/>
                      <a:pt x="16" y="68"/>
                    </a:cubicBezTo>
                    <a:cubicBezTo>
                      <a:pt x="16" y="67"/>
                      <a:pt x="16" y="66"/>
                      <a:pt x="16" y="66"/>
                    </a:cubicBezTo>
                    <a:cubicBezTo>
                      <a:pt x="15" y="65"/>
                      <a:pt x="15" y="65"/>
                      <a:pt x="14" y="65"/>
                    </a:cubicBezTo>
                    <a:cubicBezTo>
                      <a:pt x="13" y="65"/>
                      <a:pt x="12" y="65"/>
                      <a:pt x="10" y="66"/>
                    </a:cubicBezTo>
                    <a:cubicBezTo>
                      <a:pt x="8" y="68"/>
                      <a:pt x="6" y="70"/>
                      <a:pt x="4" y="72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7" y="61"/>
                      <a:pt x="13" y="55"/>
                      <a:pt x="19" y="50"/>
                    </a:cubicBezTo>
                    <a:cubicBezTo>
                      <a:pt x="25" y="46"/>
                      <a:pt x="29" y="43"/>
                      <a:pt x="32" y="43"/>
                    </a:cubicBezTo>
                    <a:cubicBezTo>
                      <a:pt x="34" y="43"/>
                      <a:pt x="36" y="44"/>
                      <a:pt x="37" y="45"/>
                    </a:cubicBezTo>
                    <a:cubicBezTo>
                      <a:pt x="38" y="47"/>
                      <a:pt x="39" y="49"/>
                      <a:pt x="39" y="51"/>
                    </a:cubicBezTo>
                    <a:cubicBezTo>
                      <a:pt x="39" y="54"/>
                      <a:pt x="37" y="62"/>
                      <a:pt x="35" y="76"/>
                    </a:cubicBezTo>
                    <a:cubicBezTo>
                      <a:pt x="34" y="81"/>
                      <a:pt x="34" y="84"/>
                      <a:pt x="33" y="87"/>
                    </a:cubicBezTo>
                    <a:cubicBezTo>
                      <a:pt x="32" y="96"/>
                      <a:pt x="30" y="104"/>
                      <a:pt x="30" y="110"/>
                    </a:cubicBezTo>
                    <a:cubicBezTo>
                      <a:pt x="29" y="116"/>
                      <a:pt x="28" y="119"/>
                      <a:pt x="28" y="120"/>
                    </a:cubicBezTo>
                    <a:cubicBezTo>
                      <a:pt x="28" y="122"/>
                      <a:pt x="28" y="123"/>
                      <a:pt x="29" y="124"/>
                    </a:cubicBezTo>
                    <a:cubicBezTo>
                      <a:pt x="29" y="125"/>
                      <a:pt x="30" y="125"/>
                      <a:pt x="31" y="125"/>
                    </a:cubicBezTo>
                    <a:cubicBezTo>
                      <a:pt x="32" y="125"/>
                      <a:pt x="34" y="124"/>
                      <a:pt x="35" y="123"/>
                    </a:cubicBezTo>
                    <a:cubicBezTo>
                      <a:pt x="37" y="122"/>
                      <a:pt x="39" y="120"/>
                      <a:pt x="41" y="117"/>
                    </a:cubicBezTo>
                    <a:close/>
                    <a:moveTo>
                      <a:pt x="34" y="0"/>
                    </a:moveTo>
                    <a:cubicBezTo>
                      <a:pt x="37" y="0"/>
                      <a:pt x="40" y="1"/>
                      <a:pt x="41" y="3"/>
                    </a:cubicBezTo>
                    <a:cubicBezTo>
                      <a:pt x="43" y="5"/>
                      <a:pt x="44" y="7"/>
                      <a:pt x="44" y="10"/>
                    </a:cubicBezTo>
                    <a:cubicBezTo>
                      <a:pt x="44" y="15"/>
                      <a:pt x="43" y="19"/>
                      <a:pt x="40" y="22"/>
                    </a:cubicBezTo>
                    <a:cubicBezTo>
                      <a:pt x="38" y="25"/>
                      <a:pt x="34" y="27"/>
                      <a:pt x="31" y="27"/>
                    </a:cubicBezTo>
                    <a:cubicBezTo>
                      <a:pt x="28" y="27"/>
                      <a:pt x="25" y="26"/>
                      <a:pt x="23" y="24"/>
                    </a:cubicBezTo>
                    <a:cubicBezTo>
                      <a:pt x="22" y="22"/>
                      <a:pt x="21" y="19"/>
                      <a:pt x="21" y="16"/>
                    </a:cubicBezTo>
                    <a:cubicBezTo>
                      <a:pt x="21" y="12"/>
                      <a:pt x="22" y="8"/>
                      <a:pt x="25" y="5"/>
                    </a:cubicBezTo>
                    <a:cubicBezTo>
                      <a:pt x="28" y="2"/>
                      <a:pt x="31" y="0"/>
                      <a:pt x="34" y="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71" name="Freeform 16"/>
              <p:cNvSpPr>
                <a:spLocks noEditPoints="1"/>
              </p:cNvSpPr>
              <p:nvPr/>
            </p:nvSpPr>
            <p:spPr bwMode="auto">
              <a:xfrm>
                <a:off x="980608" y="2248535"/>
                <a:ext cx="216000" cy="216443"/>
              </a:xfrm>
              <a:custGeom>
                <a:avLst/>
                <a:gdLst>
                  <a:gd name="T0" fmla="*/ 0 w 206"/>
                  <a:gd name="T1" fmla="*/ 103 h 206"/>
                  <a:gd name="T2" fmla="*/ 103 w 206"/>
                  <a:gd name="T3" fmla="*/ 0 h 206"/>
                  <a:gd name="T4" fmla="*/ 103 w 206"/>
                  <a:gd name="T5" fmla="*/ 0 h 206"/>
                  <a:gd name="T6" fmla="*/ 206 w 206"/>
                  <a:gd name="T7" fmla="*/ 103 h 206"/>
                  <a:gd name="T8" fmla="*/ 206 w 206"/>
                  <a:gd name="T9" fmla="*/ 103 h 206"/>
                  <a:gd name="T10" fmla="*/ 206 w 206"/>
                  <a:gd name="T11" fmla="*/ 103 h 206"/>
                  <a:gd name="T12" fmla="*/ 103 w 206"/>
                  <a:gd name="T13" fmla="*/ 206 h 206"/>
                  <a:gd name="T14" fmla="*/ 103 w 206"/>
                  <a:gd name="T15" fmla="*/ 206 h 206"/>
                  <a:gd name="T16" fmla="*/ 0 w 206"/>
                  <a:gd name="T17" fmla="*/ 103 h 206"/>
                  <a:gd name="T18" fmla="*/ 40 w 206"/>
                  <a:gd name="T19" fmla="*/ 40 h 206"/>
                  <a:gd name="T20" fmla="*/ 13 w 206"/>
                  <a:gd name="T21" fmla="*/ 103 h 206"/>
                  <a:gd name="T22" fmla="*/ 13 w 206"/>
                  <a:gd name="T23" fmla="*/ 103 h 206"/>
                  <a:gd name="T24" fmla="*/ 40 w 206"/>
                  <a:gd name="T25" fmla="*/ 167 h 206"/>
                  <a:gd name="T26" fmla="*/ 40 w 206"/>
                  <a:gd name="T27" fmla="*/ 167 h 206"/>
                  <a:gd name="T28" fmla="*/ 103 w 206"/>
                  <a:gd name="T29" fmla="*/ 193 h 206"/>
                  <a:gd name="T30" fmla="*/ 103 w 206"/>
                  <a:gd name="T31" fmla="*/ 193 h 206"/>
                  <a:gd name="T32" fmla="*/ 166 w 206"/>
                  <a:gd name="T33" fmla="*/ 167 h 206"/>
                  <a:gd name="T34" fmla="*/ 166 w 206"/>
                  <a:gd name="T35" fmla="*/ 167 h 206"/>
                  <a:gd name="T36" fmla="*/ 192 w 206"/>
                  <a:gd name="T37" fmla="*/ 103 h 206"/>
                  <a:gd name="T38" fmla="*/ 192 w 206"/>
                  <a:gd name="T39" fmla="*/ 103 h 206"/>
                  <a:gd name="T40" fmla="*/ 166 w 206"/>
                  <a:gd name="T41" fmla="*/ 40 h 206"/>
                  <a:gd name="T42" fmla="*/ 166 w 206"/>
                  <a:gd name="T43" fmla="*/ 40 h 206"/>
                  <a:gd name="T44" fmla="*/ 103 w 206"/>
                  <a:gd name="T45" fmla="*/ 14 h 206"/>
                  <a:gd name="T46" fmla="*/ 103 w 206"/>
                  <a:gd name="T47" fmla="*/ 14 h 206"/>
                  <a:gd name="T48" fmla="*/ 40 w 206"/>
                  <a:gd name="T49" fmla="*/ 4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6" h="206">
                    <a:moveTo>
                      <a:pt x="0" y="103"/>
                    </a:moveTo>
                    <a:cubicBezTo>
                      <a:pt x="0" y="46"/>
                      <a:pt x="46" y="0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60" y="0"/>
                      <a:pt x="206" y="46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03"/>
                      <a:pt x="206" y="103"/>
                      <a:pt x="206" y="103"/>
                    </a:cubicBezTo>
                    <a:cubicBezTo>
                      <a:pt x="206" y="160"/>
                      <a:pt x="160" y="206"/>
                      <a:pt x="103" y="206"/>
                    </a:cubicBezTo>
                    <a:cubicBezTo>
                      <a:pt x="103" y="206"/>
                      <a:pt x="103" y="206"/>
                      <a:pt x="103" y="206"/>
                    </a:cubicBezTo>
                    <a:cubicBezTo>
                      <a:pt x="46" y="206"/>
                      <a:pt x="0" y="160"/>
                      <a:pt x="0" y="103"/>
                    </a:cubicBezTo>
                    <a:close/>
                    <a:moveTo>
                      <a:pt x="40" y="40"/>
                    </a:moveTo>
                    <a:cubicBezTo>
                      <a:pt x="23" y="56"/>
                      <a:pt x="13" y="79"/>
                      <a:pt x="13" y="103"/>
                    </a:cubicBezTo>
                    <a:cubicBezTo>
                      <a:pt x="13" y="103"/>
                      <a:pt x="13" y="103"/>
                      <a:pt x="13" y="103"/>
                    </a:cubicBezTo>
                    <a:cubicBezTo>
                      <a:pt x="13" y="128"/>
                      <a:pt x="23" y="150"/>
                      <a:pt x="40" y="167"/>
                    </a:cubicBezTo>
                    <a:cubicBezTo>
                      <a:pt x="40" y="167"/>
                      <a:pt x="40" y="167"/>
                      <a:pt x="40" y="167"/>
                    </a:cubicBezTo>
                    <a:cubicBezTo>
                      <a:pt x="56" y="183"/>
                      <a:pt x="78" y="193"/>
                      <a:pt x="103" y="193"/>
                    </a:cubicBezTo>
                    <a:cubicBezTo>
                      <a:pt x="103" y="193"/>
                      <a:pt x="103" y="193"/>
                      <a:pt x="103" y="193"/>
                    </a:cubicBezTo>
                    <a:cubicBezTo>
                      <a:pt x="128" y="193"/>
                      <a:pt x="150" y="183"/>
                      <a:pt x="166" y="167"/>
                    </a:cubicBezTo>
                    <a:cubicBezTo>
                      <a:pt x="166" y="167"/>
                      <a:pt x="166" y="167"/>
                      <a:pt x="166" y="167"/>
                    </a:cubicBezTo>
                    <a:cubicBezTo>
                      <a:pt x="182" y="150"/>
                      <a:pt x="192" y="128"/>
                      <a:pt x="192" y="103"/>
                    </a:cubicBezTo>
                    <a:cubicBezTo>
                      <a:pt x="192" y="103"/>
                      <a:pt x="192" y="103"/>
                      <a:pt x="192" y="103"/>
                    </a:cubicBezTo>
                    <a:cubicBezTo>
                      <a:pt x="192" y="79"/>
                      <a:pt x="182" y="56"/>
                      <a:pt x="166" y="40"/>
                    </a:cubicBezTo>
                    <a:cubicBezTo>
                      <a:pt x="166" y="40"/>
                      <a:pt x="166" y="40"/>
                      <a:pt x="166" y="40"/>
                    </a:cubicBezTo>
                    <a:cubicBezTo>
                      <a:pt x="150" y="24"/>
                      <a:pt x="128" y="14"/>
                      <a:pt x="103" y="14"/>
                    </a:cubicBezTo>
                    <a:cubicBezTo>
                      <a:pt x="103" y="14"/>
                      <a:pt x="103" y="14"/>
                      <a:pt x="103" y="14"/>
                    </a:cubicBezTo>
                    <a:cubicBezTo>
                      <a:pt x="78" y="14"/>
                      <a:pt x="56" y="24"/>
                      <a:pt x="40" y="40"/>
                    </a:cubicBezTo>
                    <a:close/>
                  </a:path>
                </a:pathLst>
              </a:custGeom>
              <a:solidFill>
                <a:srgbClr val="CF3C2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90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1255541" y="1870075"/>
              <a:ext cx="3099956" cy="36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点击添加标题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79 Forma libre"/>
          <p:cNvSpPr/>
          <p:nvPr/>
        </p:nvSpPr>
        <p:spPr bwMode="auto">
          <a:xfrm>
            <a:off x="311460" y="1822091"/>
            <a:ext cx="3027534" cy="921928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1969 h 511969"/>
              <a:gd name="connsiteX1-17" fmla="*/ 947011 w 1135857"/>
              <a:gd name="connsiteY1-18" fmla="*/ 0 h 511969"/>
              <a:gd name="connsiteX2-19" fmla="*/ 0 w 1135857"/>
              <a:gd name="connsiteY2-20" fmla="*/ 0 h 511969"/>
              <a:gd name="connsiteX0-21" fmla="*/ 1135857 w 1135857"/>
              <a:gd name="connsiteY0-22" fmla="*/ 511969 h 511969"/>
              <a:gd name="connsiteX1-23" fmla="*/ 810332 w 1135857"/>
              <a:gd name="connsiteY1-24" fmla="*/ 0 h 511969"/>
              <a:gd name="connsiteX2-25" fmla="*/ 0 w 1135857"/>
              <a:gd name="connsiteY2-26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8103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1F1F1F"/>
            </a:solidFill>
            <a:bevel/>
            <a:headEnd w="med" len="sm"/>
            <a:tailEnd type="oval" w="med" len="med"/>
          </a:ln>
        </p:spPr>
        <p:txBody>
          <a:bodyPr lIns="89798" tIns="44890" rIns="89798" bIns="44890" rtlCol="0" anchor="ctr"/>
          <a:lstStyle/>
          <a:p>
            <a:pPr algn="ctr" defTabSz="897890"/>
            <a:endParaRPr lang="es-SV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3" name="2 Grupo"/>
          <p:cNvGrpSpPr/>
          <p:nvPr/>
        </p:nvGrpSpPr>
        <p:grpSpPr>
          <a:xfrm>
            <a:off x="-39834" y="4246843"/>
            <a:ext cx="9183834" cy="704631"/>
            <a:chOff x="-106232" y="11322730"/>
            <a:chExt cx="24491819" cy="1878656"/>
          </a:xfrm>
          <a:solidFill>
            <a:schemeClr val="accent2"/>
          </a:solidFill>
        </p:grpSpPr>
        <p:sp>
          <p:nvSpPr>
            <p:cNvPr id="90" name="39 Rectángulo redondeado"/>
            <p:cNvSpPr/>
            <p:nvPr/>
          </p:nvSpPr>
          <p:spPr>
            <a:xfrm rot="18792880">
              <a:off x="1740659" y="11431693"/>
              <a:ext cx="1710190" cy="1829195"/>
            </a:xfrm>
            <a:custGeom>
              <a:avLst/>
              <a:gdLst/>
              <a:ahLst/>
              <a:cxnLst/>
              <a:rect l="l" t="t" r="r" b="b"/>
              <a:pathLst>
                <a:path w="1710190" h="1829195">
                  <a:moveTo>
                    <a:pt x="1610250" y="99940"/>
                  </a:moveTo>
                  <a:cubicBezTo>
                    <a:pt x="1671998" y="161688"/>
                    <a:pt x="1710190" y="246993"/>
                    <a:pt x="1710190" y="341217"/>
                  </a:cubicBezTo>
                  <a:lnTo>
                    <a:pt x="1710190" y="1487978"/>
                  </a:lnTo>
                  <a:cubicBezTo>
                    <a:pt x="1710190" y="1676427"/>
                    <a:pt x="1557422" y="1829195"/>
                    <a:pt x="1368973" y="1829195"/>
                  </a:cubicBezTo>
                  <a:lnTo>
                    <a:pt x="1327411" y="1829195"/>
                  </a:lnTo>
                  <a:lnTo>
                    <a:pt x="0" y="416371"/>
                  </a:lnTo>
                  <a:lnTo>
                    <a:pt x="0" y="341217"/>
                  </a:lnTo>
                  <a:cubicBezTo>
                    <a:pt x="0" y="152768"/>
                    <a:pt x="152768" y="0"/>
                    <a:pt x="341217" y="0"/>
                  </a:cubicBezTo>
                  <a:lnTo>
                    <a:pt x="1368973" y="0"/>
                  </a:lnTo>
                  <a:cubicBezTo>
                    <a:pt x="1463198" y="0"/>
                    <a:pt x="1548502" y="38192"/>
                    <a:pt x="1610250" y="9994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1" name="45 Rectángulo redondeado"/>
            <p:cNvSpPr/>
            <p:nvPr/>
          </p:nvSpPr>
          <p:spPr>
            <a:xfrm rot="18792880">
              <a:off x="-208291" y="11424789"/>
              <a:ext cx="1552954" cy="1348835"/>
            </a:xfrm>
            <a:custGeom>
              <a:avLst/>
              <a:gdLst/>
              <a:ahLst/>
              <a:cxnLst/>
              <a:rect l="l" t="t" r="r" b="b"/>
              <a:pathLst>
                <a:path w="1552954" h="1348835">
                  <a:moveTo>
                    <a:pt x="1474130" y="78824"/>
                  </a:moveTo>
                  <a:cubicBezTo>
                    <a:pt x="1522832" y="127525"/>
                    <a:pt x="1552954" y="194805"/>
                    <a:pt x="1552954" y="269120"/>
                  </a:cubicBezTo>
                  <a:lnTo>
                    <a:pt x="1552954" y="1079715"/>
                  </a:lnTo>
                  <a:cubicBezTo>
                    <a:pt x="1552954" y="1228346"/>
                    <a:pt x="1432465" y="1348835"/>
                    <a:pt x="1283834" y="1348835"/>
                  </a:cubicBezTo>
                  <a:lnTo>
                    <a:pt x="684103" y="1348835"/>
                  </a:lnTo>
                  <a:lnTo>
                    <a:pt x="0" y="620713"/>
                  </a:lnTo>
                  <a:lnTo>
                    <a:pt x="660653" y="0"/>
                  </a:lnTo>
                  <a:lnTo>
                    <a:pt x="1283834" y="0"/>
                  </a:lnTo>
                  <a:cubicBezTo>
                    <a:pt x="1358149" y="0"/>
                    <a:pt x="1425429" y="30123"/>
                    <a:pt x="1474130" y="7882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2" name="46 Rectángulo redondeado"/>
            <p:cNvSpPr/>
            <p:nvPr/>
          </p:nvSpPr>
          <p:spPr>
            <a:xfrm rot="18792880">
              <a:off x="904114" y="11816963"/>
              <a:ext cx="1182364" cy="898857"/>
            </a:xfrm>
            <a:custGeom>
              <a:avLst/>
              <a:gdLst/>
              <a:ahLst/>
              <a:cxnLst/>
              <a:rect l="l" t="t" r="r" b="b"/>
              <a:pathLst>
                <a:path w="1182364" h="898857">
                  <a:moveTo>
                    <a:pt x="1156801" y="25563"/>
                  </a:moveTo>
                  <a:cubicBezTo>
                    <a:pt x="1172595" y="41358"/>
                    <a:pt x="1182364" y="63178"/>
                    <a:pt x="1182364" y="87279"/>
                  </a:cubicBezTo>
                  <a:lnTo>
                    <a:pt x="1182364" y="811578"/>
                  </a:lnTo>
                  <a:cubicBezTo>
                    <a:pt x="1182364" y="859781"/>
                    <a:pt x="1143288" y="898857"/>
                    <a:pt x="1095085" y="898857"/>
                  </a:cubicBezTo>
                  <a:lnTo>
                    <a:pt x="516820" y="898857"/>
                  </a:lnTo>
                  <a:lnTo>
                    <a:pt x="0" y="348782"/>
                  </a:lnTo>
                  <a:lnTo>
                    <a:pt x="0" y="87279"/>
                  </a:lnTo>
                  <a:cubicBezTo>
                    <a:pt x="0" y="39076"/>
                    <a:pt x="39076" y="0"/>
                    <a:pt x="87279" y="0"/>
                  </a:cubicBezTo>
                  <a:lnTo>
                    <a:pt x="1095086" y="0"/>
                  </a:lnTo>
                  <a:cubicBezTo>
                    <a:pt x="1119187" y="0"/>
                    <a:pt x="1141007" y="9769"/>
                    <a:pt x="1156801" y="2556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3" name="47 Rectángulo redondeado"/>
            <p:cNvSpPr/>
            <p:nvPr/>
          </p:nvSpPr>
          <p:spPr>
            <a:xfrm rot="18792880">
              <a:off x="2929338" y="11747353"/>
              <a:ext cx="1182364" cy="898858"/>
            </a:xfrm>
            <a:custGeom>
              <a:avLst/>
              <a:gdLst/>
              <a:ahLst/>
              <a:cxnLst/>
              <a:rect l="l" t="t" r="r" b="b"/>
              <a:pathLst>
                <a:path w="1182364" h="898858">
                  <a:moveTo>
                    <a:pt x="1156801" y="25564"/>
                  </a:moveTo>
                  <a:cubicBezTo>
                    <a:pt x="1172595" y="41359"/>
                    <a:pt x="1182364" y="63178"/>
                    <a:pt x="1182364" y="87280"/>
                  </a:cubicBezTo>
                  <a:lnTo>
                    <a:pt x="1182364" y="811579"/>
                  </a:lnTo>
                  <a:cubicBezTo>
                    <a:pt x="1182364" y="859782"/>
                    <a:pt x="1143288" y="898858"/>
                    <a:pt x="1095085" y="898858"/>
                  </a:cubicBezTo>
                  <a:lnTo>
                    <a:pt x="421308" y="898858"/>
                  </a:lnTo>
                  <a:lnTo>
                    <a:pt x="0" y="450440"/>
                  </a:lnTo>
                  <a:lnTo>
                    <a:pt x="0" y="87280"/>
                  </a:lnTo>
                  <a:cubicBezTo>
                    <a:pt x="0" y="39077"/>
                    <a:pt x="39076" y="1"/>
                    <a:pt x="87278" y="1"/>
                  </a:cubicBezTo>
                  <a:lnTo>
                    <a:pt x="1095085" y="0"/>
                  </a:lnTo>
                  <a:cubicBezTo>
                    <a:pt x="1119187" y="1"/>
                    <a:pt x="1141006" y="9769"/>
                    <a:pt x="1156801" y="255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4" name="93 Rectángulo"/>
            <p:cNvSpPr/>
            <p:nvPr/>
          </p:nvSpPr>
          <p:spPr>
            <a:xfrm>
              <a:off x="3066092" y="12046241"/>
              <a:ext cx="21319495" cy="57319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</p:grpSp>
      <p:sp>
        <p:nvSpPr>
          <p:cNvPr id="95" name="94 Rectángulo"/>
          <p:cNvSpPr/>
          <p:nvPr/>
        </p:nvSpPr>
        <p:spPr>
          <a:xfrm>
            <a:off x="0" y="4730754"/>
            <a:ext cx="9144000" cy="414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grpSp>
        <p:nvGrpSpPr>
          <p:cNvPr id="4" name="100 Grupo"/>
          <p:cNvGrpSpPr/>
          <p:nvPr/>
        </p:nvGrpSpPr>
        <p:grpSpPr>
          <a:xfrm>
            <a:off x="1699627" y="4446238"/>
            <a:ext cx="3928877" cy="551154"/>
            <a:chOff x="-2163801" y="10848160"/>
            <a:chExt cx="17475437" cy="1511401"/>
          </a:xfrm>
        </p:grpSpPr>
        <p:sp>
          <p:nvSpPr>
            <p:cNvPr id="102" name="24 Elipse"/>
            <p:cNvSpPr/>
            <p:nvPr/>
          </p:nvSpPr>
          <p:spPr>
            <a:xfrm flipH="1">
              <a:off x="-2163801" y="10954249"/>
              <a:ext cx="17475437" cy="1405312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69000"/>
                  </a:schemeClr>
                </a:gs>
                <a:gs pos="100000">
                  <a:schemeClr val="tx1">
                    <a:lumMod val="75000"/>
                    <a:lumOff val="25000"/>
                    <a:alpha val="6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softEdge rad="44450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241591" tIns="120795" rIns="241591" bIns="120795" rtlCol="0" anchor="ctr"/>
            <a:lstStyle/>
            <a:p>
              <a:pPr algn="ctr" defTabSz="897890"/>
              <a:endParaRPr lang="es-MX">
                <a:solidFill>
                  <a:srgbClr val="FFFFFF"/>
                </a:solidFill>
              </a:endParaRPr>
            </a:p>
          </p:txBody>
        </p:sp>
        <p:sp>
          <p:nvSpPr>
            <p:cNvPr id="103" name="24 Elipse"/>
            <p:cNvSpPr/>
            <p:nvPr/>
          </p:nvSpPr>
          <p:spPr>
            <a:xfrm flipH="1">
              <a:off x="-876493" y="10848160"/>
              <a:ext cx="14900815" cy="1405311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69000"/>
                  </a:schemeClr>
                </a:gs>
                <a:gs pos="100000">
                  <a:schemeClr val="tx1">
                    <a:lumMod val="75000"/>
                    <a:lumOff val="25000"/>
                    <a:alpha val="65000"/>
                  </a:schemeClr>
                </a:gs>
              </a:gsLst>
              <a:lin ang="5400000" scaled="0"/>
              <a:tileRect/>
            </a:gradFill>
            <a:ln>
              <a:noFill/>
            </a:ln>
            <a:effectLst>
              <a:softEdge rad="44450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241591" tIns="120795" rIns="241591" bIns="120795" rtlCol="0" anchor="ctr"/>
            <a:lstStyle/>
            <a:p>
              <a:pPr algn="ctr" defTabSz="897890"/>
              <a:endParaRPr lang="es-MX">
                <a:solidFill>
                  <a:srgbClr val="FFFFFF"/>
                </a:solidFill>
              </a:endParaRPr>
            </a:p>
          </p:txBody>
        </p:sp>
      </p:grpSp>
      <p:sp>
        <p:nvSpPr>
          <p:cNvPr id="77" name="26 Rectángulo redondeado"/>
          <p:cNvSpPr>
            <a:spLocks noChangeAspect="1"/>
          </p:cNvSpPr>
          <p:nvPr/>
        </p:nvSpPr>
        <p:spPr>
          <a:xfrm>
            <a:off x="286352" y="1063987"/>
            <a:ext cx="594577" cy="376376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6" name="26 Rectángulo redondeado"/>
          <p:cNvSpPr>
            <a:spLocks noChangeAspect="1"/>
          </p:cNvSpPr>
          <p:nvPr/>
        </p:nvSpPr>
        <p:spPr>
          <a:xfrm>
            <a:off x="5914609" y="2558937"/>
            <a:ext cx="394823" cy="249929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8" name="26 Rectángulo redondeado"/>
          <p:cNvSpPr>
            <a:spLocks noChangeAspect="1"/>
          </p:cNvSpPr>
          <p:nvPr/>
        </p:nvSpPr>
        <p:spPr>
          <a:xfrm>
            <a:off x="652373" y="2268561"/>
            <a:ext cx="674070" cy="426698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79" name="26 Rectángulo redondeado"/>
          <p:cNvSpPr>
            <a:spLocks noChangeAspect="1"/>
          </p:cNvSpPr>
          <p:nvPr/>
        </p:nvSpPr>
        <p:spPr>
          <a:xfrm>
            <a:off x="2669222" y="1415191"/>
            <a:ext cx="394823" cy="249929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80" name="26 Rectángulo redondeado"/>
          <p:cNvSpPr>
            <a:spLocks noChangeAspect="1"/>
          </p:cNvSpPr>
          <p:nvPr/>
        </p:nvSpPr>
        <p:spPr>
          <a:xfrm>
            <a:off x="3613417" y="450896"/>
            <a:ext cx="861142" cy="545117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81" name="26 Rectángulo redondeado"/>
          <p:cNvSpPr>
            <a:spLocks noChangeAspect="1"/>
          </p:cNvSpPr>
          <p:nvPr/>
        </p:nvSpPr>
        <p:spPr>
          <a:xfrm>
            <a:off x="4792637" y="1309878"/>
            <a:ext cx="759587" cy="480830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82" name="26 Rectángulo redondeado"/>
          <p:cNvSpPr>
            <a:spLocks noChangeAspect="1"/>
          </p:cNvSpPr>
          <p:nvPr/>
        </p:nvSpPr>
        <p:spPr>
          <a:xfrm>
            <a:off x="8025760" y="873833"/>
            <a:ext cx="504397" cy="319292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83" name="26 Rectángulo redondeado"/>
          <p:cNvSpPr>
            <a:spLocks noChangeAspect="1"/>
          </p:cNvSpPr>
          <p:nvPr/>
        </p:nvSpPr>
        <p:spPr>
          <a:xfrm>
            <a:off x="8262158" y="2175874"/>
            <a:ext cx="637586" cy="403603"/>
          </a:xfrm>
          <a:custGeom>
            <a:avLst/>
            <a:gdLst/>
            <a:ahLst/>
            <a:cxnLst/>
            <a:rect l="l" t="t" r="r" b="b"/>
            <a:pathLst>
              <a:path w="1455402" h="921056">
                <a:moveTo>
                  <a:pt x="0" y="639115"/>
                </a:moveTo>
                <a:cubicBezTo>
                  <a:pt x="0" y="639115"/>
                  <a:pt x="0" y="639116"/>
                  <a:pt x="0" y="639116"/>
                </a:cubicBezTo>
                <a:lnTo>
                  <a:pt x="0" y="639116"/>
                </a:lnTo>
                <a:close/>
                <a:moveTo>
                  <a:pt x="653304" y="0"/>
                </a:moveTo>
                <a:lnTo>
                  <a:pt x="783808" y="0"/>
                </a:lnTo>
                <a:cubicBezTo>
                  <a:pt x="977130" y="0"/>
                  <a:pt x="1133846" y="156717"/>
                  <a:pt x="1133846" y="350038"/>
                </a:cubicBezTo>
                <a:lnTo>
                  <a:pt x="1133126" y="357176"/>
                </a:lnTo>
                <a:lnTo>
                  <a:pt x="1173462" y="357176"/>
                </a:lnTo>
                <a:cubicBezTo>
                  <a:pt x="1329172" y="357176"/>
                  <a:pt x="1455402" y="483405"/>
                  <a:pt x="1455402" y="639116"/>
                </a:cubicBezTo>
                <a:lnTo>
                  <a:pt x="1455400" y="639116"/>
                </a:lnTo>
                <a:cubicBezTo>
                  <a:pt x="1455400" y="794827"/>
                  <a:pt x="1329170" y="921056"/>
                  <a:pt x="1173460" y="921056"/>
                </a:cubicBezTo>
                <a:lnTo>
                  <a:pt x="281940" y="921055"/>
                </a:lnTo>
                <a:cubicBezTo>
                  <a:pt x="126230" y="921055"/>
                  <a:pt x="0" y="794827"/>
                  <a:pt x="0" y="639116"/>
                </a:cubicBezTo>
                <a:cubicBezTo>
                  <a:pt x="0" y="483405"/>
                  <a:pt x="126230" y="357176"/>
                  <a:pt x="281940" y="357176"/>
                </a:cubicBezTo>
                <a:lnTo>
                  <a:pt x="303986" y="357176"/>
                </a:lnTo>
                <a:cubicBezTo>
                  <a:pt x="303290" y="354811"/>
                  <a:pt x="303266" y="352428"/>
                  <a:pt x="303266" y="350038"/>
                </a:cubicBezTo>
                <a:cubicBezTo>
                  <a:pt x="303266" y="156717"/>
                  <a:pt x="459982" y="0"/>
                  <a:pt x="653304" y="0"/>
                </a:cubicBezTo>
                <a:close/>
              </a:path>
            </a:pathLst>
          </a:custGeom>
          <a:gradFill>
            <a:gsLst>
              <a:gs pos="0">
                <a:schemeClr val="bg1">
                  <a:alpha val="64000"/>
                </a:schemeClr>
              </a:gs>
              <a:gs pos="93000">
                <a:srgbClr val="D0EBEB">
                  <a:alpha val="11000"/>
                </a:srgbClr>
              </a:gs>
            </a:gsLst>
            <a:lin ang="5400000" scaled="0"/>
          </a:gra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endParaRPr lang="es-SV">
              <a:solidFill>
                <a:srgbClr val="FFFFFF"/>
              </a:solidFill>
            </a:endParaRPr>
          </a:p>
        </p:txBody>
      </p:sp>
      <p:sp>
        <p:nvSpPr>
          <p:cNvPr id="100" name="Textbox 1"/>
          <p:cNvSpPr/>
          <p:nvPr/>
        </p:nvSpPr>
        <p:spPr>
          <a:xfrm>
            <a:off x="4904156" y="1902410"/>
            <a:ext cx="2404148" cy="506313"/>
          </a:xfrm>
          <a:prstGeom prst="rect">
            <a:avLst/>
          </a:prstGeom>
        </p:spPr>
        <p:txBody>
          <a:bodyPr wrap="square" lIns="89949" tIns="44968" rIns="89949" bIns="44968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7" name="6 Lágrima"/>
          <p:cNvSpPr>
            <a:spLocks noChangeAspect="1"/>
          </p:cNvSpPr>
          <p:nvPr/>
        </p:nvSpPr>
        <p:spPr>
          <a:xfrm>
            <a:off x="191843" y="1990863"/>
            <a:ext cx="684135" cy="684808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s-SV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122 Lágrima"/>
          <p:cNvSpPr>
            <a:spLocks noChangeAspect="1"/>
          </p:cNvSpPr>
          <p:nvPr/>
        </p:nvSpPr>
        <p:spPr>
          <a:xfrm>
            <a:off x="945756" y="1990863"/>
            <a:ext cx="684135" cy="684808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s-SV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Textbox 1"/>
          <p:cNvSpPr/>
          <p:nvPr/>
        </p:nvSpPr>
        <p:spPr>
          <a:xfrm>
            <a:off x="276457" y="1567647"/>
            <a:ext cx="1133877" cy="244545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6" name="125 Lágrima"/>
          <p:cNvSpPr>
            <a:spLocks noChangeAspect="1"/>
          </p:cNvSpPr>
          <p:nvPr/>
        </p:nvSpPr>
        <p:spPr>
          <a:xfrm>
            <a:off x="1699669" y="1990863"/>
            <a:ext cx="684135" cy="684808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983" tIns="16972" rIns="33983" bIns="16972" rtlCol="0" anchor="ctr"/>
          <a:lstStyle/>
          <a:p>
            <a:pPr algn="ctr" defTabSz="897890"/>
            <a:r>
              <a:rPr lang="zh-CN" altLang="en-US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s-SV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"/>
          <p:cNvSpPr/>
          <p:nvPr/>
        </p:nvSpPr>
        <p:spPr>
          <a:xfrm>
            <a:off x="6768244" y="3704824"/>
            <a:ext cx="2375757" cy="690821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128" name="53 Elipse"/>
          <p:cNvSpPr>
            <a:spLocks noChangeAspect="1"/>
          </p:cNvSpPr>
          <p:nvPr/>
        </p:nvSpPr>
        <p:spPr bwMode="auto">
          <a:xfrm>
            <a:off x="7499023" y="3398304"/>
            <a:ext cx="600014" cy="406489"/>
          </a:xfrm>
          <a:prstGeom prst="rect">
            <a:avLst/>
          </a:prstGeom>
          <a:noFill/>
          <a:ln w="19050">
            <a:noFill/>
          </a:ln>
        </p:spPr>
        <p:txBody>
          <a:bodyPr lIns="0" tIns="0" rIns="0" bIns="0" rtlCol="0" anchor="ctr"/>
          <a:lstStyle/>
          <a:p>
            <a:pPr defTabSz="897890"/>
            <a:r>
              <a:rPr lang="en-US" sz="20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80</a:t>
            </a:r>
            <a:r>
              <a:rPr lang="en-US" sz="2000" baseline="300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</a:t>
            </a:r>
            <a:endParaRPr lang="en-US" sz="2000" baseline="300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29" name="79 Forma libre"/>
          <p:cNvSpPr/>
          <p:nvPr/>
        </p:nvSpPr>
        <p:spPr bwMode="auto">
          <a:xfrm flipH="1">
            <a:off x="4090733" y="1822091"/>
            <a:ext cx="3027853" cy="921928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  <a:gd name="connsiteX0-15" fmla="*/ 1135857 w 1135857"/>
              <a:gd name="connsiteY0-16" fmla="*/ 511969 h 511969"/>
              <a:gd name="connsiteX1-17" fmla="*/ 947011 w 1135857"/>
              <a:gd name="connsiteY1-18" fmla="*/ 0 h 511969"/>
              <a:gd name="connsiteX2-19" fmla="*/ 0 w 1135857"/>
              <a:gd name="connsiteY2-20" fmla="*/ 0 h 511969"/>
              <a:gd name="connsiteX0-21" fmla="*/ 1135857 w 1135857"/>
              <a:gd name="connsiteY0-22" fmla="*/ 511969 h 511969"/>
              <a:gd name="connsiteX1-23" fmla="*/ 810332 w 1135857"/>
              <a:gd name="connsiteY1-24" fmla="*/ 0 h 511969"/>
              <a:gd name="connsiteX2-25" fmla="*/ 0 w 1135857"/>
              <a:gd name="connsiteY2-26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810332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1F1F1F"/>
            </a:solidFill>
            <a:bevel/>
            <a:headEnd w="med" len="sm"/>
            <a:tailEnd type="oval" w="med" len="med"/>
          </a:ln>
        </p:spPr>
        <p:txBody>
          <a:bodyPr lIns="89798" tIns="44890" rIns="89798" bIns="44890" rtlCol="0" anchor="ctr"/>
          <a:lstStyle/>
          <a:p>
            <a:pPr algn="ctr" defTabSz="897890"/>
            <a:endParaRPr lang="es-SV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0" name="Textbox 1"/>
          <p:cNvSpPr/>
          <p:nvPr/>
        </p:nvSpPr>
        <p:spPr>
          <a:xfrm>
            <a:off x="6014932" y="1567647"/>
            <a:ext cx="1133877" cy="275323"/>
          </a:xfrm>
          <a:prstGeom prst="rect">
            <a:avLst/>
          </a:prstGeom>
        </p:spPr>
        <p:txBody>
          <a:bodyPr wrap="square" lIns="89798" tIns="44890" rIns="89798" bIns="44890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1" name="70 Rectángulo redondeado"/>
          <p:cNvSpPr>
            <a:spLocks noChangeAspect="1"/>
          </p:cNvSpPr>
          <p:nvPr/>
        </p:nvSpPr>
        <p:spPr bwMode="auto">
          <a:xfrm>
            <a:off x="7225873" y="1292240"/>
            <a:ext cx="1067733" cy="106800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983" tIns="16972" rIns="33983" bIns="16972" numCol="1" spcCol="0" rtlCol="0" fromWordArt="0" anchor="ctr" anchorCtr="0" forceAA="0" compatLnSpc="1">
            <a:noAutofit/>
          </a:bodyPr>
          <a:lstStyle/>
          <a:p>
            <a:pPr algn="ctr" defTabSz="897890"/>
            <a:endParaRPr lang="es-SV" sz="700">
              <a:solidFill>
                <a:srgbClr val="FFFFF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2" name="71 Anillo"/>
          <p:cNvSpPr>
            <a:spLocks noChangeAspect="1"/>
          </p:cNvSpPr>
          <p:nvPr/>
        </p:nvSpPr>
        <p:spPr bwMode="auto">
          <a:xfrm>
            <a:off x="7385241" y="1451628"/>
            <a:ext cx="748917" cy="749231"/>
          </a:xfrm>
          <a:prstGeom prst="donut">
            <a:avLst>
              <a:gd name="adj" fmla="val 2014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3983" tIns="16972" rIns="33983" bIns="16972" numCol="1" spcCol="0" rtlCol="0" fromWordArt="0" anchor="ctr" anchorCtr="0" forceAA="0" compatLnSpc="1">
            <a:noAutofit/>
          </a:bodyPr>
          <a:lstStyle/>
          <a:p>
            <a:pPr algn="ctr" defTabSz="897890"/>
            <a:endParaRPr lang="es-SV" sz="700">
              <a:solidFill>
                <a:srgbClr val="FFFFFF"/>
              </a:solidFill>
              <a:latin typeface="Source Sans Pro" panose="020B0503030403020204" pitchFamily="34" charset="0"/>
            </a:endParaRPr>
          </a:p>
        </p:txBody>
      </p:sp>
      <p:sp>
        <p:nvSpPr>
          <p:cNvPr id="133" name="Arco de bloque 3"/>
          <p:cNvSpPr>
            <a:spLocks noChangeAspect="1"/>
          </p:cNvSpPr>
          <p:nvPr/>
        </p:nvSpPr>
        <p:spPr bwMode="auto">
          <a:xfrm flipH="1">
            <a:off x="7351194" y="1417573"/>
            <a:ext cx="817091" cy="817343"/>
          </a:xfrm>
          <a:prstGeom prst="blockArc">
            <a:avLst>
              <a:gd name="adj1" fmla="val 2175086"/>
              <a:gd name="adj2" fmla="val 16392128"/>
              <a:gd name="adj3" fmla="val 18029"/>
            </a:avLst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marL="0" lvl="1" algn="ctr" defTabSz="897890"/>
            <a:endParaRPr lang="es-SV" sz="600" b="1" dirty="0">
              <a:solidFill>
                <a:srgbClr val="FFFFF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34" name="95 Rectángulo"/>
          <p:cNvSpPr/>
          <p:nvPr/>
        </p:nvSpPr>
        <p:spPr>
          <a:xfrm>
            <a:off x="7541640" y="1699567"/>
            <a:ext cx="436112" cy="253354"/>
          </a:xfrm>
          <a:prstGeom prst="rect">
            <a:avLst/>
          </a:prstGeom>
        </p:spPr>
        <p:txBody>
          <a:bodyPr wrap="square" lIns="67292" tIns="33685" rIns="67292" bIns="33685">
            <a:spAutoFit/>
          </a:bodyPr>
          <a:lstStyle/>
          <a:p>
            <a:pPr algn="ctr" defTabSz="897890"/>
            <a:r>
              <a:rPr lang="en-US" sz="12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  <a:r>
              <a:rPr lang="en-US" sz="1200" baseline="30000" dirty="0">
                <a:solidFill>
                  <a:srgbClr val="FFFFF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% </a:t>
            </a:r>
            <a:endParaRPr lang="en-US" sz="1200" baseline="30000" dirty="0">
              <a:solidFill>
                <a:srgbClr val="FFFFF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5" name="11 Grupo"/>
          <p:cNvGrpSpPr/>
          <p:nvPr/>
        </p:nvGrpSpPr>
        <p:grpSpPr>
          <a:xfrm>
            <a:off x="48711" y="1748633"/>
            <a:ext cx="7258423" cy="3089064"/>
            <a:chOff x="-11927434" y="-7752053"/>
            <a:chExt cx="19357055" cy="8235916"/>
          </a:xfrm>
        </p:grpSpPr>
        <p:sp>
          <p:nvSpPr>
            <p:cNvPr id="215" name="214 Redondear rectángulo de esquina del mismo lado"/>
            <p:cNvSpPr/>
            <p:nvPr/>
          </p:nvSpPr>
          <p:spPr>
            <a:xfrm>
              <a:off x="-568609" y="-2506998"/>
              <a:ext cx="5340093" cy="819152"/>
            </a:xfrm>
            <a:custGeom>
              <a:avLst/>
              <a:gdLst/>
              <a:ahLst/>
              <a:cxnLst/>
              <a:rect l="l" t="t" r="r" b="b"/>
              <a:pathLst>
                <a:path w="5340093" h="819152">
                  <a:moveTo>
                    <a:pt x="366224" y="0"/>
                  </a:moveTo>
                  <a:lnTo>
                    <a:pt x="5340093" y="0"/>
                  </a:lnTo>
                  <a:lnTo>
                    <a:pt x="5340093" y="409576"/>
                  </a:lnTo>
                  <a:cubicBezTo>
                    <a:pt x="5340093" y="635779"/>
                    <a:pt x="5156720" y="819152"/>
                    <a:pt x="4930517" y="819152"/>
                  </a:cubicBezTo>
                  <a:lnTo>
                    <a:pt x="0" y="819152"/>
                  </a:lnTo>
                  <a:cubicBezTo>
                    <a:pt x="168715" y="580603"/>
                    <a:pt x="295020" y="302910"/>
                    <a:pt x="3662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212" name="211 Redondear rectángulo de esquina del mismo lado"/>
            <p:cNvSpPr/>
            <p:nvPr/>
          </p:nvSpPr>
          <p:spPr>
            <a:xfrm rot="10800000">
              <a:off x="-397571" y="-2507001"/>
              <a:ext cx="4518290" cy="533401"/>
            </a:xfrm>
            <a:custGeom>
              <a:avLst/>
              <a:gdLst/>
              <a:ahLst/>
              <a:cxnLst/>
              <a:rect l="l" t="t" r="r" b="b"/>
              <a:pathLst>
                <a:path w="4518290" h="533401">
                  <a:moveTo>
                    <a:pt x="4323104" y="533401"/>
                  </a:moveTo>
                  <a:lnTo>
                    <a:pt x="0" y="533401"/>
                  </a:lnTo>
                  <a:lnTo>
                    <a:pt x="0" y="266701"/>
                  </a:lnTo>
                  <a:cubicBezTo>
                    <a:pt x="0" y="119406"/>
                    <a:pt x="119406" y="0"/>
                    <a:pt x="266701" y="0"/>
                  </a:cubicBezTo>
                  <a:lnTo>
                    <a:pt x="4513521" y="0"/>
                  </a:lnTo>
                  <a:lnTo>
                    <a:pt x="4518290" y="481"/>
                  </a:lnTo>
                  <a:cubicBezTo>
                    <a:pt x="4432891" y="165692"/>
                    <a:pt x="4366623" y="344487"/>
                    <a:pt x="4323104" y="5334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209" name="208 Redondear rectángulo de esquina del mismo lado"/>
            <p:cNvSpPr/>
            <p:nvPr/>
          </p:nvSpPr>
          <p:spPr>
            <a:xfrm>
              <a:off x="-202384" y="-2900696"/>
              <a:ext cx="7632005" cy="393700"/>
            </a:xfrm>
            <a:custGeom>
              <a:avLst/>
              <a:gdLst/>
              <a:ahLst/>
              <a:cxnLst/>
              <a:rect l="l" t="t" r="r" b="b"/>
              <a:pathLst>
                <a:path w="9596429" h="393700">
                  <a:moveTo>
                    <a:pt x="65285" y="0"/>
                  </a:moveTo>
                  <a:lnTo>
                    <a:pt x="9399579" y="0"/>
                  </a:lnTo>
                  <a:cubicBezTo>
                    <a:pt x="9508296" y="0"/>
                    <a:pt x="9596429" y="88133"/>
                    <a:pt x="9596429" y="196850"/>
                  </a:cubicBezTo>
                  <a:lnTo>
                    <a:pt x="9596429" y="393700"/>
                  </a:lnTo>
                  <a:lnTo>
                    <a:pt x="0" y="393700"/>
                  </a:lnTo>
                  <a:cubicBezTo>
                    <a:pt x="33157" y="266890"/>
                    <a:pt x="54707" y="135160"/>
                    <a:pt x="652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4" name="73 Rectángulo redondeado"/>
            <p:cNvSpPr/>
            <p:nvPr/>
          </p:nvSpPr>
          <p:spPr>
            <a:xfrm rot="5400000">
              <a:off x="-2482982" y="-564145"/>
              <a:ext cx="678130" cy="20237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5" name="74 Rectángulo redondeado"/>
            <p:cNvSpPr/>
            <p:nvPr/>
          </p:nvSpPr>
          <p:spPr>
            <a:xfrm rot="5400000">
              <a:off x="-2223653" y="-335674"/>
              <a:ext cx="157299" cy="54006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4" name="83 Rectángulo redondeado"/>
            <p:cNvSpPr/>
            <p:nvPr/>
          </p:nvSpPr>
          <p:spPr>
            <a:xfrm rot="5400000">
              <a:off x="-741529" y="-1275944"/>
              <a:ext cx="1026182" cy="20237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5" name="84 Rectángulo redondeado"/>
            <p:cNvSpPr/>
            <p:nvPr/>
          </p:nvSpPr>
          <p:spPr>
            <a:xfrm rot="5400000">
              <a:off x="-307085" y="-873447"/>
              <a:ext cx="157299" cy="54006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3" name="72 Rectángulo redondeado"/>
            <p:cNvSpPr/>
            <p:nvPr/>
          </p:nvSpPr>
          <p:spPr>
            <a:xfrm rot="5400000">
              <a:off x="-4203390" y="-853045"/>
              <a:ext cx="157299" cy="54006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5" name="54 Redondear rectángulo de esquina del mismo lado"/>
            <p:cNvSpPr/>
            <p:nvPr/>
          </p:nvSpPr>
          <p:spPr>
            <a:xfrm>
              <a:off x="-9135061" y="-2506998"/>
              <a:ext cx="5340092" cy="819152"/>
            </a:xfrm>
            <a:custGeom>
              <a:avLst/>
              <a:gdLst/>
              <a:ahLst/>
              <a:cxnLst/>
              <a:rect l="l" t="t" r="r" b="b"/>
              <a:pathLst>
                <a:path w="5340092" h="819152">
                  <a:moveTo>
                    <a:pt x="0" y="0"/>
                  </a:moveTo>
                  <a:lnTo>
                    <a:pt x="4973868" y="0"/>
                  </a:lnTo>
                  <a:cubicBezTo>
                    <a:pt x="5045072" y="302910"/>
                    <a:pt x="5171377" y="580603"/>
                    <a:pt x="5340092" y="819152"/>
                  </a:cubicBezTo>
                  <a:lnTo>
                    <a:pt x="409576" y="819152"/>
                  </a:lnTo>
                  <a:cubicBezTo>
                    <a:pt x="183372" y="819152"/>
                    <a:pt x="0" y="635779"/>
                    <a:pt x="0" y="4095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7" name="56 Redondear rectángulo de esquina del mismo lado"/>
            <p:cNvSpPr/>
            <p:nvPr/>
          </p:nvSpPr>
          <p:spPr>
            <a:xfrm>
              <a:off x="-5512159" y="-7752053"/>
              <a:ext cx="6660741" cy="3534637"/>
            </a:xfrm>
            <a:custGeom>
              <a:avLst/>
              <a:gdLst/>
              <a:ahLst/>
              <a:cxnLst/>
              <a:rect l="l" t="t" r="r" b="b"/>
              <a:pathLst>
                <a:path w="6660741" h="3534637">
                  <a:moveTo>
                    <a:pt x="4749701" y="2957076"/>
                  </a:moveTo>
                  <a:lnTo>
                    <a:pt x="6532750" y="2957076"/>
                  </a:lnTo>
                  <a:cubicBezTo>
                    <a:pt x="6603437" y="2957076"/>
                    <a:pt x="6660741" y="3014380"/>
                    <a:pt x="6660741" y="3085067"/>
                  </a:cubicBezTo>
                  <a:lnTo>
                    <a:pt x="6660740" y="3085067"/>
                  </a:lnTo>
                  <a:cubicBezTo>
                    <a:pt x="6660740" y="3155754"/>
                    <a:pt x="6603436" y="3213058"/>
                    <a:pt x="6532749" y="3213058"/>
                  </a:cubicBezTo>
                  <a:lnTo>
                    <a:pt x="5335176" y="3213058"/>
                  </a:lnTo>
                  <a:lnTo>
                    <a:pt x="5140721" y="3534637"/>
                  </a:lnTo>
                  <a:cubicBezTo>
                    <a:pt x="5087775" y="3422536"/>
                    <a:pt x="5026545" y="3316125"/>
                    <a:pt x="4956414" y="3217435"/>
                  </a:cubicBezTo>
                  <a:lnTo>
                    <a:pt x="4954198" y="3213058"/>
                  </a:lnTo>
                  <a:lnTo>
                    <a:pt x="4953514" y="3213058"/>
                  </a:lnTo>
                  <a:cubicBezTo>
                    <a:pt x="4892834" y="3120897"/>
                    <a:pt x="4824526" y="3035335"/>
                    <a:pt x="4749701" y="2957076"/>
                  </a:cubicBezTo>
                  <a:close/>
                  <a:moveTo>
                    <a:pt x="127991" y="2957076"/>
                  </a:moveTo>
                  <a:lnTo>
                    <a:pt x="1911040" y="2957076"/>
                  </a:lnTo>
                  <a:cubicBezTo>
                    <a:pt x="1757218" y="3120698"/>
                    <a:pt x="1627159" y="3311792"/>
                    <a:pt x="1525411" y="3522785"/>
                  </a:cubicBezTo>
                  <a:lnTo>
                    <a:pt x="1338123" y="3213057"/>
                  </a:lnTo>
                  <a:lnTo>
                    <a:pt x="127991" y="3213057"/>
                  </a:lnTo>
                  <a:cubicBezTo>
                    <a:pt x="57304" y="3213057"/>
                    <a:pt x="0" y="3155754"/>
                    <a:pt x="0" y="3085067"/>
                  </a:cubicBezTo>
                  <a:cubicBezTo>
                    <a:pt x="0" y="3014380"/>
                    <a:pt x="57304" y="2957076"/>
                    <a:pt x="127991" y="2957076"/>
                  </a:cubicBezTo>
                  <a:close/>
                  <a:moveTo>
                    <a:pt x="3330371" y="0"/>
                  </a:moveTo>
                  <a:cubicBezTo>
                    <a:pt x="3396128" y="0"/>
                    <a:pt x="3449434" y="53306"/>
                    <a:pt x="3449434" y="119063"/>
                  </a:cubicBezTo>
                  <a:lnTo>
                    <a:pt x="3449433" y="2318980"/>
                  </a:lnTo>
                  <a:lnTo>
                    <a:pt x="3330370" y="2312194"/>
                  </a:lnTo>
                  <a:cubicBezTo>
                    <a:pt x="3290342" y="2312194"/>
                    <a:pt x="3250581" y="2313486"/>
                    <a:pt x="3211308" y="2318980"/>
                  </a:cubicBezTo>
                  <a:lnTo>
                    <a:pt x="3211308" y="119063"/>
                  </a:lnTo>
                  <a:cubicBezTo>
                    <a:pt x="3211308" y="53306"/>
                    <a:pt x="3264614" y="0"/>
                    <a:pt x="33303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0" name="39 Redondear rectángulo de esquina del mismo lado"/>
            <p:cNvSpPr/>
            <p:nvPr/>
          </p:nvSpPr>
          <p:spPr>
            <a:xfrm>
              <a:off x="-139990" y="-3143810"/>
              <a:ext cx="2109831" cy="275771"/>
            </a:xfrm>
            <a:custGeom>
              <a:avLst/>
              <a:gdLst/>
              <a:ahLst/>
              <a:cxnLst/>
              <a:rect l="l" t="t" r="r" b="b"/>
              <a:pathLst>
                <a:path w="2109831" h="275771">
                  <a:moveTo>
                    <a:pt x="42348" y="0"/>
                  </a:moveTo>
                  <a:lnTo>
                    <a:pt x="1971945" y="0"/>
                  </a:lnTo>
                  <a:cubicBezTo>
                    <a:pt x="2048097" y="0"/>
                    <a:pt x="2109831" y="61734"/>
                    <a:pt x="2109831" y="137886"/>
                  </a:cubicBezTo>
                  <a:cubicBezTo>
                    <a:pt x="2109831" y="183848"/>
                    <a:pt x="2109830" y="229809"/>
                    <a:pt x="2109830" y="275771"/>
                  </a:cubicBezTo>
                  <a:lnTo>
                    <a:pt x="0" y="275771"/>
                  </a:lnTo>
                  <a:cubicBezTo>
                    <a:pt x="8646" y="192751"/>
                    <a:pt x="12744" y="108351"/>
                    <a:pt x="12744" y="22870"/>
                  </a:cubicBezTo>
                  <a:cubicBezTo>
                    <a:pt x="12744" y="17283"/>
                    <a:pt x="12726" y="11701"/>
                    <a:pt x="11995" y="6128"/>
                  </a:cubicBezTo>
                  <a:cubicBezTo>
                    <a:pt x="21341" y="1206"/>
                    <a:pt x="31704" y="0"/>
                    <a:pt x="423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2" name="51 Redondear rectángulo de esquina del mismo lado"/>
            <p:cNvSpPr/>
            <p:nvPr/>
          </p:nvSpPr>
          <p:spPr>
            <a:xfrm>
              <a:off x="-11927434" y="-2900696"/>
              <a:ext cx="7766243" cy="393700"/>
            </a:xfrm>
            <a:custGeom>
              <a:avLst/>
              <a:gdLst/>
              <a:ahLst/>
              <a:cxnLst/>
              <a:rect l="l" t="t" r="r" b="b"/>
              <a:pathLst>
                <a:path w="7766243" h="393700">
                  <a:moveTo>
                    <a:pt x="196850" y="0"/>
                  </a:moveTo>
                  <a:lnTo>
                    <a:pt x="7700958" y="0"/>
                  </a:lnTo>
                  <a:cubicBezTo>
                    <a:pt x="7711536" y="135160"/>
                    <a:pt x="7733086" y="266890"/>
                    <a:pt x="7766243" y="393700"/>
                  </a:cubicBezTo>
                  <a:lnTo>
                    <a:pt x="0" y="393700"/>
                  </a:lnTo>
                  <a:lnTo>
                    <a:pt x="0" y="196850"/>
                  </a:lnTo>
                  <a:cubicBezTo>
                    <a:pt x="0" y="88133"/>
                    <a:pt x="88132" y="0"/>
                    <a:pt x="1968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3" name="52 Elipse"/>
            <p:cNvSpPr/>
            <p:nvPr/>
          </p:nvSpPr>
          <p:spPr>
            <a:xfrm>
              <a:off x="-4236331" y="-5439859"/>
              <a:ext cx="4109084" cy="46378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4" name="53 Redondear rectángulo de esquina del mismo lado"/>
            <p:cNvSpPr/>
            <p:nvPr/>
          </p:nvSpPr>
          <p:spPr>
            <a:xfrm rot="10800000">
              <a:off x="-8484299" y="-2507000"/>
              <a:ext cx="4518550" cy="533401"/>
            </a:xfrm>
            <a:custGeom>
              <a:avLst/>
              <a:gdLst/>
              <a:ahLst/>
              <a:cxnLst/>
              <a:rect l="l" t="t" r="r" b="b"/>
              <a:pathLst>
                <a:path w="4518550" h="533401">
                  <a:moveTo>
                    <a:pt x="4518548" y="533401"/>
                  </a:moveTo>
                  <a:lnTo>
                    <a:pt x="195445" y="533401"/>
                  </a:lnTo>
                  <a:cubicBezTo>
                    <a:pt x="151881" y="344303"/>
                    <a:pt x="85528" y="165342"/>
                    <a:pt x="0" y="0"/>
                  </a:cubicBezTo>
                  <a:lnTo>
                    <a:pt x="4251848" y="0"/>
                  </a:lnTo>
                  <a:cubicBezTo>
                    <a:pt x="4399144" y="0"/>
                    <a:pt x="4518550" y="119406"/>
                    <a:pt x="4518550" y="266701"/>
                  </a:cubicBezTo>
                  <a:cubicBezTo>
                    <a:pt x="4518550" y="355601"/>
                    <a:pt x="4518548" y="444501"/>
                    <a:pt x="4518548" y="533401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1" name="60 Rectángulo redondeado"/>
            <p:cNvSpPr/>
            <p:nvPr/>
          </p:nvSpPr>
          <p:spPr>
            <a:xfrm rot="5400000">
              <a:off x="-5050956" y="-684076"/>
              <a:ext cx="1024146" cy="33923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2" name="61 Rectángulo redondeado"/>
            <p:cNvSpPr/>
            <p:nvPr/>
          </p:nvSpPr>
          <p:spPr>
            <a:xfrm rot="5400000">
              <a:off x="-4209867" y="-684076"/>
              <a:ext cx="1024146" cy="33923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3" name="62 Rectángulo redondeado"/>
            <p:cNvSpPr/>
            <p:nvPr/>
          </p:nvSpPr>
          <p:spPr>
            <a:xfrm rot="5400000">
              <a:off x="-3085976" y="-197827"/>
              <a:ext cx="1024146" cy="33923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64" name="63 Rectángulo redondeado"/>
            <p:cNvSpPr/>
            <p:nvPr/>
          </p:nvSpPr>
          <p:spPr>
            <a:xfrm rot="5400000">
              <a:off x="-2244887" y="-197827"/>
              <a:ext cx="1024146" cy="33923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0" name="69 Rectángulo redondeado"/>
            <p:cNvSpPr/>
            <p:nvPr/>
          </p:nvSpPr>
          <p:spPr>
            <a:xfrm rot="5400000">
              <a:off x="-1171573" y="-684076"/>
              <a:ext cx="1024146" cy="33923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1" name="70 Rectángulo redondeado"/>
            <p:cNvSpPr/>
            <p:nvPr/>
          </p:nvSpPr>
          <p:spPr>
            <a:xfrm rot="5400000">
              <a:off x="-340009" y="-684076"/>
              <a:ext cx="1024146" cy="33923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2" name="71 Rectángulo redondeado"/>
            <p:cNvSpPr/>
            <p:nvPr/>
          </p:nvSpPr>
          <p:spPr>
            <a:xfrm rot="5400000">
              <a:off x="-4648034" y="-1265743"/>
              <a:ext cx="1046583" cy="20237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6" name="45 Elipse"/>
            <p:cNvSpPr>
              <a:spLocks noChangeAspect="1"/>
            </p:cNvSpPr>
            <p:nvPr/>
          </p:nvSpPr>
          <p:spPr>
            <a:xfrm>
              <a:off x="60469" y="-2621482"/>
              <a:ext cx="1944000" cy="19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9" name="48 Elipse"/>
            <p:cNvSpPr>
              <a:spLocks noChangeAspect="1"/>
            </p:cNvSpPr>
            <p:nvPr/>
          </p:nvSpPr>
          <p:spPr>
            <a:xfrm>
              <a:off x="2227168" y="-2621482"/>
              <a:ext cx="1944000" cy="19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5" name="44 Elipse"/>
            <p:cNvSpPr>
              <a:spLocks noChangeAspect="1"/>
            </p:cNvSpPr>
            <p:nvPr/>
          </p:nvSpPr>
          <p:spPr>
            <a:xfrm>
              <a:off x="238339" y="-2443612"/>
              <a:ext cx="1588260" cy="15882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8" name="47 Elipse"/>
            <p:cNvSpPr>
              <a:spLocks noChangeAspect="1"/>
            </p:cNvSpPr>
            <p:nvPr/>
          </p:nvSpPr>
          <p:spPr>
            <a:xfrm>
              <a:off x="2405038" y="-2443612"/>
              <a:ext cx="1588260" cy="15882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4" name="43 Elipse"/>
            <p:cNvSpPr>
              <a:spLocks noChangeAspect="1"/>
            </p:cNvSpPr>
            <p:nvPr/>
          </p:nvSpPr>
          <p:spPr>
            <a:xfrm>
              <a:off x="877538" y="-1804413"/>
              <a:ext cx="309862" cy="3098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7" name="46 Elipse"/>
            <p:cNvSpPr>
              <a:spLocks noChangeAspect="1"/>
            </p:cNvSpPr>
            <p:nvPr/>
          </p:nvSpPr>
          <p:spPr>
            <a:xfrm>
              <a:off x="3044237" y="-1804413"/>
              <a:ext cx="309862" cy="3098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3" name="42 Elipse"/>
            <p:cNvSpPr>
              <a:spLocks noChangeAspect="1"/>
            </p:cNvSpPr>
            <p:nvPr/>
          </p:nvSpPr>
          <p:spPr>
            <a:xfrm>
              <a:off x="-6370158" y="-2621482"/>
              <a:ext cx="1944000" cy="19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1" name="50 Elipse"/>
            <p:cNvSpPr>
              <a:spLocks noChangeAspect="1"/>
            </p:cNvSpPr>
            <p:nvPr/>
          </p:nvSpPr>
          <p:spPr>
            <a:xfrm>
              <a:off x="-8494129" y="-2621482"/>
              <a:ext cx="1944000" cy="194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50" name="49 Elipse"/>
            <p:cNvSpPr>
              <a:spLocks noChangeAspect="1"/>
            </p:cNvSpPr>
            <p:nvPr/>
          </p:nvSpPr>
          <p:spPr>
            <a:xfrm>
              <a:off x="-8316259" y="-2443612"/>
              <a:ext cx="1588260" cy="15882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2" name="41 Elipse"/>
            <p:cNvSpPr>
              <a:spLocks noChangeAspect="1"/>
            </p:cNvSpPr>
            <p:nvPr/>
          </p:nvSpPr>
          <p:spPr>
            <a:xfrm>
              <a:off x="-6192288" y="-2443612"/>
              <a:ext cx="1588260" cy="158826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39" name="38 Elipse"/>
            <p:cNvSpPr>
              <a:spLocks noChangeAspect="1"/>
            </p:cNvSpPr>
            <p:nvPr/>
          </p:nvSpPr>
          <p:spPr>
            <a:xfrm>
              <a:off x="-7677060" y="-1804413"/>
              <a:ext cx="309862" cy="3098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41" name="40 Elipse"/>
            <p:cNvSpPr>
              <a:spLocks noChangeAspect="1"/>
            </p:cNvSpPr>
            <p:nvPr/>
          </p:nvSpPr>
          <p:spPr>
            <a:xfrm>
              <a:off x="-5553089" y="-1804413"/>
              <a:ext cx="309862" cy="30986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38" name="38 Elipse"/>
            <p:cNvSpPr/>
            <p:nvPr/>
          </p:nvSpPr>
          <p:spPr>
            <a:xfrm>
              <a:off x="-4156624" y="-5449232"/>
              <a:ext cx="3949670" cy="3515525"/>
            </a:xfrm>
            <a:custGeom>
              <a:avLst/>
              <a:gdLst/>
              <a:ahLst/>
              <a:cxnLst/>
              <a:rect l="l" t="t" r="r" b="b"/>
              <a:pathLst>
                <a:path w="3949670" h="3515525">
                  <a:moveTo>
                    <a:pt x="1974835" y="0"/>
                  </a:moveTo>
                  <a:cubicBezTo>
                    <a:pt x="2978922" y="0"/>
                    <a:pt x="3810083" y="797975"/>
                    <a:pt x="3949670" y="1837955"/>
                  </a:cubicBezTo>
                  <a:cubicBezTo>
                    <a:pt x="3810047" y="2787214"/>
                    <a:pt x="2978901" y="3515525"/>
                    <a:pt x="1974835" y="3515525"/>
                  </a:cubicBezTo>
                  <a:cubicBezTo>
                    <a:pt x="970769" y="3515525"/>
                    <a:pt x="139623" y="2787214"/>
                    <a:pt x="0" y="1837955"/>
                  </a:cubicBezTo>
                  <a:cubicBezTo>
                    <a:pt x="139587" y="797975"/>
                    <a:pt x="970748" y="0"/>
                    <a:pt x="1974835" y="0"/>
                  </a:cubicBezTo>
                  <a:close/>
                </a:path>
              </a:pathLst>
            </a:custGeom>
            <a:solidFill>
              <a:schemeClr val="accent2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37" name="36 Elipse"/>
            <p:cNvSpPr/>
            <p:nvPr/>
          </p:nvSpPr>
          <p:spPr>
            <a:xfrm>
              <a:off x="-2761444" y="-2756139"/>
              <a:ext cx="1238249" cy="12587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7" name="96 Rectángulo redondeado"/>
            <p:cNvSpPr/>
            <p:nvPr/>
          </p:nvSpPr>
          <p:spPr>
            <a:xfrm rot="5400000">
              <a:off x="-4450603" y="-1463171"/>
              <a:ext cx="651724" cy="202377"/>
            </a:xfrm>
            <a:prstGeom prst="roundRect">
              <a:avLst>
                <a:gd name="adj" fmla="val 0"/>
              </a:avLst>
            </a:prstGeom>
            <a:solidFill>
              <a:schemeClr val="accent2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8" name="97 Rectángulo redondeado"/>
            <p:cNvSpPr/>
            <p:nvPr/>
          </p:nvSpPr>
          <p:spPr>
            <a:xfrm rot="5400000">
              <a:off x="-2357387" y="-689739"/>
              <a:ext cx="426943" cy="20237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9" name="98 Rectángulo redondeado"/>
            <p:cNvSpPr/>
            <p:nvPr/>
          </p:nvSpPr>
          <p:spPr>
            <a:xfrm rot="5400000">
              <a:off x="-554299" y="-1463172"/>
              <a:ext cx="651724" cy="202377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6" name="85 Rectángulo"/>
            <p:cNvSpPr/>
            <p:nvPr/>
          </p:nvSpPr>
          <p:spPr>
            <a:xfrm>
              <a:off x="-2726371" y="-4131343"/>
              <a:ext cx="547647" cy="40197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7" name="86 Rectángulo"/>
            <p:cNvSpPr/>
            <p:nvPr/>
          </p:nvSpPr>
          <p:spPr>
            <a:xfrm>
              <a:off x="-2134056" y="-4131343"/>
              <a:ext cx="547647" cy="401972"/>
            </a:xfrm>
            <a:prstGeom prst="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8" name="42 Rectángulo"/>
            <p:cNvSpPr/>
            <p:nvPr/>
          </p:nvSpPr>
          <p:spPr>
            <a:xfrm>
              <a:off x="-3529352" y="-4131343"/>
              <a:ext cx="758313" cy="690058"/>
            </a:xfrm>
            <a:custGeom>
              <a:avLst/>
              <a:gdLst>
                <a:gd name="connsiteX0" fmla="*/ 315347 w 758313"/>
                <a:gd name="connsiteY0" fmla="*/ 4763 h 690058"/>
                <a:gd name="connsiteX1" fmla="*/ 758313 w 758313"/>
                <a:gd name="connsiteY1" fmla="*/ 0 h 690058"/>
                <a:gd name="connsiteX2" fmla="*/ 758313 w 758313"/>
                <a:gd name="connsiteY2" fmla="*/ 401972 h 690058"/>
                <a:gd name="connsiteX3" fmla="*/ 559444 w 758313"/>
                <a:gd name="connsiteY3" fmla="*/ 401972 h 690058"/>
                <a:gd name="connsiteX4" fmla="*/ 297316 w 758313"/>
                <a:gd name="connsiteY4" fmla="*/ 690058 h 690058"/>
                <a:gd name="connsiteX5" fmla="*/ 0 w 758313"/>
                <a:gd name="connsiteY5" fmla="*/ 419531 h 690058"/>
                <a:gd name="connsiteX6" fmla="*/ 381407 w 758313"/>
                <a:gd name="connsiteY6" fmla="*/ 355 h 690058"/>
                <a:gd name="connsiteX7" fmla="*/ 382022 w 758313"/>
                <a:gd name="connsiteY7" fmla="*/ 915 h 690058"/>
                <a:gd name="connsiteX8" fmla="*/ 315347 w 758313"/>
                <a:gd name="connsiteY8" fmla="*/ 4763 h 690058"/>
                <a:gd name="connsiteX0-1" fmla="*/ 429647 w 758313"/>
                <a:gd name="connsiteY0-2" fmla="*/ 0 h 844839"/>
                <a:gd name="connsiteX1-3" fmla="*/ 758313 w 758313"/>
                <a:gd name="connsiteY1-4" fmla="*/ 154781 h 844839"/>
                <a:gd name="connsiteX2-5" fmla="*/ 758313 w 758313"/>
                <a:gd name="connsiteY2-6" fmla="*/ 556753 h 844839"/>
                <a:gd name="connsiteX3-7" fmla="*/ 559444 w 758313"/>
                <a:gd name="connsiteY3-8" fmla="*/ 556753 h 844839"/>
                <a:gd name="connsiteX4-9" fmla="*/ 297316 w 758313"/>
                <a:gd name="connsiteY4-10" fmla="*/ 844839 h 844839"/>
                <a:gd name="connsiteX5-11" fmla="*/ 0 w 758313"/>
                <a:gd name="connsiteY5-12" fmla="*/ 574312 h 844839"/>
                <a:gd name="connsiteX6-13" fmla="*/ 381407 w 758313"/>
                <a:gd name="connsiteY6-14" fmla="*/ 155136 h 844839"/>
                <a:gd name="connsiteX7-15" fmla="*/ 382022 w 758313"/>
                <a:gd name="connsiteY7-16" fmla="*/ 155696 h 844839"/>
                <a:gd name="connsiteX8-17" fmla="*/ 429647 w 758313"/>
                <a:gd name="connsiteY8-18" fmla="*/ 0 h 844839"/>
                <a:gd name="connsiteX0-19" fmla="*/ 382022 w 758313"/>
                <a:gd name="connsiteY0-20" fmla="*/ 30401 h 719544"/>
                <a:gd name="connsiteX1-21" fmla="*/ 758313 w 758313"/>
                <a:gd name="connsiteY1-22" fmla="*/ 29486 h 719544"/>
                <a:gd name="connsiteX2-23" fmla="*/ 758313 w 758313"/>
                <a:gd name="connsiteY2-24" fmla="*/ 431458 h 719544"/>
                <a:gd name="connsiteX3-25" fmla="*/ 559444 w 758313"/>
                <a:gd name="connsiteY3-26" fmla="*/ 431458 h 719544"/>
                <a:gd name="connsiteX4-27" fmla="*/ 297316 w 758313"/>
                <a:gd name="connsiteY4-28" fmla="*/ 719544 h 719544"/>
                <a:gd name="connsiteX5-29" fmla="*/ 0 w 758313"/>
                <a:gd name="connsiteY5-30" fmla="*/ 449017 h 719544"/>
                <a:gd name="connsiteX6-31" fmla="*/ 381407 w 758313"/>
                <a:gd name="connsiteY6-32" fmla="*/ 29841 h 719544"/>
                <a:gd name="connsiteX7-33" fmla="*/ 382022 w 758313"/>
                <a:gd name="connsiteY7-34" fmla="*/ 30401 h 719544"/>
                <a:gd name="connsiteX0-35" fmla="*/ 382022 w 758313"/>
                <a:gd name="connsiteY0-36" fmla="*/ 915 h 690058"/>
                <a:gd name="connsiteX1-37" fmla="*/ 758313 w 758313"/>
                <a:gd name="connsiteY1-38" fmla="*/ 0 h 690058"/>
                <a:gd name="connsiteX2-39" fmla="*/ 758313 w 758313"/>
                <a:gd name="connsiteY2-40" fmla="*/ 401972 h 690058"/>
                <a:gd name="connsiteX3-41" fmla="*/ 559444 w 758313"/>
                <a:gd name="connsiteY3-42" fmla="*/ 401972 h 690058"/>
                <a:gd name="connsiteX4-43" fmla="*/ 297316 w 758313"/>
                <a:gd name="connsiteY4-44" fmla="*/ 690058 h 690058"/>
                <a:gd name="connsiteX5-45" fmla="*/ 0 w 758313"/>
                <a:gd name="connsiteY5-46" fmla="*/ 419531 h 690058"/>
                <a:gd name="connsiteX6-47" fmla="*/ 381407 w 758313"/>
                <a:gd name="connsiteY6-48" fmla="*/ 355 h 690058"/>
                <a:gd name="connsiteX7-49" fmla="*/ 382022 w 758313"/>
                <a:gd name="connsiteY7-50" fmla="*/ 915 h 690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58313" h="690058">
                  <a:moveTo>
                    <a:pt x="382022" y="915"/>
                  </a:moveTo>
                  <a:lnTo>
                    <a:pt x="758313" y="0"/>
                  </a:lnTo>
                  <a:lnTo>
                    <a:pt x="758313" y="401972"/>
                  </a:lnTo>
                  <a:lnTo>
                    <a:pt x="559444" y="401972"/>
                  </a:lnTo>
                  <a:lnTo>
                    <a:pt x="297316" y="690058"/>
                  </a:lnTo>
                  <a:lnTo>
                    <a:pt x="0" y="419531"/>
                  </a:lnTo>
                  <a:lnTo>
                    <a:pt x="381407" y="355"/>
                  </a:lnTo>
                  <a:lnTo>
                    <a:pt x="382022" y="915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96" name="42 Rectángulo"/>
            <p:cNvSpPr/>
            <p:nvPr/>
          </p:nvSpPr>
          <p:spPr>
            <a:xfrm flipH="1">
              <a:off x="-1563197" y="-4131343"/>
              <a:ext cx="758313" cy="690058"/>
            </a:xfrm>
            <a:custGeom>
              <a:avLst/>
              <a:gdLst>
                <a:gd name="connsiteX0" fmla="*/ 315347 w 758313"/>
                <a:gd name="connsiteY0" fmla="*/ 4763 h 690058"/>
                <a:gd name="connsiteX1" fmla="*/ 758313 w 758313"/>
                <a:gd name="connsiteY1" fmla="*/ 0 h 690058"/>
                <a:gd name="connsiteX2" fmla="*/ 758313 w 758313"/>
                <a:gd name="connsiteY2" fmla="*/ 401972 h 690058"/>
                <a:gd name="connsiteX3" fmla="*/ 559444 w 758313"/>
                <a:gd name="connsiteY3" fmla="*/ 401972 h 690058"/>
                <a:gd name="connsiteX4" fmla="*/ 297316 w 758313"/>
                <a:gd name="connsiteY4" fmla="*/ 690058 h 690058"/>
                <a:gd name="connsiteX5" fmla="*/ 0 w 758313"/>
                <a:gd name="connsiteY5" fmla="*/ 419531 h 690058"/>
                <a:gd name="connsiteX6" fmla="*/ 381407 w 758313"/>
                <a:gd name="connsiteY6" fmla="*/ 355 h 690058"/>
                <a:gd name="connsiteX7" fmla="*/ 382022 w 758313"/>
                <a:gd name="connsiteY7" fmla="*/ 915 h 690058"/>
                <a:gd name="connsiteX8" fmla="*/ 315347 w 758313"/>
                <a:gd name="connsiteY8" fmla="*/ 4763 h 690058"/>
                <a:gd name="connsiteX0-1" fmla="*/ 429647 w 758313"/>
                <a:gd name="connsiteY0-2" fmla="*/ 0 h 844839"/>
                <a:gd name="connsiteX1-3" fmla="*/ 758313 w 758313"/>
                <a:gd name="connsiteY1-4" fmla="*/ 154781 h 844839"/>
                <a:gd name="connsiteX2-5" fmla="*/ 758313 w 758313"/>
                <a:gd name="connsiteY2-6" fmla="*/ 556753 h 844839"/>
                <a:gd name="connsiteX3-7" fmla="*/ 559444 w 758313"/>
                <a:gd name="connsiteY3-8" fmla="*/ 556753 h 844839"/>
                <a:gd name="connsiteX4-9" fmla="*/ 297316 w 758313"/>
                <a:gd name="connsiteY4-10" fmla="*/ 844839 h 844839"/>
                <a:gd name="connsiteX5-11" fmla="*/ 0 w 758313"/>
                <a:gd name="connsiteY5-12" fmla="*/ 574312 h 844839"/>
                <a:gd name="connsiteX6-13" fmla="*/ 381407 w 758313"/>
                <a:gd name="connsiteY6-14" fmla="*/ 155136 h 844839"/>
                <a:gd name="connsiteX7-15" fmla="*/ 382022 w 758313"/>
                <a:gd name="connsiteY7-16" fmla="*/ 155696 h 844839"/>
                <a:gd name="connsiteX8-17" fmla="*/ 429647 w 758313"/>
                <a:gd name="connsiteY8-18" fmla="*/ 0 h 844839"/>
                <a:gd name="connsiteX0-19" fmla="*/ 382022 w 758313"/>
                <a:gd name="connsiteY0-20" fmla="*/ 30401 h 719544"/>
                <a:gd name="connsiteX1-21" fmla="*/ 758313 w 758313"/>
                <a:gd name="connsiteY1-22" fmla="*/ 29486 h 719544"/>
                <a:gd name="connsiteX2-23" fmla="*/ 758313 w 758313"/>
                <a:gd name="connsiteY2-24" fmla="*/ 431458 h 719544"/>
                <a:gd name="connsiteX3-25" fmla="*/ 559444 w 758313"/>
                <a:gd name="connsiteY3-26" fmla="*/ 431458 h 719544"/>
                <a:gd name="connsiteX4-27" fmla="*/ 297316 w 758313"/>
                <a:gd name="connsiteY4-28" fmla="*/ 719544 h 719544"/>
                <a:gd name="connsiteX5-29" fmla="*/ 0 w 758313"/>
                <a:gd name="connsiteY5-30" fmla="*/ 449017 h 719544"/>
                <a:gd name="connsiteX6-31" fmla="*/ 381407 w 758313"/>
                <a:gd name="connsiteY6-32" fmla="*/ 29841 h 719544"/>
                <a:gd name="connsiteX7-33" fmla="*/ 382022 w 758313"/>
                <a:gd name="connsiteY7-34" fmla="*/ 30401 h 719544"/>
                <a:gd name="connsiteX0-35" fmla="*/ 382022 w 758313"/>
                <a:gd name="connsiteY0-36" fmla="*/ 915 h 690058"/>
                <a:gd name="connsiteX1-37" fmla="*/ 758313 w 758313"/>
                <a:gd name="connsiteY1-38" fmla="*/ 0 h 690058"/>
                <a:gd name="connsiteX2-39" fmla="*/ 758313 w 758313"/>
                <a:gd name="connsiteY2-40" fmla="*/ 401972 h 690058"/>
                <a:gd name="connsiteX3-41" fmla="*/ 559444 w 758313"/>
                <a:gd name="connsiteY3-42" fmla="*/ 401972 h 690058"/>
                <a:gd name="connsiteX4-43" fmla="*/ 297316 w 758313"/>
                <a:gd name="connsiteY4-44" fmla="*/ 690058 h 690058"/>
                <a:gd name="connsiteX5-45" fmla="*/ 0 w 758313"/>
                <a:gd name="connsiteY5-46" fmla="*/ 419531 h 690058"/>
                <a:gd name="connsiteX6-47" fmla="*/ 381407 w 758313"/>
                <a:gd name="connsiteY6-48" fmla="*/ 355 h 690058"/>
                <a:gd name="connsiteX7-49" fmla="*/ 382022 w 758313"/>
                <a:gd name="connsiteY7-50" fmla="*/ 915 h 6900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758313" h="690058">
                  <a:moveTo>
                    <a:pt x="382022" y="915"/>
                  </a:moveTo>
                  <a:lnTo>
                    <a:pt x="758313" y="0"/>
                  </a:lnTo>
                  <a:lnTo>
                    <a:pt x="758313" y="401972"/>
                  </a:lnTo>
                  <a:lnTo>
                    <a:pt x="559444" y="401972"/>
                  </a:lnTo>
                  <a:lnTo>
                    <a:pt x="297316" y="690058"/>
                  </a:lnTo>
                  <a:lnTo>
                    <a:pt x="0" y="419531"/>
                  </a:lnTo>
                  <a:lnTo>
                    <a:pt x="381407" y="355"/>
                  </a:lnTo>
                  <a:lnTo>
                    <a:pt x="382022" y="915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206" name="205 Redondear rectángulo de esquina del mismo lado"/>
            <p:cNvSpPr/>
            <p:nvPr/>
          </p:nvSpPr>
          <p:spPr>
            <a:xfrm>
              <a:off x="-6361992" y="-3143810"/>
              <a:ext cx="2138405" cy="275771"/>
            </a:xfrm>
            <a:custGeom>
              <a:avLst/>
              <a:gdLst/>
              <a:ahLst/>
              <a:cxnLst/>
              <a:rect l="l" t="t" r="r" b="b"/>
              <a:pathLst>
                <a:path w="2138405" h="275771">
                  <a:moveTo>
                    <a:pt x="137886" y="0"/>
                  </a:moveTo>
                  <a:lnTo>
                    <a:pt x="2099366" y="0"/>
                  </a:lnTo>
                  <a:lnTo>
                    <a:pt x="2126440" y="5466"/>
                  </a:lnTo>
                  <a:lnTo>
                    <a:pt x="2125661" y="22870"/>
                  </a:lnTo>
                  <a:cubicBezTo>
                    <a:pt x="2125661" y="108351"/>
                    <a:pt x="2129759" y="192751"/>
                    <a:pt x="2138405" y="275771"/>
                  </a:cubicBezTo>
                  <a:lnTo>
                    <a:pt x="0" y="275771"/>
                  </a:lnTo>
                  <a:lnTo>
                    <a:pt x="0" y="137886"/>
                  </a:lnTo>
                  <a:cubicBezTo>
                    <a:pt x="0" y="61734"/>
                    <a:pt x="61734" y="0"/>
                    <a:pt x="1378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97890"/>
              <a:endParaRPr lang="es-SV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50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50" fill="hold">
                                          <p:stCondLst>
                                            <p:cond delay="1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50" fill="hold">
                                          <p:stCondLst>
                                            <p:cond delay="19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50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7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00" grpId="0"/>
      <p:bldP spid="7" grpId="0" animBg="1"/>
      <p:bldP spid="123" grpId="0" animBg="1"/>
      <p:bldP spid="125" grpId="0"/>
      <p:bldP spid="126" grpId="0" animBg="1"/>
      <p:bldP spid="127" grpId="0"/>
      <p:bldP spid="128" grpId="0"/>
      <p:bldP spid="129" grpId="0" animBg="1"/>
      <p:bldP spid="130" grpId="0"/>
      <p:bldP spid="131" grpId="0" animBg="1"/>
      <p:bldP spid="132" grpId="0" animBg="1"/>
      <p:bldP spid="133" grpId="0" animBg="1"/>
      <p:bldP spid="1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35"/>
          <p:cNvGrpSpPr/>
          <p:nvPr/>
        </p:nvGrpSpPr>
        <p:grpSpPr>
          <a:xfrm>
            <a:off x="3476306" y="1421114"/>
            <a:ext cx="2533683" cy="2523843"/>
            <a:chOff x="12895386" y="-62366"/>
            <a:chExt cx="2208955" cy="2199699"/>
          </a:xfrm>
          <a:solidFill>
            <a:schemeClr val="accent1"/>
          </a:solidFill>
        </p:grpSpPr>
        <p:sp>
          <p:nvSpPr>
            <p:cNvPr id="937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8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9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0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1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2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3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4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5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6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7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8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9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0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1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2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3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4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5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6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7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8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9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0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1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2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3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4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5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6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7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8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9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0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1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2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3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4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5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6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7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8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9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0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1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2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3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4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5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6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7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8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9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0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1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2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3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4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5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" name="组合 995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grpFill/>
          </p:grpSpPr>
          <p:sp>
            <p:nvSpPr>
              <p:cNvPr id="997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8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9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0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1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2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3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4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5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6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7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8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9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0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1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2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3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4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697"/>
          <p:cNvGrpSpPr/>
          <p:nvPr/>
        </p:nvGrpSpPr>
        <p:grpSpPr>
          <a:xfrm>
            <a:off x="1620516" y="966871"/>
            <a:ext cx="1656716" cy="1650283"/>
            <a:chOff x="12895386" y="-62366"/>
            <a:chExt cx="2208955" cy="2199698"/>
          </a:xfrm>
        </p:grpSpPr>
        <p:sp>
          <p:nvSpPr>
            <p:cNvPr id="572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2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3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4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5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6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7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8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9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0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1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2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3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4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5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6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7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8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9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0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1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2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3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4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5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6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7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8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9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0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1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2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3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4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5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6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7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8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9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0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1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2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3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4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5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6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7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8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9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0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1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2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3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4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5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6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7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8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7" name="组合 668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670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1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2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3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4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5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6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7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8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9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0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1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2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3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4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5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6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7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3909975" y="1837622"/>
            <a:ext cx="2049244" cy="2436851"/>
            <a:chOff x="5213299" y="2449407"/>
            <a:chExt cx="2732325" cy="3248132"/>
          </a:xfrm>
          <a:solidFill>
            <a:schemeClr val="accent1"/>
          </a:solidFill>
        </p:grpSpPr>
        <p:sp>
          <p:nvSpPr>
            <p:cNvPr id="244" name="任意多边形 243"/>
            <p:cNvSpPr/>
            <p:nvPr/>
          </p:nvSpPr>
          <p:spPr>
            <a:xfrm rot="1380000" flipV="1">
              <a:off x="5802420" y="3478636"/>
              <a:ext cx="302146" cy="25200"/>
            </a:xfrm>
            <a:custGeom>
              <a:avLst/>
              <a:gdLst>
                <a:gd name="connsiteX0" fmla="*/ 0 w 302146"/>
                <a:gd name="connsiteY0" fmla="*/ 25200 h 25200"/>
                <a:gd name="connsiteX1" fmla="*/ 301589 w 302146"/>
                <a:gd name="connsiteY1" fmla="*/ 25200 h 25200"/>
                <a:gd name="connsiteX2" fmla="*/ 302146 w 302146"/>
                <a:gd name="connsiteY2" fmla="*/ 0 h 25200"/>
                <a:gd name="connsiteX3" fmla="*/ 4393 w 302146"/>
                <a:gd name="connsiteY3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146" h="25200">
                  <a:moveTo>
                    <a:pt x="0" y="25200"/>
                  </a:moveTo>
                  <a:lnTo>
                    <a:pt x="301589" y="25200"/>
                  </a:lnTo>
                  <a:lnTo>
                    <a:pt x="302146" y="0"/>
                  </a:lnTo>
                  <a:lnTo>
                    <a:pt x="439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3" name="任意多边形 242"/>
            <p:cNvSpPr/>
            <p:nvPr/>
          </p:nvSpPr>
          <p:spPr>
            <a:xfrm rot="1380000" flipV="1">
              <a:off x="5804624" y="3469385"/>
              <a:ext cx="310959" cy="25200"/>
            </a:xfrm>
            <a:custGeom>
              <a:avLst/>
              <a:gdLst>
                <a:gd name="connsiteX0" fmla="*/ 0 w 310959"/>
                <a:gd name="connsiteY0" fmla="*/ 25200 h 25200"/>
                <a:gd name="connsiteX1" fmla="*/ 310400 w 310959"/>
                <a:gd name="connsiteY1" fmla="*/ 25200 h 25200"/>
                <a:gd name="connsiteX2" fmla="*/ 310959 w 310959"/>
                <a:gd name="connsiteY2" fmla="*/ 0 h 25200"/>
                <a:gd name="connsiteX3" fmla="*/ 4394 w 310959"/>
                <a:gd name="connsiteY3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959" h="25200">
                  <a:moveTo>
                    <a:pt x="0" y="25200"/>
                  </a:moveTo>
                  <a:lnTo>
                    <a:pt x="310400" y="25200"/>
                  </a:lnTo>
                  <a:lnTo>
                    <a:pt x="310959" y="0"/>
                  </a:lnTo>
                  <a:lnTo>
                    <a:pt x="439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4" name="Freeform 1004"/>
            <p:cNvSpPr/>
            <p:nvPr/>
          </p:nvSpPr>
          <p:spPr bwMode="auto">
            <a:xfrm>
              <a:off x="6781910" y="4334382"/>
              <a:ext cx="394096" cy="364449"/>
            </a:xfrm>
            <a:custGeom>
              <a:avLst/>
              <a:gdLst>
                <a:gd name="T0" fmla="*/ 95 w 95"/>
                <a:gd name="T1" fmla="*/ 26 h 78"/>
                <a:gd name="T2" fmla="*/ 17 w 95"/>
                <a:gd name="T3" fmla="*/ 78 h 78"/>
                <a:gd name="T4" fmla="*/ 0 w 95"/>
                <a:gd name="T5" fmla="*/ 54 h 78"/>
                <a:gd name="T6" fmla="*/ 78 w 95"/>
                <a:gd name="T7" fmla="*/ 0 h 78"/>
                <a:gd name="T8" fmla="*/ 95 w 95"/>
                <a:gd name="T9" fmla="*/ 26 h 78"/>
                <a:gd name="connsiteX0" fmla="*/ 10381 w 10381"/>
                <a:gd name="connsiteY0" fmla="*/ 3333 h 10000"/>
                <a:gd name="connsiteX1" fmla="*/ 2170 w 10381"/>
                <a:gd name="connsiteY1" fmla="*/ 10000 h 10000"/>
                <a:gd name="connsiteX2" fmla="*/ 0 w 10381"/>
                <a:gd name="connsiteY2" fmla="*/ 6000 h 10000"/>
                <a:gd name="connsiteX3" fmla="*/ 8592 w 10381"/>
                <a:gd name="connsiteY3" fmla="*/ 0 h 10000"/>
                <a:gd name="connsiteX4" fmla="*/ 10381 w 10381"/>
                <a:gd name="connsiteY4" fmla="*/ 3333 h 10000"/>
                <a:gd name="connsiteX0-1" fmla="*/ 10381 w 10381"/>
                <a:gd name="connsiteY0-2" fmla="*/ 3333 h 11153"/>
                <a:gd name="connsiteX1-3" fmla="*/ 2932 w 10381"/>
                <a:gd name="connsiteY1-4" fmla="*/ 11153 h 11153"/>
                <a:gd name="connsiteX2-5" fmla="*/ 0 w 10381"/>
                <a:gd name="connsiteY2-6" fmla="*/ 6000 h 11153"/>
                <a:gd name="connsiteX3-7" fmla="*/ 8592 w 10381"/>
                <a:gd name="connsiteY3-8" fmla="*/ 0 h 11153"/>
                <a:gd name="connsiteX4-9" fmla="*/ 10381 w 10381"/>
                <a:gd name="connsiteY4-10" fmla="*/ 3333 h 11153"/>
                <a:gd name="connsiteX0-11" fmla="*/ 10381 w 10381"/>
                <a:gd name="connsiteY0-12" fmla="*/ 3948 h 11768"/>
                <a:gd name="connsiteX1-13" fmla="*/ 2932 w 10381"/>
                <a:gd name="connsiteY1-14" fmla="*/ 11768 h 11768"/>
                <a:gd name="connsiteX2-15" fmla="*/ 0 w 10381"/>
                <a:gd name="connsiteY2-16" fmla="*/ 6615 h 11768"/>
                <a:gd name="connsiteX3-17" fmla="*/ 8211 w 10381"/>
                <a:gd name="connsiteY3-18" fmla="*/ 0 h 11768"/>
                <a:gd name="connsiteX4-19" fmla="*/ 10381 w 10381"/>
                <a:gd name="connsiteY4-20" fmla="*/ 3948 h 11768"/>
                <a:gd name="connsiteX0-21" fmla="*/ 10508 w 10508"/>
                <a:gd name="connsiteY0-22" fmla="*/ 4332 h 11768"/>
                <a:gd name="connsiteX1-23" fmla="*/ 2932 w 10508"/>
                <a:gd name="connsiteY1-24" fmla="*/ 11768 h 11768"/>
                <a:gd name="connsiteX2-25" fmla="*/ 0 w 10508"/>
                <a:gd name="connsiteY2-26" fmla="*/ 6615 h 11768"/>
                <a:gd name="connsiteX3-27" fmla="*/ 8211 w 10508"/>
                <a:gd name="connsiteY3-28" fmla="*/ 0 h 11768"/>
                <a:gd name="connsiteX4-29" fmla="*/ 10508 w 10508"/>
                <a:gd name="connsiteY4-30" fmla="*/ 4332 h 1176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508" h="11768">
                  <a:moveTo>
                    <a:pt x="10508" y="4332"/>
                  </a:moveTo>
                  <a:lnTo>
                    <a:pt x="2932" y="11768"/>
                  </a:lnTo>
                  <a:lnTo>
                    <a:pt x="0" y="6615"/>
                  </a:lnTo>
                  <a:lnTo>
                    <a:pt x="8211" y="0"/>
                  </a:lnTo>
                  <a:lnTo>
                    <a:pt x="10508" y="43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同心圆 165"/>
            <p:cNvSpPr>
              <a:spLocks noChangeAspect="1"/>
            </p:cNvSpPr>
            <p:nvPr/>
          </p:nvSpPr>
          <p:spPr>
            <a:xfrm>
              <a:off x="5236294" y="2460671"/>
              <a:ext cx="2213716" cy="2213717"/>
            </a:xfrm>
            <a:prstGeom prst="donut">
              <a:avLst>
                <a:gd name="adj" fmla="val 1170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组合 7"/>
            <p:cNvGrpSpPr/>
            <p:nvPr/>
          </p:nvGrpSpPr>
          <p:grpSpPr>
            <a:xfrm>
              <a:off x="5213299" y="2449407"/>
              <a:ext cx="2732325" cy="3248132"/>
              <a:chOff x="5213299" y="2449407"/>
              <a:chExt cx="2732325" cy="3248132"/>
            </a:xfrm>
            <a:grpFill/>
          </p:grpSpPr>
          <p:sp>
            <p:nvSpPr>
              <p:cNvPr id="160" name="同心圆 159"/>
              <p:cNvSpPr>
                <a:spLocks noChangeAspect="1"/>
              </p:cNvSpPr>
              <p:nvPr/>
            </p:nvSpPr>
            <p:spPr>
              <a:xfrm>
                <a:off x="5213299" y="2449407"/>
                <a:ext cx="2213716" cy="2213717"/>
              </a:xfrm>
              <a:prstGeom prst="donut">
                <a:avLst>
                  <a:gd name="adj" fmla="val 1170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Freeform 1005"/>
              <p:cNvSpPr/>
              <p:nvPr/>
            </p:nvSpPr>
            <p:spPr bwMode="auto">
              <a:xfrm>
                <a:off x="6832894" y="4420634"/>
                <a:ext cx="1112730" cy="1276905"/>
              </a:xfrm>
              <a:custGeom>
                <a:avLst/>
                <a:gdLst>
                  <a:gd name="T0" fmla="*/ 127 w 129"/>
                  <a:gd name="T1" fmla="*/ 109 h 148"/>
                  <a:gd name="T2" fmla="*/ 122 w 129"/>
                  <a:gd name="T3" fmla="*/ 122 h 148"/>
                  <a:gd name="T4" fmla="*/ 90 w 129"/>
                  <a:gd name="T5" fmla="*/ 144 h 148"/>
                  <a:gd name="T6" fmla="*/ 76 w 129"/>
                  <a:gd name="T7" fmla="*/ 144 h 148"/>
                  <a:gd name="T8" fmla="*/ 2 w 129"/>
                  <a:gd name="T9" fmla="*/ 39 h 148"/>
                  <a:gd name="T10" fmla="*/ 8 w 129"/>
                  <a:gd name="T11" fmla="*/ 26 h 148"/>
                  <a:gd name="T12" fmla="*/ 39 w 129"/>
                  <a:gd name="T13" fmla="*/ 4 h 148"/>
                  <a:gd name="T14" fmla="*/ 53 w 129"/>
                  <a:gd name="T15" fmla="*/ 3 h 148"/>
                  <a:gd name="T16" fmla="*/ 127 w 129"/>
                  <a:gd name="T17" fmla="*/ 10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48">
                    <a:moveTo>
                      <a:pt x="127" y="109"/>
                    </a:moveTo>
                    <a:cubicBezTo>
                      <a:pt x="129" y="112"/>
                      <a:pt x="127" y="118"/>
                      <a:pt x="122" y="122"/>
                    </a:cubicBezTo>
                    <a:cubicBezTo>
                      <a:pt x="90" y="144"/>
                      <a:pt x="90" y="144"/>
                      <a:pt x="90" y="144"/>
                    </a:cubicBezTo>
                    <a:cubicBezTo>
                      <a:pt x="85" y="148"/>
                      <a:pt x="78" y="148"/>
                      <a:pt x="76" y="144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0" y="35"/>
                      <a:pt x="2" y="29"/>
                      <a:pt x="8" y="26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45" y="0"/>
                      <a:pt x="51" y="0"/>
                      <a:pt x="53" y="3"/>
                    </a:cubicBezTo>
                    <a:lnTo>
                      <a:pt x="127" y="10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2" name="Freeform 1006"/>
              <p:cNvSpPr/>
              <p:nvPr/>
            </p:nvSpPr>
            <p:spPr bwMode="auto">
              <a:xfrm>
                <a:off x="7110165" y="4475359"/>
                <a:ext cx="758846" cy="1006931"/>
              </a:xfrm>
              <a:custGeom>
                <a:avLst/>
                <a:gdLst>
                  <a:gd name="T0" fmla="*/ 85 w 88"/>
                  <a:gd name="T1" fmla="*/ 102 h 117"/>
                  <a:gd name="T2" fmla="*/ 86 w 88"/>
                  <a:gd name="T3" fmla="*/ 110 h 117"/>
                  <a:gd name="T4" fmla="*/ 77 w 88"/>
                  <a:gd name="T5" fmla="*/ 116 h 117"/>
                  <a:gd name="T6" fmla="*/ 70 w 88"/>
                  <a:gd name="T7" fmla="*/ 112 h 117"/>
                  <a:gd name="T8" fmla="*/ 3 w 88"/>
                  <a:gd name="T9" fmla="*/ 15 h 117"/>
                  <a:gd name="T10" fmla="*/ 2 w 88"/>
                  <a:gd name="T11" fmla="*/ 8 h 117"/>
                  <a:gd name="T12" fmla="*/ 11 w 88"/>
                  <a:gd name="T13" fmla="*/ 1 h 117"/>
                  <a:gd name="T14" fmla="*/ 18 w 88"/>
                  <a:gd name="T15" fmla="*/ 5 h 117"/>
                  <a:gd name="T16" fmla="*/ 85 w 88"/>
                  <a:gd name="T17" fmla="*/ 10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17">
                    <a:moveTo>
                      <a:pt x="85" y="102"/>
                    </a:moveTo>
                    <a:cubicBezTo>
                      <a:pt x="87" y="105"/>
                      <a:pt x="88" y="108"/>
                      <a:pt x="86" y="110"/>
                    </a:cubicBezTo>
                    <a:cubicBezTo>
                      <a:pt x="77" y="116"/>
                      <a:pt x="77" y="116"/>
                      <a:pt x="77" y="116"/>
                    </a:cubicBezTo>
                    <a:cubicBezTo>
                      <a:pt x="75" y="117"/>
                      <a:pt x="72" y="115"/>
                      <a:pt x="70" y="112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1" y="12"/>
                      <a:pt x="0" y="9"/>
                      <a:pt x="2" y="8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5" y="2"/>
                      <a:pt x="18" y="5"/>
                    </a:cubicBezTo>
                    <a:lnTo>
                      <a:pt x="85" y="10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任意多边形 198"/>
              <p:cNvSpPr>
                <a:spLocks noChangeAspect="1"/>
              </p:cNvSpPr>
              <p:nvPr/>
            </p:nvSpPr>
            <p:spPr>
              <a:xfrm rot="20820000">
                <a:off x="5587245" y="2975568"/>
                <a:ext cx="584161" cy="825724"/>
              </a:xfrm>
              <a:custGeom>
                <a:avLst/>
                <a:gdLst>
                  <a:gd name="connsiteX0" fmla="*/ 447381 w 493988"/>
                  <a:gd name="connsiteY0" fmla="*/ 3147 h 698262"/>
                  <a:gd name="connsiteX1" fmla="*/ 493988 w 493988"/>
                  <a:gd name="connsiteY1" fmla="*/ 72000 h 698262"/>
                  <a:gd name="connsiteX2" fmla="*/ 487452 w 493988"/>
                  <a:gd name="connsiteY2" fmla="*/ 99189 h 698262"/>
                  <a:gd name="connsiteX3" fmla="*/ 486398 w 493988"/>
                  <a:gd name="connsiteY3" fmla="*/ 100530 h 698262"/>
                  <a:gd name="connsiteX4" fmla="*/ 486397 w 493988"/>
                  <a:gd name="connsiteY4" fmla="*/ 100532 h 698262"/>
                  <a:gd name="connsiteX5" fmla="*/ 486290 w 493988"/>
                  <a:gd name="connsiteY5" fmla="*/ 100956 h 698262"/>
                  <a:gd name="connsiteX6" fmla="*/ 468653 w 493988"/>
                  <a:gd name="connsiteY6" fmla="*/ 123191 h 698262"/>
                  <a:gd name="connsiteX7" fmla="*/ 462838 w 493988"/>
                  <a:gd name="connsiteY7" fmla="*/ 125907 h 698262"/>
                  <a:gd name="connsiteX8" fmla="*/ 463425 w 493988"/>
                  <a:gd name="connsiteY8" fmla="*/ 127876 h 698262"/>
                  <a:gd name="connsiteX9" fmla="*/ 456048 w 493988"/>
                  <a:gd name="connsiteY9" fmla="*/ 130166 h 698262"/>
                  <a:gd name="connsiteX10" fmla="*/ 456046 w 493988"/>
                  <a:gd name="connsiteY10" fmla="*/ 130167 h 698262"/>
                  <a:gd name="connsiteX11" fmla="*/ 447381 w 493988"/>
                  <a:gd name="connsiteY11" fmla="*/ 135831 h 698262"/>
                  <a:gd name="connsiteX12" fmla="*/ 428776 w 493988"/>
                  <a:gd name="connsiteY12" fmla="*/ 141816 h 698262"/>
                  <a:gd name="connsiteX13" fmla="*/ 428774 w 493988"/>
                  <a:gd name="connsiteY13" fmla="*/ 141817 h 698262"/>
                  <a:gd name="connsiteX14" fmla="*/ 428764 w 493988"/>
                  <a:gd name="connsiteY14" fmla="*/ 141820 h 698262"/>
                  <a:gd name="connsiteX15" fmla="*/ 421271 w 493988"/>
                  <a:gd name="connsiteY15" fmla="*/ 145320 h 698262"/>
                  <a:gd name="connsiteX16" fmla="*/ 421084 w 493988"/>
                  <a:gd name="connsiteY16" fmla="*/ 145308 h 698262"/>
                  <a:gd name="connsiteX17" fmla="*/ 314848 w 493988"/>
                  <a:gd name="connsiteY17" fmla="*/ 209763 h 698262"/>
                  <a:gd name="connsiteX18" fmla="*/ 174165 w 493988"/>
                  <a:gd name="connsiteY18" fmla="*/ 399517 h 698262"/>
                  <a:gd name="connsiteX19" fmla="*/ 173152 w 493988"/>
                  <a:gd name="connsiteY19" fmla="*/ 402674 h 698262"/>
                  <a:gd name="connsiteX20" fmla="*/ 171825 w 493988"/>
                  <a:gd name="connsiteY20" fmla="*/ 402674 h 698262"/>
                  <a:gd name="connsiteX21" fmla="*/ 146693 w 493988"/>
                  <a:gd name="connsiteY21" fmla="*/ 470054 h 698262"/>
                  <a:gd name="connsiteX22" fmla="*/ 135332 w 493988"/>
                  <a:gd name="connsiteY22" fmla="*/ 593793 h 698262"/>
                  <a:gd name="connsiteX23" fmla="*/ 135425 w 493988"/>
                  <a:gd name="connsiteY23" fmla="*/ 593956 h 698262"/>
                  <a:gd name="connsiteX24" fmla="*/ 135564 w 493988"/>
                  <a:gd name="connsiteY24" fmla="*/ 602225 h 698262"/>
                  <a:gd name="connsiteX25" fmla="*/ 135566 w 493988"/>
                  <a:gd name="connsiteY25" fmla="*/ 602235 h 698262"/>
                  <a:gd name="connsiteX26" fmla="*/ 135566 w 493988"/>
                  <a:gd name="connsiteY26" fmla="*/ 602238 h 698262"/>
                  <a:gd name="connsiteX27" fmla="*/ 138343 w 493988"/>
                  <a:gd name="connsiteY27" fmla="*/ 621583 h 698262"/>
                  <a:gd name="connsiteX28" fmla="*/ 137050 w 493988"/>
                  <a:gd name="connsiteY28" fmla="*/ 631854 h 698262"/>
                  <a:gd name="connsiteX29" fmla="*/ 137050 w 493988"/>
                  <a:gd name="connsiteY29" fmla="*/ 631857 h 698262"/>
                  <a:gd name="connsiteX30" fmla="*/ 138226 w 493988"/>
                  <a:gd name="connsiteY30" fmla="*/ 639491 h 698262"/>
                  <a:gd name="connsiteX31" fmla="*/ 136199 w 493988"/>
                  <a:gd name="connsiteY31" fmla="*/ 639826 h 698262"/>
                  <a:gd name="connsiteX32" fmla="*/ 136307 w 493988"/>
                  <a:gd name="connsiteY32" fmla="*/ 646243 h 698262"/>
                  <a:gd name="connsiteX33" fmla="*/ 124053 w 493988"/>
                  <a:gd name="connsiteY33" fmla="*/ 671843 h 698262"/>
                  <a:gd name="connsiteX34" fmla="*/ 123719 w 493988"/>
                  <a:gd name="connsiteY34" fmla="*/ 672125 h 698262"/>
                  <a:gd name="connsiteX35" fmla="*/ 123718 w 493988"/>
                  <a:gd name="connsiteY35" fmla="*/ 672126 h 698262"/>
                  <a:gd name="connsiteX36" fmla="*/ 122975 w 493988"/>
                  <a:gd name="connsiteY36" fmla="*/ 673662 h 698262"/>
                  <a:gd name="connsiteX37" fmla="*/ 101403 w 493988"/>
                  <a:gd name="connsiteY37" fmla="*/ 691455 h 698262"/>
                  <a:gd name="connsiteX38" fmla="*/ 19087 w 493988"/>
                  <a:gd name="connsiteY38" fmla="*/ 679748 h 698262"/>
                  <a:gd name="connsiteX39" fmla="*/ 7031 w 493988"/>
                  <a:gd name="connsiteY39" fmla="*/ 661231 h 698262"/>
                  <a:gd name="connsiteX40" fmla="*/ 7031 w 493988"/>
                  <a:gd name="connsiteY40" fmla="*/ 661230 h 698262"/>
                  <a:gd name="connsiteX41" fmla="*/ 6590 w 493988"/>
                  <a:gd name="connsiteY41" fmla="*/ 661303 h 698262"/>
                  <a:gd name="connsiteX42" fmla="*/ 6481 w 493988"/>
                  <a:gd name="connsiteY42" fmla="*/ 660386 h 698262"/>
                  <a:gd name="connsiteX43" fmla="*/ 6482 w 493988"/>
                  <a:gd name="connsiteY43" fmla="*/ 660387 h 698262"/>
                  <a:gd name="connsiteX44" fmla="*/ 6101 w 493988"/>
                  <a:gd name="connsiteY44" fmla="*/ 657169 h 698262"/>
                  <a:gd name="connsiteX45" fmla="*/ 6100 w 493988"/>
                  <a:gd name="connsiteY45" fmla="*/ 657168 h 698262"/>
                  <a:gd name="connsiteX46" fmla="*/ 6481 w 493988"/>
                  <a:gd name="connsiteY46" fmla="*/ 660386 h 698262"/>
                  <a:gd name="connsiteX47" fmla="*/ 5127 w 493988"/>
                  <a:gd name="connsiteY47" fmla="*/ 658305 h 698262"/>
                  <a:gd name="connsiteX48" fmla="*/ 4132 w 493988"/>
                  <a:gd name="connsiteY48" fmla="*/ 644651 h 698262"/>
                  <a:gd name="connsiteX49" fmla="*/ 6000 w 493988"/>
                  <a:gd name="connsiteY49" fmla="*/ 657081 h 698262"/>
                  <a:gd name="connsiteX50" fmla="*/ 4132 w 493988"/>
                  <a:gd name="connsiteY50" fmla="*/ 644652 h 698262"/>
                  <a:gd name="connsiteX51" fmla="*/ 2440 w 493988"/>
                  <a:gd name="connsiteY51" fmla="*/ 621428 h 698262"/>
                  <a:gd name="connsiteX52" fmla="*/ 45329 w 493988"/>
                  <a:gd name="connsiteY52" fmla="*/ 495005 h 698262"/>
                  <a:gd name="connsiteX53" fmla="*/ 59041 w 493988"/>
                  <a:gd name="connsiteY53" fmla="*/ 492962 h 698262"/>
                  <a:gd name="connsiteX54" fmla="*/ 59039 w 493988"/>
                  <a:gd name="connsiteY54" fmla="*/ 492961 h 698262"/>
                  <a:gd name="connsiteX55" fmla="*/ 45328 w 493988"/>
                  <a:gd name="connsiteY55" fmla="*/ 495005 h 698262"/>
                  <a:gd name="connsiteX56" fmla="*/ 2439 w 493988"/>
                  <a:gd name="connsiteY56" fmla="*/ 621428 h 698262"/>
                  <a:gd name="connsiteX57" fmla="*/ 4131 w 493988"/>
                  <a:gd name="connsiteY57" fmla="*/ 644651 h 698262"/>
                  <a:gd name="connsiteX58" fmla="*/ 1325 w 493988"/>
                  <a:gd name="connsiteY58" fmla="*/ 625975 h 698262"/>
                  <a:gd name="connsiteX59" fmla="*/ 2397 w 493988"/>
                  <a:gd name="connsiteY59" fmla="*/ 610638 h 698262"/>
                  <a:gd name="connsiteX60" fmla="*/ 660 w 493988"/>
                  <a:gd name="connsiteY60" fmla="*/ 595993 h 698262"/>
                  <a:gd name="connsiteX61" fmla="*/ 44504 w 493988"/>
                  <a:gd name="connsiteY61" fmla="*/ 358798 h 698262"/>
                  <a:gd name="connsiteX62" fmla="*/ 56589 w 493988"/>
                  <a:gd name="connsiteY62" fmla="*/ 335428 h 698262"/>
                  <a:gd name="connsiteX63" fmla="*/ 60314 w 493988"/>
                  <a:gd name="connsiteY63" fmla="*/ 336288 h 698262"/>
                  <a:gd name="connsiteX64" fmla="*/ 97161 w 493988"/>
                  <a:gd name="connsiteY64" fmla="*/ 264637 h 698262"/>
                  <a:gd name="connsiteX65" fmla="*/ 364024 w 493988"/>
                  <a:gd name="connsiteY65" fmla="*/ 23301 h 698262"/>
                  <a:gd name="connsiteX66" fmla="*/ 377949 w 493988"/>
                  <a:gd name="connsiteY66" fmla="*/ 18442 h 698262"/>
                  <a:gd name="connsiteX67" fmla="*/ 391264 w 493988"/>
                  <a:gd name="connsiteY67" fmla="*/ 10755 h 698262"/>
                  <a:gd name="connsiteX68" fmla="*/ 409280 w 493988"/>
                  <a:gd name="connsiteY68" fmla="*/ 5090 h 698262"/>
                  <a:gd name="connsiteX69" fmla="*/ 387665 w 493988"/>
                  <a:gd name="connsiteY69" fmla="*/ 13750 h 698262"/>
                  <a:gd name="connsiteX70" fmla="*/ 292838 w 493988"/>
                  <a:gd name="connsiteY70" fmla="*/ 107718 h 698262"/>
                  <a:gd name="connsiteX71" fmla="*/ 297012 w 493988"/>
                  <a:gd name="connsiteY71" fmla="*/ 120938 h 698262"/>
                  <a:gd name="connsiteX72" fmla="*/ 297013 w 493988"/>
                  <a:gd name="connsiteY72" fmla="*/ 120939 h 698262"/>
                  <a:gd name="connsiteX73" fmla="*/ 292839 w 493988"/>
                  <a:gd name="connsiteY73" fmla="*/ 107719 h 698262"/>
                  <a:gd name="connsiteX74" fmla="*/ 387666 w 493988"/>
                  <a:gd name="connsiteY74" fmla="*/ 13751 h 698262"/>
                  <a:gd name="connsiteX75" fmla="*/ 409281 w 493988"/>
                  <a:gd name="connsiteY75" fmla="*/ 5091 h 698262"/>
                  <a:gd name="connsiteX76" fmla="*/ 421271 w 493988"/>
                  <a:gd name="connsiteY76" fmla="*/ 1321 h 698262"/>
                  <a:gd name="connsiteX77" fmla="*/ 409280 w 493988"/>
                  <a:gd name="connsiteY77" fmla="*/ 5091 h 698262"/>
                  <a:gd name="connsiteX78" fmla="*/ 421988 w 493988"/>
                  <a:gd name="connsiteY78" fmla="*/ 0 h 698262"/>
                  <a:gd name="connsiteX79" fmla="*/ 424452 w 493988"/>
                  <a:gd name="connsiteY79" fmla="*/ 305 h 698262"/>
                  <a:gd name="connsiteX80" fmla="*/ 421393 w 493988"/>
                  <a:gd name="connsiteY80" fmla="*/ 1373 h 698262"/>
                  <a:gd name="connsiteX81" fmla="*/ 421394 w 493988"/>
                  <a:gd name="connsiteY81" fmla="*/ 1373 h 698262"/>
                  <a:gd name="connsiteX82" fmla="*/ 424453 w 493988"/>
                  <a:gd name="connsiteY82" fmla="*/ 305 h 698262"/>
                  <a:gd name="connsiteX83" fmla="*/ 424452 w 493988"/>
                  <a:gd name="connsiteY83" fmla="*/ 305 h 698262"/>
                  <a:gd name="connsiteX84" fmla="*/ 425324 w 493988"/>
                  <a:gd name="connsiteY84" fmla="*/ 1 h 698262"/>
                  <a:gd name="connsiteX85" fmla="*/ 425452 w 493988"/>
                  <a:gd name="connsiteY85" fmla="*/ 429 h 698262"/>
                  <a:gd name="connsiteX86" fmla="*/ 425453 w 493988"/>
                  <a:gd name="connsiteY86" fmla="*/ 429 h 698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493988" h="698262">
                    <a:moveTo>
                      <a:pt x="447381" y="3147"/>
                    </a:moveTo>
                    <a:cubicBezTo>
                      <a:pt x="472346" y="13240"/>
                      <a:pt x="493988" y="42176"/>
                      <a:pt x="493988" y="72000"/>
                    </a:cubicBezTo>
                    <a:cubicBezTo>
                      <a:pt x="493988" y="81941"/>
                      <a:pt x="491583" y="91040"/>
                      <a:pt x="487452" y="99189"/>
                    </a:cubicBezTo>
                    <a:lnTo>
                      <a:pt x="486398" y="100530"/>
                    </a:lnTo>
                    <a:lnTo>
                      <a:pt x="486397" y="100532"/>
                    </a:lnTo>
                    <a:lnTo>
                      <a:pt x="486290" y="100956"/>
                    </a:lnTo>
                    <a:cubicBezTo>
                      <a:pt x="481911" y="109353"/>
                      <a:pt x="475757" y="116850"/>
                      <a:pt x="468653" y="123191"/>
                    </a:cubicBezTo>
                    <a:lnTo>
                      <a:pt x="462838" y="125907"/>
                    </a:lnTo>
                    <a:lnTo>
                      <a:pt x="463425" y="127876"/>
                    </a:lnTo>
                    <a:lnTo>
                      <a:pt x="456048" y="130166"/>
                    </a:lnTo>
                    <a:lnTo>
                      <a:pt x="456046" y="130167"/>
                    </a:lnTo>
                    <a:lnTo>
                      <a:pt x="447381" y="135831"/>
                    </a:lnTo>
                    <a:lnTo>
                      <a:pt x="428776" y="141816"/>
                    </a:lnTo>
                    <a:lnTo>
                      <a:pt x="428774" y="141817"/>
                    </a:lnTo>
                    <a:lnTo>
                      <a:pt x="428764" y="141820"/>
                    </a:lnTo>
                    <a:lnTo>
                      <a:pt x="421271" y="145320"/>
                    </a:lnTo>
                    <a:lnTo>
                      <a:pt x="421084" y="145308"/>
                    </a:lnTo>
                    <a:lnTo>
                      <a:pt x="314848" y="209763"/>
                    </a:lnTo>
                    <a:cubicBezTo>
                      <a:pt x="253713" y="260217"/>
                      <a:pt x="205046" y="325240"/>
                      <a:pt x="174165" y="399517"/>
                    </a:cubicBezTo>
                    <a:lnTo>
                      <a:pt x="173152" y="402674"/>
                    </a:lnTo>
                    <a:lnTo>
                      <a:pt x="171825" y="402674"/>
                    </a:lnTo>
                    <a:lnTo>
                      <a:pt x="146693" y="470054"/>
                    </a:lnTo>
                    <a:lnTo>
                      <a:pt x="135332" y="593793"/>
                    </a:lnTo>
                    <a:lnTo>
                      <a:pt x="135425" y="593956"/>
                    </a:lnTo>
                    <a:lnTo>
                      <a:pt x="135564" y="602225"/>
                    </a:lnTo>
                    <a:lnTo>
                      <a:pt x="135566" y="602235"/>
                    </a:lnTo>
                    <a:lnTo>
                      <a:pt x="135566" y="602238"/>
                    </a:lnTo>
                    <a:lnTo>
                      <a:pt x="138343" y="621583"/>
                    </a:lnTo>
                    <a:lnTo>
                      <a:pt x="137050" y="631854"/>
                    </a:lnTo>
                    <a:lnTo>
                      <a:pt x="137050" y="631857"/>
                    </a:lnTo>
                    <a:lnTo>
                      <a:pt x="138226" y="639491"/>
                    </a:lnTo>
                    <a:lnTo>
                      <a:pt x="136199" y="639826"/>
                    </a:lnTo>
                    <a:lnTo>
                      <a:pt x="136307" y="646243"/>
                    </a:lnTo>
                    <a:cubicBezTo>
                      <a:pt x="133722" y="655408"/>
                      <a:pt x="129681" y="664226"/>
                      <a:pt x="124053" y="671843"/>
                    </a:cubicBezTo>
                    <a:lnTo>
                      <a:pt x="123719" y="672125"/>
                    </a:lnTo>
                    <a:lnTo>
                      <a:pt x="123718" y="672126"/>
                    </a:lnTo>
                    <a:lnTo>
                      <a:pt x="122975" y="673662"/>
                    </a:lnTo>
                    <a:cubicBezTo>
                      <a:pt x="117462" y="680947"/>
                      <a:pt x="110338" y="687097"/>
                      <a:pt x="101403" y="691455"/>
                    </a:cubicBezTo>
                    <a:cubicBezTo>
                      <a:pt x="74597" y="704529"/>
                      <a:pt x="39103" y="697762"/>
                      <a:pt x="19087" y="679748"/>
                    </a:cubicBezTo>
                    <a:lnTo>
                      <a:pt x="7031" y="661231"/>
                    </a:lnTo>
                    <a:lnTo>
                      <a:pt x="7031" y="661230"/>
                    </a:lnTo>
                    <a:lnTo>
                      <a:pt x="6590" y="661303"/>
                    </a:lnTo>
                    <a:lnTo>
                      <a:pt x="6481" y="660386"/>
                    </a:lnTo>
                    <a:lnTo>
                      <a:pt x="6482" y="660387"/>
                    </a:lnTo>
                    <a:lnTo>
                      <a:pt x="6101" y="657169"/>
                    </a:lnTo>
                    <a:lnTo>
                      <a:pt x="6100" y="657168"/>
                    </a:lnTo>
                    <a:lnTo>
                      <a:pt x="6481" y="660386"/>
                    </a:lnTo>
                    <a:lnTo>
                      <a:pt x="5127" y="658305"/>
                    </a:lnTo>
                    <a:lnTo>
                      <a:pt x="4132" y="644651"/>
                    </a:lnTo>
                    <a:lnTo>
                      <a:pt x="6000" y="657081"/>
                    </a:lnTo>
                    <a:lnTo>
                      <a:pt x="4132" y="644652"/>
                    </a:lnTo>
                    <a:lnTo>
                      <a:pt x="2440" y="621428"/>
                    </a:lnTo>
                    <a:cubicBezTo>
                      <a:pt x="4056" y="574981"/>
                      <a:pt x="18523" y="508079"/>
                      <a:pt x="45329" y="495005"/>
                    </a:cubicBezTo>
                    <a:lnTo>
                      <a:pt x="59041" y="492962"/>
                    </a:lnTo>
                    <a:lnTo>
                      <a:pt x="59039" y="492961"/>
                    </a:lnTo>
                    <a:cubicBezTo>
                      <a:pt x="54393" y="492245"/>
                      <a:pt x="49795" y="492826"/>
                      <a:pt x="45328" y="495005"/>
                    </a:cubicBezTo>
                    <a:cubicBezTo>
                      <a:pt x="18522" y="508079"/>
                      <a:pt x="4055" y="574981"/>
                      <a:pt x="2439" y="621428"/>
                    </a:cubicBezTo>
                    <a:lnTo>
                      <a:pt x="4131" y="644651"/>
                    </a:lnTo>
                    <a:lnTo>
                      <a:pt x="1325" y="625975"/>
                    </a:lnTo>
                    <a:lnTo>
                      <a:pt x="2397" y="610638"/>
                    </a:lnTo>
                    <a:lnTo>
                      <a:pt x="660" y="595993"/>
                    </a:lnTo>
                    <a:cubicBezTo>
                      <a:pt x="-3659" y="515550"/>
                      <a:pt x="13456" y="434397"/>
                      <a:pt x="44504" y="358798"/>
                    </a:cubicBezTo>
                    <a:lnTo>
                      <a:pt x="56589" y="335428"/>
                    </a:lnTo>
                    <a:lnTo>
                      <a:pt x="60314" y="336288"/>
                    </a:lnTo>
                    <a:lnTo>
                      <a:pt x="97161" y="264637"/>
                    </a:lnTo>
                    <a:cubicBezTo>
                      <a:pt x="161147" y="161493"/>
                      <a:pt x="252733" y="70373"/>
                      <a:pt x="364024" y="23301"/>
                    </a:cubicBezTo>
                    <a:lnTo>
                      <a:pt x="377949" y="18442"/>
                    </a:lnTo>
                    <a:lnTo>
                      <a:pt x="391264" y="10755"/>
                    </a:lnTo>
                    <a:lnTo>
                      <a:pt x="409280" y="5090"/>
                    </a:lnTo>
                    <a:lnTo>
                      <a:pt x="387665" y="13750"/>
                    </a:lnTo>
                    <a:cubicBezTo>
                      <a:pt x="346627" y="35563"/>
                      <a:pt x="292838" y="77894"/>
                      <a:pt x="292838" y="107718"/>
                    </a:cubicBezTo>
                    <a:cubicBezTo>
                      <a:pt x="292838" y="112689"/>
                      <a:pt x="294332" y="117076"/>
                      <a:pt x="297012" y="120938"/>
                    </a:cubicBezTo>
                    <a:lnTo>
                      <a:pt x="297013" y="120939"/>
                    </a:lnTo>
                    <a:lnTo>
                      <a:pt x="292839" y="107719"/>
                    </a:lnTo>
                    <a:cubicBezTo>
                      <a:pt x="292839" y="77895"/>
                      <a:pt x="346628" y="35564"/>
                      <a:pt x="387666" y="13751"/>
                    </a:cubicBezTo>
                    <a:lnTo>
                      <a:pt x="409281" y="5091"/>
                    </a:lnTo>
                    <a:lnTo>
                      <a:pt x="421271" y="1321"/>
                    </a:lnTo>
                    <a:lnTo>
                      <a:pt x="409280" y="5091"/>
                    </a:lnTo>
                    <a:lnTo>
                      <a:pt x="421988" y="0"/>
                    </a:lnTo>
                    <a:lnTo>
                      <a:pt x="424452" y="305"/>
                    </a:lnTo>
                    <a:lnTo>
                      <a:pt x="421393" y="1373"/>
                    </a:lnTo>
                    <a:lnTo>
                      <a:pt x="421394" y="1373"/>
                    </a:lnTo>
                    <a:lnTo>
                      <a:pt x="424453" y="305"/>
                    </a:lnTo>
                    <a:lnTo>
                      <a:pt x="424452" y="305"/>
                    </a:lnTo>
                    <a:lnTo>
                      <a:pt x="425324" y="1"/>
                    </a:lnTo>
                    <a:lnTo>
                      <a:pt x="425452" y="429"/>
                    </a:lnTo>
                    <a:lnTo>
                      <a:pt x="425453" y="4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07" name="文本框 206"/>
          <p:cNvSpPr txBox="1"/>
          <p:nvPr/>
        </p:nvSpPr>
        <p:spPr>
          <a:xfrm>
            <a:off x="7164288" y="4118828"/>
            <a:ext cx="149542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6388943" y="1310516"/>
            <a:ext cx="149542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0" name="文本框 229"/>
          <p:cNvSpPr txBox="1"/>
          <p:nvPr/>
        </p:nvSpPr>
        <p:spPr>
          <a:xfrm>
            <a:off x="2087724" y="2714672"/>
            <a:ext cx="149542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6"/>
          <p:cNvGrpSpPr/>
          <p:nvPr/>
        </p:nvGrpSpPr>
        <p:grpSpPr>
          <a:xfrm>
            <a:off x="1479774" y="1556965"/>
            <a:ext cx="6270899" cy="1676693"/>
            <a:chOff x="1973032" y="2075312"/>
            <a:chExt cx="8361198" cy="2234901"/>
          </a:xfrm>
        </p:grpSpPr>
        <p:sp>
          <p:nvSpPr>
            <p:cNvPr id="238" name="任意多边形 237"/>
            <p:cNvSpPr/>
            <p:nvPr/>
          </p:nvSpPr>
          <p:spPr>
            <a:xfrm rot="1380000" flipV="1">
              <a:off x="3327355" y="2911693"/>
              <a:ext cx="2517714" cy="25200"/>
            </a:xfrm>
            <a:custGeom>
              <a:avLst/>
              <a:gdLst>
                <a:gd name="connsiteX0" fmla="*/ 0 w 2517714"/>
                <a:gd name="connsiteY0" fmla="*/ 25200 h 25200"/>
                <a:gd name="connsiteX1" fmla="*/ 2513819 w 2517714"/>
                <a:gd name="connsiteY1" fmla="*/ 25200 h 25200"/>
                <a:gd name="connsiteX2" fmla="*/ 2517714 w 2517714"/>
                <a:gd name="connsiteY2" fmla="*/ 0 h 25200"/>
                <a:gd name="connsiteX3" fmla="*/ 0 w 2517714"/>
                <a:gd name="connsiteY3" fmla="*/ 0 h 2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7714" h="25200">
                  <a:moveTo>
                    <a:pt x="0" y="25200"/>
                  </a:moveTo>
                  <a:lnTo>
                    <a:pt x="2513819" y="25200"/>
                  </a:lnTo>
                  <a:lnTo>
                    <a:pt x="25177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5769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" name="组合 5"/>
            <p:cNvGrpSpPr/>
            <p:nvPr/>
          </p:nvGrpSpPr>
          <p:grpSpPr>
            <a:xfrm>
              <a:off x="1973032" y="2075312"/>
              <a:ext cx="8361198" cy="2234901"/>
              <a:chOff x="1973032" y="2075312"/>
              <a:chExt cx="8361198" cy="2234901"/>
            </a:xfrm>
          </p:grpSpPr>
          <p:sp>
            <p:nvSpPr>
              <p:cNvPr id="229" name="同心圆 228"/>
              <p:cNvSpPr>
                <a:spLocks noChangeAspect="1"/>
              </p:cNvSpPr>
              <p:nvPr/>
            </p:nvSpPr>
            <p:spPr>
              <a:xfrm>
                <a:off x="3134175" y="2253192"/>
                <a:ext cx="252000" cy="252000"/>
              </a:xfrm>
              <a:prstGeom prst="donut">
                <a:avLst>
                  <a:gd name="adj" fmla="val 32800"/>
                </a:avLst>
              </a:pr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3" name="组合 4"/>
              <p:cNvGrpSpPr/>
              <p:nvPr/>
            </p:nvGrpSpPr>
            <p:grpSpPr>
              <a:xfrm>
                <a:off x="1973032" y="2075312"/>
                <a:ext cx="8361198" cy="2234901"/>
                <a:chOff x="1973032" y="2075312"/>
                <a:chExt cx="8361198" cy="2234901"/>
              </a:xfrm>
            </p:grpSpPr>
            <p:sp>
              <p:nvSpPr>
                <p:cNvPr id="237" name="任意多边形 236"/>
                <p:cNvSpPr/>
                <p:nvPr/>
              </p:nvSpPr>
              <p:spPr>
                <a:xfrm rot="1380000" flipV="1">
                  <a:off x="3267669" y="2864187"/>
                  <a:ext cx="2509122" cy="25200"/>
                </a:xfrm>
                <a:custGeom>
                  <a:avLst/>
                  <a:gdLst>
                    <a:gd name="connsiteX0" fmla="*/ 0 w 2509122"/>
                    <a:gd name="connsiteY0" fmla="*/ 25200 h 25200"/>
                    <a:gd name="connsiteX1" fmla="*/ 2505227 w 2509122"/>
                    <a:gd name="connsiteY1" fmla="*/ 25200 h 25200"/>
                    <a:gd name="connsiteX2" fmla="*/ 2509122 w 2509122"/>
                    <a:gd name="connsiteY2" fmla="*/ 0 h 25200"/>
                    <a:gd name="connsiteX3" fmla="*/ 0 w 2509122"/>
                    <a:gd name="connsiteY3" fmla="*/ 0 h 2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09122" h="25200">
                      <a:moveTo>
                        <a:pt x="0" y="25200"/>
                      </a:moveTo>
                      <a:lnTo>
                        <a:pt x="2505227" y="25200"/>
                      </a:lnTo>
                      <a:lnTo>
                        <a:pt x="250912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98B9C"/>
                </a:solidFill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grpSp>
              <p:nvGrpSpPr>
                <p:cNvPr id="14" name="组合 222"/>
                <p:cNvGrpSpPr/>
                <p:nvPr/>
              </p:nvGrpSpPr>
              <p:grpSpPr>
                <a:xfrm rot="434561">
                  <a:off x="9153649" y="2886154"/>
                  <a:ext cx="1083431" cy="1179402"/>
                  <a:chOff x="2154434" y="4108506"/>
                  <a:chExt cx="1550791" cy="1008009"/>
                </a:xfrm>
              </p:grpSpPr>
              <p:cxnSp>
                <p:nvCxnSpPr>
                  <p:cNvPr id="224" name="直接连接符 223"/>
                  <p:cNvCxnSpPr/>
                  <p:nvPr/>
                </p:nvCxnSpPr>
                <p:spPr>
                  <a:xfrm>
                    <a:off x="2168720" y="4129146"/>
                    <a:ext cx="1536505" cy="987369"/>
                  </a:xfrm>
                  <a:prstGeom prst="line">
                    <a:avLst/>
                  </a:prstGeom>
                  <a:ln w="222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5" name="直接连接符 224"/>
                  <p:cNvCxnSpPr/>
                  <p:nvPr/>
                </p:nvCxnSpPr>
                <p:spPr>
                  <a:xfrm>
                    <a:off x="2154434" y="4108506"/>
                    <a:ext cx="1536505" cy="987369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" name="组合 219"/>
                <p:cNvGrpSpPr/>
                <p:nvPr/>
              </p:nvGrpSpPr>
              <p:grpSpPr>
                <a:xfrm rot="18483043">
                  <a:off x="6744454" y="2339571"/>
                  <a:ext cx="2183064" cy="1654546"/>
                  <a:chOff x="2154434" y="4108506"/>
                  <a:chExt cx="1550791" cy="1008009"/>
                </a:xfrm>
              </p:grpSpPr>
              <p:cxnSp>
                <p:nvCxnSpPr>
                  <p:cNvPr id="221" name="直接连接符 220"/>
                  <p:cNvCxnSpPr/>
                  <p:nvPr/>
                </p:nvCxnSpPr>
                <p:spPr>
                  <a:xfrm>
                    <a:off x="2168720" y="4129146"/>
                    <a:ext cx="1536505" cy="987369"/>
                  </a:xfrm>
                  <a:prstGeom prst="line">
                    <a:avLst/>
                  </a:prstGeom>
                  <a:ln w="222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2" name="直接连接符 221"/>
                  <p:cNvCxnSpPr/>
                  <p:nvPr/>
                </p:nvCxnSpPr>
                <p:spPr>
                  <a:xfrm>
                    <a:off x="2154434" y="4108506"/>
                    <a:ext cx="1536505" cy="987369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组合 215"/>
                <p:cNvGrpSpPr/>
                <p:nvPr/>
              </p:nvGrpSpPr>
              <p:grpSpPr>
                <a:xfrm rot="18079017">
                  <a:off x="1932565" y="2800870"/>
                  <a:ext cx="1500203" cy="353763"/>
                  <a:chOff x="2154434" y="4108506"/>
                  <a:chExt cx="1550791" cy="1008009"/>
                </a:xfrm>
              </p:grpSpPr>
              <p:cxnSp>
                <p:nvCxnSpPr>
                  <p:cNvPr id="215" name="直接连接符 214"/>
                  <p:cNvCxnSpPr/>
                  <p:nvPr/>
                </p:nvCxnSpPr>
                <p:spPr>
                  <a:xfrm>
                    <a:off x="2168720" y="4129146"/>
                    <a:ext cx="1536505" cy="987369"/>
                  </a:xfrm>
                  <a:prstGeom prst="line">
                    <a:avLst/>
                  </a:prstGeom>
                  <a:ln w="2222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2" name="直接连接符 211"/>
                  <p:cNvCxnSpPr/>
                  <p:nvPr/>
                </p:nvCxnSpPr>
                <p:spPr>
                  <a:xfrm>
                    <a:off x="2154434" y="4108506"/>
                    <a:ext cx="1536505" cy="987369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1" name="Freeform 944"/>
                <p:cNvSpPr>
                  <a:spLocks noChangeAspect="1" noEditPoints="1"/>
                </p:cNvSpPr>
                <p:nvPr/>
              </p:nvSpPr>
              <p:spPr bwMode="auto">
                <a:xfrm>
                  <a:off x="5960158" y="3196265"/>
                  <a:ext cx="719998" cy="720000"/>
                </a:xfrm>
                <a:custGeom>
                  <a:avLst/>
                  <a:gdLst>
                    <a:gd name="T0" fmla="*/ 29 w 71"/>
                    <a:gd name="T1" fmla="*/ 4 h 71"/>
                    <a:gd name="T2" fmla="*/ 28 w 71"/>
                    <a:gd name="T3" fmla="*/ 4 h 71"/>
                    <a:gd name="T4" fmla="*/ 3 w 71"/>
                    <a:gd name="T5" fmla="*/ 42 h 71"/>
                    <a:gd name="T6" fmla="*/ 42 w 71"/>
                    <a:gd name="T7" fmla="*/ 68 h 71"/>
                    <a:gd name="T8" fmla="*/ 43 w 71"/>
                    <a:gd name="T9" fmla="*/ 68 h 71"/>
                    <a:gd name="T10" fmla="*/ 68 w 71"/>
                    <a:gd name="T11" fmla="*/ 29 h 71"/>
                    <a:gd name="T12" fmla="*/ 29 w 71"/>
                    <a:gd name="T13" fmla="*/ 4 h 71"/>
                    <a:gd name="T14" fmla="*/ 33 w 71"/>
                    <a:gd name="T15" fmla="*/ 25 h 71"/>
                    <a:gd name="T16" fmla="*/ 32 w 71"/>
                    <a:gd name="T17" fmla="*/ 20 h 71"/>
                    <a:gd name="T18" fmla="*/ 33 w 71"/>
                    <a:gd name="T19" fmla="*/ 25 h 71"/>
                    <a:gd name="T20" fmla="*/ 46 w 71"/>
                    <a:gd name="T21" fmla="*/ 34 h 71"/>
                    <a:gd name="T22" fmla="*/ 38 w 71"/>
                    <a:gd name="T23" fmla="*/ 46 h 71"/>
                    <a:gd name="T24" fmla="*/ 25 w 71"/>
                    <a:gd name="T25" fmla="*/ 38 h 71"/>
                    <a:gd name="T26" fmla="*/ 33 w 71"/>
                    <a:gd name="T27" fmla="*/ 25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1" h="71">
                      <a:moveTo>
                        <a:pt x="29" y="4"/>
                      </a:moveTo>
                      <a:cubicBezTo>
                        <a:pt x="28" y="4"/>
                        <a:pt x="28" y="4"/>
                        <a:pt x="28" y="4"/>
                      </a:cubicBezTo>
                      <a:cubicBezTo>
                        <a:pt x="11" y="8"/>
                        <a:pt x="0" y="25"/>
                        <a:pt x="3" y="42"/>
                      </a:cubicBezTo>
                      <a:cubicBezTo>
                        <a:pt x="7" y="60"/>
                        <a:pt x="24" y="71"/>
                        <a:pt x="42" y="68"/>
                      </a:cubicBezTo>
                      <a:cubicBezTo>
                        <a:pt x="43" y="68"/>
                        <a:pt x="43" y="68"/>
                        <a:pt x="43" y="68"/>
                      </a:cubicBezTo>
                      <a:cubicBezTo>
                        <a:pt x="60" y="64"/>
                        <a:pt x="71" y="47"/>
                        <a:pt x="68" y="29"/>
                      </a:cubicBezTo>
                      <a:cubicBezTo>
                        <a:pt x="64" y="12"/>
                        <a:pt x="47" y="0"/>
                        <a:pt x="29" y="4"/>
                      </a:cubicBezTo>
                      <a:close/>
                      <a:moveTo>
                        <a:pt x="33" y="25"/>
                      </a:moveTo>
                      <a:cubicBezTo>
                        <a:pt x="32" y="20"/>
                        <a:pt x="32" y="20"/>
                        <a:pt x="32" y="20"/>
                      </a:cubicBez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9" y="24"/>
                        <a:pt x="45" y="28"/>
                        <a:pt x="46" y="34"/>
                      </a:cubicBezTo>
                      <a:cubicBezTo>
                        <a:pt x="47" y="39"/>
                        <a:pt x="44" y="45"/>
                        <a:pt x="38" y="46"/>
                      </a:cubicBezTo>
                      <a:cubicBezTo>
                        <a:pt x="32" y="48"/>
                        <a:pt x="26" y="44"/>
                        <a:pt x="25" y="38"/>
                      </a:cubicBezTo>
                      <a:cubicBezTo>
                        <a:pt x="24" y="32"/>
                        <a:pt x="27" y="26"/>
                        <a:pt x="33" y="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solidFill>
                    <a:schemeClr val="accent1"/>
                  </a:solidFill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6" name="同心圆 205"/>
                <p:cNvSpPr>
                  <a:spLocks noChangeAspect="1"/>
                </p:cNvSpPr>
                <p:nvPr/>
              </p:nvSpPr>
              <p:spPr>
                <a:xfrm>
                  <a:off x="10082230" y="4058213"/>
                  <a:ext cx="252000" cy="252000"/>
                </a:xfrm>
                <a:prstGeom prst="donut">
                  <a:avLst>
                    <a:gd name="adj" fmla="val 32800"/>
                  </a:avLst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8" name="同心圆 207"/>
                <p:cNvSpPr>
                  <a:spLocks noChangeAspect="1"/>
                </p:cNvSpPr>
                <p:nvPr/>
              </p:nvSpPr>
              <p:spPr>
                <a:xfrm>
                  <a:off x="9085280" y="2653302"/>
                  <a:ext cx="252000" cy="252000"/>
                </a:xfrm>
                <a:prstGeom prst="donut">
                  <a:avLst>
                    <a:gd name="adj" fmla="val 32800"/>
                  </a:avLst>
                </a:prstGeom>
                <a:solidFill>
                  <a:schemeClr val="accent4"/>
                </a:solidFill>
                <a:ln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1" name="同心圆 230"/>
                <p:cNvSpPr>
                  <a:spLocks noChangeAspect="1"/>
                </p:cNvSpPr>
                <p:nvPr/>
              </p:nvSpPr>
              <p:spPr>
                <a:xfrm>
                  <a:off x="1973032" y="3463850"/>
                  <a:ext cx="252000" cy="252000"/>
                </a:xfrm>
                <a:prstGeom prst="donut">
                  <a:avLst>
                    <a:gd name="adj" fmla="val 32800"/>
                  </a:avLst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32" name="文本框 231"/>
          <p:cNvSpPr txBox="1"/>
          <p:nvPr/>
        </p:nvSpPr>
        <p:spPr>
          <a:xfrm>
            <a:off x="1060351" y="3184612"/>
            <a:ext cx="149542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" name="Freeform 944"/>
          <p:cNvSpPr>
            <a:spLocks noChangeAspect="1" noEditPoints="1"/>
          </p:cNvSpPr>
          <p:nvPr/>
        </p:nvSpPr>
        <p:spPr bwMode="auto">
          <a:xfrm>
            <a:off x="889288" y="3679284"/>
            <a:ext cx="188999" cy="189058"/>
          </a:xfrm>
          <a:custGeom>
            <a:avLst/>
            <a:gdLst>
              <a:gd name="T0" fmla="*/ 29 w 71"/>
              <a:gd name="T1" fmla="*/ 4 h 71"/>
              <a:gd name="T2" fmla="*/ 28 w 71"/>
              <a:gd name="T3" fmla="*/ 4 h 71"/>
              <a:gd name="T4" fmla="*/ 3 w 71"/>
              <a:gd name="T5" fmla="*/ 42 h 71"/>
              <a:gd name="T6" fmla="*/ 42 w 71"/>
              <a:gd name="T7" fmla="*/ 68 h 71"/>
              <a:gd name="T8" fmla="*/ 43 w 71"/>
              <a:gd name="T9" fmla="*/ 68 h 71"/>
              <a:gd name="T10" fmla="*/ 68 w 71"/>
              <a:gd name="T11" fmla="*/ 29 h 71"/>
              <a:gd name="T12" fmla="*/ 29 w 71"/>
              <a:gd name="T13" fmla="*/ 4 h 71"/>
              <a:gd name="T14" fmla="*/ 33 w 71"/>
              <a:gd name="T15" fmla="*/ 25 h 71"/>
              <a:gd name="T16" fmla="*/ 32 w 71"/>
              <a:gd name="T17" fmla="*/ 20 h 71"/>
              <a:gd name="T18" fmla="*/ 33 w 71"/>
              <a:gd name="T19" fmla="*/ 25 h 71"/>
              <a:gd name="T20" fmla="*/ 46 w 71"/>
              <a:gd name="T21" fmla="*/ 34 h 71"/>
              <a:gd name="T22" fmla="*/ 38 w 71"/>
              <a:gd name="T23" fmla="*/ 46 h 71"/>
              <a:gd name="T24" fmla="*/ 25 w 71"/>
              <a:gd name="T25" fmla="*/ 38 h 71"/>
              <a:gd name="T26" fmla="*/ 33 w 71"/>
              <a:gd name="T27" fmla="*/ 25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1" h="71">
                <a:moveTo>
                  <a:pt x="29" y="4"/>
                </a:moveTo>
                <a:cubicBezTo>
                  <a:pt x="28" y="4"/>
                  <a:pt x="28" y="4"/>
                  <a:pt x="28" y="4"/>
                </a:cubicBezTo>
                <a:cubicBezTo>
                  <a:pt x="11" y="8"/>
                  <a:pt x="0" y="25"/>
                  <a:pt x="3" y="42"/>
                </a:cubicBezTo>
                <a:cubicBezTo>
                  <a:pt x="7" y="60"/>
                  <a:pt x="24" y="71"/>
                  <a:pt x="42" y="68"/>
                </a:cubicBezTo>
                <a:cubicBezTo>
                  <a:pt x="43" y="68"/>
                  <a:pt x="43" y="68"/>
                  <a:pt x="43" y="68"/>
                </a:cubicBezTo>
                <a:cubicBezTo>
                  <a:pt x="60" y="64"/>
                  <a:pt x="71" y="47"/>
                  <a:pt x="68" y="29"/>
                </a:cubicBezTo>
                <a:cubicBezTo>
                  <a:pt x="64" y="12"/>
                  <a:pt x="47" y="0"/>
                  <a:pt x="29" y="4"/>
                </a:cubicBezTo>
                <a:close/>
                <a:moveTo>
                  <a:pt x="33" y="25"/>
                </a:moveTo>
                <a:cubicBezTo>
                  <a:pt x="32" y="20"/>
                  <a:pt x="32" y="20"/>
                  <a:pt x="32" y="20"/>
                </a:cubicBezTo>
                <a:cubicBezTo>
                  <a:pt x="33" y="25"/>
                  <a:pt x="33" y="25"/>
                  <a:pt x="33" y="25"/>
                </a:cubicBezTo>
                <a:cubicBezTo>
                  <a:pt x="39" y="24"/>
                  <a:pt x="45" y="28"/>
                  <a:pt x="46" y="34"/>
                </a:cubicBezTo>
                <a:cubicBezTo>
                  <a:pt x="47" y="39"/>
                  <a:pt x="44" y="45"/>
                  <a:pt x="38" y="46"/>
                </a:cubicBezTo>
                <a:cubicBezTo>
                  <a:pt x="32" y="48"/>
                  <a:pt x="26" y="44"/>
                  <a:pt x="25" y="38"/>
                </a:cubicBezTo>
                <a:cubicBezTo>
                  <a:pt x="24" y="32"/>
                  <a:pt x="27" y="26"/>
                  <a:pt x="33" y="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46" name="文本框 245"/>
          <p:cNvSpPr txBox="1"/>
          <p:nvPr/>
        </p:nvSpPr>
        <p:spPr>
          <a:xfrm>
            <a:off x="1136971" y="3580725"/>
            <a:ext cx="2747387" cy="48387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组合 698"/>
          <p:cNvGrpSpPr>
            <a:grpSpLocks noChangeAspect="1"/>
          </p:cNvGrpSpPr>
          <p:nvPr/>
        </p:nvGrpSpPr>
        <p:grpSpPr>
          <a:xfrm>
            <a:off x="6461352" y="1638094"/>
            <a:ext cx="891000" cy="887543"/>
            <a:chOff x="12895386" y="-62366"/>
            <a:chExt cx="2208955" cy="2199699"/>
          </a:xfrm>
        </p:grpSpPr>
        <p:sp>
          <p:nvSpPr>
            <p:cNvPr id="700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1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2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3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4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5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6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7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8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9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0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1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2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3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4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5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6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7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8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9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0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1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2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3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4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5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6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7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8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9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0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1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2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3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4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5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6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7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8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9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0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1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2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3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4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5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6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7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8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9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0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1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2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3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4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5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6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7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8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4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8" name="组合 758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760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1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2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3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4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5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6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7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8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69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0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1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2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3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4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5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6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77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4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777"/>
          <p:cNvGrpSpPr>
            <a:grpSpLocks noChangeAspect="1"/>
          </p:cNvGrpSpPr>
          <p:nvPr/>
        </p:nvGrpSpPr>
        <p:grpSpPr>
          <a:xfrm>
            <a:off x="6780636" y="2266879"/>
            <a:ext cx="1754381" cy="1747576"/>
            <a:chOff x="12895386" y="-62366"/>
            <a:chExt cx="2208955" cy="2199699"/>
          </a:xfrm>
        </p:grpSpPr>
        <p:sp>
          <p:nvSpPr>
            <p:cNvPr id="779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0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1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2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3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4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5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6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7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8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9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0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1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2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3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4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5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6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7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8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9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0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1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2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3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4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5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6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7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8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9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0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1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2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3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4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5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6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7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8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9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0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1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2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3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4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5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6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7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8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9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0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1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2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3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4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5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6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7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3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0" name="组合 837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839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0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1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2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3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4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5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6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7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8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9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0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1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2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3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4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5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6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3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1" name="组合 856"/>
          <p:cNvGrpSpPr>
            <a:grpSpLocks noChangeAspect="1"/>
          </p:cNvGrpSpPr>
          <p:nvPr/>
        </p:nvGrpSpPr>
        <p:grpSpPr>
          <a:xfrm>
            <a:off x="1167863" y="2288896"/>
            <a:ext cx="810000" cy="806858"/>
            <a:chOff x="12895386" y="-62366"/>
            <a:chExt cx="2208955" cy="2199699"/>
          </a:xfrm>
        </p:grpSpPr>
        <p:sp>
          <p:nvSpPr>
            <p:cNvPr id="858" name="Freeform 711"/>
            <p:cNvSpPr/>
            <p:nvPr/>
          </p:nvSpPr>
          <p:spPr bwMode="auto">
            <a:xfrm>
              <a:off x="13222410" y="1838075"/>
              <a:ext cx="37022" cy="30851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3 w 5"/>
                <a:gd name="T5" fmla="*/ 4 h 4"/>
                <a:gd name="T6" fmla="*/ 5 w 5"/>
                <a:gd name="T7" fmla="*/ 3 h 4"/>
                <a:gd name="T8" fmla="*/ 4 w 5"/>
                <a:gd name="T9" fmla="*/ 1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59" name="Freeform 750"/>
            <p:cNvSpPr>
              <a:spLocks noEditPoints="1"/>
            </p:cNvSpPr>
            <p:nvPr/>
          </p:nvSpPr>
          <p:spPr bwMode="auto">
            <a:xfrm>
              <a:off x="12895386" y="-62366"/>
              <a:ext cx="2208955" cy="2199699"/>
            </a:xfrm>
            <a:custGeom>
              <a:avLst/>
              <a:gdLst>
                <a:gd name="T0" fmla="*/ 122 w 303"/>
                <a:gd name="T1" fmla="*/ 295 h 302"/>
                <a:gd name="T2" fmla="*/ 203 w 303"/>
                <a:gd name="T3" fmla="*/ 293 h 302"/>
                <a:gd name="T4" fmla="*/ 143 w 303"/>
                <a:gd name="T5" fmla="*/ 282 h 302"/>
                <a:gd name="T6" fmla="*/ 103 w 303"/>
                <a:gd name="T7" fmla="*/ 291 h 302"/>
                <a:gd name="T8" fmla="*/ 103 w 303"/>
                <a:gd name="T9" fmla="*/ 272 h 302"/>
                <a:gd name="T10" fmla="*/ 150 w 303"/>
                <a:gd name="T11" fmla="*/ 270 h 302"/>
                <a:gd name="T12" fmla="*/ 169 w 303"/>
                <a:gd name="T13" fmla="*/ 268 h 302"/>
                <a:gd name="T14" fmla="*/ 197 w 303"/>
                <a:gd name="T15" fmla="*/ 295 h 302"/>
                <a:gd name="T16" fmla="*/ 93 w 303"/>
                <a:gd name="T17" fmla="*/ 253 h 302"/>
                <a:gd name="T18" fmla="*/ 70 w 303"/>
                <a:gd name="T19" fmla="*/ 250 h 302"/>
                <a:gd name="T20" fmla="*/ 228 w 303"/>
                <a:gd name="T21" fmla="*/ 281 h 302"/>
                <a:gd name="T22" fmla="*/ 73 w 303"/>
                <a:gd name="T23" fmla="*/ 249 h 302"/>
                <a:gd name="T24" fmla="*/ 221 w 303"/>
                <a:gd name="T25" fmla="*/ 247 h 302"/>
                <a:gd name="T26" fmla="*/ 35 w 303"/>
                <a:gd name="T27" fmla="*/ 247 h 302"/>
                <a:gd name="T28" fmla="*/ 270 w 303"/>
                <a:gd name="T29" fmla="*/ 240 h 302"/>
                <a:gd name="T30" fmla="*/ 233 w 303"/>
                <a:gd name="T31" fmla="*/ 241 h 302"/>
                <a:gd name="T32" fmla="*/ 260 w 303"/>
                <a:gd name="T33" fmla="*/ 237 h 302"/>
                <a:gd name="T34" fmla="*/ 52 w 303"/>
                <a:gd name="T35" fmla="*/ 264 h 302"/>
                <a:gd name="T36" fmla="*/ 53 w 303"/>
                <a:gd name="T37" fmla="*/ 260 h 302"/>
                <a:gd name="T38" fmla="*/ 275 w 303"/>
                <a:gd name="T39" fmla="*/ 230 h 302"/>
                <a:gd name="T40" fmla="*/ 47 w 303"/>
                <a:gd name="T41" fmla="*/ 218 h 302"/>
                <a:gd name="T42" fmla="*/ 30 w 303"/>
                <a:gd name="T43" fmla="*/ 188 h 302"/>
                <a:gd name="T44" fmla="*/ 9 w 303"/>
                <a:gd name="T45" fmla="*/ 182 h 302"/>
                <a:gd name="T46" fmla="*/ 5 w 303"/>
                <a:gd name="T47" fmla="*/ 188 h 302"/>
                <a:gd name="T48" fmla="*/ 286 w 303"/>
                <a:gd name="T49" fmla="*/ 210 h 302"/>
                <a:gd name="T50" fmla="*/ 268 w 303"/>
                <a:gd name="T51" fmla="*/ 189 h 302"/>
                <a:gd name="T52" fmla="*/ 274 w 303"/>
                <a:gd name="T53" fmla="*/ 163 h 302"/>
                <a:gd name="T54" fmla="*/ 0 w 303"/>
                <a:gd name="T55" fmla="*/ 151 h 302"/>
                <a:gd name="T56" fmla="*/ 290 w 303"/>
                <a:gd name="T57" fmla="*/ 157 h 302"/>
                <a:gd name="T58" fmla="*/ 5 w 303"/>
                <a:gd name="T59" fmla="*/ 152 h 302"/>
                <a:gd name="T60" fmla="*/ 26 w 303"/>
                <a:gd name="T61" fmla="*/ 141 h 302"/>
                <a:gd name="T62" fmla="*/ 32 w 303"/>
                <a:gd name="T63" fmla="*/ 126 h 302"/>
                <a:gd name="T64" fmla="*/ 279 w 303"/>
                <a:gd name="T65" fmla="*/ 118 h 302"/>
                <a:gd name="T66" fmla="*/ 300 w 303"/>
                <a:gd name="T67" fmla="*/ 125 h 302"/>
                <a:gd name="T68" fmla="*/ 253 w 303"/>
                <a:gd name="T69" fmla="*/ 87 h 302"/>
                <a:gd name="T70" fmla="*/ 253 w 303"/>
                <a:gd name="T71" fmla="*/ 87 h 302"/>
                <a:gd name="T72" fmla="*/ 33 w 303"/>
                <a:gd name="T73" fmla="*/ 122 h 302"/>
                <a:gd name="T74" fmla="*/ 261 w 303"/>
                <a:gd name="T75" fmla="*/ 75 h 302"/>
                <a:gd name="T76" fmla="*/ 21 w 303"/>
                <a:gd name="T77" fmla="*/ 82 h 302"/>
                <a:gd name="T78" fmla="*/ 59 w 303"/>
                <a:gd name="T79" fmla="*/ 70 h 302"/>
                <a:gd name="T80" fmla="*/ 69 w 303"/>
                <a:gd name="T81" fmla="*/ 61 h 302"/>
                <a:gd name="T82" fmla="*/ 26 w 303"/>
                <a:gd name="T83" fmla="*/ 66 h 302"/>
                <a:gd name="T84" fmla="*/ 79 w 303"/>
                <a:gd name="T85" fmla="*/ 52 h 302"/>
                <a:gd name="T86" fmla="*/ 277 w 303"/>
                <a:gd name="T87" fmla="*/ 66 h 302"/>
                <a:gd name="T88" fmla="*/ 227 w 303"/>
                <a:gd name="T89" fmla="*/ 50 h 302"/>
                <a:gd name="T90" fmla="*/ 238 w 303"/>
                <a:gd name="T91" fmla="*/ 43 h 302"/>
                <a:gd name="T92" fmla="*/ 251 w 303"/>
                <a:gd name="T93" fmla="*/ 37 h 302"/>
                <a:gd name="T94" fmla="*/ 200 w 303"/>
                <a:gd name="T95" fmla="*/ 38 h 302"/>
                <a:gd name="T96" fmla="*/ 146 w 303"/>
                <a:gd name="T97" fmla="*/ 29 h 302"/>
                <a:gd name="T98" fmla="*/ 83 w 303"/>
                <a:gd name="T99" fmla="*/ 53 h 302"/>
                <a:gd name="T100" fmla="*/ 154 w 303"/>
                <a:gd name="T101" fmla="*/ 32 h 302"/>
                <a:gd name="T102" fmla="*/ 86 w 303"/>
                <a:gd name="T103" fmla="*/ 15 h 302"/>
                <a:gd name="T104" fmla="*/ 202 w 303"/>
                <a:gd name="T105" fmla="*/ 9 h 302"/>
                <a:gd name="T106" fmla="*/ 105 w 303"/>
                <a:gd name="T107" fmla="*/ 11 h 302"/>
                <a:gd name="T108" fmla="*/ 162 w 303"/>
                <a:gd name="T109" fmla="*/ 5 h 302"/>
                <a:gd name="T110" fmla="*/ 196 w 303"/>
                <a:gd name="T111" fmla="*/ 10 h 302"/>
                <a:gd name="T112" fmla="*/ 162 w 303"/>
                <a:gd name="T11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3" h="302">
                  <a:moveTo>
                    <a:pt x="122" y="295"/>
                  </a:moveTo>
                  <a:cubicBezTo>
                    <a:pt x="126" y="300"/>
                    <a:pt x="126" y="300"/>
                    <a:pt x="126" y="300"/>
                  </a:cubicBezTo>
                  <a:cubicBezTo>
                    <a:pt x="129" y="300"/>
                    <a:pt x="134" y="301"/>
                    <a:pt x="138" y="301"/>
                  </a:cubicBezTo>
                  <a:cubicBezTo>
                    <a:pt x="140" y="302"/>
                    <a:pt x="140" y="302"/>
                    <a:pt x="140" y="302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6" y="297"/>
                    <a:pt x="136" y="297"/>
                    <a:pt x="136" y="297"/>
                  </a:cubicBezTo>
                  <a:cubicBezTo>
                    <a:pt x="131" y="297"/>
                    <a:pt x="127" y="296"/>
                    <a:pt x="122" y="295"/>
                  </a:cubicBezTo>
                  <a:moveTo>
                    <a:pt x="100" y="292"/>
                  </a:moveTo>
                  <a:cubicBezTo>
                    <a:pt x="99" y="293"/>
                    <a:pt x="99" y="293"/>
                    <a:pt x="99" y="293"/>
                  </a:cubicBezTo>
                  <a:cubicBezTo>
                    <a:pt x="101" y="293"/>
                    <a:pt x="101" y="293"/>
                    <a:pt x="101" y="293"/>
                  </a:cubicBezTo>
                  <a:cubicBezTo>
                    <a:pt x="100" y="292"/>
                    <a:pt x="100" y="292"/>
                    <a:pt x="100" y="292"/>
                  </a:cubicBezTo>
                  <a:moveTo>
                    <a:pt x="211" y="285"/>
                  </a:moveTo>
                  <a:cubicBezTo>
                    <a:pt x="208" y="287"/>
                    <a:pt x="204" y="288"/>
                    <a:pt x="201" y="289"/>
                  </a:cubicBezTo>
                  <a:cubicBezTo>
                    <a:pt x="203" y="293"/>
                    <a:pt x="203" y="293"/>
                    <a:pt x="203" y="293"/>
                  </a:cubicBezTo>
                  <a:cubicBezTo>
                    <a:pt x="207" y="291"/>
                    <a:pt x="210" y="290"/>
                    <a:pt x="213" y="289"/>
                  </a:cubicBezTo>
                  <a:cubicBezTo>
                    <a:pt x="211" y="285"/>
                    <a:pt x="211" y="285"/>
                    <a:pt x="211" y="285"/>
                  </a:cubicBezTo>
                  <a:moveTo>
                    <a:pt x="143" y="282"/>
                  </a:moveTo>
                  <a:cubicBezTo>
                    <a:pt x="138" y="294"/>
                    <a:pt x="138" y="294"/>
                    <a:pt x="138" y="294"/>
                  </a:cubicBezTo>
                  <a:cubicBezTo>
                    <a:pt x="140" y="297"/>
                    <a:pt x="140" y="297"/>
                    <a:pt x="140" y="297"/>
                  </a:cubicBezTo>
                  <a:cubicBezTo>
                    <a:pt x="145" y="286"/>
                    <a:pt x="145" y="286"/>
                    <a:pt x="145" y="286"/>
                  </a:cubicBezTo>
                  <a:cubicBezTo>
                    <a:pt x="143" y="282"/>
                    <a:pt x="143" y="282"/>
                    <a:pt x="143" y="282"/>
                  </a:cubicBezTo>
                  <a:moveTo>
                    <a:pt x="223" y="279"/>
                  </a:moveTo>
                  <a:cubicBezTo>
                    <a:pt x="220" y="281"/>
                    <a:pt x="217" y="282"/>
                    <a:pt x="214" y="284"/>
                  </a:cubicBezTo>
                  <a:cubicBezTo>
                    <a:pt x="216" y="287"/>
                    <a:pt x="216" y="287"/>
                    <a:pt x="216" y="287"/>
                  </a:cubicBezTo>
                  <a:cubicBezTo>
                    <a:pt x="219" y="286"/>
                    <a:pt x="223" y="284"/>
                    <a:pt x="226" y="282"/>
                  </a:cubicBezTo>
                  <a:cubicBezTo>
                    <a:pt x="223" y="279"/>
                    <a:pt x="223" y="279"/>
                    <a:pt x="223" y="279"/>
                  </a:cubicBezTo>
                  <a:moveTo>
                    <a:pt x="103" y="272"/>
                  </a:moveTo>
                  <a:cubicBezTo>
                    <a:pt x="103" y="291"/>
                    <a:pt x="103" y="291"/>
                    <a:pt x="103" y="291"/>
                  </a:cubicBezTo>
                  <a:cubicBezTo>
                    <a:pt x="105" y="295"/>
                    <a:pt x="105" y="295"/>
                    <a:pt x="105" y="295"/>
                  </a:cubicBezTo>
                  <a:cubicBezTo>
                    <a:pt x="110" y="296"/>
                    <a:pt x="115" y="298"/>
                    <a:pt x="120" y="299"/>
                  </a:cubicBezTo>
                  <a:cubicBezTo>
                    <a:pt x="121" y="299"/>
                    <a:pt x="121" y="299"/>
                    <a:pt x="121" y="299"/>
                  </a:cubicBezTo>
                  <a:cubicBezTo>
                    <a:pt x="118" y="294"/>
                    <a:pt x="118" y="294"/>
                    <a:pt x="118" y="294"/>
                  </a:cubicBezTo>
                  <a:cubicBezTo>
                    <a:pt x="114" y="293"/>
                    <a:pt x="110" y="292"/>
                    <a:pt x="107" y="291"/>
                  </a:cubicBezTo>
                  <a:cubicBezTo>
                    <a:pt x="107" y="278"/>
                    <a:pt x="107" y="278"/>
                    <a:pt x="107" y="278"/>
                  </a:cubicBezTo>
                  <a:cubicBezTo>
                    <a:pt x="103" y="272"/>
                    <a:pt x="103" y="272"/>
                    <a:pt x="103" y="272"/>
                  </a:cubicBezTo>
                  <a:moveTo>
                    <a:pt x="150" y="270"/>
                  </a:moveTo>
                  <a:cubicBezTo>
                    <a:pt x="148" y="270"/>
                    <a:pt x="148" y="270"/>
                    <a:pt x="148" y="270"/>
                  </a:cubicBezTo>
                  <a:cubicBezTo>
                    <a:pt x="144" y="279"/>
                    <a:pt x="144" y="279"/>
                    <a:pt x="144" y="279"/>
                  </a:cubicBezTo>
                  <a:cubicBezTo>
                    <a:pt x="147" y="283"/>
                    <a:pt x="147" y="283"/>
                    <a:pt x="147" y="283"/>
                  </a:cubicBezTo>
                  <a:cubicBezTo>
                    <a:pt x="151" y="274"/>
                    <a:pt x="151" y="274"/>
                    <a:pt x="151" y="27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0" y="270"/>
                    <a:pt x="150" y="270"/>
                    <a:pt x="150" y="270"/>
                  </a:cubicBezTo>
                  <a:moveTo>
                    <a:pt x="166" y="268"/>
                  </a:moveTo>
                  <a:cubicBezTo>
                    <a:pt x="154" y="269"/>
                    <a:pt x="154" y="269"/>
                    <a:pt x="154" y="269"/>
                  </a:cubicBezTo>
                  <a:cubicBezTo>
                    <a:pt x="156" y="273"/>
                    <a:pt x="156" y="273"/>
                    <a:pt x="156" y="273"/>
                  </a:cubicBezTo>
                  <a:cubicBezTo>
                    <a:pt x="168" y="272"/>
                    <a:pt x="168" y="272"/>
                    <a:pt x="168" y="272"/>
                  </a:cubicBezTo>
                  <a:cubicBezTo>
                    <a:pt x="166" y="268"/>
                    <a:pt x="166" y="268"/>
                    <a:pt x="166" y="268"/>
                  </a:cubicBezTo>
                  <a:moveTo>
                    <a:pt x="180" y="266"/>
                  </a:moveTo>
                  <a:cubicBezTo>
                    <a:pt x="169" y="268"/>
                    <a:pt x="169" y="268"/>
                    <a:pt x="169" y="268"/>
                  </a:cubicBezTo>
                  <a:cubicBezTo>
                    <a:pt x="172" y="271"/>
                    <a:pt x="172" y="271"/>
                    <a:pt x="172" y="271"/>
                  </a:cubicBezTo>
                  <a:cubicBezTo>
                    <a:pt x="178" y="271"/>
                    <a:pt x="178" y="271"/>
                    <a:pt x="178" y="271"/>
                  </a:cubicBezTo>
                  <a:cubicBezTo>
                    <a:pt x="186" y="282"/>
                    <a:pt x="186" y="282"/>
                    <a:pt x="186" y="282"/>
                  </a:cubicBezTo>
                  <a:cubicBezTo>
                    <a:pt x="189" y="286"/>
                    <a:pt x="189" y="286"/>
                    <a:pt x="189" y="286"/>
                  </a:cubicBezTo>
                  <a:cubicBezTo>
                    <a:pt x="194" y="293"/>
                    <a:pt x="194" y="293"/>
                    <a:pt x="194" y="293"/>
                  </a:cubicBezTo>
                  <a:cubicBezTo>
                    <a:pt x="193" y="296"/>
                    <a:pt x="193" y="296"/>
                    <a:pt x="193" y="296"/>
                  </a:cubicBezTo>
                  <a:cubicBezTo>
                    <a:pt x="197" y="295"/>
                    <a:pt x="197" y="295"/>
                    <a:pt x="197" y="295"/>
                  </a:cubicBezTo>
                  <a:cubicBezTo>
                    <a:pt x="198" y="295"/>
                    <a:pt x="199" y="294"/>
                    <a:pt x="201" y="294"/>
                  </a:cubicBezTo>
                  <a:cubicBezTo>
                    <a:pt x="198" y="290"/>
                    <a:pt x="198" y="290"/>
                    <a:pt x="198" y="290"/>
                  </a:cubicBezTo>
                  <a:cubicBezTo>
                    <a:pt x="198" y="290"/>
                    <a:pt x="198" y="290"/>
                    <a:pt x="198" y="291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91" y="282"/>
                    <a:pt x="191" y="282"/>
                    <a:pt x="191" y="282"/>
                  </a:cubicBezTo>
                  <a:cubicBezTo>
                    <a:pt x="180" y="266"/>
                    <a:pt x="180" y="266"/>
                    <a:pt x="180" y="266"/>
                  </a:cubicBezTo>
                  <a:moveTo>
                    <a:pt x="93" y="253"/>
                  </a:moveTo>
                  <a:cubicBezTo>
                    <a:pt x="98" y="261"/>
                    <a:pt x="98" y="261"/>
                    <a:pt x="98" y="261"/>
                  </a:cubicBezTo>
                  <a:cubicBezTo>
                    <a:pt x="102" y="264"/>
                    <a:pt x="102" y="264"/>
                    <a:pt x="102" y="264"/>
                  </a:cubicBezTo>
                  <a:cubicBezTo>
                    <a:pt x="103" y="267"/>
                    <a:pt x="103" y="267"/>
                    <a:pt x="103" y="267"/>
                  </a:cubicBezTo>
                  <a:cubicBezTo>
                    <a:pt x="107" y="273"/>
                    <a:pt x="107" y="273"/>
                    <a:pt x="107" y="273"/>
                  </a:cubicBezTo>
                  <a:cubicBezTo>
                    <a:pt x="106" y="261"/>
                    <a:pt x="106" y="261"/>
                    <a:pt x="106" y="261"/>
                  </a:cubicBezTo>
                  <a:cubicBezTo>
                    <a:pt x="93" y="253"/>
                    <a:pt x="93" y="253"/>
                    <a:pt x="93" y="253"/>
                  </a:cubicBezTo>
                  <a:moveTo>
                    <a:pt x="70" y="250"/>
                  </a:moveTo>
                  <a:cubicBezTo>
                    <a:pt x="61" y="256"/>
                    <a:pt x="61" y="256"/>
                    <a:pt x="61" y="256"/>
                  </a:cubicBezTo>
                  <a:cubicBezTo>
                    <a:pt x="63" y="259"/>
                    <a:pt x="63" y="259"/>
                    <a:pt x="63" y="259"/>
                  </a:cubicBezTo>
                  <a:cubicBezTo>
                    <a:pt x="73" y="253"/>
                    <a:pt x="73" y="253"/>
                    <a:pt x="73" y="253"/>
                  </a:cubicBezTo>
                  <a:cubicBezTo>
                    <a:pt x="70" y="250"/>
                    <a:pt x="70" y="250"/>
                    <a:pt x="70" y="250"/>
                  </a:cubicBezTo>
                  <a:moveTo>
                    <a:pt x="219" y="249"/>
                  </a:moveTo>
                  <a:cubicBezTo>
                    <a:pt x="225" y="276"/>
                    <a:pt x="225" y="276"/>
                    <a:pt x="225" y="276"/>
                  </a:cubicBezTo>
                  <a:cubicBezTo>
                    <a:pt x="228" y="281"/>
                    <a:pt x="228" y="281"/>
                    <a:pt x="228" y="281"/>
                  </a:cubicBezTo>
                  <a:cubicBezTo>
                    <a:pt x="228" y="281"/>
                    <a:pt x="229" y="281"/>
                    <a:pt x="229" y="281"/>
                  </a:cubicBezTo>
                  <a:cubicBezTo>
                    <a:pt x="233" y="278"/>
                    <a:pt x="233" y="278"/>
                    <a:pt x="233" y="278"/>
                  </a:cubicBezTo>
                  <a:cubicBezTo>
                    <a:pt x="229" y="277"/>
                    <a:pt x="229" y="277"/>
                    <a:pt x="229" y="277"/>
                  </a:cubicBezTo>
                  <a:cubicBezTo>
                    <a:pt x="225" y="258"/>
                    <a:pt x="225" y="258"/>
                    <a:pt x="225" y="258"/>
                  </a:cubicBezTo>
                  <a:cubicBezTo>
                    <a:pt x="219" y="249"/>
                    <a:pt x="219" y="249"/>
                    <a:pt x="219" y="249"/>
                  </a:cubicBezTo>
                  <a:moveTo>
                    <a:pt x="79" y="245"/>
                  </a:moveTo>
                  <a:cubicBezTo>
                    <a:pt x="73" y="249"/>
                    <a:pt x="73" y="249"/>
                    <a:pt x="73" y="249"/>
                  </a:cubicBezTo>
                  <a:cubicBezTo>
                    <a:pt x="75" y="252"/>
                    <a:pt x="75" y="252"/>
                    <a:pt x="75" y="252"/>
                  </a:cubicBezTo>
                  <a:cubicBezTo>
                    <a:pt x="79" y="250"/>
                    <a:pt x="79" y="250"/>
                    <a:pt x="79" y="250"/>
                  </a:cubicBezTo>
                  <a:cubicBezTo>
                    <a:pt x="92" y="257"/>
                    <a:pt x="92" y="257"/>
                    <a:pt x="92" y="257"/>
                  </a:cubicBezTo>
                  <a:cubicBezTo>
                    <a:pt x="86" y="250"/>
                    <a:pt x="86" y="250"/>
                    <a:pt x="86" y="250"/>
                  </a:cubicBezTo>
                  <a:cubicBezTo>
                    <a:pt x="79" y="245"/>
                    <a:pt x="79" y="245"/>
                    <a:pt x="79" y="245"/>
                  </a:cubicBezTo>
                  <a:moveTo>
                    <a:pt x="229" y="240"/>
                  </a:moveTo>
                  <a:cubicBezTo>
                    <a:pt x="221" y="247"/>
                    <a:pt x="221" y="247"/>
                    <a:pt x="221" y="247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23" y="250"/>
                    <a:pt x="223" y="250"/>
                    <a:pt x="223" y="250"/>
                  </a:cubicBezTo>
                  <a:cubicBezTo>
                    <a:pt x="231" y="243"/>
                    <a:pt x="231" y="243"/>
                    <a:pt x="231" y="243"/>
                  </a:cubicBezTo>
                  <a:cubicBezTo>
                    <a:pt x="229" y="240"/>
                    <a:pt x="229" y="240"/>
                    <a:pt x="229" y="240"/>
                  </a:cubicBezTo>
                  <a:moveTo>
                    <a:pt x="26" y="235"/>
                  </a:moveTo>
                  <a:cubicBezTo>
                    <a:pt x="28" y="239"/>
                    <a:pt x="28" y="239"/>
                    <a:pt x="28" y="239"/>
                  </a:cubicBezTo>
                  <a:cubicBezTo>
                    <a:pt x="30" y="242"/>
                    <a:pt x="33" y="244"/>
                    <a:pt x="35" y="247"/>
                  </a:cubicBezTo>
                  <a:cubicBezTo>
                    <a:pt x="26" y="235"/>
                    <a:pt x="26" y="235"/>
                    <a:pt x="26" y="235"/>
                  </a:cubicBezTo>
                  <a:cubicBezTo>
                    <a:pt x="26" y="235"/>
                    <a:pt x="26" y="235"/>
                    <a:pt x="26" y="235"/>
                  </a:cubicBezTo>
                  <a:moveTo>
                    <a:pt x="274" y="233"/>
                  </a:moveTo>
                  <a:cubicBezTo>
                    <a:pt x="273" y="234"/>
                    <a:pt x="272" y="235"/>
                    <a:pt x="271" y="237"/>
                  </a:cubicBezTo>
                  <a:cubicBezTo>
                    <a:pt x="261" y="233"/>
                    <a:pt x="261" y="233"/>
                    <a:pt x="261" y="233"/>
                  </a:cubicBezTo>
                  <a:cubicBezTo>
                    <a:pt x="265" y="239"/>
                    <a:pt x="265" y="239"/>
                    <a:pt x="265" y="239"/>
                  </a:cubicBezTo>
                  <a:cubicBezTo>
                    <a:pt x="270" y="240"/>
                    <a:pt x="270" y="240"/>
                    <a:pt x="270" y="240"/>
                  </a:cubicBezTo>
                  <a:cubicBezTo>
                    <a:pt x="271" y="244"/>
                    <a:pt x="271" y="244"/>
                    <a:pt x="271" y="244"/>
                  </a:cubicBezTo>
                  <a:cubicBezTo>
                    <a:pt x="273" y="240"/>
                    <a:pt x="273" y="240"/>
                    <a:pt x="273" y="240"/>
                  </a:cubicBezTo>
                  <a:cubicBezTo>
                    <a:pt x="274" y="239"/>
                    <a:pt x="275" y="238"/>
                    <a:pt x="276" y="236"/>
                  </a:cubicBezTo>
                  <a:cubicBezTo>
                    <a:pt x="274" y="233"/>
                    <a:pt x="274" y="233"/>
                    <a:pt x="274" y="233"/>
                  </a:cubicBezTo>
                  <a:moveTo>
                    <a:pt x="239" y="231"/>
                  </a:moveTo>
                  <a:cubicBezTo>
                    <a:pt x="231" y="238"/>
                    <a:pt x="231" y="238"/>
                    <a:pt x="231" y="238"/>
                  </a:cubicBezTo>
                  <a:cubicBezTo>
                    <a:pt x="233" y="241"/>
                    <a:pt x="233" y="241"/>
                    <a:pt x="233" y="241"/>
                  </a:cubicBezTo>
                  <a:cubicBezTo>
                    <a:pt x="241" y="234"/>
                    <a:pt x="241" y="234"/>
                    <a:pt x="241" y="234"/>
                  </a:cubicBezTo>
                  <a:cubicBezTo>
                    <a:pt x="239" y="231"/>
                    <a:pt x="239" y="231"/>
                    <a:pt x="239" y="231"/>
                  </a:cubicBezTo>
                  <a:moveTo>
                    <a:pt x="243" y="227"/>
                  </a:moveTo>
                  <a:cubicBezTo>
                    <a:pt x="241" y="229"/>
                    <a:pt x="241" y="229"/>
                    <a:pt x="241" y="229"/>
                  </a:cubicBezTo>
                  <a:cubicBezTo>
                    <a:pt x="243" y="232"/>
                    <a:pt x="243" y="232"/>
                    <a:pt x="243" y="232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260" y="237"/>
                    <a:pt x="260" y="237"/>
                    <a:pt x="260" y="237"/>
                  </a:cubicBezTo>
                  <a:cubicBezTo>
                    <a:pt x="256" y="232"/>
                    <a:pt x="256" y="232"/>
                    <a:pt x="256" y="232"/>
                  </a:cubicBezTo>
                  <a:cubicBezTo>
                    <a:pt x="243" y="227"/>
                    <a:pt x="243" y="227"/>
                    <a:pt x="243" y="227"/>
                  </a:cubicBezTo>
                  <a:moveTo>
                    <a:pt x="36" y="226"/>
                  </a:moveTo>
                  <a:cubicBezTo>
                    <a:pt x="30" y="235"/>
                    <a:pt x="30" y="235"/>
                    <a:pt x="30" y="235"/>
                  </a:cubicBezTo>
                  <a:cubicBezTo>
                    <a:pt x="49" y="262"/>
                    <a:pt x="49" y="262"/>
                    <a:pt x="49" y="262"/>
                  </a:cubicBezTo>
                  <a:cubicBezTo>
                    <a:pt x="50" y="263"/>
                    <a:pt x="50" y="263"/>
                    <a:pt x="51" y="264"/>
                  </a:cubicBezTo>
                  <a:cubicBezTo>
                    <a:pt x="51" y="264"/>
                    <a:pt x="51" y="264"/>
                    <a:pt x="52" y="264"/>
                  </a:cubicBezTo>
                  <a:cubicBezTo>
                    <a:pt x="52" y="265"/>
                    <a:pt x="52" y="265"/>
                    <a:pt x="52" y="265"/>
                  </a:cubicBezTo>
                  <a:cubicBezTo>
                    <a:pt x="55" y="268"/>
                    <a:pt x="55" y="268"/>
                    <a:pt x="55" y="268"/>
                  </a:cubicBezTo>
                  <a:cubicBezTo>
                    <a:pt x="55" y="264"/>
                    <a:pt x="55" y="264"/>
                    <a:pt x="55" y="264"/>
                  </a:cubicBezTo>
                  <a:cubicBezTo>
                    <a:pt x="56" y="263"/>
                    <a:pt x="56" y="263"/>
                    <a:pt x="56" y="263"/>
                  </a:cubicBezTo>
                  <a:cubicBezTo>
                    <a:pt x="61" y="260"/>
                    <a:pt x="61" y="260"/>
                    <a:pt x="61" y="260"/>
                  </a:cubicBezTo>
                  <a:cubicBezTo>
                    <a:pt x="58" y="257"/>
                    <a:pt x="58" y="257"/>
                    <a:pt x="58" y="257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3" y="260"/>
                    <a:pt x="53" y="260"/>
                    <a:pt x="53" y="260"/>
                  </a:cubicBezTo>
                  <a:cubicBezTo>
                    <a:pt x="52" y="260"/>
                    <a:pt x="52" y="259"/>
                    <a:pt x="51" y="259"/>
                  </a:cubicBezTo>
                  <a:cubicBezTo>
                    <a:pt x="45" y="253"/>
                    <a:pt x="38" y="245"/>
                    <a:pt x="33" y="238"/>
                  </a:cubicBezTo>
                  <a:cubicBezTo>
                    <a:pt x="39" y="229"/>
                    <a:pt x="39" y="229"/>
                    <a:pt x="39" y="229"/>
                  </a:cubicBezTo>
                  <a:cubicBezTo>
                    <a:pt x="36" y="226"/>
                    <a:pt x="36" y="226"/>
                    <a:pt x="36" y="226"/>
                  </a:cubicBezTo>
                  <a:moveTo>
                    <a:pt x="281" y="220"/>
                  </a:moveTo>
                  <a:cubicBezTo>
                    <a:pt x="279" y="224"/>
                    <a:pt x="277" y="227"/>
                    <a:pt x="275" y="230"/>
                  </a:cubicBezTo>
                  <a:cubicBezTo>
                    <a:pt x="278" y="234"/>
                    <a:pt x="278" y="234"/>
                    <a:pt x="278" y="234"/>
                  </a:cubicBezTo>
                  <a:cubicBezTo>
                    <a:pt x="280" y="230"/>
                    <a:pt x="282" y="227"/>
                    <a:pt x="284" y="224"/>
                  </a:cubicBezTo>
                  <a:cubicBezTo>
                    <a:pt x="281" y="220"/>
                    <a:pt x="281" y="220"/>
                    <a:pt x="281" y="220"/>
                  </a:cubicBezTo>
                  <a:moveTo>
                    <a:pt x="45" y="214"/>
                  </a:moveTo>
                  <a:cubicBezTo>
                    <a:pt x="38" y="223"/>
                    <a:pt x="38" y="223"/>
                    <a:pt x="38" y="223"/>
                  </a:cubicBezTo>
                  <a:cubicBezTo>
                    <a:pt x="41" y="227"/>
                    <a:pt x="41" y="227"/>
                    <a:pt x="41" y="227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5" y="214"/>
                    <a:pt x="45" y="214"/>
                    <a:pt x="45" y="214"/>
                  </a:cubicBezTo>
                  <a:moveTo>
                    <a:pt x="292" y="206"/>
                  </a:moveTo>
                  <a:cubicBezTo>
                    <a:pt x="291" y="206"/>
                    <a:pt x="291" y="206"/>
                    <a:pt x="291" y="206"/>
                  </a:cubicBezTo>
                  <a:cubicBezTo>
                    <a:pt x="292" y="207"/>
                    <a:pt x="292" y="207"/>
                    <a:pt x="292" y="207"/>
                  </a:cubicBezTo>
                  <a:cubicBezTo>
                    <a:pt x="292" y="206"/>
                    <a:pt x="292" y="206"/>
                    <a:pt x="292" y="206"/>
                  </a:cubicBezTo>
                  <a:moveTo>
                    <a:pt x="27" y="183"/>
                  </a:moveTo>
                  <a:cubicBezTo>
                    <a:pt x="30" y="188"/>
                    <a:pt x="30" y="188"/>
                    <a:pt x="30" y="188"/>
                  </a:cubicBezTo>
                  <a:cubicBezTo>
                    <a:pt x="34" y="188"/>
                    <a:pt x="34" y="188"/>
                    <a:pt x="34" y="188"/>
                  </a:cubicBezTo>
                  <a:cubicBezTo>
                    <a:pt x="42" y="205"/>
                    <a:pt x="42" y="205"/>
                    <a:pt x="42" y="205"/>
                  </a:cubicBezTo>
                  <a:cubicBezTo>
                    <a:pt x="49" y="215"/>
                    <a:pt x="49" y="215"/>
                    <a:pt x="49" y="215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184"/>
                    <a:pt x="37" y="184"/>
                    <a:pt x="37" y="184"/>
                  </a:cubicBezTo>
                  <a:cubicBezTo>
                    <a:pt x="27" y="183"/>
                    <a:pt x="27" y="183"/>
                    <a:pt x="27" y="183"/>
                  </a:cubicBezTo>
                  <a:moveTo>
                    <a:pt x="9" y="182"/>
                  </a:moveTo>
                  <a:cubicBezTo>
                    <a:pt x="12" y="186"/>
                    <a:pt x="12" y="186"/>
                    <a:pt x="12" y="186"/>
                  </a:cubicBezTo>
                  <a:cubicBezTo>
                    <a:pt x="26" y="187"/>
                    <a:pt x="26" y="187"/>
                    <a:pt x="26" y="187"/>
                  </a:cubicBezTo>
                  <a:cubicBezTo>
                    <a:pt x="23" y="183"/>
                    <a:pt x="23" y="183"/>
                    <a:pt x="23" y="183"/>
                  </a:cubicBezTo>
                  <a:cubicBezTo>
                    <a:pt x="9" y="182"/>
                    <a:pt x="9" y="182"/>
                    <a:pt x="9" y="182"/>
                  </a:cubicBezTo>
                  <a:moveTo>
                    <a:pt x="3" y="178"/>
                  </a:moveTo>
                  <a:cubicBezTo>
                    <a:pt x="3" y="180"/>
                    <a:pt x="3" y="182"/>
                    <a:pt x="4" y="184"/>
                  </a:cubicBezTo>
                  <a:cubicBezTo>
                    <a:pt x="5" y="188"/>
                    <a:pt x="5" y="188"/>
                    <a:pt x="5" y="188"/>
                  </a:cubicBezTo>
                  <a:cubicBezTo>
                    <a:pt x="7" y="185"/>
                    <a:pt x="7" y="185"/>
                    <a:pt x="7" y="185"/>
                  </a:cubicBezTo>
                  <a:cubicBezTo>
                    <a:pt x="8" y="185"/>
                    <a:pt x="8" y="185"/>
                    <a:pt x="8" y="185"/>
                  </a:cubicBezTo>
                  <a:cubicBezTo>
                    <a:pt x="3" y="178"/>
                    <a:pt x="3" y="178"/>
                    <a:pt x="3" y="178"/>
                  </a:cubicBezTo>
                  <a:moveTo>
                    <a:pt x="267" y="176"/>
                  </a:moveTo>
                  <a:cubicBezTo>
                    <a:pt x="264" y="190"/>
                    <a:pt x="264" y="190"/>
                    <a:pt x="264" y="190"/>
                  </a:cubicBezTo>
                  <a:cubicBezTo>
                    <a:pt x="264" y="191"/>
                    <a:pt x="264" y="191"/>
                    <a:pt x="264" y="191"/>
                  </a:cubicBezTo>
                  <a:cubicBezTo>
                    <a:pt x="286" y="210"/>
                    <a:pt x="286" y="210"/>
                    <a:pt x="286" y="210"/>
                  </a:cubicBezTo>
                  <a:cubicBezTo>
                    <a:pt x="285" y="213"/>
                    <a:pt x="284" y="215"/>
                    <a:pt x="283" y="217"/>
                  </a:cubicBezTo>
                  <a:cubicBezTo>
                    <a:pt x="285" y="221"/>
                    <a:pt x="285" y="221"/>
                    <a:pt x="285" y="221"/>
                  </a:cubicBezTo>
                  <a:cubicBezTo>
                    <a:pt x="287" y="217"/>
                    <a:pt x="289" y="214"/>
                    <a:pt x="290" y="210"/>
                  </a:cubicBezTo>
                  <a:cubicBezTo>
                    <a:pt x="290" y="210"/>
                    <a:pt x="290" y="210"/>
                    <a:pt x="290" y="210"/>
                  </a:cubicBezTo>
                  <a:cubicBezTo>
                    <a:pt x="289" y="207"/>
                    <a:pt x="289" y="207"/>
                    <a:pt x="289" y="207"/>
                  </a:cubicBezTo>
                  <a:cubicBezTo>
                    <a:pt x="288" y="207"/>
                    <a:pt x="288" y="207"/>
                    <a:pt x="288" y="207"/>
                  </a:cubicBezTo>
                  <a:cubicBezTo>
                    <a:pt x="268" y="189"/>
                    <a:pt x="268" y="189"/>
                    <a:pt x="268" y="189"/>
                  </a:cubicBezTo>
                  <a:cubicBezTo>
                    <a:pt x="270" y="181"/>
                    <a:pt x="270" y="181"/>
                    <a:pt x="270" y="181"/>
                  </a:cubicBezTo>
                  <a:cubicBezTo>
                    <a:pt x="267" y="176"/>
                    <a:pt x="267" y="176"/>
                    <a:pt x="267" y="176"/>
                  </a:cubicBezTo>
                  <a:moveTo>
                    <a:pt x="271" y="159"/>
                  </a:moveTo>
                  <a:cubicBezTo>
                    <a:pt x="270" y="159"/>
                    <a:pt x="270" y="159"/>
                    <a:pt x="270" y="159"/>
                  </a:cubicBezTo>
                  <a:cubicBezTo>
                    <a:pt x="267" y="172"/>
                    <a:pt x="267" y="172"/>
                    <a:pt x="267" y="172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74" y="163"/>
                    <a:pt x="274" y="163"/>
                    <a:pt x="274" y="163"/>
                  </a:cubicBezTo>
                  <a:cubicBezTo>
                    <a:pt x="271" y="159"/>
                    <a:pt x="271" y="159"/>
                    <a:pt x="271" y="159"/>
                  </a:cubicBezTo>
                  <a:moveTo>
                    <a:pt x="284" y="154"/>
                  </a:moveTo>
                  <a:cubicBezTo>
                    <a:pt x="274" y="158"/>
                    <a:pt x="274" y="158"/>
                    <a:pt x="274" y="158"/>
                  </a:cubicBezTo>
                  <a:cubicBezTo>
                    <a:pt x="276" y="161"/>
                    <a:pt x="276" y="161"/>
                    <a:pt x="276" y="161"/>
                  </a:cubicBezTo>
                  <a:cubicBezTo>
                    <a:pt x="287" y="158"/>
                    <a:pt x="287" y="158"/>
                    <a:pt x="287" y="158"/>
                  </a:cubicBezTo>
                  <a:cubicBezTo>
                    <a:pt x="284" y="154"/>
                    <a:pt x="284" y="154"/>
                    <a:pt x="284" y="154"/>
                  </a:cubicBezTo>
                  <a:moveTo>
                    <a:pt x="0" y="151"/>
                  </a:moveTo>
                  <a:cubicBezTo>
                    <a:pt x="0" y="158"/>
                    <a:pt x="1" y="165"/>
                    <a:pt x="2" y="172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5" y="172"/>
                    <a:pt x="5" y="164"/>
                    <a:pt x="4" y="157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298" y="150"/>
                  </a:moveTo>
                  <a:cubicBezTo>
                    <a:pt x="287" y="153"/>
                    <a:pt x="287" y="153"/>
                    <a:pt x="287" y="153"/>
                  </a:cubicBezTo>
                  <a:cubicBezTo>
                    <a:pt x="290" y="157"/>
                    <a:pt x="290" y="157"/>
                    <a:pt x="290" y="157"/>
                  </a:cubicBezTo>
                  <a:cubicBezTo>
                    <a:pt x="300" y="154"/>
                    <a:pt x="300" y="154"/>
                    <a:pt x="300" y="154"/>
                  </a:cubicBezTo>
                  <a:cubicBezTo>
                    <a:pt x="301" y="155"/>
                    <a:pt x="301" y="155"/>
                    <a:pt x="301" y="155"/>
                  </a:cubicBezTo>
                  <a:cubicBezTo>
                    <a:pt x="298" y="150"/>
                    <a:pt x="298" y="150"/>
                    <a:pt x="298" y="150"/>
                  </a:cubicBezTo>
                  <a:moveTo>
                    <a:pt x="13" y="145"/>
                  </a:moveTo>
                  <a:cubicBezTo>
                    <a:pt x="3" y="149"/>
                    <a:pt x="3" y="149"/>
                    <a:pt x="3" y="149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15" y="149"/>
                    <a:pt x="15" y="149"/>
                    <a:pt x="15" y="149"/>
                  </a:cubicBezTo>
                  <a:cubicBezTo>
                    <a:pt x="13" y="145"/>
                    <a:pt x="13" y="145"/>
                    <a:pt x="13" y="145"/>
                  </a:cubicBezTo>
                  <a:moveTo>
                    <a:pt x="26" y="141"/>
                  </a:moveTo>
                  <a:cubicBezTo>
                    <a:pt x="16" y="144"/>
                    <a:pt x="16" y="144"/>
                    <a:pt x="16" y="144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6" y="141"/>
                    <a:pt x="26" y="141"/>
                    <a:pt x="26" y="141"/>
                  </a:cubicBezTo>
                  <a:moveTo>
                    <a:pt x="32" y="126"/>
                  </a:moveTo>
                  <a:cubicBezTo>
                    <a:pt x="29" y="140"/>
                    <a:pt x="29" y="140"/>
                    <a:pt x="2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2" y="126"/>
                    <a:pt x="32" y="126"/>
                    <a:pt x="32" y="126"/>
                  </a:cubicBezTo>
                  <a:moveTo>
                    <a:pt x="296" y="124"/>
                  </a:moveTo>
                  <a:cubicBezTo>
                    <a:pt x="297" y="131"/>
                    <a:pt x="298" y="139"/>
                    <a:pt x="298" y="146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03" y="145"/>
                    <a:pt x="302" y="138"/>
                    <a:pt x="301" y="131"/>
                  </a:cubicBezTo>
                  <a:cubicBezTo>
                    <a:pt x="296" y="124"/>
                    <a:pt x="296" y="124"/>
                    <a:pt x="296" y="124"/>
                  </a:cubicBezTo>
                  <a:moveTo>
                    <a:pt x="276" y="114"/>
                  </a:moveTo>
                  <a:cubicBezTo>
                    <a:pt x="279" y="118"/>
                    <a:pt x="279" y="118"/>
                    <a:pt x="279" y="118"/>
                  </a:cubicBezTo>
                  <a:cubicBezTo>
                    <a:pt x="293" y="120"/>
                    <a:pt x="293" y="120"/>
                    <a:pt x="293" y="120"/>
                  </a:cubicBezTo>
                  <a:cubicBezTo>
                    <a:pt x="290" y="115"/>
                    <a:pt x="290" y="115"/>
                    <a:pt x="290" y="115"/>
                  </a:cubicBezTo>
                  <a:cubicBezTo>
                    <a:pt x="276" y="114"/>
                    <a:pt x="276" y="114"/>
                    <a:pt x="276" y="114"/>
                  </a:cubicBezTo>
                  <a:moveTo>
                    <a:pt x="298" y="113"/>
                  </a:moveTo>
                  <a:cubicBezTo>
                    <a:pt x="295" y="116"/>
                    <a:pt x="295" y="116"/>
                    <a:pt x="295" y="116"/>
                  </a:cubicBezTo>
                  <a:cubicBezTo>
                    <a:pt x="294" y="116"/>
                    <a:pt x="294" y="116"/>
                    <a:pt x="294" y="116"/>
                  </a:cubicBezTo>
                  <a:cubicBezTo>
                    <a:pt x="300" y="125"/>
                    <a:pt x="300" y="125"/>
                    <a:pt x="300" y="125"/>
                  </a:cubicBezTo>
                  <a:cubicBezTo>
                    <a:pt x="300" y="122"/>
                    <a:pt x="299" y="120"/>
                    <a:pt x="299" y="117"/>
                  </a:cubicBezTo>
                  <a:cubicBezTo>
                    <a:pt x="298" y="113"/>
                    <a:pt x="298" y="113"/>
                    <a:pt x="298" y="113"/>
                  </a:cubicBezTo>
                  <a:moveTo>
                    <a:pt x="11" y="96"/>
                  </a:moveTo>
                  <a:cubicBezTo>
                    <a:pt x="10" y="96"/>
                    <a:pt x="10" y="96"/>
                    <a:pt x="10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11" y="96"/>
                    <a:pt x="11" y="96"/>
                    <a:pt x="11" y="96"/>
                  </a:cubicBezTo>
                  <a:moveTo>
                    <a:pt x="253" y="87"/>
                  </a:moveTo>
                  <a:cubicBezTo>
                    <a:pt x="252" y="88"/>
                    <a:pt x="252" y="88"/>
                    <a:pt x="252" y="88"/>
                  </a:cubicBezTo>
                  <a:cubicBezTo>
                    <a:pt x="265" y="117"/>
                    <a:pt x="265" y="117"/>
                    <a:pt x="265" y="117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68" y="113"/>
                    <a:pt x="268" y="113"/>
                    <a:pt x="268" y="113"/>
                  </a:cubicBezTo>
                  <a:cubicBezTo>
                    <a:pt x="262" y="100"/>
                    <a:pt x="262" y="100"/>
                    <a:pt x="262" y="100"/>
                  </a:cubicBezTo>
                  <a:cubicBezTo>
                    <a:pt x="253" y="87"/>
                    <a:pt x="253" y="87"/>
                    <a:pt x="253" y="87"/>
                  </a:cubicBezTo>
                  <a:moveTo>
                    <a:pt x="17" y="81"/>
                  </a:moveTo>
                  <a:cubicBezTo>
                    <a:pt x="15" y="85"/>
                    <a:pt x="14" y="88"/>
                    <a:pt x="12" y="9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35" y="113"/>
                    <a:pt x="35" y="113"/>
                    <a:pt x="35" y="113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6" y="126"/>
                    <a:pt x="36" y="126"/>
                    <a:pt x="36" y="126"/>
                  </a:cubicBez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8" y="90"/>
                    <a:pt x="19" y="87"/>
                    <a:pt x="20" y="85"/>
                  </a:cubicBezTo>
                  <a:cubicBezTo>
                    <a:pt x="17" y="81"/>
                    <a:pt x="17" y="81"/>
                    <a:pt x="17" y="81"/>
                  </a:cubicBezTo>
                  <a:moveTo>
                    <a:pt x="261" y="75"/>
                  </a:moveTo>
                  <a:cubicBezTo>
                    <a:pt x="255" y="84"/>
                    <a:pt x="255" y="84"/>
                    <a:pt x="255" y="84"/>
                  </a:cubicBezTo>
                  <a:cubicBezTo>
                    <a:pt x="257" y="88"/>
                    <a:pt x="257" y="88"/>
                    <a:pt x="257" y="88"/>
                  </a:cubicBezTo>
                  <a:cubicBezTo>
                    <a:pt x="264" y="79"/>
                    <a:pt x="264" y="79"/>
                    <a:pt x="264" y="79"/>
                  </a:cubicBezTo>
                  <a:cubicBezTo>
                    <a:pt x="261" y="75"/>
                    <a:pt x="261" y="75"/>
                    <a:pt x="261" y="75"/>
                  </a:cubicBezTo>
                  <a:moveTo>
                    <a:pt x="25" y="69"/>
                  </a:moveTo>
                  <a:cubicBezTo>
                    <a:pt x="22" y="72"/>
                    <a:pt x="20" y="75"/>
                    <a:pt x="19" y="78"/>
                  </a:cubicBezTo>
                  <a:cubicBezTo>
                    <a:pt x="21" y="82"/>
                    <a:pt x="21" y="82"/>
                    <a:pt x="21" y="82"/>
                  </a:cubicBezTo>
                  <a:cubicBezTo>
                    <a:pt x="23" y="79"/>
                    <a:pt x="25" y="75"/>
                    <a:pt x="27" y="72"/>
                  </a:cubicBezTo>
                  <a:cubicBezTo>
                    <a:pt x="25" y="69"/>
                    <a:pt x="25" y="69"/>
                    <a:pt x="25" y="69"/>
                  </a:cubicBezTo>
                  <a:moveTo>
                    <a:pt x="42" y="65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42" y="65"/>
                    <a:pt x="42" y="65"/>
                    <a:pt x="42" y="65"/>
                  </a:cubicBezTo>
                  <a:moveTo>
                    <a:pt x="270" y="63"/>
                  </a:moveTo>
                  <a:cubicBezTo>
                    <a:pt x="263" y="73"/>
                    <a:pt x="263" y="73"/>
                    <a:pt x="263" y="73"/>
                  </a:cubicBezTo>
                  <a:cubicBezTo>
                    <a:pt x="266" y="76"/>
                    <a:pt x="266" y="76"/>
                    <a:pt x="266" y="76"/>
                  </a:cubicBezTo>
                  <a:cubicBezTo>
                    <a:pt x="272" y="67"/>
                    <a:pt x="272" y="67"/>
                    <a:pt x="272" y="67"/>
                  </a:cubicBezTo>
                  <a:cubicBezTo>
                    <a:pt x="270" y="63"/>
                    <a:pt x="270" y="63"/>
                    <a:pt x="270" y="63"/>
                  </a:cubicBezTo>
                  <a:moveTo>
                    <a:pt x="69" y="61"/>
                  </a:moveTo>
                  <a:cubicBezTo>
                    <a:pt x="61" y="68"/>
                    <a:pt x="61" y="68"/>
                    <a:pt x="61" y="6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69" y="61"/>
                    <a:pt x="69" y="61"/>
                    <a:pt x="69" y="61"/>
                  </a:cubicBezTo>
                  <a:moveTo>
                    <a:pt x="32" y="58"/>
                  </a:moveTo>
                  <a:cubicBezTo>
                    <a:pt x="29" y="62"/>
                    <a:pt x="29" y="62"/>
                    <a:pt x="29" y="62"/>
                  </a:cubicBezTo>
                  <a:cubicBezTo>
                    <a:pt x="28" y="63"/>
                    <a:pt x="27" y="64"/>
                    <a:pt x="26" y="66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30" y="68"/>
                    <a:pt x="31" y="67"/>
                    <a:pt x="31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7" y="63"/>
                    <a:pt x="37" y="63"/>
                    <a:pt x="37" y="63"/>
                  </a:cubicBezTo>
                  <a:cubicBezTo>
                    <a:pt x="33" y="62"/>
                    <a:pt x="33" y="62"/>
                    <a:pt x="33" y="62"/>
                  </a:cubicBezTo>
                  <a:cubicBezTo>
                    <a:pt x="32" y="58"/>
                    <a:pt x="32" y="58"/>
                    <a:pt x="32" y="58"/>
                  </a:cubicBezTo>
                  <a:moveTo>
                    <a:pt x="79" y="52"/>
                  </a:moveTo>
                  <a:cubicBezTo>
                    <a:pt x="71" y="59"/>
                    <a:pt x="71" y="59"/>
                    <a:pt x="71" y="59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81" y="55"/>
                    <a:pt x="81" y="55"/>
                    <a:pt x="81" y="55"/>
                  </a:cubicBezTo>
                  <a:cubicBezTo>
                    <a:pt x="79" y="52"/>
                    <a:pt x="79" y="52"/>
                    <a:pt x="79" y="52"/>
                  </a:cubicBezTo>
                  <a:moveTo>
                    <a:pt x="263" y="49"/>
                  </a:moveTo>
                  <a:cubicBezTo>
                    <a:pt x="275" y="66"/>
                    <a:pt x="275" y="66"/>
                    <a:pt x="275" y="66"/>
                  </a:cubicBezTo>
                  <a:cubicBezTo>
                    <a:pt x="277" y="66"/>
                    <a:pt x="277" y="66"/>
                    <a:pt x="277" y="66"/>
                  </a:cubicBezTo>
                  <a:cubicBezTo>
                    <a:pt x="274" y="63"/>
                    <a:pt x="274" y="63"/>
                    <a:pt x="274" y="63"/>
                  </a:cubicBezTo>
                  <a:cubicBezTo>
                    <a:pt x="271" y="58"/>
                    <a:pt x="267" y="54"/>
                    <a:pt x="263" y="49"/>
                  </a:cubicBezTo>
                  <a:moveTo>
                    <a:pt x="209" y="43"/>
                  </a:moveTo>
                  <a:cubicBezTo>
                    <a:pt x="215" y="51"/>
                    <a:pt x="215" y="51"/>
                    <a:pt x="215" y="51"/>
                  </a:cubicBezTo>
                  <a:cubicBezTo>
                    <a:pt x="224" y="56"/>
                    <a:pt x="224" y="56"/>
                    <a:pt x="224" y="56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7" y="50"/>
                    <a:pt x="227" y="50"/>
                    <a:pt x="227" y="50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09" y="43"/>
                    <a:pt x="209" y="43"/>
                    <a:pt x="209" y="43"/>
                  </a:cubicBezTo>
                  <a:moveTo>
                    <a:pt x="238" y="43"/>
                  </a:moveTo>
                  <a:cubicBezTo>
                    <a:pt x="229" y="48"/>
                    <a:pt x="229" y="48"/>
                    <a:pt x="229" y="48"/>
                  </a:cubicBezTo>
                  <a:cubicBezTo>
                    <a:pt x="232" y="51"/>
                    <a:pt x="232" y="51"/>
                    <a:pt x="232" y="51"/>
                  </a:cubicBezTo>
                  <a:cubicBezTo>
                    <a:pt x="241" y="46"/>
                    <a:pt x="241" y="46"/>
                    <a:pt x="241" y="46"/>
                  </a:cubicBezTo>
                  <a:cubicBezTo>
                    <a:pt x="238" y="43"/>
                    <a:pt x="238" y="43"/>
                    <a:pt x="238" y="43"/>
                  </a:cubicBezTo>
                  <a:moveTo>
                    <a:pt x="247" y="34"/>
                  </a:moveTo>
                  <a:cubicBezTo>
                    <a:pt x="247" y="38"/>
                    <a:pt x="247" y="38"/>
                    <a:pt x="247" y="38"/>
                  </a:cubicBezTo>
                  <a:cubicBezTo>
                    <a:pt x="241" y="41"/>
                    <a:pt x="241" y="41"/>
                    <a:pt x="241" y="41"/>
                  </a:cubicBezTo>
                  <a:cubicBezTo>
                    <a:pt x="243" y="45"/>
                    <a:pt x="243" y="45"/>
                    <a:pt x="243" y="45"/>
                  </a:cubicBezTo>
                  <a:cubicBezTo>
                    <a:pt x="249" y="41"/>
                    <a:pt x="249" y="41"/>
                    <a:pt x="249" y="41"/>
                  </a:cubicBezTo>
                  <a:cubicBezTo>
                    <a:pt x="256" y="47"/>
                    <a:pt x="263" y="54"/>
                    <a:pt x="268" y="61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51" y="37"/>
                    <a:pt x="251" y="37"/>
                    <a:pt x="251" y="37"/>
                  </a:cubicBezTo>
                  <a:cubicBezTo>
                    <a:pt x="247" y="34"/>
                    <a:pt x="247" y="34"/>
                    <a:pt x="247" y="34"/>
                  </a:cubicBezTo>
                  <a:moveTo>
                    <a:pt x="196" y="29"/>
                  </a:moveTo>
                  <a:cubicBezTo>
                    <a:pt x="196" y="40"/>
                    <a:pt x="196" y="40"/>
                    <a:pt x="196" y="40"/>
                  </a:cubicBezTo>
                  <a:cubicBezTo>
                    <a:pt x="209" y="48"/>
                    <a:pt x="209" y="48"/>
                    <a:pt x="209" y="48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0" y="38"/>
                    <a:pt x="200" y="38"/>
                    <a:pt x="200" y="38"/>
                  </a:cubicBezTo>
                  <a:cubicBezTo>
                    <a:pt x="200" y="35"/>
                    <a:pt x="200" y="35"/>
                    <a:pt x="200" y="35"/>
                  </a:cubicBezTo>
                  <a:cubicBezTo>
                    <a:pt x="196" y="29"/>
                    <a:pt x="196" y="29"/>
                    <a:pt x="196" y="29"/>
                  </a:cubicBezTo>
                  <a:moveTo>
                    <a:pt x="146" y="29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6" y="34"/>
                    <a:pt x="136" y="34"/>
                    <a:pt x="136" y="34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46" y="29"/>
                    <a:pt x="146" y="29"/>
                    <a:pt x="146" y="29"/>
                  </a:cubicBezTo>
                  <a:moveTo>
                    <a:pt x="74" y="21"/>
                  </a:moveTo>
                  <a:cubicBezTo>
                    <a:pt x="74" y="21"/>
                    <a:pt x="74" y="21"/>
                    <a:pt x="73" y="21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3" y="25"/>
                    <a:pt x="73" y="25"/>
                    <a:pt x="73" y="25"/>
                  </a:cubicBezTo>
                  <a:cubicBezTo>
                    <a:pt x="78" y="45"/>
                    <a:pt x="78" y="45"/>
                    <a:pt x="78" y="45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83" y="53"/>
                    <a:pt x="83" y="53"/>
                    <a:pt x="83" y="53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4" y="21"/>
                    <a:pt x="74" y="21"/>
                    <a:pt x="74" y="21"/>
                  </a:cubicBezTo>
                  <a:moveTo>
                    <a:pt x="155" y="19"/>
                  </a:moveTo>
                  <a:cubicBezTo>
                    <a:pt x="151" y="28"/>
                    <a:pt x="151" y="28"/>
                    <a:pt x="151" y="28"/>
                  </a:cubicBezTo>
                  <a:cubicBezTo>
                    <a:pt x="149" y="28"/>
                    <a:pt x="149" y="28"/>
                    <a:pt x="149" y="28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8" y="23"/>
                    <a:pt x="158" y="23"/>
                    <a:pt x="158" y="23"/>
                  </a:cubicBezTo>
                  <a:cubicBezTo>
                    <a:pt x="155" y="19"/>
                    <a:pt x="155" y="19"/>
                    <a:pt x="155" y="19"/>
                  </a:cubicBezTo>
                  <a:moveTo>
                    <a:pt x="86" y="15"/>
                  </a:moveTo>
                  <a:cubicBezTo>
                    <a:pt x="83" y="16"/>
                    <a:pt x="80" y="18"/>
                    <a:pt x="76" y="20"/>
                  </a:cubicBezTo>
                  <a:cubicBezTo>
                    <a:pt x="79" y="23"/>
                    <a:pt x="79" y="23"/>
                    <a:pt x="79" y="23"/>
                  </a:cubicBezTo>
                  <a:cubicBezTo>
                    <a:pt x="82" y="21"/>
                    <a:pt x="85" y="19"/>
                    <a:pt x="88" y="18"/>
                  </a:cubicBezTo>
                  <a:cubicBezTo>
                    <a:pt x="86" y="15"/>
                    <a:pt x="86" y="15"/>
                    <a:pt x="86" y="15"/>
                  </a:cubicBezTo>
                  <a:moveTo>
                    <a:pt x="99" y="9"/>
                  </a:moveTo>
                  <a:cubicBezTo>
                    <a:pt x="95" y="10"/>
                    <a:pt x="92" y="12"/>
                    <a:pt x="89" y="13"/>
                  </a:cubicBezTo>
                  <a:cubicBezTo>
                    <a:pt x="91" y="17"/>
                    <a:pt x="91" y="17"/>
                    <a:pt x="91" y="17"/>
                  </a:cubicBezTo>
                  <a:cubicBezTo>
                    <a:pt x="94" y="15"/>
                    <a:pt x="98" y="14"/>
                    <a:pt x="101" y="13"/>
                  </a:cubicBezTo>
                  <a:cubicBezTo>
                    <a:pt x="99" y="9"/>
                    <a:pt x="99" y="9"/>
                    <a:pt x="99" y="9"/>
                  </a:cubicBezTo>
                  <a:moveTo>
                    <a:pt x="201" y="8"/>
                  </a:moveTo>
                  <a:cubicBezTo>
                    <a:pt x="202" y="9"/>
                    <a:pt x="202" y="9"/>
                    <a:pt x="202" y="9"/>
                  </a:cubicBezTo>
                  <a:cubicBezTo>
                    <a:pt x="203" y="9"/>
                    <a:pt x="203" y="9"/>
                    <a:pt x="203" y="9"/>
                  </a:cubicBezTo>
                  <a:cubicBezTo>
                    <a:pt x="201" y="8"/>
                    <a:pt x="201" y="8"/>
                    <a:pt x="201" y="8"/>
                  </a:cubicBezTo>
                  <a:moveTo>
                    <a:pt x="110" y="5"/>
                  </a:moveTo>
                  <a:cubicBezTo>
                    <a:pt x="105" y="7"/>
                    <a:pt x="105" y="7"/>
                    <a:pt x="105" y="7"/>
                  </a:cubicBezTo>
                  <a:cubicBezTo>
                    <a:pt x="104" y="7"/>
                    <a:pt x="103" y="8"/>
                    <a:pt x="102" y="8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1"/>
                    <a:pt x="104" y="11"/>
                    <a:pt x="105" y="11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33" y="34"/>
                    <a:pt x="133" y="34"/>
                    <a:pt x="133" y="34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4" y="31"/>
                    <a:pt x="124" y="31"/>
                    <a:pt x="124" y="31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10" y="5"/>
                    <a:pt x="110" y="5"/>
                    <a:pt x="110" y="5"/>
                  </a:cubicBezTo>
                  <a:moveTo>
                    <a:pt x="162" y="5"/>
                  </a:moveTo>
                  <a:cubicBezTo>
                    <a:pt x="157" y="16"/>
                    <a:pt x="157" y="16"/>
                    <a:pt x="157" y="16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62" y="5"/>
                    <a:pt x="162" y="5"/>
                    <a:pt x="162" y="5"/>
                  </a:cubicBezTo>
                  <a:moveTo>
                    <a:pt x="180" y="3"/>
                  </a:moveTo>
                  <a:cubicBezTo>
                    <a:pt x="184" y="7"/>
                    <a:pt x="184" y="7"/>
                    <a:pt x="184" y="7"/>
                  </a:cubicBezTo>
                  <a:cubicBezTo>
                    <a:pt x="188" y="8"/>
                    <a:pt x="192" y="9"/>
                    <a:pt x="196" y="10"/>
                  </a:cubicBezTo>
                  <a:cubicBezTo>
                    <a:pt x="196" y="24"/>
                    <a:pt x="196" y="24"/>
                    <a:pt x="196" y="24"/>
                  </a:cubicBezTo>
                  <a:cubicBezTo>
                    <a:pt x="200" y="30"/>
                    <a:pt x="200" y="30"/>
                    <a:pt x="200" y="30"/>
                  </a:cubicBezTo>
                  <a:cubicBezTo>
                    <a:pt x="200" y="11"/>
                    <a:pt x="200" y="11"/>
                    <a:pt x="200" y="11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2" y="5"/>
                    <a:pt x="187" y="4"/>
                    <a:pt x="183" y="3"/>
                  </a:cubicBezTo>
                  <a:cubicBezTo>
                    <a:pt x="182" y="3"/>
                    <a:pt x="181" y="3"/>
                    <a:pt x="180" y="3"/>
                  </a:cubicBezTo>
                  <a:moveTo>
                    <a:pt x="162" y="0"/>
                  </a:moveTo>
                  <a:cubicBezTo>
                    <a:pt x="166" y="5"/>
                    <a:pt x="166" y="5"/>
                    <a:pt x="166" y="5"/>
                  </a:cubicBezTo>
                  <a:cubicBezTo>
                    <a:pt x="166" y="4"/>
                    <a:pt x="166" y="4"/>
                    <a:pt x="166" y="4"/>
                  </a:cubicBezTo>
                  <a:cubicBezTo>
                    <a:pt x="171" y="5"/>
                    <a:pt x="175" y="6"/>
                    <a:pt x="180" y="6"/>
                  </a:cubicBezTo>
                  <a:cubicBezTo>
                    <a:pt x="176" y="2"/>
                    <a:pt x="176" y="2"/>
                    <a:pt x="176" y="2"/>
                  </a:cubicBezTo>
                  <a:cubicBezTo>
                    <a:pt x="172" y="1"/>
                    <a:pt x="169" y="1"/>
                    <a:pt x="164" y="0"/>
                  </a:cubicBezTo>
                  <a:cubicBezTo>
                    <a:pt x="162" y="0"/>
                    <a:pt x="162" y="0"/>
                    <a:pt x="16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0" name="Freeform 751"/>
            <p:cNvSpPr/>
            <p:nvPr/>
          </p:nvSpPr>
          <p:spPr bwMode="auto">
            <a:xfrm>
              <a:off x="13083579" y="1649882"/>
              <a:ext cx="166597" cy="197448"/>
            </a:xfrm>
            <a:custGeom>
              <a:avLst/>
              <a:gdLst>
                <a:gd name="T0" fmla="*/ 4 w 23"/>
                <a:gd name="T1" fmla="*/ 0 h 27"/>
                <a:gd name="T2" fmla="*/ 3 w 23"/>
                <a:gd name="T3" fmla="*/ 0 h 27"/>
                <a:gd name="T4" fmla="*/ 0 w 23"/>
                <a:gd name="T5" fmla="*/ 0 h 27"/>
                <a:gd name="T6" fmla="*/ 9 w 23"/>
                <a:gd name="T7" fmla="*/ 12 h 27"/>
                <a:gd name="T8" fmla="*/ 22 w 23"/>
                <a:gd name="T9" fmla="*/ 26 h 27"/>
                <a:gd name="T10" fmla="*/ 23 w 23"/>
                <a:gd name="T11" fmla="*/ 27 h 27"/>
                <a:gd name="T12" fmla="*/ 4 w 2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7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3" y="17"/>
                    <a:pt x="17" y="21"/>
                    <a:pt x="22" y="26"/>
                  </a:cubicBezTo>
                  <a:cubicBezTo>
                    <a:pt x="22" y="26"/>
                    <a:pt x="23" y="27"/>
                    <a:pt x="23" y="27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1" name="Freeform 752"/>
            <p:cNvSpPr>
              <a:spLocks noEditPoints="1"/>
            </p:cNvSpPr>
            <p:nvPr/>
          </p:nvSpPr>
          <p:spPr bwMode="auto">
            <a:xfrm>
              <a:off x="12907726" y="1190197"/>
              <a:ext cx="447344" cy="641707"/>
            </a:xfrm>
            <a:custGeom>
              <a:avLst/>
              <a:gdLst>
                <a:gd name="T0" fmla="*/ 59 w 61"/>
                <a:gd name="T1" fmla="*/ 84 h 88"/>
                <a:gd name="T2" fmla="*/ 56 w 61"/>
                <a:gd name="T3" fmla="*/ 85 h 88"/>
                <a:gd name="T4" fmla="*/ 59 w 61"/>
                <a:gd name="T5" fmla="*/ 88 h 88"/>
                <a:gd name="T6" fmla="*/ 61 w 61"/>
                <a:gd name="T7" fmla="*/ 87 h 88"/>
                <a:gd name="T8" fmla="*/ 59 w 61"/>
                <a:gd name="T9" fmla="*/ 84 h 88"/>
                <a:gd name="T10" fmla="*/ 36 w 61"/>
                <a:gd name="T11" fmla="*/ 51 h 88"/>
                <a:gd name="T12" fmla="*/ 34 w 61"/>
                <a:gd name="T13" fmla="*/ 54 h 88"/>
                <a:gd name="T14" fmla="*/ 37 w 61"/>
                <a:gd name="T15" fmla="*/ 57 h 88"/>
                <a:gd name="T16" fmla="*/ 39 w 61"/>
                <a:gd name="T17" fmla="*/ 55 h 88"/>
                <a:gd name="T18" fmla="*/ 36 w 61"/>
                <a:gd name="T19" fmla="*/ 51 h 88"/>
                <a:gd name="T20" fmla="*/ 0 w 61"/>
                <a:gd name="T21" fmla="*/ 0 h 88"/>
                <a:gd name="T22" fmla="*/ 1 w 61"/>
                <a:gd name="T23" fmla="*/ 6 h 88"/>
                <a:gd name="T24" fmla="*/ 6 w 61"/>
                <a:gd name="T25" fmla="*/ 13 h 88"/>
                <a:gd name="T26" fmla="*/ 10 w 61"/>
                <a:gd name="T27" fmla="*/ 14 h 88"/>
                <a:gd name="T28" fmla="*/ 7 w 61"/>
                <a:gd name="T29" fmla="*/ 10 h 88"/>
                <a:gd name="T30" fmla="*/ 5 w 61"/>
                <a:gd name="T31" fmla="*/ 9 h 88"/>
                <a:gd name="T32" fmla="*/ 5 w 61"/>
                <a:gd name="T33" fmla="*/ 7 h 88"/>
                <a:gd name="T34" fmla="*/ 0 w 61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88">
                  <a:moveTo>
                    <a:pt x="59" y="8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1" y="87"/>
                    <a:pt x="61" y="87"/>
                    <a:pt x="61" y="87"/>
                  </a:cubicBezTo>
                  <a:cubicBezTo>
                    <a:pt x="59" y="84"/>
                    <a:pt x="59" y="84"/>
                    <a:pt x="59" y="84"/>
                  </a:cubicBezTo>
                  <a:moveTo>
                    <a:pt x="36" y="51"/>
                  </a:moveTo>
                  <a:cubicBezTo>
                    <a:pt x="34" y="54"/>
                    <a:pt x="34" y="54"/>
                    <a:pt x="34" y="54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36" y="51"/>
                    <a:pt x="36" y="51"/>
                    <a:pt x="36" y="51"/>
                  </a:cubicBezTo>
                  <a:moveTo>
                    <a:pt x="0" y="0"/>
                  </a:moveTo>
                  <a:cubicBezTo>
                    <a:pt x="0" y="2"/>
                    <a:pt x="0" y="4"/>
                    <a:pt x="1" y="6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8"/>
                    <a:pt x="5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2" name="Freeform 753"/>
            <p:cNvSpPr>
              <a:spLocks noEditPoints="1"/>
            </p:cNvSpPr>
            <p:nvPr/>
          </p:nvSpPr>
          <p:spPr bwMode="auto">
            <a:xfrm>
              <a:off x="12895386" y="1002004"/>
              <a:ext cx="765113" cy="1085966"/>
            </a:xfrm>
            <a:custGeom>
              <a:avLst/>
              <a:gdLst>
                <a:gd name="T0" fmla="*/ 103 w 105"/>
                <a:gd name="T1" fmla="*/ 145 h 149"/>
                <a:gd name="T2" fmla="*/ 103 w 105"/>
                <a:gd name="T3" fmla="*/ 145 h 149"/>
                <a:gd name="T4" fmla="*/ 100 w 105"/>
                <a:gd name="T5" fmla="*/ 146 h 149"/>
                <a:gd name="T6" fmla="*/ 101 w 105"/>
                <a:gd name="T7" fmla="*/ 147 h 149"/>
                <a:gd name="T8" fmla="*/ 103 w 105"/>
                <a:gd name="T9" fmla="*/ 148 h 149"/>
                <a:gd name="T10" fmla="*/ 105 w 105"/>
                <a:gd name="T11" fmla="*/ 149 h 149"/>
                <a:gd name="T12" fmla="*/ 103 w 105"/>
                <a:gd name="T13" fmla="*/ 145 h 149"/>
                <a:gd name="T14" fmla="*/ 73 w 105"/>
                <a:gd name="T15" fmla="*/ 103 h 149"/>
                <a:gd name="T16" fmla="*/ 70 w 105"/>
                <a:gd name="T17" fmla="*/ 104 h 149"/>
                <a:gd name="T18" fmla="*/ 73 w 105"/>
                <a:gd name="T19" fmla="*/ 107 h 149"/>
                <a:gd name="T20" fmla="*/ 75 w 105"/>
                <a:gd name="T21" fmla="*/ 106 h 149"/>
                <a:gd name="T22" fmla="*/ 73 w 105"/>
                <a:gd name="T23" fmla="*/ 103 h 149"/>
                <a:gd name="T24" fmla="*/ 42 w 105"/>
                <a:gd name="T25" fmla="*/ 59 h 149"/>
                <a:gd name="T26" fmla="*/ 46 w 105"/>
                <a:gd name="T27" fmla="*/ 67 h 149"/>
                <a:gd name="T28" fmla="*/ 45 w 105"/>
                <a:gd name="T29" fmla="*/ 68 h 149"/>
                <a:gd name="T30" fmla="*/ 47 w 105"/>
                <a:gd name="T31" fmla="*/ 72 h 149"/>
                <a:gd name="T32" fmla="*/ 49 w 105"/>
                <a:gd name="T33" fmla="*/ 69 h 149"/>
                <a:gd name="T34" fmla="*/ 42 w 105"/>
                <a:gd name="T35" fmla="*/ 59 h 149"/>
                <a:gd name="T36" fmla="*/ 23 w 105"/>
                <a:gd name="T37" fmla="*/ 37 h 149"/>
                <a:gd name="T38" fmla="*/ 26 w 105"/>
                <a:gd name="T39" fmla="*/ 41 h 149"/>
                <a:gd name="T40" fmla="*/ 30 w 105"/>
                <a:gd name="T41" fmla="*/ 42 h 149"/>
                <a:gd name="T42" fmla="*/ 27 w 105"/>
                <a:gd name="T43" fmla="*/ 37 h 149"/>
                <a:gd name="T44" fmla="*/ 23 w 105"/>
                <a:gd name="T45" fmla="*/ 37 h 149"/>
                <a:gd name="T46" fmla="*/ 0 w 105"/>
                <a:gd name="T47" fmla="*/ 0 h 149"/>
                <a:gd name="T48" fmla="*/ 0 w 105"/>
                <a:gd name="T49" fmla="*/ 4 h 149"/>
                <a:gd name="T50" fmla="*/ 0 w 105"/>
                <a:gd name="T51" fmla="*/ 5 h 149"/>
                <a:gd name="T52" fmla="*/ 4 w 105"/>
                <a:gd name="T53" fmla="*/ 11 h 149"/>
                <a:gd name="T54" fmla="*/ 4 w 105"/>
                <a:gd name="T55" fmla="*/ 6 h 149"/>
                <a:gd name="T56" fmla="*/ 5 w 105"/>
                <a:gd name="T57" fmla="*/ 6 h 149"/>
                <a:gd name="T58" fmla="*/ 0 w 105"/>
                <a:gd name="T59" fmla="*/ 0 h 149"/>
                <a:gd name="T60" fmla="*/ 0 w 105"/>
                <a:gd name="T6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5" h="149">
                  <a:moveTo>
                    <a:pt x="103" y="145"/>
                  </a:moveTo>
                  <a:cubicBezTo>
                    <a:pt x="103" y="145"/>
                    <a:pt x="103" y="145"/>
                    <a:pt x="103" y="145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1" y="147"/>
                    <a:pt x="101" y="147"/>
                    <a:pt x="101" y="147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8"/>
                    <a:pt x="105" y="149"/>
                    <a:pt x="105" y="149"/>
                  </a:cubicBezTo>
                  <a:cubicBezTo>
                    <a:pt x="103" y="145"/>
                    <a:pt x="103" y="145"/>
                    <a:pt x="103" y="145"/>
                  </a:cubicBezTo>
                  <a:moveTo>
                    <a:pt x="73" y="103"/>
                  </a:moveTo>
                  <a:cubicBezTo>
                    <a:pt x="70" y="104"/>
                    <a:pt x="70" y="104"/>
                    <a:pt x="70" y="104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75" y="106"/>
                    <a:pt x="75" y="106"/>
                    <a:pt x="75" y="106"/>
                  </a:cubicBezTo>
                  <a:cubicBezTo>
                    <a:pt x="73" y="103"/>
                    <a:pt x="73" y="103"/>
                    <a:pt x="73" y="103"/>
                  </a:cubicBezTo>
                  <a:moveTo>
                    <a:pt x="42" y="59"/>
                  </a:moveTo>
                  <a:cubicBezTo>
                    <a:pt x="46" y="67"/>
                    <a:pt x="46" y="67"/>
                    <a:pt x="46" y="67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42" y="59"/>
                    <a:pt x="42" y="59"/>
                    <a:pt x="42" y="59"/>
                  </a:cubicBezTo>
                  <a:moveTo>
                    <a:pt x="23" y="37"/>
                  </a:moveTo>
                  <a:cubicBezTo>
                    <a:pt x="26" y="41"/>
                    <a:pt x="26" y="41"/>
                    <a:pt x="26" y="41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23" y="37"/>
                    <a:pt x="23" y="37"/>
                    <a:pt x="23" y="37"/>
                  </a:cubicBezTo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4" y="8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3" name="Freeform 754"/>
            <p:cNvSpPr>
              <a:spLocks noEditPoints="1"/>
            </p:cNvSpPr>
            <p:nvPr/>
          </p:nvSpPr>
          <p:spPr bwMode="auto">
            <a:xfrm>
              <a:off x="12987940" y="986579"/>
              <a:ext cx="826816" cy="1138414"/>
            </a:xfrm>
            <a:custGeom>
              <a:avLst/>
              <a:gdLst>
                <a:gd name="T0" fmla="*/ 105 w 113"/>
                <a:gd name="T1" fmla="*/ 150 h 156"/>
                <a:gd name="T2" fmla="*/ 108 w 113"/>
                <a:gd name="T3" fmla="*/ 155 h 156"/>
                <a:gd name="T4" fmla="*/ 113 w 113"/>
                <a:gd name="T5" fmla="*/ 156 h 156"/>
                <a:gd name="T6" fmla="*/ 109 w 113"/>
                <a:gd name="T7" fmla="*/ 151 h 156"/>
                <a:gd name="T8" fmla="*/ 108 w 113"/>
                <a:gd name="T9" fmla="*/ 151 h 156"/>
                <a:gd name="T10" fmla="*/ 105 w 113"/>
                <a:gd name="T11" fmla="*/ 150 h 156"/>
                <a:gd name="T12" fmla="*/ 90 w 113"/>
                <a:gd name="T13" fmla="*/ 123 h 156"/>
                <a:gd name="T14" fmla="*/ 90 w 113"/>
                <a:gd name="T15" fmla="*/ 128 h 156"/>
                <a:gd name="T16" fmla="*/ 94 w 113"/>
                <a:gd name="T17" fmla="*/ 134 h 156"/>
                <a:gd name="T18" fmla="*/ 94 w 113"/>
                <a:gd name="T19" fmla="*/ 129 h 156"/>
                <a:gd name="T20" fmla="*/ 90 w 113"/>
                <a:gd name="T21" fmla="*/ 123 h 156"/>
                <a:gd name="T22" fmla="*/ 73 w 113"/>
                <a:gd name="T23" fmla="*/ 106 h 156"/>
                <a:gd name="T24" fmla="*/ 79 w 113"/>
                <a:gd name="T25" fmla="*/ 113 h 156"/>
                <a:gd name="T26" fmla="*/ 85 w 113"/>
                <a:gd name="T27" fmla="*/ 117 h 156"/>
                <a:gd name="T28" fmla="*/ 80 w 113"/>
                <a:gd name="T29" fmla="*/ 109 h 156"/>
                <a:gd name="T30" fmla="*/ 73 w 113"/>
                <a:gd name="T31" fmla="*/ 106 h 156"/>
                <a:gd name="T32" fmla="*/ 3 w 113"/>
                <a:gd name="T33" fmla="*/ 0 h 156"/>
                <a:gd name="T34" fmla="*/ 0 w 113"/>
                <a:gd name="T35" fmla="*/ 1 h 156"/>
                <a:gd name="T36" fmla="*/ 2 w 113"/>
                <a:gd name="T37" fmla="*/ 5 h 156"/>
                <a:gd name="T38" fmla="*/ 5 w 113"/>
                <a:gd name="T39" fmla="*/ 4 h 156"/>
                <a:gd name="T40" fmla="*/ 3 w 113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56">
                  <a:moveTo>
                    <a:pt x="105" y="150"/>
                  </a:moveTo>
                  <a:cubicBezTo>
                    <a:pt x="108" y="155"/>
                    <a:pt x="108" y="155"/>
                    <a:pt x="108" y="155"/>
                  </a:cubicBezTo>
                  <a:cubicBezTo>
                    <a:pt x="110" y="155"/>
                    <a:pt x="111" y="156"/>
                    <a:pt x="113" y="156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8" y="151"/>
                    <a:pt x="108" y="151"/>
                  </a:cubicBezTo>
                  <a:cubicBezTo>
                    <a:pt x="107" y="151"/>
                    <a:pt x="106" y="150"/>
                    <a:pt x="105" y="150"/>
                  </a:cubicBezTo>
                  <a:moveTo>
                    <a:pt x="90" y="123"/>
                  </a:moveTo>
                  <a:cubicBezTo>
                    <a:pt x="90" y="128"/>
                    <a:pt x="90" y="128"/>
                    <a:pt x="90" y="128"/>
                  </a:cubicBezTo>
                  <a:cubicBezTo>
                    <a:pt x="94" y="134"/>
                    <a:pt x="94" y="134"/>
                    <a:pt x="94" y="134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3"/>
                    <a:pt x="90" y="123"/>
                    <a:pt x="90" y="123"/>
                  </a:cubicBezTo>
                  <a:moveTo>
                    <a:pt x="73" y="106"/>
                  </a:moveTo>
                  <a:cubicBezTo>
                    <a:pt x="79" y="113"/>
                    <a:pt x="79" y="113"/>
                    <a:pt x="79" y="113"/>
                  </a:cubicBezTo>
                  <a:cubicBezTo>
                    <a:pt x="85" y="117"/>
                    <a:pt x="85" y="117"/>
                    <a:pt x="85" y="117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73" y="106"/>
                    <a:pt x="73" y="106"/>
                    <a:pt x="73" y="106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4" name="Freeform 755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close/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5" name="Freeform 756"/>
            <p:cNvSpPr>
              <a:spLocks noEditPoints="1"/>
            </p:cNvSpPr>
            <p:nvPr/>
          </p:nvSpPr>
          <p:spPr bwMode="auto">
            <a:xfrm>
              <a:off x="13083579" y="955727"/>
              <a:ext cx="845326" cy="1181605"/>
            </a:xfrm>
            <a:custGeom>
              <a:avLst/>
              <a:gdLst>
                <a:gd name="T0" fmla="*/ 265 w 274"/>
                <a:gd name="T1" fmla="*/ 364 h 383"/>
                <a:gd name="T2" fmla="*/ 260 w 274"/>
                <a:gd name="T3" fmla="*/ 371 h 383"/>
                <a:gd name="T4" fmla="*/ 270 w 274"/>
                <a:gd name="T5" fmla="*/ 383 h 383"/>
                <a:gd name="T6" fmla="*/ 274 w 274"/>
                <a:gd name="T7" fmla="*/ 383 h 383"/>
                <a:gd name="T8" fmla="*/ 270 w 274"/>
                <a:gd name="T9" fmla="*/ 376 h 383"/>
                <a:gd name="T10" fmla="*/ 270 w 274"/>
                <a:gd name="T11" fmla="*/ 371 h 383"/>
                <a:gd name="T12" fmla="*/ 265 w 274"/>
                <a:gd name="T13" fmla="*/ 364 h 383"/>
                <a:gd name="T14" fmla="*/ 7 w 274"/>
                <a:gd name="T15" fmla="*/ 0 h 383"/>
                <a:gd name="T16" fmla="*/ 0 w 274"/>
                <a:gd name="T17" fmla="*/ 3 h 383"/>
                <a:gd name="T18" fmla="*/ 5 w 274"/>
                <a:gd name="T19" fmla="*/ 10 h 383"/>
                <a:gd name="T20" fmla="*/ 12 w 274"/>
                <a:gd name="T21" fmla="*/ 7 h 383"/>
                <a:gd name="T22" fmla="*/ 7 w 274"/>
                <a:gd name="T23" fmla="*/ 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383">
                  <a:moveTo>
                    <a:pt x="265" y="364"/>
                  </a:moveTo>
                  <a:lnTo>
                    <a:pt x="260" y="371"/>
                  </a:lnTo>
                  <a:lnTo>
                    <a:pt x="270" y="383"/>
                  </a:lnTo>
                  <a:lnTo>
                    <a:pt x="274" y="383"/>
                  </a:lnTo>
                  <a:lnTo>
                    <a:pt x="270" y="376"/>
                  </a:lnTo>
                  <a:lnTo>
                    <a:pt x="270" y="371"/>
                  </a:lnTo>
                  <a:lnTo>
                    <a:pt x="265" y="364"/>
                  </a:lnTo>
                  <a:moveTo>
                    <a:pt x="7" y="0"/>
                  </a:moveTo>
                  <a:lnTo>
                    <a:pt x="0" y="3"/>
                  </a:lnTo>
                  <a:lnTo>
                    <a:pt x="5" y="10"/>
                  </a:lnTo>
                  <a:lnTo>
                    <a:pt x="12" y="7"/>
                  </a:lnTo>
                  <a:lnTo>
                    <a:pt x="7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6" name="Freeform 757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close/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close/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7" name="Freeform 758"/>
            <p:cNvSpPr>
              <a:spLocks noEditPoints="1"/>
            </p:cNvSpPr>
            <p:nvPr/>
          </p:nvSpPr>
          <p:spPr bwMode="auto">
            <a:xfrm>
              <a:off x="12975599" y="607108"/>
              <a:ext cx="990328" cy="1412990"/>
            </a:xfrm>
            <a:custGeom>
              <a:avLst/>
              <a:gdLst>
                <a:gd name="T0" fmla="*/ 314 w 321"/>
                <a:gd name="T1" fmla="*/ 442 h 458"/>
                <a:gd name="T2" fmla="*/ 312 w 321"/>
                <a:gd name="T3" fmla="*/ 449 h 458"/>
                <a:gd name="T4" fmla="*/ 316 w 321"/>
                <a:gd name="T5" fmla="*/ 458 h 458"/>
                <a:gd name="T6" fmla="*/ 321 w 321"/>
                <a:gd name="T7" fmla="*/ 451 h 458"/>
                <a:gd name="T8" fmla="*/ 314 w 321"/>
                <a:gd name="T9" fmla="*/ 442 h 458"/>
                <a:gd name="T10" fmla="*/ 52 w 321"/>
                <a:gd name="T11" fmla="*/ 71 h 458"/>
                <a:gd name="T12" fmla="*/ 49 w 321"/>
                <a:gd name="T13" fmla="*/ 80 h 458"/>
                <a:gd name="T14" fmla="*/ 56 w 321"/>
                <a:gd name="T15" fmla="*/ 90 h 458"/>
                <a:gd name="T16" fmla="*/ 59 w 321"/>
                <a:gd name="T17" fmla="*/ 80 h 458"/>
                <a:gd name="T18" fmla="*/ 52 w 321"/>
                <a:gd name="T19" fmla="*/ 71 h 458"/>
                <a:gd name="T20" fmla="*/ 2 w 321"/>
                <a:gd name="T21" fmla="*/ 0 h 458"/>
                <a:gd name="T22" fmla="*/ 0 w 321"/>
                <a:gd name="T23" fmla="*/ 9 h 458"/>
                <a:gd name="T24" fmla="*/ 0 w 321"/>
                <a:gd name="T25" fmla="*/ 9 h 458"/>
                <a:gd name="T26" fmla="*/ 7 w 321"/>
                <a:gd name="T27" fmla="*/ 7 h 458"/>
                <a:gd name="T28" fmla="*/ 2 w 321"/>
                <a:gd name="T2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1" h="458">
                  <a:moveTo>
                    <a:pt x="314" y="442"/>
                  </a:moveTo>
                  <a:lnTo>
                    <a:pt x="312" y="449"/>
                  </a:lnTo>
                  <a:lnTo>
                    <a:pt x="316" y="458"/>
                  </a:lnTo>
                  <a:lnTo>
                    <a:pt x="321" y="451"/>
                  </a:lnTo>
                  <a:lnTo>
                    <a:pt x="314" y="442"/>
                  </a:lnTo>
                  <a:moveTo>
                    <a:pt x="52" y="71"/>
                  </a:moveTo>
                  <a:lnTo>
                    <a:pt x="49" y="80"/>
                  </a:lnTo>
                  <a:lnTo>
                    <a:pt x="56" y="90"/>
                  </a:lnTo>
                  <a:lnTo>
                    <a:pt x="59" y="80"/>
                  </a:lnTo>
                  <a:lnTo>
                    <a:pt x="52" y="71"/>
                  </a:lnTo>
                  <a:moveTo>
                    <a:pt x="2" y="0"/>
                  </a:moveTo>
                  <a:lnTo>
                    <a:pt x="0" y="9"/>
                  </a:lnTo>
                  <a:lnTo>
                    <a:pt x="0" y="9"/>
                  </a:lnTo>
                  <a:lnTo>
                    <a:pt x="7" y="7"/>
                  </a:lnTo>
                  <a:lnTo>
                    <a:pt x="2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8" name="Freeform 759"/>
            <p:cNvSpPr>
              <a:spLocks noEditPoints="1"/>
            </p:cNvSpPr>
            <p:nvPr/>
          </p:nvSpPr>
          <p:spPr bwMode="auto">
            <a:xfrm>
              <a:off x="13018791" y="505298"/>
              <a:ext cx="1011924" cy="1422246"/>
            </a:xfrm>
            <a:custGeom>
              <a:avLst/>
              <a:gdLst>
                <a:gd name="T0" fmla="*/ 137 w 139"/>
                <a:gd name="T1" fmla="*/ 191 h 195"/>
                <a:gd name="T2" fmla="*/ 133 w 139"/>
                <a:gd name="T3" fmla="*/ 192 h 195"/>
                <a:gd name="T4" fmla="*/ 136 w 139"/>
                <a:gd name="T5" fmla="*/ 195 h 195"/>
                <a:gd name="T6" fmla="*/ 139 w 139"/>
                <a:gd name="T7" fmla="*/ 195 h 195"/>
                <a:gd name="T8" fmla="*/ 137 w 139"/>
                <a:gd name="T9" fmla="*/ 191 h 195"/>
                <a:gd name="T10" fmla="*/ 21 w 139"/>
                <a:gd name="T11" fmla="*/ 32 h 195"/>
                <a:gd name="T12" fmla="*/ 22 w 139"/>
                <a:gd name="T13" fmla="*/ 34 h 195"/>
                <a:gd name="T14" fmla="*/ 22 w 139"/>
                <a:gd name="T15" fmla="*/ 34 h 195"/>
                <a:gd name="T16" fmla="*/ 21 w 139"/>
                <a:gd name="T17" fmla="*/ 32 h 195"/>
                <a:gd name="T18" fmla="*/ 2 w 139"/>
                <a:gd name="T19" fmla="*/ 0 h 195"/>
                <a:gd name="T20" fmla="*/ 0 w 139"/>
                <a:gd name="T21" fmla="*/ 3 h 195"/>
                <a:gd name="T22" fmla="*/ 3 w 139"/>
                <a:gd name="T23" fmla="*/ 7 h 195"/>
                <a:gd name="T24" fmla="*/ 4 w 139"/>
                <a:gd name="T25" fmla="*/ 4 h 195"/>
                <a:gd name="T26" fmla="*/ 2 w 139"/>
                <a:gd name="T2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5">
                  <a:moveTo>
                    <a:pt x="137" y="191"/>
                  </a:moveTo>
                  <a:cubicBezTo>
                    <a:pt x="133" y="192"/>
                    <a:pt x="133" y="192"/>
                    <a:pt x="133" y="192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9" y="195"/>
                    <a:pt x="139" y="195"/>
                    <a:pt x="139" y="195"/>
                  </a:cubicBezTo>
                  <a:cubicBezTo>
                    <a:pt x="137" y="191"/>
                    <a:pt x="137" y="191"/>
                    <a:pt x="137" y="191"/>
                  </a:cubicBezTo>
                  <a:moveTo>
                    <a:pt x="21" y="32"/>
                  </a:moveTo>
                  <a:cubicBezTo>
                    <a:pt x="22" y="34"/>
                    <a:pt x="22" y="34"/>
                    <a:pt x="22" y="34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21" y="32"/>
                    <a:pt x="21" y="32"/>
                    <a:pt x="21" y="32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4" y="5"/>
                    <a:pt x="4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69" name="Freeform 760"/>
            <p:cNvSpPr>
              <a:spLocks noEditPoints="1"/>
            </p:cNvSpPr>
            <p:nvPr/>
          </p:nvSpPr>
          <p:spPr bwMode="auto">
            <a:xfrm>
              <a:off x="13077409" y="415829"/>
              <a:ext cx="1070541" cy="1502459"/>
            </a:xfrm>
            <a:custGeom>
              <a:avLst/>
              <a:gdLst>
                <a:gd name="T0" fmla="*/ 144 w 147"/>
                <a:gd name="T1" fmla="*/ 202 h 206"/>
                <a:gd name="T2" fmla="*/ 141 w 147"/>
                <a:gd name="T3" fmla="*/ 202 h 206"/>
                <a:gd name="T4" fmla="*/ 143 w 147"/>
                <a:gd name="T5" fmla="*/ 206 h 206"/>
                <a:gd name="T6" fmla="*/ 147 w 147"/>
                <a:gd name="T7" fmla="*/ 205 h 206"/>
                <a:gd name="T8" fmla="*/ 144 w 147"/>
                <a:gd name="T9" fmla="*/ 202 h 206"/>
                <a:gd name="T10" fmla="*/ 1 w 147"/>
                <a:gd name="T11" fmla="*/ 0 h 206"/>
                <a:gd name="T12" fmla="*/ 0 w 147"/>
                <a:gd name="T13" fmla="*/ 3 h 206"/>
                <a:gd name="T14" fmla="*/ 2 w 147"/>
                <a:gd name="T15" fmla="*/ 6 h 206"/>
                <a:gd name="T16" fmla="*/ 4 w 147"/>
                <a:gd name="T17" fmla="*/ 3 h 206"/>
                <a:gd name="T18" fmla="*/ 1 w 147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" h="206">
                  <a:moveTo>
                    <a:pt x="144" y="202"/>
                  </a:moveTo>
                  <a:cubicBezTo>
                    <a:pt x="141" y="202"/>
                    <a:pt x="141" y="202"/>
                    <a:pt x="141" y="202"/>
                  </a:cubicBezTo>
                  <a:cubicBezTo>
                    <a:pt x="143" y="206"/>
                    <a:pt x="143" y="206"/>
                    <a:pt x="143" y="206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4" y="202"/>
                    <a:pt x="144" y="202"/>
                    <a:pt x="144" y="202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0" name="Freeform 761"/>
            <p:cNvSpPr>
              <a:spLocks noEditPoints="1"/>
            </p:cNvSpPr>
            <p:nvPr/>
          </p:nvSpPr>
          <p:spPr bwMode="auto">
            <a:xfrm>
              <a:off x="13163792" y="394234"/>
              <a:ext cx="1212457" cy="1684482"/>
            </a:xfrm>
            <a:custGeom>
              <a:avLst/>
              <a:gdLst>
                <a:gd name="T0" fmla="*/ 164 w 166"/>
                <a:gd name="T1" fmla="*/ 226 h 231"/>
                <a:gd name="T2" fmla="*/ 161 w 166"/>
                <a:gd name="T3" fmla="*/ 227 h 231"/>
                <a:gd name="T4" fmla="*/ 164 w 166"/>
                <a:gd name="T5" fmla="*/ 231 h 231"/>
                <a:gd name="T6" fmla="*/ 166 w 166"/>
                <a:gd name="T7" fmla="*/ 230 h 231"/>
                <a:gd name="T8" fmla="*/ 164 w 166"/>
                <a:gd name="T9" fmla="*/ 226 h 231"/>
                <a:gd name="T10" fmla="*/ 0 w 166"/>
                <a:gd name="T11" fmla="*/ 0 h 231"/>
                <a:gd name="T12" fmla="*/ 4 w 166"/>
                <a:gd name="T13" fmla="*/ 6 h 231"/>
                <a:gd name="T14" fmla="*/ 9 w 166"/>
                <a:gd name="T15" fmla="*/ 7 h 231"/>
                <a:gd name="T16" fmla="*/ 5 w 166"/>
                <a:gd name="T17" fmla="*/ 2 h 231"/>
                <a:gd name="T18" fmla="*/ 0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64" y="226"/>
                  </a:moveTo>
                  <a:cubicBezTo>
                    <a:pt x="163" y="227"/>
                    <a:pt x="162" y="227"/>
                    <a:pt x="161" y="227"/>
                  </a:cubicBezTo>
                  <a:cubicBezTo>
                    <a:pt x="164" y="231"/>
                    <a:pt x="164" y="231"/>
                    <a:pt x="164" y="231"/>
                  </a:cubicBezTo>
                  <a:cubicBezTo>
                    <a:pt x="165" y="230"/>
                    <a:pt x="165" y="230"/>
                    <a:pt x="166" y="230"/>
                  </a:cubicBezTo>
                  <a:cubicBezTo>
                    <a:pt x="164" y="226"/>
                    <a:pt x="164" y="226"/>
                    <a:pt x="164" y="226"/>
                  </a:cubicBezTo>
                  <a:moveTo>
                    <a:pt x="0" y="0"/>
                  </a:moveTo>
                  <a:cubicBezTo>
                    <a:pt x="4" y="6"/>
                    <a:pt x="4" y="6"/>
                    <a:pt x="4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1" name="Freeform 762"/>
            <p:cNvSpPr>
              <a:spLocks noEditPoints="1"/>
            </p:cNvSpPr>
            <p:nvPr/>
          </p:nvSpPr>
          <p:spPr bwMode="auto">
            <a:xfrm>
              <a:off x="13324219" y="431255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2 w 157"/>
                <a:gd name="T3" fmla="*/ 217 h 221"/>
                <a:gd name="T4" fmla="*/ 154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2 w 157"/>
                <a:gd name="T11" fmla="*/ 0 h 221"/>
                <a:gd name="T12" fmla="*/ 0 w 157"/>
                <a:gd name="T13" fmla="*/ 2 h 221"/>
                <a:gd name="T14" fmla="*/ 0 w 157"/>
                <a:gd name="T15" fmla="*/ 2 h 221"/>
                <a:gd name="T16" fmla="*/ 2 w 157"/>
                <a:gd name="T17" fmla="*/ 5 h 221"/>
                <a:gd name="T18" fmla="*/ 4 w 157"/>
                <a:gd name="T19" fmla="*/ 3 h 221"/>
                <a:gd name="T20" fmla="*/ 2 w 157"/>
                <a:gd name="T2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4" y="216"/>
                    <a:pt x="153" y="217"/>
                    <a:pt x="152" y="217"/>
                  </a:cubicBezTo>
                  <a:cubicBezTo>
                    <a:pt x="154" y="221"/>
                    <a:pt x="154" y="221"/>
                    <a:pt x="154" y="221"/>
                  </a:cubicBezTo>
                  <a:cubicBezTo>
                    <a:pt x="155" y="220"/>
                    <a:pt x="156" y="220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2" name="Freeform 763"/>
            <p:cNvSpPr>
              <a:spLocks noEditPoints="1"/>
            </p:cNvSpPr>
            <p:nvPr/>
          </p:nvSpPr>
          <p:spPr bwMode="auto">
            <a:xfrm>
              <a:off x="13398263" y="366467"/>
              <a:ext cx="1160010" cy="1625864"/>
            </a:xfrm>
            <a:custGeom>
              <a:avLst/>
              <a:gdLst>
                <a:gd name="T0" fmla="*/ 156 w 159"/>
                <a:gd name="T1" fmla="*/ 217 h 223"/>
                <a:gd name="T2" fmla="*/ 156 w 159"/>
                <a:gd name="T3" fmla="*/ 219 h 223"/>
                <a:gd name="T4" fmla="*/ 154 w 159"/>
                <a:gd name="T5" fmla="*/ 220 h 223"/>
                <a:gd name="T6" fmla="*/ 157 w 159"/>
                <a:gd name="T7" fmla="*/ 223 h 223"/>
                <a:gd name="T8" fmla="*/ 159 w 159"/>
                <a:gd name="T9" fmla="*/ 222 h 223"/>
                <a:gd name="T10" fmla="*/ 156 w 159"/>
                <a:gd name="T11" fmla="*/ 217 h 223"/>
                <a:gd name="T12" fmla="*/ 2 w 159"/>
                <a:gd name="T13" fmla="*/ 0 h 223"/>
                <a:gd name="T14" fmla="*/ 0 w 159"/>
                <a:gd name="T15" fmla="*/ 2 h 223"/>
                <a:gd name="T16" fmla="*/ 2 w 159"/>
                <a:gd name="T17" fmla="*/ 5 h 223"/>
                <a:gd name="T18" fmla="*/ 4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6" y="217"/>
                  </a:moveTo>
                  <a:cubicBezTo>
                    <a:pt x="156" y="219"/>
                    <a:pt x="156" y="219"/>
                    <a:pt x="156" y="219"/>
                  </a:cubicBezTo>
                  <a:cubicBezTo>
                    <a:pt x="156" y="219"/>
                    <a:pt x="155" y="220"/>
                    <a:pt x="154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8" y="223"/>
                    <a:pt x="158" y="222"/>
                    <a:pt x="159" y="222"/>
                  </a:cubicBezTo>
                  <a:cubicBezTo>
                    <a:pt x="156" y="217"/>
                    <a:pt x="156" y="217"/>
                    <a:pt x="156" y="217"/>
                  </a:cubicBezTo>
                  <a:moveTo>
                    <a:pt x="2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3" name="Freeform 764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close/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4" name="Freeform 765"/>
            <p:cNvSpPr>
              <a:spLocks noEditPoints="1"/>
            </p:cNvSpPr>
            <p:nvPr/>
          </p:nvSpPr>
          <p:spPr bwMode="auto">
            <a:xfrm>
              <a:off x="13463050" y="264658"/>
              <a:ext cx="1073626" cy="1551821"/>
            </a:xfrm>
            <a:custGeom>
              <a:avLst/>
              <a:gdLst>
                <a:gd name="T0" fmla="*/ 338 w 348"/>
                <a:gd name="T1" fmla="*/ 477 h 503"/>
                <a:gd name="T2" fmla="*/ 333 w 348"/>
                <a:gd name="T3" fmla="*/ 482 h 503"/>
                <a:gd name="T4" fmla="*/ 333 w 348"/>
                <a:gd name="T5" fmla="*/ 482 h 503"/>
                <a:gd name="T6" fmla="*/ 348 w 348"/>
                <a:gd name="T7" fmla="*/ 503 h 503"/>
                <a:gd name="T8" fmla="*/ 343 w 348"/>
                <a:gd name="T9" fmla="*/ 484 h 503"/>
                <a:gd name="T10" fmla="*/ 338 w 348"/>
                <a:gd name="T11" fmla="*/ 477 h 503"/>
                <a:gd name="T12" fmla="*/ 0 w 348"/>
                <a:gd name="T13" fmla="*/ 0 h 503"/>
                <a:gd name="T14" fmla="*/ 2 w 348"/>
                <a:gd name="T15" fmla="*/ 16 h 503"/>
                <a:gd name="T16" fmla="*/ 2 w 348"/>
                <a:gd name="T17" fmla="*/ 16 h 503"/>
                <a:gd name="T18" fmla="*/ 7 w 348"/>
                <a:gd name="T19" fmla="*/ 24 h 503"/>
                <a:gd name="T20" fmla="*/ 12 w 348"/>
                <a:gd name="T21" fmla="*/ 19 h 503"/>
                <a:gd name="T22" fmla="*/ 0 w 348"/>
                <a:gd name="T23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8" h="503">
                  <a:moveTo>
                    <a:pt x="338" y="477"/>
                  </a:moveTo>
                  <a:lnTo>
                    <a:pt x="333" y="482"/>
                  </a:lnTo>
                  <a:lnTo>
                    <a:pt x="333" y="482"/>
                  </a:lnTo>
                  <a:lnTo>
                    <a:pt x="348" y="503"/>
                  </a:lnTo>
                  <a:lnTo>
                    <a:pt x="343" y="484"/>
                  </a:lnTo>
                  <a:lnTo>
                    <a:pt x="338" y="477"/>
                  </a:lnTo>
                  <a:moveTo>
                    <a:pt x="0" y="0"/>
                  </a:moveTo>
                  <a:lnTo>
                    <a:pt x="2" y="16"/>
                  </a:lnTo>
                  <a:lnTo>
                    <a:pt x="2" y="16"/>
                  </a:lnTo>
                  <a:lnTo>
                    <a:pt x="7" y="24"/>
                  </a:lnTo>
                  <a:lnTo>
                    <a:pt x="12" y="19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5" name="Freeform 766"/>
            <p:cNvSpPr>
              <a:spLocks noEditPoints="1"/>
            </p:cNvSpPr>
            <p:nvPr/>
          </p:nvSpPr>
          <p:spPr bwMode="auto">
            <a:xfrm>
              <a:off x="13435284" y="82635"/>
              <a:ext cx="1160010" cy="1625864"/>
            </a:xfrm>
            <a:custGeom>
              <a:avLst/>
              <a:gdLst>
                <a:gd name="T0" fmla="*/ 157 w 159"/>
                <a:gd name="T1" fmla="*/ 218 h 223"/>
                <a:gd name="T2" fmla="*/ 155 w 159"/>
                <a:gd name="T3" fmla="*/ 220 h 223"/>
                <a:gd name="T4" fmla="*/ 157 w 159"/>
                <a:gd name="T5" fmla="*/ 223 h 223"/>
                <a:gd name="T6" fmla="*/ 159 w 159"/>
                <a:gd name="T7" fmla="*/ 221 h 223"/>
                <a:gd name="T8" fmla="*/ 157 w 159"/>
                <a:gd name="T9" fmla="*/ 218 h 223"/>
                <a:gd name="T10" fmla="*/ 2 w 159"/>
                <a:gd name="T11" fmla="*/ 0 h 223"/>
                <a:gd name="T12" fmla="*/ 0 w 159"/>
                <a:gd name="T13" fmla="*/ 1 h 223"/>
                <a:gd name="T14" fmla="*/ 4 w 159"/>
                <a:gd name="T15" fmla="*/ 6 h 223"/>
                <a:gd name="T16" fmla="*/ 3 w 159"/>
                <a:gd name="T17" fmla="*/ 4 h 223"/>
                <a:gd name="T18" fmla="*/ 5 w 159"/>
                <a:gd name="T19" fmla="*/ 3 h 223"/>
                <a:gd name="T20" fmla="*/ 2 w 159"/>
                <a:gd name="T2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23">
                  <a:moveTo>
                    <a:pt x="157" y="218"/>
                  </a:moveTo>
                  <a:cubicBezTo>
                    <a:pt x="155" y="220"/>
                    <a:pt x="155" y="220"/>
                    <a:pt x="155" y="220"/>
                  </a:cubicBezTo>
                  <a:cubicBezTo>
                    <a:pt x="157" y="223"/>
                    <a:pt x="157" y="223"/>
                    <a:pt x="157" y="223"/>
                  </a:cubicBezTo>
                  <a:cubicBezTo>
                    <a:pt x="159" y="221"/>
                    <a:pt x="159" y="221"/>
                    <a:pt x="159" y="221"/>
                  </a:cubicBezTo>
                  <a:cubicBezTo>
                    <a:pt x="157" y="218"/>
                    <a:pt x="157" y="218"/>
                    <a:pt x="157" y="218"/>
                  </a:cubicBezTo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6" name="Freeform 767"/>
            <p:cNvSpPr>
              <a:spLocks noEditPoints="1"/>
            </p:cNvSpPr>
            <p:nvPr/>
          </p:nvSpPr>
          <p:spPr bwMode="auto">
            <a:xfrm>
              <a:off x="13521668" y="30188"/>
              <a:ext cx="1144584" cy="1613524"/>
            </a:xfrm>
            <a:custGeom>
              <a:avLst/>
              <a:gdLst>
                <a:gd name="T0" fmla="*/ 155 w 157"/>
                <a:gd name="T1" fmla="*/ 216 h 221"/>
                <a:gd name="T2" fmla="*/ 153 w 157"/>
                <a:gd name="T3" fmla="*/ 218 h 221"/>
                <a:gd name="T4" fmla="*/ 155 w 157"/>
                <a:gd name="T5" fmla="*/ 221 h 221"/>
                <a:gd name="T6" fmla="*/ 157 w 157"/>
                <a:gd name="T7" fmla="*/ 219 h 221"/>
                <a:gd name="T8" fmla="*/ 155 w 157"/>
                <a:gd name="T9" fmla="*/ 216 h 221"/>
                <a:gd name="T10" fmla="*/ 3 w 157"/>
                <a:gd name="T11" fmla="*/ 0 h 221"/>
                <a:gd name="T12" fmla="*/ 0 w 157"/>
                <a:gd name="T13" fmla="*/ 2 h 221"/>
                <a:gd name="T14" fmla="*/ 2 w 157"/>
                <a:gd name="T15" fmla="*/ 5 h 221"/>
                <a:gd name="T16" fmla="*/ 5 w 157"/>
                <a:gd name="T17" fmla="*/ 4 h 221"/>
                <a:gd name="T18" fmla="*/ 3 w 157"/>
                <a:gd name="T1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21">
                  <a:moveTo>
                    <a:pt x="155" y="216"/>
                  </a:moveTo>
                  <a:cubicBezTo>
                    <a:pt x="153" y="218"/>
                    <a:pt x="153" y="218"/>
                    <a:pt x="153" y="218"/>
                  </a:cubicBezTo>
                  <a:cubicBezTo>
                    <a:pt x="155" y="221"/>
                    <a:pt x="155" y="221"/>
                    <a:pt x="155" y="221"/>
                  </a:cubicBezTo>
                  <a:cubicBezTo>
                    <a:pt x="157" y="219"/>
                    <a:pt x="157" y="219"/>
                    <a:pt x="157" y="219"/>
                  </a:cubicBezTo>
                  <a:cubicBezTo>
                    <a:pt x="155" y="216"/>
                    <a:pt x="155" y="216"/>
                    <a:pt x="155" y="21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7" name="Freeform 768"/>
            <p:cNvSpPr>
              <a:spLocks noEditPoints="1"/>
            </p:cNvSpPr>
            <p:nvPr/>
          </p:nvSpPr>
          <p:spPr bwMode="auto">
            <a:xfrm>
              <a:off x="13617307" y="-6834"/>
              <a:ext cx="1209372" cy="1684482"/>
            </a:xfrm>
            <a:custGeom>
              <a:avLst/>
              <a:gdLst>
                <a:gd name="T0" fmla="*/ 157 w 166"/>
                <a:gd name="T1" fmla="*/ 224 h 231"/>
                <a:gd name="T2" fmla="*/ 161 w 166"/>
                <a:gd name="T3" fmla="*/ 229 h 231"/>
                <a:gd name="T4" fmla="*/ 166 w 166"/>
                <a:gd name="T5" fmla="*/ 231 h 231"/>
                <a:gd name="T6" fmla="*/ 162 w 166"/>
                <a:gd name="T7" fmla="*/ 225 h 231"/>
                <a:gd name="T8" fmla="*/ 157 w 166"/>
                <a:gd name="T9" fmla="*/ 224 h 231"/>
                <a:gd name="T10" fmla="*/ 3 w 166"/>
                <a:gd name="T11" fmla="*/ 0 h 231"/>
                <a:gd name="T12" fmla="*/ 0 w 166"/>
                <a:gd name="T13" fmla="*/ 1 h 231"/>
                <a:gd name="T14" fmla="*/ 2 w 166"/>
                <a:gd name="T15" fmla="*/ 5 h 231"/>
                <a:gd name="T16" fmla="*/ 5 w 166"/>
                <a:gd name="T17" fmla="*/ 4 h 231"/>
                <a:gd name="T18" fmla="*/ 3 w 166"/>
                <a:gd name="T1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1">
                  <a:moveTo>
                    <a:pt x="157" y="224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66" y="231"/>
                    <a:pt x="166" y="231"/>
                    <a:pt x="166" y="231"/>
                  </a:cubicBezTo>
                  <a:cubicBezTo>
                    <a:pt x="162" y="225"/>
                    <a:pt x="162" y="225"/>
                    <a:pt x="162" y="225"/>
                  </a:cubicBezTo>
                  <a:cubicBezTo>
                    <a:pt x="157" y="224"/>
                    <a:pt x="157" y="224"/>
                    <a:pt x="157" y="224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8" name="Freeform 769"/>
            <p:cNvSpPr>
              <a:spLocks noEditPoints="1"/>
            </p:cNvSpPr>
            <p:nvPr/>
          </p:nvSpPr>
          <p:spPr bwMode="auto">
            <a:xfrm>
              <a:off x="13842522" y="153593"/>
              <a:ext cx="1079796" cy="1502459"/>
            </a:xfrm>
            <a:custGeom>
              <a:avLst/>
              <a:gdLst>
                <a:gd name="T0" fmla="*/ 145 w 148"/>
                <a:gd name="T1" fmla="*/ 200 h 206"/>
                <a:gd name="T2" fmla="*/ 144 w 148"/>
                <a:gd name="T3" fmla="*/ 203 h 206"/>
                <a:gd name="T4" fmla="*/ 146 w 148"/>
                <a:gd name="T5" fmla="*/ 206 h 206"/>
                <a:gd name="T6" fmla="*/ 148 w 148"/>
                <a:gd name="T7" fmla="*/ 204 h 206"/>
                <a:gd name="T8" fmla="*/ 145 w 148"/>
                <a:gd name="T9" fmla="*/ 200 h 206"/>
                <a:gd name="T10" fmla="*/ 4 w 148"/>
                <a:gd name="T11" fmla="*/ 0 h 206"/>
                <a:gd name="T12" fmla="*/ 0 w 148"/>
                <a:gd name="T13" fmla="*/ 0 h 206"/>
                <a:gd name="T14" fmla="*/ 3 w 148"/>
                <a:gd name="T15" fmla="*/ 4 h 206"/>
                <a:gd name="T16" fmla="*/ 6 w 148"/>
                <a:gd name="T17" fmla="*/ 4 h 206"/>
                <a:gd name="T18" fmla="*/ 4 w 148"/>
                <a:gd name="T1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8" h="206">
                  <a:moveTo>
                    <a:pt x="145" y="200"/>
                  </a:moveTo>
                  <a:cubicBezTo>
                    <a:pt x="145" y="201"/>
                    <a:pt x="144" y="202"/>
                    <a:pt x="144" y="203"/>
                  </a:cubicBezTo>
                  <a:cubicBezTo>
                    <a:pt x="146" y="206"/>
                    <a:pt x="146" y="206"/>
                    <a:pt x="146" y="206"/>
                  </a:cubicBezTo>
                  <a:cubicBezTo>
                    <a:pt x="147" y="205"/>
                    <a:pt x="147" y="205"/>
                    <a:pt x="148" y="204"/>
                  </a:cubicBezTo>
                  <a:cubicBezTo>
                    <a:pt x="145" y="200"/>
                    <a:pt x="145" y="200"/>
                    <a:pt x="145" y="200"/>
                  </a:cubicBezTo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9" name="Freeform 770"/>
            <p:cNvSpPr>
              <a:spLocks noEditPoints="1"/>
            </p:cNvSpPr>
            <p:nvPr/>
          </p:nvSpPr>
          <p:spPr bwMode="auto">
            <a:xfrm>
              <a:off x="13959757" y="141253"/>
              <a:ext cx="1011924" cy="1428416"/>
            </a:xfrm>
            <a:custGeom>
              <a:avLst/>
              <a:gdLst>
                <a:gd name="T0" fmla="*/ 137 w 139"/>
                <a:gd name="T1" fmla="*/ 189 h 196"/>
                <a:gd name="T2" fmla="*/ 135 w 139"/>
                <a:gd name="T3" fmla="*/ 192 h 196"/>
                <a:gd name="T4" fmla="*/ 138 w 139"/>
                <a:gd name="T5" fmla="*/ 196 h 196"/>
                <a:gd name="T6" fmla="*/ 139 w 139"/>
                <a:gd name="T7" fmla="*/ 193 h 196"/>
                <a:gd name="T8" fmla="*/ 137 w 139"/>
                <a:gd name="T9" fmla="*/ 189 h 196"/>
                <a:gd name="T10" fmla="*/ 118 w 139"/>
                <a:gd name="T11" fmla="*/ 162 h 196"/>
                <a:gd name="T12" fmla="*/ 118 w 139"/>
                <a:gd name="T13" fmla="*/ 162 h 196"/>
                <a:gd name="T14" fmla="*/ 118 w 139"/>
                <a:gd name="T15" fmla="*/ 163 h 196"/>
                <a:gd name="T16" fmla="*/ 118 w 139"/>
                <a:gd name="T17" fmla="*/ 162 h 196"/>
                <a:gd name="T18" fmla="*/ 3 w 139"/>
                <a:gd name="T19" fmla="*/ 0 h 196"/>
                <a:gd name="T20" fmla="*/ 0 w 139"/>
                <a:gd name="T21" fmla="*/ 1 h 196"/>
                <a:gd name="T22" fmla="*/ 2 w 139"/>
                <a:gd name="T23" fmla="*/ 4 h 196"/>
                <a:gd name="T24" fmla="*/ 6 w 139"/>
                <a:gd name="T25" fmla="*/ 4 h 196"/>
                <a:gd name="T26" fmla="*/ 3 w 139"/>
                <a:gd name="T2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9" h="196">
                  <a:moveTo>
                    <a:pt x="137" y="189"/>
                  </a:moveTo>
                  <a:cubicBezTo>
                    <a:pt x="136" y="190"/>
                    <a:pt x="136" y="191"/>
                    <a:pt x="135" y="192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38" y="195"/>
                    <a:pt x="139" y="194"/>
                    <a:pt x="139" y="193"/>
                  </a:cubicBezTo>
                  <a:cubicBezTo>
                    <a:pt x="137" y="189"/>
                    <a:pt x="137" y="189"/>
                    <a:pt x="137" y="189"/>
                  </a:cubicBezTo>
                  <a:moveTo>
                    <a:pt x="118" y="162"/>
                  </a:moveTo>
                  <a:cubicBezTo>
                    <a:pt x="118" y="162"/>
                    <a:pt x="118" y="162"/>
                    <a:pt x="118" y="162"/>
                  </a:cubicBezTo>
                  <a:cubicBezTo>
                    <a:pt x="118" y="163"/>
                    <a:pt x="118" y="163"/>
                    <a:pt x="118" y="163"/>
                  </a:cubicBezTo>
                  <a:cubicBezTo>
                    <a:pt x="118" y="162"/>
                    <a:pt x="118" y="162"/>
                    <a:pt x="118" y="162"/>
                  </a:cubicBezTo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0" name="Freeform 771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close/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close/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1" name="Freeform 772"/>
            <p:cNvSpPr>
              <a:spLocks noEditPoints="1"/>
            </p:cNvSpPr>
            <p:nvPr/>
          </p:nvSpPr>
          <p:spPr bwMode="auto">
            <a:xfrm>
              <a:off x="14024544" y="51784"/>
              <a:ext cx="999583" cy="1416075"/>
            </a:xfrm>
            <a:custGeom>
              <a:avLst/>
              <a:gdLst>
                <a:gd name="T0" fmla="*/ 322 w 324"/>
                <a:gd name="T1" fmla="*/ 449 h 459"/>
                <a:gd name="T2" fmla="*/ 317 w 324"/>
                <a:gd name="T3" fmla="*/ 452 h 459"/>
                <a:gd name="T4" fmla="*/ 319 w 324"/>
                <a:gd name="T5" fmla="*/ 459 h 459"/>
                <a:gd name="T6" fmla="*/ 324 w 324"/>
                <a:gd name="T7" fmla="*/ 452 h 459"/>
                <a:gd name="T8" fmla="*/ 322 w 324"/>
                <a:gd name="T9" fmla="*/ 449 h 459"/>
                <a:gd name="T10" fmla="*/ 265 w 324"/>
                <a:gd name="T11" fmla="*/ 369 h 459"/>
                <a:gd name="T12" fmla="*/ 265 w 324"/>
                <a:gd name="T13" fmla="*/ 378 h 459"/>
                <a:gd name="T14" fmla="*/ 272 w 324"/>
                <a:gd name="T15" fmla="*/ 390 h 459"/>
                <a:gd name="T16" fmla="*/ 274 w 324"/>
                <a:gd name="T17" fmla="*/ 381 h 459"/>
                <a:gd name="T18" fmla="*/ 265 w 324"/>
                <a:gd name="T19" fmla="*/ 369 h 459"/>
                <a:gd name="T20" fmla="*/ 5 w 324"/>
                <a:gd name="T21" fmla="*/ 0 h 459"/>
                <a:gd name="T22" fmla="*/ 0 w 324"/>
                <a:gd name="T23" fmla="*/ 7 h 459"/>
                <a:gd name="T24" fmla="*/ 7 w 324"/>
                <a:gd name="T25" fmla="*/ 17 h 459"/>
                <a:gd name="T26" fmla="*/ 10 w 324"/>
                <a:gd name="T27" fmla="*/ 10 h 459"/>
                <a:gd name="T28" fmla="*/ 5 w 324"/>
                <a:gd name="T2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459">
                  <a:moveTo>
                    <a:pt x="322" y="449"/>
                  </a:moveTo>
                  <a:lnTo>
                    <a:pt x="317" y="452"/>
                  </a:lnTo>
                  <a:lnTo>
                    <a:pt x="319" y="459"/>
                  </a:lnTo>
                  <a:lnTo>
                    <a:pt x="324" y="452"/>
                  </a:lnTo>
                  <a:lnTo>
                    <a:pt x="322" y="449"/>
                  </a:lnTo>
                  <a:moveTo>
                    <a:pt x="265" y="369"/>
                  </a:moveTo>
                  <a:lnTo>
                    <a:pt x="265" y="378"/>
                  </a:lnTo>
                  <a:lnTo>
                    <a:pt x="272" y="390"/>
                  </a:lnTo>
                  <a:lnTo>
                    <a:pt x="274" y="381"/>
                  </a:lnTo>
                  <a:lnTo>
                    <a:pt x="265" y="369"/>
                  </a:lnTo>
                  <a:moveTo>
                    <a:pt x="5" y="0"/>
                  </a:moveTo>
                  <a:lnTo>
                    <a:pt x="0" y="7"/>
                  </a:lnTo>
                  <a:lnTo>
                    <a:pt x="7" y="17"/>
                  </a:lnTo>
                  <a:lnTo>
                    <a:pt x="10" y="10"/>
                  </a:lnTo>
                  <a:lnTo>
                    <a:pt x="5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2" name="Freeform 773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close/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3" name="Freeform 774"/>
            <p:cNvSpPr>
              <a:spLocks noEditPoints="1"/>
            </p:cNvSpPr>
            <p:nvPr/>
          </p:nvSpPr>
          <p:spPr bwMode="auto">
            <a:xfrm>
              <a:off x="14061566" y="-62366"/>
              <a:ext cx="845326" cy="1187776"/>
            </a:xfrm>
            <a:custGeom>
              <a:avLst/>
              <a:gdLst>
                <a:gd name="T0" fmla="*/ 269 w 274"/>
                <a:gd name="T1" fmla="*/ 373 h 385"/>
                <a:gd name="T2" fmla="*/ 262 w 274"/>
                <a:gd name="T3" fmla="*/ 375 h 385"/>
                <a:gd name="T4" fmla="*/ 269 w 274"/>
                <a:gd name="T5" fmla="*/ 385 h 385"/>
                <a:gd name="T6" fmla="*/ 269 w 274"/>
                <a:gd name="T7" fmla="*/ 382 h 385"/>
                <a:gd name="T8" fmla="*/ 274 w 274"/>
                <a:gd name="T9" fmla="*/ 380 h 385"/>
                <a:gd name="T10" fmla="*/ 269 w 274"/>
                <a:gd name="T11" fmla="*/ 373 h 385"/>
                <a:gd name="T12" fmla="*/ 0 w 274"/>
                <a:gd name="T13" fmla="*/ 0 h 385"/>
                <a:gd name="T14" fmla="*/ 5 w 274"/>
                <a:gd name="T15" fmla="*/ 7 h 385"/>
                <a:gd name="T16" fmla="*/ 5 w 274"/>
                <a:gd name="T17" fmla="*/ 11 h 385"/>
                <a:gd name="T18" fmla="*/ 9 w 274"/>
                <a:gd name="T19" fmla="*/ 18 h 385"/>
                <a:gd name="T20" fmla="*/ 14 w 274"/>
                <a:gd name="T21" fmla="*/ 11 h 385"/>
                <a:gd name="T22" fmla="*/ 5 w 274"/>
                <a:gd name="T23" fmla="*/ 0 h 385"/>
                <a:gd name="T24" fmla="*/ 0 w 274"/>
                <a:gd name="T25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385">
                  <a:moveTo>
                    <a:pt x="269" y="373"/>
                  </a:moveTo>
                  <a:lnTo>
                    <a:pt x="262" y="375"/>
                  </a:lnTo>
                  <a:lnTo>
                    <a:pt x="269" y="385"/>
                  </a:lnTo>
                  <a:lnTo>
                    <a:pt x="269" y="382"/>
                  </a:lnTo>
                  <a:lnTo>
                    <a:pt x="274" y="380"/>
                  </a:lnTo>
                  <a:lnTo>
                    <a:pt x="269" y="373"/>
                  </a:lnTo>
                  <a:moveTo>
                    <a:pt x="0" y="0"/>
                  </a:moveTo>
                  <a:lnTo>
                    <a:pt x="5" y="7"/>
                  </a:lnTo>
                  <a:lnTo>
                    <a:pt x="5" y="11"/>
                  </a:lnTo>
                  <a:lnTo>
                    <a:pt x="9" y="18"/>
                  </a:lnTo>
                  <a:lnTo>
                    <a:pt x="14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4" name="Freeform 775"/>
            <p:cNvSpPr>
              <a:spLocks noEditPoints="1"/>
            </p:cNvSpPr>
            <p:nvPr/>
          </p:nvSpPr>
          <p:spPr bwMode="auto">
            <a:xfrm>
              <a:off x="14178801" y="-50025"/>
              <a:ext cx="829901" cy="1138414"/>
            </a:xfrm>
            <a:custGeom>
              <a:avLst/>
              <a:gdLst>
                <a:gd name="T0" fmla="*/ 111 w 114"/>
                <a:gd name="T1" fmla="*/ 151 h 156"/>
                <a:gd name="T2" fmla="*/ 108 w 114"/>
                <a:gd name="T3" fmla="*/ 152 h 156"/>
                <a:gd name="T4" fmla="*/ 111 w 114"/>
                <a:gd name="T5" fmla="*/ 156 h 156"/>
                <a:gd name="T6" fmla="*/ 114 w 114"/>
                <a:gd name="T7" fmla="*/ 155 h 156"/>
                <a:gd name="T8" fmla="*/ 111 w 114"/>
                <a:gd name="T9" fmla="*/ 151 h 156"/>
                <a:gd name="T10" fmla="*/ 27 w 114"/>
                <a:gd name="T11" fmla="*/ 38 h 156"/>
                <a:gd name="T12" fmla="*/ 33 w 114"/>
                <a:gd name="T13" fmla="*/ 46 h 156"/>
                <a:gd name="T14" fmla="*/ 39 w 114"/>
                <a:gd name="T15" fmla="*/ 49 h 156"/>
                <a:gd name="T16" fmla="*/ 33 w 114"/>
                <a:gd name="T17" fmla="*/ 41 h 156"/>
                <a:gd name="T18" fmla="*/ 27 w 114"/>
                <a:gd name="T19" fmla="*/ 38 h 156"/>
                <a:gd name="T20" fmla="*/ 20 w 114"/>
                <a:gd name="T21" fmla="*/ 22 h 156"/>
                <a:gd name="T22" fmla="*/ 20 w 114"/>
                <a:gd name="T23" fmla="*/ 27 h 156"/>
                <a:gd name="T24" fmla="*/ 24 w 114"/>
                <a:gd name="T25" fmla="*/ 33 h 156"/>
                <a:gd name="T26" fmla="*/ 24 w 114"/>
                <a:gd name="T27" fmla="*/ 28 h 156"/>
                <a:gd name="T28" fmla="*/ 20 w 114"/>
                <a:gd name="T29" fmla="*/ 22 h 156"/>
                <a:gd name="T30" fmla="*/ 0 w 114"/>
                <a:gd name="T31" fmla="*/ 0 h 156"/>
                <a:gd name="T32" fmla="*/ 4 w 114"/>
                <a:gd name="T33" fmla="*/ 4 h 156"/>
                <a:gd name="T34" fmla="*/ 6 w 114"/>
                <a:gd name="T35" fmla="*/ 5 h 156"/>
                <a:gd name="T36" fmla="*/ 8 w 114"/>
                <a:gd name="T37" fmla="*/ 5 h 156"/>
                <a:gd name="T38" fmla="*/ 4 w 114"/>
                <a:gd name="T39" fmla="*/ 1 h 156"/>
                <a:gd name="T40" fmla="*/ 0 w 114"/>
                <a:gd name="T4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4" h="156">
                  <a:moveTo>
                    <a:pt x="111" y="151"/>
                  </a:moveTo>
                  <a:cubicBezTo>
                    <a:pt x="108" y="152"/>
                    <a:pt x="108" y="152"/>
                    <a:pt x="108" y="152"/>
                  </a:cubicBezTo>
                  <a:cubicBezTo>
                    <a:pt x="111" y="156"/>
                    <a:pt x="111" y="156"/>
                    <a:pt x="111" y="156"/>
                  </a:cubicBezTo>
                  <a:cubicBezTo>
                    <a:pt x="114" y="155"/>
                    <a:pt x="114" y="155"/>
                    <a:pt x="114" y="155"/>
                  </a:cubicBezTo>
                  <a:cubicBezTo>
                    <a:pt x="111" y="151"/>
                    <a:pt x="111" y="151"/>
                    <a:pt x="111" y="151"/>
                  </a:cubicBezTo>
                  <a:moveTo>
                    <a:pt x="27" y="38"/>
                  </a:moveTo>
                  <a:cubicBezTo>
                    <a:pt x="33" y="46"/>
                    <a:pt x="33" y="46"/>
                    <a:pt x="33" y="46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27" y="38"/>
                    <a:pt x="27" y="38"/>
                    <a:pt x="27" y="38"/>
                  </a:cubicBezTo>
                  <a:moveTo>
                    <a:pt x="20" y="22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0" y="22"/>
                    <a:pt x="20" y="22"/>
                    <a:pt x="20" y="22"/>
                  </a:cubicBezTo>
                  <a:moveTo>
                    <a:pt x="0" y="0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5" name="Freeform 776"/>
            <p:cNvSpPr>
              <a:spLocks noEditPoints="1"/>
            </p:cNvSpPr>
            <p:nvPr/>
          </p:nvSpPr>
          <p:spPr bwMode="auto">
            <a:xfrm>
              <a:off x="14323802" y="-19174"/>
              <a:ext cx="780539" cy="1092137"/>
            </a:xfrm>
            <a:custGeom>
              <a:avLst/>
              <a:gdLst>
                <a:gd name="T0" fmla="*/ 102 w 107"/>
                <a:gd name="T1" fmla="*/ 140 h 150"/>
                <a:gd name="T2" fmla="*/ 103 w 107"/>
                <a:gd name="T3" fmla="*/ 144 h 150"/>
                <a:gd name="T4" fmla="*/ 102 w 107"/>
                <a:gd name="T5" fmla="*/ 144 h 150"/>
                <a:gd name="T6" fmla="*/ 105 w 107"/>
                <a:gd name="T7" fmla="*/ 149 h 150"/>
                <a:gd name="T8" fmla="*/ 106 w 107"/>
                <a:gd name="T9" fmla="*/ 150 h 150"/>
                <a:gd name="T10" fmla="*/ 107 w 107"/>
                <a:gd name="T11" fmla="*/ 146 h 150"/>
                <a:gd name="T12" fmla="*/ 107 w 107"/>
                <a:gd name="T13" fmla="*/ 145 h 150"/>
                <a:gd name="T14" fmla="*/ 102 w 107"/>
                <a:gd name="T15" fmla="*/ 140 h 150"/>
                <a:gd name="T16" fmla="*/ 76 w 107"/>
                <a:gd name="T17" fmla="*/ 107 h 150"/>
                <a:gd name="T18" fmla="*/ 79 w 107"/>
                <a:gd name="T19" fmla="*/ 112 h 150"/>
                <a:gd name="T20" fmla="*/ 83 w 107"/>
                <a:gd name="T21" fmla="*/ 112 h 150"/>
                <a:gd name="T22" fmla="*/ 80 w 107"/>
                <a:gd name="T23" fmla="*/ 108 h 150"/>
                <a:gd name="T24" fmla="*/ 76 w 107"/>
                <a:gd name="T25" fmla="*/ 107 h 150"/>
                <a:gd name="T26" fmla="*/ 59 w 107"/>
                <a:gd name="T27" fmla="*/ 78 h 150"/>
                <a:gd name="T28" fmla="*/ 57 w 107"/>
                <a:gd name="T29" fmla="*/ 81 h 150"/>
                <a:gd name="T30" fmla="*/ 66 w 107"/>
                <a:gd name="T31" fmla="*/ 94 h 150"/>
                <a:gd name="T32" fmla="*/ 61 w 107"/>
                <a:gd name="T33" fmla="*/ 82 h 150"/>
                <a:gd name="T34" fmla="*/ 61 w 107"/>
                <a:gd name="T35" fmla="*/ 82 h 150"/>
                <a:gd name="T36" fmla="*/ 59 w 107"/>
                <a:gd name="T37" fmla="*/ 78 h 150"/>
                <a:gd name="T38" fmla="*/ 33 w 107"/>
                <a:gd name="T39" fmla="*/ 42 h 150"/>
                <a:gd name="T40" fmla="*/ 31 w 107"/>
                <a:gd name="T41" fmla="*/ 44 h 150"/>
                <a:gd name="T42" fmla="*/ 33 w 107"/>
                <a:gd name="T43" fmla="*/ 47 h 150"/>
                <a:gd name="T44" fmla="*/ 36 w 107"/>
                <a:gd name="T45" fmla="*/ 45 h 150"/>
                <a:gd name="T46" fmla="*/ 33 w 107"/>
                <a:gd name="T47" fmla="*/ 42 h 150"/>
                <a:gd name="T48" fmla="*/ 0 w 107"/>
                <a:gd name="T49" fmla="*/ 0 h 150"/>
                <a:gd name="T50" fmla="*/ 4 w 107"/>
                <a:gd name="T51" fmla="*/ 5 h 150"/>
                <a:gd name="T52" fmla="*/ 4 w 107"/>
                <a:gd name="T53" fmla="*/ 5 h 150"/>
                <a:gd name="T54" fmla="*/ 6 w 107"/>
                <a:gd name="T55" fmla="*/ 3 h 150"/>
                <a:gd name="T56" fmla="*/ 5 w 107"/>
                <a:gd name="T57" fmla="*/ 2 h 150"/>
                <a:gd name="T58" fmla="*/ 3 w 107"/>
                <a:gd name="T59" fmla="*/ 1 h 150"/>
                <a:gd name="T60" fmla="*/ 0 w 107"/>
                <a:gd name="T6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7" h="150">
                  <a:moveTo>
                    <a:pt x="102" y="140"/>
                  </a:moveTo>
                  <a:cubicBezTo>
                    <a:pt x="102" y="141"/>
                    <a:pt x="103" y="142"/>
                    <a:pt x="103" y="144"/>
                  </a:cubicBezTo>
                  <a:cubicBezTo>
                    <a:pt x="102" y="144"/>
                    <a:pt x="102" y="144"/>
                    <a:pt x="102" y="144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7" y="146"/>
                    <a:pt x="107" y="146"/>
                    <a:pt x="107" y="145"/>
                  </a:cubicBezTo>
                  <a:cubicBezTo>
                    <a:pt x="102" y="140"/>
                    <a:pt x="102" y="140"/>
                    <a:pt x="102" y="140"/>
                  </a:cubicBezTo>
                  <a:moveTo>
                    <a:pt x="76" y="107"/>
                  </a:moveTo>
                  <a:cubicBezTo>
                    <a:pt x="79" y="112"/>
                    <a:pt x="79" y="112"/>
                    <a:pt x="79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80" y="108"/>
                    <a:pt x="80" y="108"/>
                    <a:pt x="80" y="108"/>
                  </a:cubicBezTo>
                  <a:cubicBezTo>
                    <a:pt x="76" y="107"/>
                    <a:pt x="76" y="107"/>
                    <a:pt x="76" y="107"/>
                  </a:cubicBezTo>
                  <a:moveTo>
                    <a:pt x="59" y="78"/>
                  </a:moveTo>
                  <a:cubicBezTo>
                    <a:pt x="57" y="81"/>
                    <a:pt x="57" y="81"/>
                    <a:pt x="57" y="81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59" y="78"/>
                    <a:pt x="59" y="78"/>
                    <a:pt x="59" y="78"/>
                  </a:cubicBezTo>
                  <a:moveTo>
                    <a:pt x="33" y="42"/>
                  </a:moveTo>
                  <a:cubicBezTo>
                    <a:pt x="31" y="44"/>
                    <a:pt x="31" y="44"/>
                    <a:pt x="31" y="44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6" y="45"/>
                    <a:pt x="36" y="45"/>
                    <a:pt x="36" y="45"/>
                  </a:cubicBezTo>
                  <a:cubicBezTo>
                    <a:pt x="33" y="42"/>
                    <a:pt x="33" y="42"/>
                    <a:pt x="33" y="4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6" name="Freeform 777"/>
            <p:cNvSpPr>
              <a:spLocks noEditPoints="1"/>
            </p:cNvSpPr>
            <p:nvPr/>
          </p:nvSpPr>
          <p:spPr bwMode="auto">
            <a:xfrm>
              <a:off x="14629230" y="233807"/>
              <a:ext cx="459685" cy="657133"/>
            </a:xfrm>
            <a:custGeom>
              <a:avLst/>
              <a:gdLst>
                <a:gd name="T0" fmla="*/ 52 w 63"/>
                <a:gd name="T1" fmla="*/ 74 h 90"/>
                <a:gd name="T2" fmla="*/ 55 w 63"/>
                <a:gd name="T3" fmla="*/ 79 h 90"/>
                <a:gd name="T4" fmla="*/ 57 w 63"/>
                <a:gd name="T5" fmla="*/ 79 h 90"/>
                <a:gd name="T6" fmla="*/ 58 w 63"/>
                <a:gd name="T7" fmla="*/ 83 h 90"/>
                <a:gd name="T8" fmla="*/ 63 w 63"/>
                <a:gd name="T9" fmla="*/ 90 h 90"/>
                <a:gd name="T10" fmla="*/ 62 w 63"/>
                <a:gd name="T11" fmla="*/ 84 h 90"/>
                <a:gd name="T12" fmla="*/ 56 w 63"/>
                <a:gd name="T13" fmla="*/ 75 h 90"/>
                <a:gd name="T14" fmla="*/ 52 w 63"/>
                <a:gd name="T15" fmla="*/ 74 h 90"/>
                <a:gd name="T16" fmla="*/ 25 w 63"/>
                <a:gd name="T17" fmla="*/ 32 h 90"/>
                <a:gd name="T18" fmla="*/ 23 w 63"/>
                <a:gd name="T19" fmla="*/ 34 h 90"/>
                <a:gd name="T20" fmla="*/ 26 w 63"/>
                <a:gd name="T21" fmla="*/ 38 h 90"/>
                <a:gd name="T22" fmla="*/ 28 w 63"/>
                <a:gd name="T23" fmla="*/ 35 h 90"/>
                <a:gd name="T24" fmla="*/ 25 w 63"/>
                <a:gd name="T25" fmla="*/ 32 h 90"/>
                <a:gd name="T26" fmla="*/ 3 w 63"/>
                <a:gd name="T27" fmla="*/ 0 h 90"/>
                <a:gd name="T28" fmla="*/ 0 w 63"/>
                <a:gd name="T29" fmla="*/ 2 h 90"/>
                <a:gd name="T30" fmla="*/ 3 w 63"/>
                <a:gd name="T31" fmla="*/ 5 h 90"/>
                <a:gd name="T32" fmla="*/ 5 w 63"/>
                <a:gd name="T33" fmla="*/ 4 h 90"/>
                <a:gd name="T34" fmla="*/ 3 w 63"/>
                <a:gd name="T3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90">
                  <a:moveTo>
                    <a:pt x="52" y="74"/>
                  </a:moveTo>
                  <a:cubicBezTo>
                    <a:pt x="55" y="79"/>
                    <a:pt x="55" y="79"/>
                    <a:pt x="55" y="79"/>
                  </a:cubicBezTo>
                  <a:cubicBezTo>
                    <a:pt x="57" y="79"/>
                    <a:pt x="57" y="79"/>
                    <a:pt x="57" y="79"/>
                  </a:cubicBezTo>
                  <a:cubicBezTo>
                    <a:pt x="57" y="80"/>
                    <a:pt x="58" y="82"/>
                    <a:pt x="58" y="83"/>
                  </a:cubicBezTo>
                  <a:cubicBezTo>
                    <a:pt x="63" y="90"/>
                    <a:pt x="63" y="90"/>
                    <a:pt x="63" y="90"/>
                  </a:cubicBezTo>
                  <a:cubicBezTo>
                    <a:pt x="63" y="88"/>
                    <a:pt x="63" y="86"/>
                    <a:pt x="62" y="84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2" y="74"/>
                    <a:pt x="52" y="74"/>
                    <a:pt x="52" y="74"/>
                  </a:cubicBezTo>
                  <a:moveTo>
                    <a:pt x="25" y="32"/>
                  </a:moveTo>
                  <a:cubicBezTo>
                    <a:pt x="23" y="34"/>
                    <a:pt x="23" y="34"/>
                    <a:pt x="23" y="34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25" y="32"/>
                    <a:pt x="25" y="32"/>
                    <a:pt x="25" y="32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7" name="Freeform 778"/>
            <p:cNvSpPr/>
            <p:nvPr/>
          </p:nvSpPr>
          <p:spPr bwMode="auto">
            <a:xfrm>
              <a:off x="14724870" y="206040"/>
              <a:ext cx="175853" cy="219044"/>
            </a:xfrm>
            <a:custGeom>
              <a:avLst/>
              <a:gdLst>
                <a:gd name="T0" fmla="*/ 0 w 24"/>
                <a:gd name="T1" fmla="*/ 0 h 30"/>
                <a:gd name="T2" fmla="*/ 17 w 24"/>
                <a:gd name="T3" fmla="*/ 24 h 30"/>
                <a:gd name="T4" fmla="*/ 19 w 24"/>
                <a:gd name="T5" fmla="*/ 26 h 30"/>
                <a:gd name="T6" fmla="*/ 19 w 24"/>
                <a:gd name="T7" fmla="*/ 26 h 30"/>
                <a:gd name="T8" fmla="*/ 21 w 24"/>
                <a:gd name="T9" fmla="*/ 30 h 30"/>
                <a:gd name="T10" fmla="*/ 22 w 24"/>
                <a:gd name="T11" fmla="*/ 29 h 30"/>
                <a:gd name="T12" fmla="*/ 24 w 24"/>
                <a:gd name="T13" fmla="*/ 29 h 30"/>
                <a:gd name="T14" fmla="*/ 12 w 24"/>
                <a:gd name="T15" fmla="*/ 12 h 30"/>
                <a:gd name="T16" fmla="*/ 0 w 24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0">
                  <a:moveTo>
                    <a:pt x="0" y="0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18" y="25"/>
                    <a:pt x="18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9" y="8"/>
                    <a:pt x="5" y="4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8" name="Freeform 779"/>
            <p:cNvSpPr>
              <a:spLocks noEditPoints="1"/>
            </p:cNvSpPr>
            <p:nvPr/>
          </p:nvSpPr>
          <p:spPr bwMode="auto">
            <a:xfrm>
              <a:off x="13345815" y="388063"/>
              <a:ext cx="1305011" cy="1298840"/>
            </a:xfrm>
            <a:custGeom>
              <a:avLst/>
              <a:gdLst>
                <a:gd name="T0" fmla="*/ 85 w 179"/>
                <a:gd name="T1" fmla="*/ 175 h 178"/>
                <a:gd name="T2" fmla="*/ 89 w 179"/>
                <a:gd name="T3" fmla="*/ 178 h 178"/>
                <a:gd name="T4" fmla="*/ 67 w 179"/>
                <a:gd name="T5" fmla="*/ 172 h 178"/>
                <a:gd name="T6" fmla="*/ 82 w 179"/>
                <a:gd name="T7" fmla="*/ 175 h 178"/>
                <a:gd name="T8" fmla="*/ 113 w 179"/>
                <a:gd name="T9" fmla="*/ 172 h 178"/>
                <a:gd name="T10" fmla="*/ 114 w 179"/>
                <a:gd name="T11" fmla="*/ 174 h 178"/>
                <a:gd name="T12" fmla="*/ 116 w 179"/>
                <a:gd name="T13" fmla="*/ 171 h 178"/>
                <a:gd name="T14" fmla="*/ 126 w 179"/>
                <a:gd name="T15" fmla="*/ 167 h 178"/>
                <a:gd name="T16" fmla="*/ 65 w 179"/>
                <a:gd name="T17" fmla="*/ 174 h 178"/>
                <a:gd name="T18" fmla="*/ 138 w 179"/>
                <a:gd name="T19" fmla="*/ 160 h 178"/>
                <a:gd name="T20" fmla="*/ 139 w 179"/>
                <a:gd name="T21" fmla="*/ 163 h 178"/>
                <a:gd name="T22" fmla="*/ 140 w 179"/>
                <a:gd name="T23" fmla="*/ 158 h 178"/>
                <a:gd name="T24" fmla="*/ 150 w 179"/>
                <a:gd name="T25" fmla="*/ 154 h 178"/>
                <a:gd name="T26" fmla="*/ 150 w 179"/>
                <a:gd name="T27" fmla="*/ 150 h 178"/>
                <a:gd name="T28" fmla="*/ 158 w 179"/>
                <a:gd name="T29" fmla="*/ 141 h 178"/>
                <a:gd name="T30" fmla="*/ 161 w 179"/>
                <a:gd name="T31" fmla="*/ 141 h 178"/>
                <a:gd name="T32" fmla="*/ 172 w 179"/>
                <a:gd name="T33" fmla="*/ 114 h 178"/>
                <a:gd name="T34" fmla="*/ 174 w 179"/>
                <a:gd name="T35" fmla="*/ 117 h 178"/>
                <a:gd name="T36" fmla="*/ 20 w 179"/>
                <a:gd name="T37" fmla="*/ 144 h 178"/>
                <a:gd name="T38" fmla="*/ 8 w 179"/>
                <a:gd name="T39" fmla="*/ 118 h 178"/>
                <a:gd name="T40" fmla="*/ 174 w 179"/>
                <a:gd name="T41" fmla="*/ 107 h 178"/>
                <a:gd name="T42" fmla="*/ 178 w 179"/>
                <a:gd name="T43" fmla="*/ 100 h 178"/>
                <a:gd name="T44" fmla="*/ 1 w 179"/>
                <a:gd name="T45" fmla="*/ 103 h 178"/>
                <a:gd name="T46" fmla="*/ 0 w 179"/>
                <a:gd name="T47" fmla="*/ 84 h 178"/>
                <a:gd name="T48" fmla="*/ 178 w 179"/>
                <a:gd name="T49" fmla="*/ 95 h 178"/>
                <a:gd name="T50" fmla="*/ 4 w 179"/>
                <a:gd name="T51" fmla="*/ 65 h 178"/>
                <a:gd name="T52" fmla="*/ 3 w 179"/>
                <a:gd name="T53" fmla="*/ 82 h 178"/>
                <a:gd name="T54" fmla="*/ 4 w 179"/>
                <a:gd name="T55" fmla="*/ 65 h 178"/>
                <a:gd name="T56" fmla="*/ 7 w 179"/>
                <a:gd name="T57" fmla="*/ 64 h 178"/>
                <a:gd name="T58" fmla="*/ 17 w 179"/>
                <a:gd name="T59" fmla="*/ 37 h 178"/>
                <a:gd name="T60" fmla="*/ 19 w 179"/>
                <a:gd name="T61" fmla="*/ 39 h 178"/>
                <a:gd name="T62" fmla="*/ 19 w 179"/>
                <a:gd name="T63" fmla="*/ 34 h 178"/>
                <a:gd name="T64" fmla="*/ 26 w 179"/>
                <a:gd name="T65" fmla="*/ 26 h 178"/>
                <a:gd name="T66" fmla="*/ 28 w 179"/>
                <a:gd name="T67" fmla="*/ 24 h 178"/>
                <a:gd name="T68" fmla="*/ 36 w 179"/>
                <a:gd name="T69" fmla="*/ 17 h 178"/>
                <a:gd name="T70" fmla="*/ 162 w 179"/>
                <a:gd name="T71" fmla="*/ 42 h 178"/>
                <a:gd name="T72" fmla="*/ 159 w 179"/>
                <a:gd name="T73" fmla="*/ 33 h 178"/>
                <a:gd name="T74" fmla="*/ 39 w 179"/>
                <a:gd name="T75" fmla="*/ 15 h 178"/>
                <a:gd name="T76" fmla="*/ 48 w 179"/>
                <a:gd name="T77" fmla="*/ 10 h 178"/>
                <a:gd name="T78" fmla="*/ 52 w 179"/>
                <a:gd name="T79" fmla="*/ 11 h 178"/>
                <a:gd name="T80" fmla="*/ 113 w 179"/>
                <a:gd name="T81" fmla="*/ 3 h 178"/>
                <a:gd name="T82" fmla="*/ 131 w 179"/>
                <a:gd name="T83" fmla="*/ 10 h 178"/>
                <a:gd name="T84" fmla="*/ 64 w 179"/>
                <a:gd name="T85" fmla="*/ 4 h 178"/>
                <a:gd name="T86" fmla="*/ 75 w 179"/>
                <a:gd name="T87" fmla="*/ 1 h 178"/>
                <a:gd name="T88" fmla="*/ 107 w 179"/>
                <a:gd name="T89" fmla="*/ 4 h 178"/>
                <a:gd name="T90" fmla="*/ 94 w 179"/>
                <a:gd name="T91" fmla="*/ 0 h 178"/>
                <a:gd name="T92" fmla="*/ 80 w 179"/>
                <a:gd name="T93" fmla="*/ 3 h 178"/>
                <a:gd name="T94" fmla="*/ 90 w 179"/>
                <a:gd name="T9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9" h="178">
                  <a:moveTo>
                    <a:pt x="98" y="175"/>
                  </a:moveTo>
                  <a:cubicBezTo>
                    <a:pt x="95" y="175"/>
                    <a:pt x="92" y="175"/>
                    <a:pt x="89" y="175"/>
                  </a:cubicBezTo>
                  <a:cubicBezTo>
                    <a:pt x="88" y="175"/>
                    <a:pt x="87" y="175"/>
                    <a:pt x="85" y="175"/>
                  </a:cubicBezTo>
                  <a:cubicBezTo>
                    <a:pt x="87" y="178"/>
                    <a:pt x="87" y="178"/>
                    <a:pt x="87" y="178"/>
                  </a:cubicBezTo>
                  <a:cubicBezTo>
                    <a:pt x="88" y="178"/>
                    <a:pt x="89" y="178"/>
                    <a:pt x="89" y="178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93" y="178"/>
                    <a:pt x="96" y="178"/>
                    <a:pt x="100" y="177"/>
                  </a:cubicBezTo>
                  <a:cubicBezTo>
                    <a:pt x="98" y="175"/>
                    <a:pt x="98" y="175"/>
                    <a:pt x="98" y="175"/>
                  </a:cubicBezTo>
                  <a:moveTo>
                    <a:pt x="67" y="172"/>
                  </a:moveTo>
                  <a:cubicBezTo>
                    <a:pt x="69" y="176"/>
                    <a:pt x="69" y="176"/>
                    <a:pt x="69" y="176"/>
                  </a:cubicBezTo>
                  <a:cubicBezTo>
                    <a:pt x="74" y="177"/>
                    <a:pt x="79" y="177"/>
                    <a:pt x="84" y="178"/>
                  </a:cubicBezTo>
                  <a:cubicBezTo>
                    <a:pt x="82" y="175"/>
                    <a:pt x="82" y="175"/>
                    <a:pt x="82" y="175"/>
                  </a:cubicBezTo>
                  <a:cubicBezTo>
                    <a:pt x="78" y="174"/>
                    <a:pt x="75" y="174"/>
                    <a:pt x="71" y="173"/>
                  </a:cubicBezTo>
                  <a:cubicBezTo>
                    <a:pt x="70" y="173"/>
                    <a:pt x="68" y="172"/>
                    <a:pt x="67" y="172"/>
                  </a:cubicBezTo>
                  <a:moveTo>
                    <a:pt x="113" y="172"/>
                  </a:moveTo>
                  <a:cubicBezTo>
                    <a:pt x="109" y="173"/>
                    <a:pt x="105" y="174"/>
                    <a:pt x="101" y="174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7" y="176"/>
                    <a:pt x="111" y="175"/>
                    <a:pt x="114" y="174"/>
                  </a:cubicBezTo>
                  <a:cubicBezTo>
                    <a:pt x="113" y="172"/>
                    <a:pt x="113" y="172"/>
                    <a:pt x="113" y="172"/>
                  </a:cubicBezTo>
                  <a:moveTo>
                    <a:pt x="126" y="167"/>
                  </a:moveTo>
                  <a:cubicBezTo>
                    <a:pt x="123" y="168"/>
                    <a:pt x="119" y="170"/>
                    <a:pt x="116" y="171"/>
                  </a:cubicBezTo>
                  <a:cubicBezTo>
                    <a:pt x="117" y="173"/>
                    <a:pt x="117" y="173"/>
                    <a:pt x="117" y="173"/>
                  </a:cubicBezTo>
                  <a:cubicBezTo>
                    <a:pt x="121" y="172"/>
                    <a:pt x="124" y="171"/>
                    <a:pt x="128" y="169"/>
                  </a:cubicBezTo>
                  <a:cubicBezTo>
                    <a:pt x="126" y="167"/>
                    <a:pt x="126" y="167"/>
                    <a:pt x="126" y="167"/>
                  </a:cubicBezTo>
                  <a:moveTo>
                    <a:pt x="43" y="161"/>
                  </a:moveTo>
                  <a:cubicBezTo>
                    <a:pt x="47" y="167"/>
                    <a:pt x="47" y="167"/>
                    <a:pt x="47" y="167"/>
                  </a:cubicBezTo>
                  <a:cubicBezTo>
                    <a:pt x="52" y="170"/>
                    <a:pt x="58" y="173"/>
                    <a:pt x="65" y="174"/>
                  </a:cubicBezTo>
                  <a:cubicBezTo>
                    <a:pt x="62" y="171"/>
                    <a:pt x="62" y="171"/>
                    <a:pt x="62" y="171"/>
                  </a:cubicBezTo>
                  <a:cubicBezTo>
                    <a:pt x="55" y="168"/>
                    <a:pt x="49" y="165"/>
                    <a:pt x="43" y="161"/>
                  </a:cubicBezTo>
                  <a:moveTo>
                    <a:pt x="138" y="160"/>
                  </a:moveTo>
                  <a:cubicBezTo>
                    <a:pt x="135" y="162"/>
                    <a:pt x="132" y="164"/>
                    <a:pt x="129" y="166"/>
                  </a:cubicBezTo>
                  <a:cubicBezTo>
                    <a:pt x="130" y="168"/>
                    <a:pt x="130" y="168"/>
                    <a:pt x="130" y="168"/>
                  </a:cubicBezTo>
                  <a:cubicBezTo>
                    <a:pt x="133" y="166"/>
                    <a:pt x="136" y="165"/>
                    <a:pt x="139" y="163"/>
                  </a:cubicBezTo>
                  <a:cubicBezTo>
                    <a:pt x="138" y="160"/>
                    <a:pt x="138" y="160"/>
                    <a:pt x="138" y="160"/>
                  </a:cubicBezTo>
                  <a:moveTo>
                    <a:pt x="148" y="152"/>
                  </a:moveTo>
                  <a:cubicBezTo>
                    <a:pt x="146" y="154"/>
                    <a:pt x="143" y="156"/>
                    <a:pt x="140" y="158"/>
                  </a:cubicBezTo>
                  <a:cubicBezTo>
                    <a:pt x="142" y="161"/>
                    <a:pt x="142" y="161"/>
                    <a:pt x="142" y="161"/>
                  </a:cubicBezTo>
                  <a:cubicBezTo>
                    <a:pt x="143" y="160"/>
                    <a:pt x="144" y="159"/>
                    <a:pt x="145" y="158"/>
                  </a:cubicBezTo>
                  <a:cubicBezTo>
                    <a:pt x="147" y="157"/>
                    <a:pt x="148" y="156"/>
                    <a:pt x="150" y="154"/>
                  </a:cubicBezTo>
                  <a:cubicBezTo>
                    <a:pt x="148" y="152"/>
                    <a:pt x="148" y="152"/>
                    <a:pt x="148" y="152"/>
                  </a:cubicBezTo>
                  <a:moveTo>
                    <a:pt x="158" y="141"/>
                  </a:moveTo>
                  <a:cubicBezTo>
                    <a:pt x="155" y="144"/>
                    <a:pt x="153" y="147"/>
                    <a:pt x="150" y="150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5" y="149"/>
                    <a:pt x="157" y="147"/>
                    <a:pt x="159" y="144"/>
                  </a:cubicBezTo>
                  <a:cubicBezTo>
                    <a:pt x="158" y="141"/>
                    <a:pt x="158" y="141"/>
                    <a:pt x="158" y="141"/>
                  </a:cubicBezTo>
                  <a:moveTo>
                    <a:pt x="165" y="129"/>
                  </a:moveTo>
                  <a:cubicBezTo>
                    <a:pt x="164" y="133"/>
                    <a:pt x="162" y="136"/>
                    <a:pt x="159" y="139"/>
                  </a:cubicBezTo>
                  <a:cubicBezTo>
                    <a:pt x="161" y="141"/>
                    <a:pt x="161" y="141"/>
                    <a:pt x="161" y="141"/>
                  </a:cubicBezTo>
                  <a:cubicBezTo>
                    <a:pt x="163" y="138"/>
                    <a:pt x="166" y="135"/>
                    <a:pt x="167" y="132"/>
                  </a:cubicBezTo>
                  <a:cubicBezTo>
                    <a:pt x="165" y="129"/>
                    <a:pt x="165" y="129"/>
                    <a:pt x="165" y="129"/>
                  </a:cubicBezTo>
                  <a:moveTo>
                    <a:pt x="172" y="114"/>
                  </a:moveTo>
                  <a:cubicBezTo>
                    <a:pt x="170" y="119"/>
                    <a:pt x="169" y="122"/>
                    <a:pt x="167" y="126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1" y="125"/>
                    <a:pt x="172" y="121"/>
                    <a:pt x="174" y="117"/>
                  </a:cubicBezTo>
                  <a:cubicBezTo>
                    <a:pt x="172" y="114"/>
                    <a:pt x="172" y="114"/>
                    <a:pt x="172" y="114"/>
                  </a:cubicBezTo>
                  <a:moveTo>
                    <a:pt x="3" y="110"/>
                  </a:moveTo>
                  <a:cubicBezTo>
                    <a:pt x="6" y="123"/>
                    <a:pt x="12" y="134"/>
                    <a:pt x="20" y="144"/>
                  </a:cubicBezTo>
                  <a:cubicBezTo>
                    <a:pt x="26" y="152"/>
                    <a:pt x="33" y="158"/>
                    <a:pt x="40" y="163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23" y="146"/>
                    <a:pt x="13" y="133"/>
                    <a:pt x="8" y="118"/>
                  </a:cubicBezTo>
                  <a:cubicBezTo>
                    <a:pt x="3" y="110"/>
                    <a:pt x="3" y="110"/>
                    <a:pt x="3" y="110"/>
                  </a:cubicBezTo>
                  <a:moveTo>
                    <a:pt x="175" y="96"/>
                  </a:moveTo>
                  <a:cubicBezTo>
                    <a:pt x="175" y="100"/>
                    <a:pt x="174" y="103"/>
                    <a:pt x="174" y="107"/>
                  </a:cubicBezTo>
                  <a:cubicBezTo>
                    <a:pt x="173" y="108"/>
                    <a:pt x="173" y="109"/>
                    <a:pt x="173" y="111"/>
                  </a:cubicBezTo>
                  <a:cubicBezTo>
                    <a:pt x="175" y="114"/>
                    <a:pt x="175" y="114"/>
                    <a:pt x="175" y="114"/>
                  </a:cubicBezTo>
                  <a:cubicBezTo>
                    <a:pt x="176" y="109"/>
                    <a:pt x="177" y="105"/>
                    <a:pt x="178" y="100"/>
                  </a:cubicBezTo>
                  <a:cubicBezTo>
                    <a:pt x="175" y="96"/>
                    <a:pt x="175" y="96"/>
                    <a:pt x="175" y="96"/>
                  </a:cubicBezTo>
                  <a:moveTo>
                    <a:pt x="0" y="84"/>
                  </a:moveTo>
                  <a:cubicBezTo>
                    <a:pt x="0" y="90"/>
                    <a:pt x="0" y="97"/>
                    <a:pt x="1" y="103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4" y="102"/>
                    <a:pt x="3" y="95"/>
                    <a:pt x="3" y="87"/>
                  </a:cubicBezTo>
                  <a:cubicBezTo>
                    <a:pt x="0" y="84"/>
                    <a:pt x="0" y="84"/>
                    <a:pt x="0" y="84"/>
                  </a:cubicBezTo>
                  <a:moveTo>
                    <a:pt x="174" y="70"/>
                  </a:moveTo>
                  <a:cubicBezTo>
                    <a:pt x="175" y="77"/>
                    <a:pt x="176" y="84"/>
                    <a:pt x="176" y="91"/>
                  </a:cubicBezTo>
                  <a:cubicBezTo>
                    <a:pt x="178" y="95"/>
                    <a:pt x="178" y="95"/>
                    <a:pt x="178" y="95"/>
                  </a:cubicBezTo>
                  <a:cubicBezTo>
                    <a:pt x="179" y="89"/>
                    <a:pt x="178" y="82"/>
                    <a:pt x="177" y="76"/>
                  </a:cubicBezTo>
                  <a:cubicBezTo>
                    <a:pt x="174" y="70"/>
                    <a:pt x="174" y="70"/>
                    <a:pt x="174" y="70"/>
                  </a:cubicBezTo>
                  <a:moveTo>
                    <a:pt x="4" y="65"/>
                  </a:moveTo>
                  <a:cubicBezTo>
                    <a:pt x="2" y="69"/>
                    <a:pt x="1" y="74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3" y="82"/>
                    <a:pt x="3" y="82"/>
                    <a:pt x="3" y="82"/>
                  </a:cubicBezTo>
                  <a:cubicBezTo>
                    <a:pt x="4" y="79"/>
                    <a:pt x="4" y="75"/>
                    <a:pt x="5" y="71"/>
                  </a:cubicBezTo>
                  <a:cubicBezTo>
                    <a:pt x="5" y="70"/>
                    <a:pt x="5" y="69"/>
                    <a:pt x="6" y="68"/>
                  </a:cubicBezTo>
                  <a:cubicBezTo>
                    <a:pt x="4" y="65"/>
                    <a:pt x="4" y="65"/>
                    <a:pt x="4" y="65"/>
                  </a:cubicBezTo>
                  <a:moveTo>
                    <a:pt x="9" y="49"/>
                  </a:moveTo>
                  <a:cubicBezTo>
                    <a:pt x="8" y="53"/>
                    <a:pt x="6" y="57"/>
                    <a:pt x="5" y="61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0"/>
                    <a:pt x="10" y="56"/>
                    <a:pt x="11" y="52"/>
                  </a:cubicBezTo>
                  <a:cubicBezTo>
                    <a:pt x="9" y="49"/>
                    <a:pt x="9" y="49"/>
                    <a:pt x="9" y="49"/>
                  </a:cubicBezTo>
                  <a:moveTo>
                    <a:pt x="17" y="37"/>
                  </a:moveTo>
                  <a:cubicBezTo>
                    <a:pt x="15" y="40"/>
                    <a:pt x="13" y="43"/>
                    <a:pt x="11" y="46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6"/>
                    <a:pt x="17" y="42"/>
                    <a:pt x="19" y="39"/>
                  </a:cubicBezTo>
                  <a:cubicBezTo>
                    <a:pt x="17" y="37"/>
                    <a:pt x="17" y="37"/>
                    <a:pt x="17" y="37"/>
                  </a:cubicBezTo>
                  <a:moveTo>
                    <a:pt x="26" y="26"/>
                  </a:moveTo>
                  <a:cubicBezTo>
                    <a:pt x="24" y="29"/>
                    <a:pt x="21" y="31"/>
                    <a:pt x="19" y="34"/>
                  </a:cubicBezTo>
                  <a:cubicBezTo>
                    <a:pt x="21" y="37"/>
                    <a:pt x="21" y="37"/>
                    <a:pt x="21" y="37"/>
                  </a:cubicBezTo>
                  <a:cubicBezTo>
                    <a:pt x="23" y="34"/>
                    <a:pt x="25" y="31"/>
                    <a:pt x="28" y="29"/>
                  </a:cubicBezTo>
                  <a:cubicBezTo>
                    <a:pt x="26" y="26"/>
                    <a:pt x="26" y="26"/>
                    <a:pt x="26" y="26"/>
                  </a:cubicBezTo>
                  <a:moveTo>
                    <a:pt x="36" y="17"/>
                  </a:moveTo>
                  <a:cubicBezTo>
                    <a:pt x="36" y="18"/>
                    <a:pt x="35" y="19"/>
                    <a:pt x="34" y="19"/>
                  </a:cubicBezTo>
                  <a:cubicBezTo>
                    <a:pt x="32" y="21"/>
                    <a:pt x="30" y="22"/>
                    <a:pt x="28" y="24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4"/>
                    <a:pt x="35" y="22"/>
                    <a:pt x="38" y="20"/>
                  </a:cubicBezTo>
                  <a:cubicBezTo>
                    <a:pt x="36" y="17"/>
                    <a:pt x="36" y="17"/>
                    <a:pt x="36" y="17"/>
                  </a:cubicBezTo>
                  <a:moveTo>
                    <a:pt x="137" y="14"/>
                  </a:moveTo>
                  <a:cubicBezTo>
                    <a:pt x="142" y="20"/>
                    <a:pt x="142" y="20"/>
                    <a:pt x="142" y="20"/>
                  </a:cubicBezTo>
                  <a:cubicBezTo>
                    <a:pt x="149" y="26"/>
                    <a:pt x="156" y="33"/>
                    <a:pt x="162" y="42"/>
                  </a:cubicBezTo>
                  <a:cubicBezTo>
                    <a:pt x="166" y="48"/>
                    <a:pt x="169" y="55"/>
                    <a:pt x="171" y="62"/>
                  </a:cubicBezTo>
                  <a:cubicBezTo>
                    <a:pt x="176" y="69"/>
                    <a:pt x="176" y="69"/>
                    <a:pt x="176" y="69"/>
                  </a:cubicBezTo>
                  <a:cubicBezTo>
                    <a:pt x="173" y="56"/>
                    <a:pt x="167" y="44"/>
                    <a:pt x="159" y="33"/>
                  </a:cubicBezTo>
                  <a:cubicBezTo>
                    <a:pt x="153" y="25"/>
                    <a:pt x="145" y="19"/>
                    <a:pt x="137" y="14"/>
                  </a:cubicBezTo>
                  <a:moveTo>
                    <a:pt x="48" y="10"/>
                  </a:moveTo>
                  <a:cubicBezTo>
                    <a:pt x="45" y="12"/>
                    <a:pt x="42" y="13"/>
                    <a:pt x="39" y="15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3" y="16"/>
                    <a:pt x="46" y="14"/>
                    <a:pt x="50" y="12"/>
                  </a:cubicBezTo>
                  <a:cubicBezTo>
                    <a:pt x="48" y="10"/>
                    <a:pt x="48" y="10"/>
                    <a:pt x="48" y="10"/>
                  </a:cubicBezTo>
                  <a:moveTo>
                    <a:pt x="61" y="4"/>
                  </a:moveTo>
                  <a:cubicBezTo>
                    <a:pt x="57" y="6"/>
                    <a:pt x="54" y="7"/>
                    <a:pt x="51" y="9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6" y="9"/>
                    <a:pt x="59" y="8"/>
                    <a:pt x="62" y="7"/>
                  </a:cubicBezTo>
                  <a:cubicBezTo>
                    <a:pt x="61" y="4"/>
                    <a:pt x="61" y="4"/>
                    <a:pt x="61" y="4"/>
                  </a:cubicBezTo>
                  <a:moveTo>
                    <a:pt x="113" y="3"/>
                  </a:moveTo>
                  <a:cubicBezTo>
                    <a:pt x="116" y="7"/>
                    <a:pt x="116" y="7"/>
                    <a:pt x="116" y="7"/>
                  </a:cubicBezTo>
                  <a:cubicBezTo>
                    <a:pt x="122" y="9"/>
                    <a:pt x="129" y="12"/>
                    <a:pt x="135" y="15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25" y="7"/>
                    <a:pt x="119" y="5"/>
                    <a:pt x="113" y="3"/>
                  </a:cubicBezTo>
                  <a:moveTo>
                    <a:pt x="75" y="1"/>
                  </a:moveTo>
                  <a:cubicBezTo>
                    <a:pt x="71" y="2"/>
                    <a:pt x="67" y="2"/>
                    <a:pt x="64" y="4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9" y="5"/>
                    <a:pt x="73" y="4"/>
                    <a:pt x="76" y="4"/>
                  </a:cubicBezTo>
                  <a:cubicBezTo>
                    <a:pt x="75" y="1"/>
                    <a:pt x="75" y="1"/>
                    <a:pt x="75" y="1"/>
                  </a:cubicBezTo>
                  <a:moveTo>
                    <a:pt x="94" y="0"/>
                  </a:moveTo>
                  <a:cubicBezTo>
                    <a:pt x="96" y="3"/>
                    <a:pt x="96" y="3"/>
                    <a:pt x="96" y="3"/>
                  </a:cubicBezTo>
                  <a:cubicBezTo>
                    <a:pt x="100" y="3"/>
                    <a:pt x="104" y="4"/>
                    <a:pt x="107" y="4"/>
                  </a:cubicBezTo>
                  <a:cubicBezTo>
                    <a:pt x="108" y="5"/>
                    <a:pt x="110" y="5"/>
                    <a:pt x="111" y="5"/>
                  </a:cubicBezTo>
                  <a:cubicBezTo>
                    <a:pt x="108" y="2"/>
                    <a:pt x="108" y="2"/>
                    <a:pt x="108" y="2"/>
                  </a:cubicBezTo>
                  <a:cubicBezTo>
                    <a:pt x="104" y="1"/>
                    <a:pt x="99" y="0"/>
                    <a:pt x="94" y="0"/>
                  </a:cubicBezTo>
                  <a:moveTo>
                    <a:pt x="89" y="0"/>
                  </a:moveTo>
                  <a:cubicBezTo>
                    <a:pt x="85" y="0"/>
                    <a:pt x="82" y="0"/>
                    <a:pt x="78" y="0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83" y="3"/>
                    <a:pt x="86" y="3"/>
                    <a:pt x="89" y="3"/>
                  </a:cubicBezTo>
                  <a:cubicBezTo>
                    <a:pt x="90" y="3"/>
                    <a:pt x="91" y="3"/>
                    <a:pt x="92" y="3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0"/>
                    <a:pt x="90" y="0"/>
                    <a:pt x="89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9" name="Freeform 780"/>
            <p:cNvSpPr>
              <a:spLocks noEditPoints="1"/>
            </p:cNvSpPr>
            <p:nvPr/>
          </p:nvSpPr>
          <p:spPr bwMode="auto">
            <a:xfrm>
              <a:off x="13355071" y="1137750"/>
              <a:ext cx="333194" cy="468940"/>
            </a:xfrm>
            <a:custGeom>
              <a:avLst/>
              <a:gdLst>
                <a:gd name="T0" fmla="*/ 34 w 46"/>
                <a:gd name="T1" fmla="*/ 53 h 64"/>
                <a:gd name="T2" fmla="*/ 39 w 46"/>
                <a:gd name="T3" fmla="*/ 60 h 64"/>
                <a:gd name="T4" fmla="*/ 46 w 46"/>
                <a:gd name="T5" fmla="*/ 64 h 64"/>
                <a:gd name="T6" fmla="*/ 42 w 46"/>
                <a:gd name="T7" fmla="*/ 58 h 64"/>
                <a:gd name="T8" fmla="*/ 34 w 46"/>
                <a:gd name="T9" fmla="*/ 53 h 64"/>
                <a:gd name="T10" fmla="*/ 0 w 46"/>
                <a:gd name="T11" fmla="*/ 0 h 64"/>
                <a:gd name="T12" fmla="*/ 2 w 46"/>
                <a:gd name="T13" fmla="*/ 7 h 64"/>
                <a:gd name="T14" fmla="*/ 7 w 46"/>
                <a:gd name="T15" fmla="*/ 15 h 64"/>
                <a:gd name="T16" fmla="*/ 4 w 46"/>
                <a:gd name="T17" fmla="*/ 6 h 64"/>
                <a:gd name="T18" fmla="*/ 0 w 46"/>
                <a:gd name="T1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34" y="53"/>
                  </a:moveTo>
                  <a:cubicBezTo>
                    <a:pt x="39" y="60"/>
                    <a:pt x="39" y="60"/>
                    <a:pt x="39" y="60"/>
                  </a:cubicBezTo>
                  <a:cubicBezTo>
                    <a:pt x="41" y="61"/>
                    <a:pt x="43" y="63"/>
                    <a:pt x="46" y="64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39" y="57"/>
                    <a:pt x="36" y="55"/>
                    <a:pt x="34" y="53"/>
                  </a:cubicBezTo>
                  <a:moveTo>
                    <a:pt x="0" y="0"/>
                  </a:moveTo>
                  <a:cubicBezTo>
                    <a:pt x="1" y="3"/>
                    <a:pt x="1" y="5"/>
                    <a:pt x="2" y="7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2"/>
                    <a:pt x="5" y="9"/>
                    <a:pt x="4" y="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0" name="Freeform 781"/>
            <p:cNvSpPr>
              <a:spLocks noEditPoints="1"/>
            </p:cNvSpPr>
            <p:nvPr/>
          </p:nvSpPr>
          <p:spPr bwMode="auto">
            <a:xfrm>
              <a:off x="13345815" y="964983"/>
              <a:ext cx="502877" cy="706495"/>
            </a:xfrm>
            <a:custGeom>
              <a:avLst/>
              <a:gdLst>
                <a:gd name="T0" fmla="*/ 62 w 69"/>
                <a:gd name="T1" fmla="*/ 92 h 97"/>
                <a:gd name="T2" fmla="*/ 65 w 69"/>
                <a:gd name="T3" fmla="*/ 95 h 97"/>
                <a:gd name="T4" fmla="*/ 69 w 69"/>
                <a:gd name="T5" fmla="*/ 97 h 97"/>
                <a:gd name="T6" fmla="*/ 67 w 69"/>
                <a:gd name="T7" fmla="*/ 93 h 97"/>
                <a:gd name="T8" fmla="*/ 62 w 69"/>
                <a:gd name="T9" fmla="*/ 92 h 97"/>
                <a:gd name="T10" fmla="*/ 1 w 69"/>
                <a:gd name="T11" fmla="*/ 0 h 97"/>
                <a:gd name="T12" fmla="*/ 0 w 69"/>
                <a:gd name="T13" fmla="*/ 5 h 97"/>
                <a:gd name="T14" fmla="*/ 3 w 69"/>
                <a:gd name="T15" fmla="*/ 8 h 97"/>
                <a:gd name="T16" fmla="*/ 3 w 69"/>
                <a:gd name="T17" fmla="*/ 3 h 97"/>
                <a:gd name="T18" fmla="*/ 1 w 69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97">
                  <a:moveTo>
                    <a:pt x="62" y="92"/>
                  </a:moveTo>
                  <a:cubicBezTo>
                    <a:pt x="65" y="95"/>
                    <a:pt x="65" y="95"/>
                    <a:pt x="65" y="95"/>
                  </a:cubicBezTo>
                  <a:cubicBezTo>
                    <a:pt x="66" y="96"/>
                    <a:pt x="68" y="96"/>
                    <a:pt x="69" y="97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5" y="93"/>
                    <a:pt x="64" y="92"/>
                    <a:pt x="62" y="92"/>
                  </a:cubicBezTo>
                  <a:moveTo>
                    <a:pt x="1" y="0"/>
                  </a:moveTo>
                  <a:cubicBezTo>
                    <a:pt x="1" y="1"/>
                    <a:pt x="1" y="3"/>
                    <a:pt x="0" y="5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5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1" name="Freeform 782"/>
            <p:cNvSpPr>
              <a:spLocks noEditPoints="1"/>
            </p:cNvSpPr>
            <p:nvPr/>
          </p:nvSpPr>
          <p:spPr bwMode="auto">
            <a:xfrm>
              <a:off x="13376667" y="832322"/>
              <a:ext cx="604686" cy="854582"/>
            </a:xfrm>
            <a:custGeom>
              <a:avLst/>
              <a:gdLst>
                <a:gd name="T0" fmla="*/ 78 w 83"/>
                <a:gd name="T1" fmla="*/ 114 h 117"/>
                <a:gd name="T2" fmla="*/ 80 w 83"/>
                <a:gd name="T3" fmla="*/ 117 h 117"/>
                <a:gd name="T4" fmla="*/ 83 w 83"/>
                <a:gd name="T5" fmla="*/ 117 h 117"/>
                <a:gd name="T6" fmla="*/ 81 w 83"/>
                <a:gd name="T7" fmla="*/ 114 h 117"/>
                <a:gd name="T8" fmla="*/ 78 w 83"/>
                <a:gd name="T9" fmla="*/ 114 h 117"/>
                <a:gd name="T10" fmla="*/ 1 w 83"/>
                <a:gd name="T11" fmla="*/ 0 h 117"/>
                <a:gd name="T12" fmla="*/ 0 w 83"/>
                <a:gd name="T13" fmla="*/ 4 h 117"/>
                <a:gd name="T14" fmla="*/ 2 w 83"/>
                <a:gd name="T15" fmla="*/ 7 h 117"/>
                <a:gd name="T16" fmla="*/ 3 w 83"/>
                <a:gd name="T17" fmla="*/ 3 h 117"/>
                <a:gd name="T18" fmla="*/ 1 w 83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117">
                  <a:moveTo>
                    <a:pt x="78" y="114"/>
                  </a:moveTo>
                  <a:cubicBezTo>
                    <a:pt x="80" y="117"/>
                    <a:pt x="80" y="117"/>
                    <a:pt x="80" y="117"/>
                  </a:cubicBezTo>
                  <a:cubicBezTo>
                    <a:pt x="81" y="117"/>
                    <a:pt x="82" y="117"/>
                    <a:pt x="83" y="117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80" y="114"/>
                    <a:pt x="79" y="114"/>
                    <a:pt x="78" y="114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2" y="4"/>
                    <a:pt x="3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2" name="Freeform 783"/>
            <p:cNvSpPr>
              <a:spLocks noEditPoints="1"/>
            </p:cNvSpPr>
            <p:nvPr/>
          </p:nvSpPr>
          <p:spPr bwMode="auto">
            <a:xfrm>
              <a:off x="13413688" y="724343"/>
              <a:ext cx="684899" cy="953306"/>
            </a:xfrm>
            <a:custGeom>
              <a:avLst/>
              <a:gdLst>
                <a:gd name="T0" fmla="*/ 92 w 94"/>
                <a:gd name="T1" fmla="*/ 128 h 131"/>
                <a:gd name="T2" fmla="*/ 89 w 94"/>
                <a:gd name="T3" fmla="*/ 129 h 131"/>
                <a:gd name="T4" fmla="*/ 91 w 94"/>
                <a:gd name="T5" fmla="*/ 131 h 131"/>
                <a:gd name="T6" fmla="*/ 94 w 94"/>
                <a:gd name="T7" fmla="*/ 131 h 131"/>
                <a:gd name="T8" fmla="*/ 92 w 94"/>
                <a:gd name="T9" fmla="*/ 128 h 131"/>
                <a:gd name="T10" fmla="*/ 2 w 94"/>
                <a:gd name="T11" fmla="*/ 0 h 131"/>
                <a:gd name="T12" fmla="*/ 0 w 94"/>
                <a:gd name="T13" fmla="*/ 3 h 131"/>
                <a:gd name="T14" fmla="*/ 2 w 94"/>
                <a:gd name="T15" fmla="*/ 6 h 131"/>
                <a:gd name="T16" fmla="*/ 4 w 94"/>
                <a:gd name="T17" fmla="*/ 3 h 131"/>
                <a:gd name="T18" fmla="*/ 2 w 94"/>
                <a:gd name="T1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1">
                  <a:moveTo>
                    <a:pt x="92" y="128"/>
                  </a:moveTo>
                  <a:cubicBezTo>
                    <a:pt x="91" y="128"/>
                    <a:pt x="90" y="129"/>
                    <a:pt x="89" y="129"/>
                  </a:cubicBezTo>
                  <a:cubicBezTo>
                    <a:pt x="91" y="131"/>
                    <a:pt x="91" y="131"/>
                    <a:pt x="91" y="131"/>
                  </a:cubicBezTo>
                  <a:cubicBezTo>
                    <a:pt x="92" y="131"/>
                    <a:pt x="93" y="131"/>
                    <a:pt x="94" y="131"/>
                  </a:cubicBezTo>
                  <a:cubicBezTo>
                    <a:pt x="92" y="128"/>
                    <a:pt x="92" y="128"/>
                    <a:pt x="92" y="128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3" name="Freeform 784"/>
            <p:cNvSpPr>
              <a:spLocks noEditPoints="1"/>
            </p:cNvSpPr>
            <p:nvPr/>
          </p:nvSpPr>
          <p:spPr bwMode="auto">
            <a:xfrm>
              <a:off x="13469221" y="634874"/>
              <a:ext cx="731176" cy="1021179"/>
            </a:xfrm>
            <a:custGeom>
              <a:avLst/>
              <a:gdLst>
                <a:gd name="T0" fmla="*/ 99 w 100"/>
                <a:gd name="T1" fmla="*/ 137 h 140"/>
                <a:gd name="T2" fmla="*/ 96 w 100"/>
                <a:gd name="T3" fmla="*/ 138 h 140"/>
                <a:gd name="T4" fmla="*/ 97 w 100"/>
                <a:gd name="T5" fmla="*/ 140 h 140"/>
                <a:gd name="T6" fmla="*/ 100 w 100"/>
                <a:gd name="T7" fmla="*/ 139 h 140"/>
                <a:gd name="T8" fmla="*/ 99 w 100"/>
                <a:gd name="T9" fmla="*/ 137 h 140"/>
                <a:gd name="T10" fmla="*/ 2 w 100"/>
                <a:gd name="T11" fmla="*/ 0 h 140"/>
                <a:gd name="T12" fmla="*/ 0 w 100"/>
                <a:gd name="T13" fmla="*/ 3 h 140"/>
                <a:gd name="T14" fmla="*/ 2 w 100"/>
                <a:gd name="T15" fmla="*/ 5 h 140"/>
                <a:gd name="T16" fmla="*/ 4 w 100"/>
                <a:gd name="T17" fmla="*/ 3 h 140"/>
                <a:gd name="T18" fmla="*/ 2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9" y="137"/>
                  </a:moveTo>
                  <a:cubicBezTo>
                    <a:pt x="98" y="137"/>
                    <a:pt x="97" y="138"/>
                    <a:pt x="96" y="138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8" y="140"/>
                    <a:pt x="99" y="140"/>
                    <a:pt x="100" y="139"/>
                  </a:cubicBezTo>
                  <a:cubicBezTo>
                    <a:pt x="99" y="137"/>
                    <a:pt x="99" y="137"/>
                    <a:pt x="99" y="137"/>
                  </a:cubicBezTo>
                  <a:moveTo>
                    <a:pt x="2" y="0"/>
                  </a:moveTo>
                  <a:cubicBezTo>
                    <a:pt x="1" y="1"/>
                    <a:pt x="1" y="2"/>
                    <a:pt x="0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4" name="Freeform 785"/>
            <p:cNvSpPr>
              <a:spLocks noEditPoints="1"/>
            </p:cNvSpPr>
            <p:nvPr/>
          </p:nvSpPr>
          <p:spPr bwMode="auto">
            <a:xfrm>
              <a:off x="13537093" y="563916"/>
              <a:ext cx="758943" cy="1055115"/>
            </a:xfrm>
            <a:custGeom>
              <a:avLst/>
              <a:gdLst>
                <a:gd name="T0" fmla="*/ 103 w 104"/>
                <a:gd name="T1" fmla="*/ 142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4 h 145"/>
                <a:gd name="T8" fmla="*/ 103 w 104"/>
                <a:gd name="T9" fmla="*/ 142 h 145"/>
                <a:gd name="T10" fmla="*/ 2 w 104"/>
                <a:gd name="T11" fmla="*/ 0 h 145"/>
                <a:gd name="T12" fmla="*/ 0 w 104"/>
                <a:gd name="T13" fmla="*/ 2 h 145"/>
                <a:gd name="T14" fmla="*/ 2 w 104"/>
                <a:gd name="T15" fmla="*/ 5 h 145"/>
                <a:gd name="T16" fmla="*/ 4 w 104"/>
                <a:gd name="T17" fmla="*/ 2 h 145"/>
                <a:gd name="T18" fmla="*/ 2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3" y="142"/>
                  </a:moveTo>
                  <a:cubicBezTo>
                    <a:pt x="102" y="142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2" y="145"/>
                    <a:pt x="103" y="144"/>
                    <a:pt x="104" y="144"/>
                  </a:cubicBezTo>
                  <a:cubicBezTo>
                    <a:pt x="103" y="142"/>
                    <a:pt x="103" y="142"/>
                    <a:pt x="103" y="142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3" y="3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5" name="Freeform 786"/>
            <p:cNvSpPr>
              <a:spLocks noEditPoints="1"/>
            </p:cNvSpPr>
            <p:nvPr/>
          </p:nvSpPr>
          <p:spPr bwMode="auto">
            <a:xfrm>
              <a:off x="13608052" y="496043"/>
              <a:ext cx="774368" cy="1079796"/>
            </a:xfrm>
            <a:custGeom>
              <a:avLst/>
              <a:gdLst>
                <a:gd name="T0" fmla="*/ 104 w 106"/>
                <a:gd name="T1" fmla="*/ 143 h 148"/>
                <a:gd name="T2" fmla="*/ 102 w 106"/>
                <a:gd name="T3" fmla="*/ 145 h 148"/>
                <a:gd name="T4" fmla="*/ 103 w 106"/>
                <a:gd name="T5" fmla="*/ 148 h 148"/>
                <a:gd name="T6" fmla="*/ 106 w 106"/>
                <a:gd name="T7" fmla="*/ 146 h 148"/>
                <a:gd name="T8" fmla="*/ 104 w 106"/>
                <a:gd name="T9" fmla="*/ 143 h 148"/>
                <a:gd name="T10" fmla="*/ 3 w 106"/>
                <a:gd name="T11" fmla="*/ 0 h 148"/>
                <a:gd name="T12" fmla="*/ 0 w 106"/>
                <a:gd name="T13" fmla="*/ 2 h 148"/>
                <a:gd name="T14" fmla="*/ 2 w 106"/>
                <a:gd name="T15" fmla="*/ 5 h 148"/>
                <a:gd name="T16" fmla="*/ 4 w 106"/>
                <a:gd name="T17" fmla="*/ 3 h 148"/>
                <a:gd name="T18" fmla="*/ 3 w 106"/>
                <a:gd name="T1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8">
                  <a:moveTo>
                    <a:pt x="104" y="143"/>
                  </a:moveTo>
                  <a:cubicBezTo>
                    <a:pt x="103" y="144"/>
                    <a:pt x="102" y="145"/>
                    <a:pt x="102" y="145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104" y="147"/>
                    <a:pt x="105" y="146"/>
                    <a:pt x="106" y="146"/>
                  </a:cubicBezTo>
                  <a:cubicBezTo>
                    <a:pt x="104" y="143"/>
                    <a:pt x="104" y="143"/>
                    <a:pt x="104" y="143"/>
                  </a:cubicBezTo>
                  <a:moveTo>
                    <a:pt x="3" y="0"/>
                  </a:moveTo>
                  <a:cubicBezTo>
                    <a:pt x="2" y="1"/>
                    <a:pt x="1" y="2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3"/>
                    <a:pt x="4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6" name="Freeform 787"/>
            <p:cNvSpPr>
              <a:spLocks noEditPoints="1"/>
            </p:cNvSpPr>
            <p:nvPr/>
          </p:nvSpPr>
          <p:spPr bwMode="auto">
            <a:xfrm>
              <a:off x="13697520" y="452851"/>
              <a:ext cx="758943" cy="1058200"/>
            </a:xfrm>
            <a:custGeom>
              <a:avLst/>
              <a:gdLst>
                <a:gd name="T0" fmla="*/ 102 w 104"/>
                <a:gd name="T1" fmla="*/ 141 h 145"/>
                <a:gd name="T2" fmla="*/ 100 w 104"/>
                <a:gd name="T3" fmla="*/ 143 h 145"/>
                <a:gd name="T4" fmla="*/ 102 w 104"/>
                <a:gd name="T5" fmla="*/ 145 h 145"/>
                <a:gd name="T6" fmla="*/ 104 w 104"/>
                <a:gd name="T7" fmla="*/ 143 h 145"/>
                <a:gd name="T8" fmla="*/ 102 w 104"/>
                <a:gd name="T9" fmla="*/ 141 h 145"/>
                <a:gd name="T10" fmla="*/ 3 w 104"/>
                <a:gd name="T11" fmla="*/ 0 h 145"/>
                <a:gd name="T12" fmla="*/ 0 w 104"/>
                <a:gd name="T13" fmla="*/ 1 h 145"/>
                <a:gd name="T14" fmla="*/ 2 w 104"/>
                <a:gd name="T15" fmla="*/ 3 h 145"/>
                <a:gd name="T16" fmla="*/ 4 w 104"/>
                <a:gd name="T17" fmla="*/ 2 h 145"/>
                <a:gd name="T18" fmla="*/ 3 w 104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45">
                  <a:moveTo>
                    <a:pt x="102" y="141"/>
                  </a:moveTo>
                  <a:cubicBezTo>
                    <a:pt x="102" y="141"/>
                    <a:pt x="101" y="142"/>
                    <a:pt x="100" y="143"/>
                  </a:cubicBezTo>
                  <a:cubicBezTo>
                    <a:pt x="102" y="145"/>
                    <a:pt x="102" y="145"/>
                    <a:pt x="102" y="145"/>
                  </a:cubicBezTo>
                  <a:cubicBezTo>
                    <a:pt x="103" y="144"/>
                    <a:pt x="103" y="144"/>
                    <a:pt x="104" y="143"/>
                  </a:cubicBezTo>
                  <a:cubicBezTo>
                    <a:pt x="102" y="141"/>
                    <a:pt x="102" y="141"/>
                    <a:pt x="102" y="141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7" name="Freeform 788"/>
            <p:cNvSpPr>
              <a:spLocks noEditPoints="1"/>
            </p:cNvSpPr>
            <p:nvPr/>
          </p:nvSpPr>
          <p:spPr bwMode="auto">
            <a:xfrm>
              <a:off x="13790074" y="415829"/>
              <a:ext cx="731176" cy="1021179"/>
            </a:xfrm>
            <a:custGeom>
              <a:avLst/>
              <a:gdLst>
                <a:gd name="T0" fmla="*/ 98 w 100"/>
                <a:gd name="T1" fmla="*/ 135 h 140"/>
                <a:gd name="T2" fmla="*/ 97 w 100"/>
                <a:gd name="T3" fmla="*/ 137 h 140"/>
                <a:gd name="T4" fmla="*/ 98 w 100"/>
                <a:gd name="T5" fmla="*/ 140 h 140"/>
                <a:gd name="T6" fmla="*/ 100 w 100"/>
                <a:gd name="T7" fmla="*/ 137 h 140"/>
                <a:gd name="T8" fmla="*/ 98 w 100"/>
                <a:gd name="T9" fmla="*/ 135 h 140"/>
                <a:gd name="T10" fmla="*/ 3 w 100"/>
                <a:gd name="T11" fmla="*/ 0 h 140"/>
                <a:gd name="T12" fmla="*/ 0 w 100"/>
                <a:gd name="T13" fmla="*/ 0 h 140"/>
                <a:gd name="T14" fmla="*/ 1 w 100"/>
                <a:gd name="T15" fmla="*/ 3 h 140"/>
                <a:gd name="T16" fmla="*/ 4 w 100"/>
                <a:gd name="T17" fmla="*/ 2 h 140"/>
                <a:gd name="T18" fmla="*/ 3 w 100"/>
                <a:gd name="T1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40">
                  <a:moveTo>
                    <a:pt x="98" y="135"/>
                  </a:moveTo>
                  <a:cubicBezTo>
                    <a:pt x="98" y="136"/>
                    <a:pt x="97" y="137"/>
                    <a:pt x="97" y="137"/>
                  </a:cubicBezTo>
                  <a:cubicBezTo>
                    <a:pt x="98" y="140"/>
                    <a:pt x="98" y="140"/>
                    <a:pt x="98" y="140"/>
                  </a:cubicBezTo>
                  <a:cubicBezTo>
                    <a:pt x="99" y="139"/>
                    <a:pt x="100" y="138"/>
                    <a:pt x="100" y="137"/>
                  </a:cubicBezTo>
                  <a:cubicBezTo>
                    <a:pt x="98" y="135"/>
                    <a:pt x="98" y="135"/>
                    <a:pt x="98" y="135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8" name="Freeform 789"/>
            <p:cNvSpPr>
              <a:spLocks noEditPoints="1"/>
            </p:cNvSpPr>
            <p:nvPr/>
          </p:nvSpPr>
          <p:spPr bwMode="auto">
            <a:xfrm>
              <a:off x="13894969" y="388063"/>
              <a:ext cx="684899" cy="962561"/>
            </a:xfrm>
            <a:custGeom>
              <a:avLst/>
              <a:gdLst>
                <a:gd name="T0" fmla="*/ 92 w 94"/>
                <a:gd name="T1" fmla="*/ 126 h 132"/>
                <a:gd name="T2" fmla="*/ 90 w 94"/>
                <a:gd name="T3" fmla="*/ 129 h 132"/>
                <a:gd name="T4" fmla="*/ 92 w 94"/>
                <a:gd name="T5" fmla="*/ 132 h 132"/>
                <a:gd name="T6" fmla="*/ 94 w 94"/>
                <a:gd name="T7" fmla="*/ 129 h 132"/>
                <a:gd name="T8" fmla="*/ 92 w 94"/>
                <a:gd name="T9" fmla="*/ 126 h 132"/>
                <a:gd name="T10" fmla="*/ 3 w 94"/>
                <a:gd name="T11" fmla="*/ 0 h 132"/>
                <a:gd name="T12" fmla="*/ 0 w 94"/>
                <a:gd name="T13" fmla="*/ 1 h 132"/>
                <a:gd name="T14" fmla="*/ 1 w 94"/>
                <a:gd name="T15" fmla="*/ 4 h 132"/>
                <a:gd name="T16" fmla="*/ 5 w 94"/>
                <a:gd name="T17" fmla="*/ 3 h 132"/>
                <a:gd name="T18" fmla="*/ 3 w 94"/>
                <a:gd name="T1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32">
                  <a:moveTo>
                    <a:pt x="92" y="126"/>
                  </a:moveTo>
                  <a:cubicBezTo>
                    <a:pt x="91" y="127"/>
                    <a:pt x="91" y="128"/>
                    <a:pt x="90" y="129"/>
                  </a:cubicBezTo>
                  <a:cubicBezTo>
                    <a:pt x="92" y="132"/>
                    <a:pt x="92" y="132"/>
                    <a:pt x="92" y="132"/>
                  </a:cubicBezTo>
                  <a:cubicBezTo>
                    <a:pt x="93" y="131"/>
                    <a:pt x="93" y="130"/>
                    <a:pt x="94" y="129"/>
                  </a:cubicBezTo>
                  <a:cubicBezTo>
                    <a:pt x="92" y="126"/>
                    <a:pt x="92" y="126"/>
                    <a:pt x="92" y="126"/>
                  </a:cubicBezTo>
                  <a:moveTo>
                    <a:pt x="3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9" name="Freeform 790"/>
            <p:cNvSpPr>
              <a:spLocks noEditPoints="1"/>
            </p:cNvSpPr>
            <p:nvPr/>
          </p:nvSpPr>
          <p:spPr bwMode="auto">
            <a:xfrm>
              <a:off x="14002949" y="388063"/>
              <a:ext cx="620112" cy="854582"/>
            </a:xfrm>
            <a:custGeom>
              <a:avLst/>
              <a:gdLst>
                <a:gd name="T0" fmla="*/ 83 w 85"/>
                <a:gd name="T1" fmla="*/ 111 h 117"/>
                <a:gd name="T2" fmla="*/ 82 w 85"/>
                <a:gd name="T3" fmla="*/ 114 h 117"/>
                <a:gd name="T4" fmla="*/ 84 w 85"/>
                <a:gd name="T5" fmla="*/ 117 h 117"/>
                <a:gd name="T6" fmla="*/ 85 w 85"/>
                <a:gd name="T7" fmla="*/ 114 h 117"/>
                <a:gd name="T8" fmla="*/ 83 w 85"/>
                <a:gd name="T9" fmla="*/ 111 h 117"/>
                <a:gd name="T10" fmla="*/ 0 w 85"/>
                <a:gd name="T11" fmla="*/ 0 h 117"/>
                <a:gd name="T12" fmla="*/ 2 w 85"/>
                <a:gd name="T13" fmla="*/ 3 h 117"/>
                <a:gd name="T14" fmla="*/ 6 w 85"/>
                <a:gd name="T15" fmla="*/ 3 h 117"/>
                <a:gd name="T16" fmla="*/ 4 w 85"/>
                <a:gd name="T17" fmla="*/ 0 h 117"/>
                <a:gd name="T18" fmla="*/ 0 w 85"/>
                <a:gd name="T1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117">
                  <a:moveTo>
                    <a:pt x="83" y="111"/>
                  </a:moveTo>
                  <a:cubicBezTo>
                    <a:pt x="82" y="112"/>
                    <a:pt x="82" y="113"/>
                    <a:pt x="82" y="114"/>
                  </a:cubicBezTo>
                  <a:cubicBezTo>
                    <a:pt x="84" y="117"/>
                    <a:pt x="84" y="117"/>
                    <a:pt x="84" y="117"/>
                  </a:cubicBezTo>
                  <a:cubicBezTo>
                    <a:pt x="84" y="116"/>
                    <a:pt x="84" y="115"/>
                    <a:pt x="85" y="114"/>
                  </a:cubicBezTo>
                  <a:cubicBezTo>
                    <a:pt x="83" y="111"/>
                    <a:pt x="83" y="111"/>
                    <a:pt x="83" y="111"/>
                  </a:cubicBezTo>
                  <a:moveTo>
                    <a:pt x="0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5" y="3"/>
                    <a:pt x="6" y="3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0" name="Freeform 791"/>
            <p:cNvSpPr>
              <a:spLocks noEditPoints="1"/>
            </p:cNvSpPr>
            <p:nvPr/>
          </p:nvSpPr>
          <p:spPr bwMode="auto">
            <a:xfrm>
              <a:off x="14135609" y="403489"/>
              <a:ext cx="509047" cy="712665"/>
            </a:xfrm>
            <a:custGeom>
              <a:avLst/>
              <a:gdLst>
                <a:gd name="T0" fmla="*/ 68 w 70"/>
                <a:gd name="T1" fmla="*/ 89 h 98"/>
                <a:gd name="T2" fmla="*/ 67 w 70"/>
                <a:gd name="T3" fmla="*/ 94 h 98"/>
                <a:gd name="T4" fmla="*/ 70 w 70"/>
                <a:gd name="T5" fmla="*/ 98 h 98"/>
                <a:gd name="T6" fmla="*/ 70 w 70"/>
                <a:gd name="T7" fmla="*/ 97 h 98"/>
                <a:gd name="T8" fmla="*/ 70 w 70"/>
                <a:gd name="T9" fmla="*/ 93 h 98"/>
                <a:gd name="T10" fmla="*/ 68 w 70"/>
                <a:gd name="T11" fmla="*/ 89 h 98"/>
                <a:gd name="T12" fmla="*/ 0 w 70"/>
                <a:gd name="T13" fmla="*/ 0 h 98"/>
                <a:gd name="T14" fmla="*/ 3 w 70"/>
                <a:gd name="T15" fmla="*/ 3 h 98"/>
                <a:gd name="T16" fmla="*/ 8 w 70"/>
                <a:gd name="T17" fmla="*/ 5 h 98"/>
                <a:gd name="T18" fmla="*/ 5 w 70"/>
                <a:gd name="T19" fmla="*/ 1 h 98"/>
                <a:gd name="T20" fmla="*/ 0 w 70"/>
                <a:gd name="T2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8">
                  <a:moveTo>
                    <a:pt x="68" y="89"/>
                  </a:moveTo>
                  <a:cubicBezTo>
                    <a:pt x="67" y="91"/>
                    <a:pt x="67" y="93"/>
                    <a:pt x="67" y="94"/>
                  </a:cubicBezTo>
                  <a:cubicBezTo>
                    <a:pt x="70" y="98"/>
                    <a:pt x="70" y="98"/>
                    <a:pt x="70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4"/>
                    <a:pt x="70" y="93"/>
                  </a:cubicBezTo>
                  <a:cubicBezTo>
                    <a:pt x="68" y="89"/>
                    <a:pt x="68" y="89"/>
                    <a:pt x="68" y="89"/>
                  </a:cubicBezTo>
                  <a:moveTo>
                    <a:pt x="0" y="0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6" y="4"/>
                    <a:pt x="8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1" name="Freeform 792"/>
            <p:cNvSpPr>
              <a:spLocks noEditPoints="1"/>
            </p:cNvSpPr>
            <p:nvPr/>
          </p:nvSpPr>
          <p:spPr bwMode="auto">
            <a:xfrm>
              <a:off x="14302206" y="462106"/>
              <a:ext cx="336279" cy="481281"/>
            </a:xfrm>
            <a:custGeom>
              <a:avLst/>
              <a:gdLst>
                <a:gd name="T0" fmla="*/ 40 w 46"/>
                <a:gd name="T1" fmla="*/ 52 h 66"/>
                <a:gd name="T2" fmla="*/ 43 w 46"/>
                <a:gd name="T3" fmla="*/ 60 h 66"/>
                <a:gd name="T4" fmla="*/ 46 w 46"/>
                <a:gd name="T5" fmla="*/ 66 h 66"/>
                <a:gd name="T6" fmla="*/ 45 w 46"/>
                <a:gd name="T7" fmla="*/ 59 h 66"/>
                <a:gd name="T8" fmla="*/ 40 w 46"/>
                <a:gd name="T9" fmla="*/ 52 h 66"/>
                <a:gd name="T10" fmla="*/ 0 w 46"/>
                <a:gd name="T11" fmla="*/ 0 h 66"/>
                <a:gd name="T12" fmla="*/ 4 w 46"/>
                <a:gd name="T13" fmla="*/ 5 h 66"/>
                <a:gd name="T14" fmla="*/ 11 w 46"/>
                <a:gd name="T15" fmla="*/ 10 h 66"/>
                <a:gd name="T16" fmla="*/ 6 w 46"/>
                <a:gd name="T17" fmla="*/ 4 h 66"/>
                <a:gd name="T18" fmla="*/ 0 w 46"/>
                <a:gd name="T1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6">
                  <a:moveTo>
                    <a:pt x="40" y="52"/>
                  </a:moveTo>
                  <a:cubicBezTo>
                    <a:pt x="41" y="55"/>
                    <a:pt x="42" y="58"/>
                    <a:pt x="43" y="60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46" y="64"/>
                    <a:pt x="46" y="61"/>
                    <a:pt x="45" y="59"/>
                  </a:cubicBezTo>
                  <a:cubicBezTo>
                    <a:pt x="40" y="52"/>
                    <a:pt x="40" y="52"/>
                    <a:pt x="40" y="52"/>
                  </a:cubicBezTo>
                  <a:moveTo>
                    <a:pt x="0" y="0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6" y="7"/>
                    <a:pt x="8" y="9"/>
                    <a:pt x="11" y="10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2" name="Freeform 793"/>
            <p:cNvSpPr>
              <a:spLocks noEditPoints="1"/>
            </p:cNvSpPr>
            <p:nvPr/>
          </p:nvSpPr>
          <p:spPr bwMode="auto">
            <a:xfrm>
              <a:off x="13318049" y="360297"/>
              <a:ext cx="1363629" cy="1354373"/>
            </a:xfrm>
            <a:custGeom>
              <a:avLst/>
              <a:gdLst>
                <a:gd name="T0" fmla="*/ 93 w 187"/>
                <a:gd name="T1" fmla="*/ 182 h 186"/>
                <a:gd name="T2" fmla="*/ 107 w 187"/>
                <a:gd name="T3" fmla="*/ 185 h 186"/>
                <a:gd name="T4" fmla="*/ 77 w 187"/>
                <a:gd name="T5" fmla="*/ 184 h 186"/>
                <a:gd name="T6" fmla="*/ 73 w 187"/>
                <a:gd name="T7" fmla="*/ 180 h 186"/>
                <a:gd name="T8" fmla="*/ 110 w 187"/>
                <a:gd name="T9" fmla="*/ 184 h 186"/>
                <a:gd name="T10" fmla="*/ 132 w 187"/>
                <a:gd name="T11" fmla="*/ 173 h 186"/>
                <a:gd name="T12" fmla="*/ 134 w 187"/>
                <a:gd name="T13" fmla="*/ 177 h 186"/>
                <a:gd name="T14" fmla="*/ 55 w 187"/>
                <a:gd name="T15" fmla="*/ 178 h 186"/>
                <a:gd name="T16" fmla="*/ 51 w 187"/>
                <a:gd name="T17" fmla="*/ 171 h 186"/>
                <a:gd name="T18" fmla="*/ 137 w 187"/>
                <a:gd name="T19" fmla="*/ 175 h 186"/>
                <a:gd name="T20" fmla="*/ 154 w 187"/>
                <a:gd name="T21" fmla="*/ 158 h 186"/>
                <a:gd name="T22" fmla="*/ 148 w 187"/>
                <a:gd name="T23" fmla="*/ 168 h 186"/>
                <a:gd name="T24" fmla="*/ 154 w 187"/>
                <a:gd name="T25" fmla="*/ 158 h 186"/>
                <a:gd name="T26" fmla="*/ 158 w 187"/>
                <a:gd name="T27" fmla="*/ 159 h 186"/>
                <a:gd name="T28" fmla="*/ 171 w 187"/>
                <a:gd name="T29" fmla="*/ 136 h 186"/>
                <a:gd name="T30" fmla="*/ 174 w 187"/>
                <a:gd name="T31" fmla="*/ 139 h 186"/>
                <a:gd name="T32" fmla="*/ 173 w 187"/>
                <a:gd name="T33" fmla="*/ 133 h 186"/>
                <a:gd name="T34" fmla="*/ 178 w 187"/>
                <a:gd name="T35" fmla="*/ 121 h 186"/>
                <a:gd name="T36" fmla="*/ 50 w 187"/>
                <a:gd name="T37" fmla="*/ 175 h 186"/>
                <a:gd name="T38" fmla="*/ 7 w 187"/>
                <a:gd name="T39" fmla="*/ 114 h 186"/>
                <a:gd name="T40" fmla="*/ 179 w 187"/>
                <a:gd name="T41" fmla="*/ 118 h 186"/>
                <a:gd name="T42" fmla="*/ 182 w 187"/>
                <a:gd name="T43" fmla="*/ 104 h 186"/>
                <a:gd name="T44" fmla="*/ 5 w 187"/>
                <a:gd name="T45" fmla="*/ 107 h 186"/>
                <a:gd name="T46" fmla="*/ 181 w 187"/>
                <a:gd name="T47" fmla="*/ 80 h 186"/>
                <a:gd name="T48" fmla="*/ 186 w 187"/>
                <a:gd name="T49" fmla="*/ 103 h 186"/>
                <a:gd name="T50" fmla="*/ 5 w 187"/>
                <a:gd name="T51" fmla="*/ 64 h 186"/>
                <a:gd name="T52" fmla="*/ 5 w 187"/>
                <a:gd name="T53" fmla="*/ 83 h 186"/>
                <a:gd name="T54" fmla="*/ 11 w 187"/>
                <a:gd name="T55" fmla="*/ 50 h 186"/>
                <a:gd name="T56" fmla="*/ 13 w 187"/>
                <a:gd name="T57" fmla="*/ 53 h 186"/>
                <a:gd name="T58" fmla="*/ 12 w 187"/>
                <a:gd name="T59" fmla="*/ 47 h 186"/>
                <a:gd name="T60" fmla="*/ 19 w 187"/>
                <a:gd name="T61" fmla="*/ 37 h 186"/>
                <a:gd name="T62" fmla="*/ 23 w 187"/>
                <a:gd name="T63" fmla="*/ 38 h 186"/>
                <a:gd name="T64" fmla="*/ 38 w 187"/>
                <a:gd name="T65" fmla="*/ 18 h 186"/>
                <a:gd name="T66" fmla="*/ 32 w 187"/>
                <a:gd name="T67" fmla="*/ 28 h 186"/>
                <a:gd name="T68" fmla="*/ 38 w 187"/>
                <a:gd name="T69" fmla="*/ 18 h 186"/>
                <a:gd name="T70" fmla="*/ 43 w 187"/>
                <a:gd name="T71" fmla="*/ 19 h 186"/>
                <a:gd name="T72" fmla="*/ 135 w 187"/>
                <a:gd name="T73" fmla="*/ 10 h 186"/>
                <a:gd name="T74" fmla="*/ 180 w 187"/>
                <a:gd name="T75" fmla="*/ 73 h 186"/>
                <a:gd name="T76" fmla="*/ 166 w 187"/>
                <a:gd name="T77" fmla="*/ 35 h 186"/>
                <a:gd name="T78" fmla="*/ 62 w 187"/>
                <a:gd name="T79" fmla="*/ 5 h 186"/>
                <a:gd name="T80" fmla="*/ 65 w 187"/>
                <a:gd name="T81" fmla="*/ 8 h 186"/>
                <a:gd name="T82" fmla="*/ 117 w 187"/>
                <a:gd name="T83" fmla="*/ 7 h 186"/>
                <a:gd name="T84" fmla="*/ 113 w 187"/>
                <a:gd name="T85" fmla="*/ 2 h 186"/>
                <a:gd name="T86" fmla="*/ 68 w 187"/>
                <a:gd name="T87" fmla="*/ 8 h 186"/>
                <a:gd name="T88" fmla="*/ 95 w 187"/>
                <a:gd name="T89" fmla="*/ 0 h 186"/>
                <a:gd name="T90" fmla="*/ 109 w 187"/>
                <a:gd name="T91" fmla="*/ 1 h 186"/>
                <a:gd name="T92" fmla="*/ 79 w 187"/>
                <a:gd name="T93" fmla="*/ 1 h 186"/>
                <a:gd name="T94" fmla="*/ 94 w 187"/>
                <a:gd name="T95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87" h="186">
                  <a:moveTo>
                    <a:pt x="104" y="181"/>
                  </a:moveTo>
                  <a:cubicBezTo>
                    <a:pt x="100" y="182"/>
                    <a:pt x="97" y="182"/>
                    <a:pt x="93" y="182"/>
                  </a:cubicBezTo>
                  <a:cubicBezTo>
                    <a:pt x="93" y="182"/>
                    <a:pt x="93" y="182"/>
                    <a:pt x="93" y="182"/>
                  </a:cubicBezTo>
                  <a:cubicBezTo>
                    <a:pt x="93" y="182"/>
                    <a:pt x="92" y="182"/>
                    <a:pt x="91" y="182"/>
                  </a:cubicBezTo>
                  <a:cubicBezTo>
                    <a:pt x="94" y="186"/>
                    <a:pt x="94" y="186"/>
                    <a:pt x="94" y="186"/>
                  </a:cubicBezTo>
                  <a:cubicBezTo>
                    <a:pt x="98" y="186"/>
                    <a:pt x="103" y="186"/>
                    <a:pt x="107" y="185"/>
                  </a:cubicBezTo>
                  <a:cubicBezTo>
                    <a:pt x="104" y="181"/>
                    <a:pt x="104" y="181"/>
                    <a:pt x="104" y="181"/>
                  </a:cubicBezTo>
                  <a:moveTo>
                    <a:pt x="73" y="180"/>
                  </a:moveTo>
                  <a:cubicBezTo>
                    <a:pt x="77" y="184"/>
                    <a:pt x="77" y="184"/>
                    <a:pt x="77" y="184"/>
                  </a:cubicBezTo>
                  <a:cubicBezTo>
                    <a:pt x="81" y="185"/>
                    <a:pt x="86" y="186"/>
                    <a:pt x="91" y="186"/>
                  </a:cubicBezTo>
                  <a:cubicBezTo>
                    <a:pt x="88" y="182"/>
                    <a:pt x="88" y="182"/>
                    <a:pt x="88" y="182"/>
                  </a:cubicBezTo>
                  <a:cubicBezTo>
                    <a:pt x="83" y="181"/>
                    <a:pt x="78" y="181"/>
                    <a:pt x="73" y="180"/>
                  </a:cubicBezTo>
                  <a:moveTo>
                    <a:pt x="118" y="178"/>
                  </a:moveTo>
                  <a:cubicBezTo>
                    <a:pt x="115" y="179"/>
                    <a:pt x="111" y="180"/>
                    <a:pt x="107" y="181"/>
                  </a:cubicBezTo>
                  <a:cubicBezTo>
                    <a:pt x="110" y="184"/>
                    <a:pt x="110" y="184"/>
                    <a:pt x="110" y="184"/>
                  </a:cubicBezTo>
                  <a:cubicBezTo>
                    <a:pt x="114" y="184"/>
                    <a:pt x="117" y="183"/>
                    <a:pt x="121" y="182"/>
                  </a:cubicBezTo>
                  <a:cubicBezTo>
                    <a:pt x="118" y="178"/>
                    <a:pt x="118" y="178"/>
                    <a:pt x="118" y="178"/>
                  </a:cubicBezTo>
                  <a:moveTo>
                    <a:pt x="132" y="173"/>
                  </a:moveTo>
                  <a:cubicBezTo>
                    <a:pt x="128" y="175"/>
                    <a:pt x="125" y="176"/>
                    <a:pt x="121" y="177"/>
                  </a:cubicBezTo>
                  <a:cubicBezTo>
                    <a:pt x="124" y="181"/>
                    <a:pt x="124" y="181"/>
                    <a:pt x="124" y="181"/>
                  </a:cubicBezTo>
                  <a:cubicBezTo>
                    <a:pt x="127" y="180"/>
                    <a:pt x="131" y="178"/>
                    <a:pt x="134" y="177"/>
                  </a:cubicBezTo>
                  <a:cubicBezTo>
                    <a:pt x="132" y="173"/>
                    <a:pt x="132" y="173"/>
                    <a:pt x="132" y="173"/>
                  </a:cubicBezTo>
                  <a:moveTo>
                    <a:pt x="51" y="171"/>
                  </a:moveTo>
                  <a:cubicBezTo>
                    <a:pt x="55" y="178"/>
                    <a:pt x="55" y="178"/>
                    <a:pt x="55" y="178"/>
                  </a:cubicBezTo>
                  <a:cubicBezTo>
                    <a:pt x="61" y="180"/>
                    <a:pt x="67" y="182"/>
                    <a:pt x="72" y="183"/>
                  </a:cubicBezTo>
                  <a:cubicBezTo>
                    <a:pt x="69" y="178"/>
                    <a:pt x="69" y="178"/>
                    <a:pt x="69" y="178"/>
                  </a:cubicBezTo>
                  <a:cubicBezTo>
                    <a:pt x="62" y="177"/>
                    <a:pt x="56" y="174"/>
                    <a:pt x="51" y="171"/>
                  </a:cubicBezTo>
                  <a:moveTo>
                    <a:pt x="143" y="167"/>
                  </a:moveTo>
                  <a:cubicBezTo>
                    <a:pt x="140" y="169"/>
                    <a:pt x="137" y="170"/>
                    <a:pt x="134" y="172"/>
                  </a:cubicBezTo>
                  <a:cubicBezTo>
                    <a:pt x="137" y="175"/>
                    <a:pt x="137" y="175"/>
                    <a:pt x="137" y="175"/>
                  </a:cubicBezTo>
                  <a:cubicBezTo>
                    <a:pt x="140" y="174"/>
                    <a:pt x="143" y="172"/>
                    <a:pt x="146" y="170"/>
                  </a:cubicBezTo>
                  <a:cubicBezTo>
                    <a:pt x="143" y="167"/>
                    <a:pt x="143" y="167"/>
                    <a:pt x="143" y="167"/>
                  </a:cubicBezTo>
                  <a:moveTo>
                    <a:pt x="154" y="158"/>
                  </a:moveTo>
                  <a:cubicBezTo>
                    <a:pt x="152" y="160"/>
                    <a:pt x="151" y="161"/>
                    <a:pt x="149" y="162"/>
                  </a:cubicBezTo>
                  <a:cubicBezTo>
                    <a:pt x="148" y="163"/>
                    <a:pt x="147" y="164"/>
                    <a:pt x="146" y="165"/>
                  </a:cubicBezTo>
                  <a:cubicBezTo>
                    <a:pt x="148" y="168"/>
                    <a:pt x="148" y="168"/>
                    <a:pt x="148" y="168"/>
                  </a:cubicBezTo>
                  <a:cubicBezTo>
                    <a:pt x="149" y="167"/>
                    <a:pt x="150" y="166"/>
                    <a:pt x="151" y="166"/>
                  </a:cubicBezTo>
                  <a:cubicBezTo>
                    <a:pt x="153" y="164"/>
                    <a:pt x="155" y="163"/>
                    <a:pt x="156" y="161"/>
                  </a:cubicBezTo>
                  <a:cubicBezTo>
                    <a:pt x="154" y="158"/>
                    <a:pt x="154" y="158"/>
                    <a:pt x="154" y="158"/>
                  </a:cubicBezTo>
                  <a:moveTo>
                    <a:pt x="163" y="148"/>
                  </a:moveTo>
                  <a:cubicBezTo>
                    <a:pt x="161" y="151"/>
                    <a:pt x="159" y="153"/>
                    <a:pt x="156" y="156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1" y="157"/>
                    <a:pt x="163" y="154"/>
                    <a:pt x="166" y="151"/>
                  </a:cubicBezTo>
                  <a:cubicBezTo>
                    <a:pt x="163" y="148"/>
                    <a:pt x="163" y="148"/>
                    <a:pt x="163" y="148"/>
                  </a:cubicBezTo>
                  <a:moveTo>
                    <a:pt x="171" y="136"/>
                  </a:moveTo>
                  <a:cubicBezTo>
                    <a:pt x="170" y="139"/>
                    <a:pt x="167" y="142"/>
                    <a:pt x="165" y="145"/>
                  </a:cubicBezTo>
                  <a:cubicBezTo>
                    <a:pt x="168" y="149"/>
                    <a:pt x="168" y="149"/>
                    <a:pt x="168" y="149"/>
                  </a:cubicBezTo>
                  <a:cubicBezTo>
                    <a:pt x="170" y="146"/>
                    <a:pt x="172" y="143"/>
                    <a:pt x="174" y="139"/>
                  </a:cubicBezTo>
                  <a:cubicBezTo>
                    <a:pt x="171" y="136"/>
                    <a:pt x="171" y="136"/>
                    <a:pt x="171" y="136"/>
                  </a:cubicBezTo>
                  <a:moveTo>
                    <a:pt x="178" y="121"/>
                  </a:moveTo>
                  <a:cubicBezTo>
                    <a:pt x="176" y="125"/>
                    <a:pt x="175" y="129"/>
                    <a:pt x="173" y="133"/>
                  </a:cubicBezTo>
                  <a:cubicBezTo>
                    <a:pt x="175" y="137"/>
                    <a:pt x="175" y="137"/>
                    <a:pt x="175" y="137"/>
                  </a:cubicBezTo>
                  <a:cubicBezTo>
                    <a:pt x="177" y="133"/>
                    <a:pt x="179" y="129"/>
                    <a:pt x="181" y="125"/>
                  </a:cubicBezTo>
                  <a:cubicBezTo>
                    <a:pt x="178" y="121"/>
                    <a:pt x="178" y="121"/>
                    <a:pt x="178" y="121"/>
                  </a:cubicBezTo>
                  <a:moveTo>
                    <a:pt x="1" y="106"/>
                  </a:moveTo>
                  <a:cubicBezTo>
                    <a:pt x="4" y="123"/>
                    <a:pt x="10" y="138"/>
                    <a:pt x="21" y="151"/>
                  </a:cubicBezTo>
                  <a:cubicBezTo>
                    <a:pt x="29" y="161"/>
                    <a:pt x="39" y="169"/>
                    <a:pt x="50" y="175"/>
                  </a:cubicBezTo>
                  <a:cubicBezTo>
                    <a:pt x="44" y="167"/>
                    <a:pt x="44" y="167"/>
                    <a:pt x="44" y="167"/>
                  </a:cubicBezTo>
                  <a:cubicBezTo>
                    <a:pt x="37" y="162"/>
                    <a:pt x="30" y="156"/>
                    <a:pt x="24" y="148"/>
                  </a:cubicBezTo>
                  <a:cubicBezTo>
                    <a:pt x="16" y="138"/>
                    <a:pt x="10" y="127"/>
                    <a:pt x="7" y="114"/>
                  </a:cubicBezTo>
                  <a:cubicBezTo>
                    <a:pt x="1" y="106"/>
                    <a:pt x="1" y="106"/>
                    <a:pt x="1" y="106"/>
                  </a:cubicBezTo>
                  <a:moveTo>
                    <a:pt x="182" y="104"/>
                  </a:moveTo>
                  <a:cubicBezTo>
                    <a:pt x="181" y="109"/>
                    <a:pt x="180" y="113"/>
                    <a:pt x="179" y="118"/>
                  </a:cubicBezTo>
                  <a:cubicBezTo>
                    <a:pt x="182" y="122"/>
                    <a:pt x="182" y="122"/>
                    <a:pt x="182" y="122"/>
                  </a:cubicBezTo>
                  <a:cubicBezTo>
                    <a:pt x="183" y="118"/>
                    <a:pt x="184" y="113"/>
                    <a:pt x="185" y="108"/>
                  </a:cubicBezTo>
                  <a:cubicBezTo>
                    <a:pt x="182" y="104"/>
                    <a:pt x="182" y="104"/>
                    <a:pt x="182" y="104"/>
                  </a:cubicBezTo>
                  <a:moveTo>
                    <a:pt x="1" y="82"/>
                  </a:moveTo>
                  <a:cubicBezTo>
                    <a:pt x="0" y="88"/>
                    <a:pt x="0" y="94"/>
                    <a:pt x="1" y="100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4" y="101"/>
                    <a:pt x="4" y="94"/>
                    <a:pt x="4" y="88"/>
                  </a:cubicBezTo>
                  <a:cubicBezTo>
                    <a:pt x="1" y="82"/>
                    <a:pt x="1" y="82"/>
                    <a:pt x="1" y="82"/>
                  </a:cubicBezTo>
                  <a:moveTo>
                    <a:pt x="181" y="80"/>
                  </a:moveTo>
                  <a:cubicBezTo>
                    <a:pt x="182" y="86"/>
                    <a:pt x="183" y="93"/>
                    <a:pt x="182" y="99"/>
                  </a:cubicBezTo>
                  <a:cubicBezTo>
                    <a:pt x="186" y="104"/>
                    <a:pt x="186" y="104"/>
                    <a:pt x="186" y="104"/>
                  </a:cubicBezTo>
                  <a:cubicBezTo>
                    <a:pt x="186" y="104"/>
                    <a:pt x="186" y="103"/>
                    <a:pt x="186" y="103"/>
                  </a:cubicBezTo>
                  <a:cubicBezTo>
                    <a:pt x="186" y="98"/>
                    <a:pt x="187" y="92"/>
                    <a:pt x="186" y="87"/>
                  </a:cubicBezTo>
                  <a:cubicBezTo>
                    <a:pt x="181" y="80"/>
                    <a:pt x="181" y="80"/>
                    <a:pt x="181" y="80"/>
                  </a:cubicBezTo>
                  <a:moveTo>
                    <a:pt x="5" y="64"/>
                  </a:moveTo>
                  <a:cubicBezTo>
                    <a:pt x="3" y="69"/>
                    <a:pt x="2" y="73"/>
                    <a:pt x="1" y="78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83"/>
                    <a:pt x="5" y="83"/>
                    <a:pt x="5" y="83"/>
                  </a:cubicBezTo>
                  <a:cubicBezTo>
                    <a:pt x="5" y="78"/>
                    <a:pt x="6" y="73"/>
                    <a:pt x="8" y="69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11" y="50"/>
                  </a:moveTo>
                  <a:cubicBezTo>
                    <a:pt x="9" y="53"/>
                    <a:pt x="7" y="57"/>
                    <a:pt x="6" y="61"/>
                  </a:cubicBezTo>
                  <a:cubicBezTo>
                    <a:pt x="9" y="65"/>
                    <a:pt x="9" y="65"/>
                    <a:pt x="9" y="65"/>
                  </a:cubicBezTo>
                  <a:cubicBezTo>
                    <a:pt x="10" y="61"/>
                    <a:pt x="12" y="57"/>
                    <a:pt x="13" y="53"/>
                  </a:cubicBezTo>
                  <a:cubicBezTo>
                    <a:pt x="11" y="50"/>
                    <a:pt x="11" y="50"/>
                    <a:pt x="11" y="50"/>
                  </a:cubicBezTo>
                  <a:moveTo>
                    <a:pt x="19" y="37"/>
                  </a:moveTo>
                  <a:cubicBezTo>
                    <a:pt x="16" y="40"/>
                    <a:pt x="14" y="43"/>
                    <a:pt x="12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7" y="47"/>
                    <a:pt x="19" y="44"/>
                    <a:pt x="21" y="41"/>
                  </a:cubicBezTo>
                  <a:cubicBezTo>
                    <a:pt x="19" y="37"/>
                    <a:pt x="19" y="37"/>
                    <a:pt x="19" y="37"/>
                  </a:cubicBezTo>
                  <a:moveTo>
                    <a:pt x="28" y="27"/>
                  </a:moveTo>
                  <a:cubicBezTo>
                    <a:pt x="25" y="29"/>
                    <a:pt x="23" y="32"/>
                    <a:pt x="21" y="35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5" y="35"/>
                    <a:pt x="28" y="33"/>
                    <a:pt x="30" y="30"/>
                  </a:cubicBezTo>
                  <a:cubicBezTo>
                    <a:pt x="28" y="27"/>
                    <a:pt x="28" y="27"/>
                    <a:pt x="28" y="27"/>
                  </a:cubicBezTo>
                  <a:moveTo>
                    <a:pt x="38" y="18"/>
                  </a:moveTo>
                  <a:cubicBezTo>
                    <a:pt x="37" y="19"/>
                    <a:pt x="36" y="19"/>
                    <a:pt x="35" y="20"/>
                  </a:cubicBezTo>
                  <a:cubicBezTo>
                    <a:pt x="33" y="22"/>
                    <a:pt x="32" y="23"/>
                    <a:pt x="30" y="25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4" y="26"/>
                    <a:pt x="36" y="25"/>
                    <a:pt x="38" y="23"/>
                  </a:cubicBezTo>
                  <a:cubicBezTo>
                    <a:pt x="39" y="23"/>
                    <a:pt x="40" y="22"/>
                    <a:pt x="40" y="21"/>
                  </a:cubicBezTo>
                  <a:cubicBezTo>
                    <a:pt x="38" y="18"/>
                    <a:pt x="38" y="18"/>
                    <a:pt x="38" y="18"/>
                  </a:cubicBezTo>
                  <a:moveTo>
                    <a:pt x="50" y="11"/>
                  </a:moveTo>
                  <a:cubicBezTo>
                    <a:pt x="46" y="12"/>
                    <a:pt x="43" y="14"/>
                    <a:pt x="40" y="16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6" y="17"/>
                    <a:pt x="49" y="16"/>
                    <a:pt x="52" y="14"/>
                  </a:cubicBezTo>
                  <a:cubicBezTo>
                    <a:pt x="50" y="11"/>
                    <a:pt x="50" y="11"/>
                    <a:pt x="50" y="11"/>
                  </a:cubicBezTo>
                  <a:moveTo>
                    <a:pt x="135" y="10"/>
                  </a:moveTo>
                  <a:cubicBezTo>
                    <a:pt x="141" y="18"/>
                    <a:pt x="141" y="18"/>
                    <a:pt x="141" y="18"/>
                  </a:cubicBezTo>
                  <a:cubicBezTo>
                    <a:pt x="149" y="23"/>
                    <a:pt x="157" y="29"/>
                    <a:pt x="163" y="37"/>
                  </a:cubicBezTo>
                  <a:cubicBezTo>
                    <a:pt x="171" y="48"/>
                    <a:pt x="177" y="60"/>
                    <a:pt x="180" y="73"/>
                  </a:cubicBezTo>
                  <a:cubicBezTo>
                    <a:pt x="186" y="81"/>
                    <a:pt x="186" y="81"/>
                    <a:pt x="186" y="81"/>
                  </a:cubicBezTo>
                  <a:cubicBezTo>
                    <a:pt x="184" y="67"/>
                    <a:pt x="179" y="55"/>
                    <a:pt x="172" y="43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58" y="24"/>
                    <a:pt x="147" y="16"/>
                    <a:pt x="135" y="10"/>
                  </a:cubicBezTo>
                  <a:moveTo>
                    <a:pt x="62" y="5"/>
                  </a:moveTo>
                  <a:cubicBezTo>
                    <a:pt x="59" y="6"/>
                    <a:pt x="55" y="8"/>
                    <a:pt x="52" y="9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8" y="11"/>
                    <a:pt x="61" y="10"/>
                    <a:pt x="65" y="8"/>
                  </a:cubicBezTo>
                  <a:cubicBezTo>
                    <a:pt x="62" y="5"/>
                    <a:pt x="62" y="5"/>
                    <a:pt x="62" y="5"/>
                  </a:cubicBezTo>
                  <a:moveTo>
                    <a:pt x="113" y="2"/>
                  </a:moveTo>
                  <a:cubicBezTo>
                    <a:pt x="117" y="7"/>
                    <a:pt x="117" y="7"/>
                    <a:pt x="117" y="7"/>
                  </a:cubicBezTo>
                  <a:cubicBezTo>
                    <a:pt x="123" y="9"/>
                    <a:pt x="129" y="11"/>
                    <a:pt x="135" y="14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25" y="5"/>
                    <a:pt x="119" y="3"/>
                    <a:pt x="113" y="2"/>
                  </a:cubicBezTo>
                  <a:moveTo>
                    <a:pt x="76" y="1"/>
                  </a:moveTo>
                  <a:cubicBezTo>
                    <a:pt x="72" y="2"/>
                    <a:pt x="69" y="3"/>
                    <a:pt x="65" y="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1" y="6"/>
                    <a:pt x="75" y="6"/>
                    <a:pt x="79" y="5"/>
                  </a:cubicBezTo>
                  <a:cubicBezTo>
                    <a:pt x="76" y="1"/>
                    <a:pt x="76" y="1"/>
                    <a:pt x="76" y="1"/>
                  </a:cubicBezTo>
                  <a:moveTo>
                    <a:pt x="95" y="0"/>
                  </a:moveTo>
                  <a:cubicBezTo>
                    <a:pt x="98" y="4"/>
                    <a:pt x="98" y="4"/>
                    <a:pt x="98" y="4"/>
                  </a:cubicBezTo>
                  <a:cubicBezTo>
                    <a:pt x="103" y="4"/>
                    <a:pt x="108" y="5"/>
                    <a:pt x="112" y="6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5" y="0"/>
                    <a:pt x="100" y="0"/>
                    <a:pt x="95" y="0"/>
                  </a:cubicBezTo>
                  <a:moveTo>
                    <a:pt x="92" y="0"/>
                  </a:moveTo>
                  <a:cubicBezTo>
                    <a:pt x="87" y="0"/>
                    <a:pt x="83" y="0"/>
                    <a:pt x="79" y="1"/>
                  </a:cubicBezTo>
                  <a:cubicBezTo>
                    <a:pt x="82" y="4"/>
                    <a:pt x="82" y="4"/>
                    <a:pt x="82" y="4"/>
                  </a:cubicBezTo>
                  <a:cubicBezTo>
                    <a:pt x="86" y="4"/>
                    <a:pt x="89" y="4"/>
                    <a:pt x="93" y="4"/>
                  </a:cubicBezTo>
                  <a:cubicBezTo>
                    <a:pt x="94" y="4"/>
                    <a:pt x="94" y="4"/>
                    <a:pt x="94" y="4"/>
                  </a:cubicBezTo>
                  <a:cubicBezTo>
                    <a:pt x="92" y="0"/>
                    <a:pt x="92" y="0"/>
                    <a:pt x="9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3" name="Freeform 794"/>
            <p:cNvSpPr>
              <a:spLocks noEditPoints="1"/>
            </p:cNvSpPr>
            <p:nvPr/>
          </p:nvSpPr>
          <p:spPr bwMode="auto">
            <a:xfrm>
              <a:off x="13324219" y="1088388"/>
              <a:ext cx="394897" cy="567664"/>
            </a:xfrm>
            <a:custGeom>
              <a:avLst/>
              <a:gdLst>
                <a:gd name="T0" fmla="*/ 43 w 54"/>
                <a:gd name="T1" fmla="*/ 67 h 78"/>
                <a:gd name="T2" fmla="*/ 49 w 54"/>
                <a:gd name="T3" fmla="*/ 75 h 78"/>
                <a:gd name="T4" fmla="*/ 54 w 54"/>
                <a:gd name="T5" fmla="*/ 78 h 78"/>
                <a:gd name="T6" fmla="*/ 50 w 54"/>
                <a:gd name="T7" fmla="*/ 71 h 78"/>
                <a:gd name="T8" fmla="*/ 43 w 54"/>
                <a:gd name="T9" fmla="*/ 67 h 78"/>
                <a:gd name="T10" fmla="*/ 0 w 54"/>
                <a:gd name="T11" fmla="*/ 0 h 78"/>
                <a:gd name="T12" fmla="*/ 0 w 54"/>
                <a:gd name="T13" fmla="*/ 6 h 78"/>
                <a:gd name="T14" fmla="*/ 6 w 54"/>
                <a:gd name="T15" fmla="*/ 14 h 78"/>
                <a:gd name="T16" fmla="*/ 4 w 54"/>
                <a:gd name="T17" fmla="*/ 7 h 78"/>
                <a:gd name="T18" fmla="*/ 0 w 54"/>
                <a:gd name="T1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78">
                  <a:moveTo>
                    <a:pt x="43" y="67"/>
                  </a:moveTo>
                  <a:cubicBezTo>
                    <a:pt x="49" y="75"/>
                    <a:pt x="49" y="75"/>
                    <a:pt x="49" y="75"/>
                  </a:cubicBezTo>
                  <a:cubicBezTo>
                    <a:pt x="51" y="76"/>
                    <a:pt x="53" y="77"/>
                    <a:pt x="54" y="78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47" y="70"/>
                    <a:pt x="45" y="68"/>
                    <a:pt x="43" y="67"/>
                  </a:cubicBezTo>
                  <a:moveTo>
                    <a:pt x="0" y="0"/>
                  </a:moveTo>
                  <a:cubicBezTo>
                    <a:pt x="0" y="2"/>
                    <a:pt x="0" y="4"/>
                    <a:pt x="0" y="6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2"/>
                    <a:pt x="5" y="10"/>
                    <a:pt x="4" y="7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4" name="Freeform 795"/>
            <p:cNvSpPr>
              <a:spLocks noEditPoints="1"/>
            </p:cNvSpPr>
            <p:nvPr/>
          </p:nvSpPr>
          <p:spPr bwMode="auto">
            <a:xfrm>
              <a:off x="13324219" y="927961"/>
              <a:ext cx="555324" cy="771283"/>
            </a:xfrm>
            <a:custGeom>
              <a:avLst/>
              <a:gdLst>
                <a:gd name="T0" fmla="*/ 68 w 76"/>
                <a:gd name="T1" fmla="*/ 100 h 106"/>
                <a:gd name="T2" fmla="*/ 71 w 76"/>
                <a:gd name="T3" fmla="*/ 105 h 106"/>
                <a:gd name="T4" fmla="*/ 76 w 76"/>
                <a:gd name="T5" fmla="*/ 106 h 106"/>
                <a:gd name="T6" fmla="*/ 72 w 76"/>
                <a:gd name="T7" fmla="*/ 102 h 106"/>
                <a:gd name="T8" fmla="*/ 68 w 76"/>
                <a:gd name="T9" fmla="*/ 100 h 106"/>
                <a:gd name="T10" fmla="*/ 0 w 76"/>
                <a:gd name="T11" fmla="*/ 0 h 106"/>
                <a:gd name="T12" fmla="*/ 0 w 76"/>
                <a:gd name="T13" fmla="*/ 4 h 106"/>
                <a:gd name="T14" fmla="*/ 0 w 76"/>
                <a:gd name="T15" fmla="*/ 4 h 106"/>
                <a:gd name="T16" fmla="*/ 3 w 76"/>
                <a:gd name="T17" fmla="*/ 10 h 106"/>
                <a:gd name="T18" fmla="*/ 4 w 76"/>
                <a:gd name="T19" fmla="*/ 5 h 106"/>
                <a:gd name="T20" fmla="*/ 0 w 76"/>
                <a:gd name="T2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6">
                  <a:moveTo>
                    <a:pt x="68" y="100"/>
                  </a:moveTo>
                  <a:cubicBezTo>
                    <a:pt x="71" y="105"/>
                    <a:pt x="71" y="105"/>
                    <a:pt x="71" y="105"/>
                  </a:cubicBezTo>
                  <a:cubicBezTo>
                    <a:pt x="73" y="106"/>
                    <a:pt x="74" y="106"/>
                    <a:pt x="76" y="106"/>
                  </a:cubicBezTo>
                  <a:cubicBezTo>
                    <a:pt x="72" y="102"/>
                    <a:pt x="72" y="102"/>
                    <a:pt x="72" y="102"/>
                  </a:cubicBezTo>
                  <a:cubicBezTo>
                    <a:pt x="71" y="101"/>
                    <a:pt x="69" y="101"/>
                    <a:pt x="68" y="100"/>
                  </a:cubicBezTo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8"/>
                    <a:pt x="4" y="6"/>
                    <a:pt x="4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5" name="Freeform 796"/>
            <p:cNvSpPr>
              <a:spLocks noEditPoints="1"/>
            </p:cNvSpPr>
            <p:nvPr/>
          </p:nvSpPr>
          <p:spPr bwMode="auto">
            <a:xfrm>
              <a:off x="13355071" y="804556"/>
              <a:ext cx="647878" cy="910114"/>
            </a:xfrm>
            <a:custGeom>
              <a:avLst/>
              <a:gdLst>
                <a:gd name="T0" fmla="*/ 83 w 89"/>
                <a:gd name="T1" fmla="*/ 121 h 125"/>
                <a:gd name="T2" fmla="*/ 86 w 89"/>
                <a:gd name="T3" fmla="*/ 125 h 125"/>
                <a:gd name="T4" fmla="*/ 88 w 89"/>
                <a:gd name="T5" fmla="*/ 125 h 125"/>
                <a:gd name="T6" fmla="*/ 88 w 89"/>
                <a:gd name="T7" fmla="*/ 125 h 125"/>
                <a:gd name="T8" fmla="*/ 89 w 89"/>
                <a:gd name="T9" fmla="*/ 125 h 125"/>
                <a:gd name="T10" fmla="*/ 86 w 89"/>
                <a:gd name="T11" fmla="*/ 121 h 125"/>
                <a:gd name="T12" fmla="*/ 83 w 89"/>
                <a:gd name="T13" fmla="*/ 121 h 125"/>
                <a:gd name="T14" fmla="*/ 1 w 89"/>
                <a:gd name="T15" fmla="*/ 0 h 125"/>
                <a:gd name="T16" fmla="*/ 0 w 89"/>
                <a:gd name="T17" fmla="*/ 3 h 125"/>
                <a:gd name="T18" fmla="*/ 3 w 89"/>
                <a:gd name="T19" fmla="*/ 8 h 125"/>
                <a:gd name="T20" fmla="*/ 4 w 89"/>
                <a:gd name="T21" fmla="*/ 4 h 125"/>
                <a:gd name="T22" fmla="*/ 1 w 89"/>
                <a:gd name="T2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125">
                  <a:moveTo>
                    <a:pt x="83" y="121"/>
                  </a:moveTo>
                  <a:cubicBezTo>
                    <a:pt x="86" y="125"/>
                    <a:pt x="86" y="125"/>
                    <a:pt x="86" y="125"/>
                  </a:cubicBezTo>
                  <a:cubicBezTo>
                    <a:pt x="87" y="125"/>
                    <a:pt x="87" y="125"/>
                    <a:pt x="88" y="125"/>
                  </a:cubicBezTo>
                  <a:cubicBezTo>
                    <a:pt x="88" y="125"/>
                    <a:pt x="88" y="125"/>
                    <a:pt x="88" y="125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6" y="121"/>
                    <a:pt x="86" y="121"/>
                    <a:pt x="86" y="121"/>
                  </a:cubicBezTo>
                  <a:cubicBezTo>
                    <a:pt x="85" y="121"/>
                    <a:pt x="84" y="121"/>
                    <a:pt x="83" y="121"/>
                  </a:cubicBezTo>
                  <a:moveTo>
                    <a:pt x="1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6"/>
                    <a:pt x="3" y="5"/>
                    <a:pt x="4" y="4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6" name="Freeform 797"/>
            <p:cNvSpPr>
              <a:spLocks noEditPoints="1"/>
            </p:cNvSpPr>
            <p:nvPr/>
          </p:nvSpPr>
          <p:spPr bwMode="auto">
            <a:xfrm>
              <a:off x="13398263" y="702747"/>
              <a:ext cx="721921" cy="1005753"/>
            </a:xfrm>
            <a:custGeom>
              <a:avLst/>
              <a:gdLst>
                <a:gd name="T0" fmla="*/ 96 w 99"/>
                <a:gd name="T1" fmla="*/ 134 h 138"/>
                <a:gd name="T2" fmla="*/ 93 w 99"/>
                <a:gd name="T3" fmla="*/ 134 h 138"/>
                <a:gd name="T4" fmla="*/ 96 w 99"/>
                <a:gd name="T5" fmla="*/ 138 h 138"/>
                <a:gd name="T6" fmla="*/ 99 w 99"/>
                <a:gd name="T7" fmla="*/ 137 h 138"/>
                <a:gd name="T8" fmla="*/ 96 w 99"/>
                <a:gd name="T9" fmla="*/ 134 h 138"/>
                <a:gd name="T10" fmla="*/ 1 w 99"/>
                <a:gd name="T11" fmla="*/ 0 h 138"/>
                <a:gd name="T12" fmla="*/ 0 w 99"/>
                <a:gd name="T13" fmla="*/ 3 h 138"/>
                <a:gd name="T14" fmla="*/ 2 w 99"/>
                <a:gd name="T15" fmla="*/ 6 h 138"/>
                <a:gd name="T16" fmla="*/ 4 w 99"/>
                <a:gd name="T17" fmla="*/ 3 h 138"/>
                <a:gd name="T18" fmla="*/ 1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6" y="134"/>
                  </a:moveTo>
                  <a:cubicBezTo>
                    <a:pt x="95" y="134"/>
                    <a:pt x="94" y="134"/>
                    <a:pt x="93" y="134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7" y="138"/>
                    <a:pt x="98" y="138"/>
                    <a:pt x="99" y="137"/>
                  </a:cubicBezTo>
                  <a:cubicBezTo>
                    <a:pt x="96" y="134"/>
                    <a:pt x="96" y="134"/>
                    <a:pt x="96" y="134"/>
                  </a:cubicBezTo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7" name="Freeform 798"/>
            <p:cNvSpPr>
              <a:spLocks noEditPoints="1"/>
            </p:cNvSpPr>
            <p:nvPr/>
          </p:nvSpPr>
          <p:spPr bwMode="auto">
            <a:xfrm>
              <a:off x="13456880" y="613278"/>
              <a:ext cx="765113" cy="1073626"/>
            </a:xfrm>
            <a:custGeom>
              <a:avLst/>
              <a:gdLst>
                <a:gd name="T0" fmla="*/ 102 w 105"/>
                <a:gd name="T1" fmla="*/ 142 h 147"/>
                <a:gd name="T2" fmla="*/ 99 w 105"/>
                <a:gd name="T3" fmla="*/ 143 h 147"/>
                <a:gd name="T4" fmla="*/ 102 w 105"/>
                <a:gd name="T5" fmla="*/ 147 h 147"/>
                <a:gd name="T6" fmla="*/ 105 w 105"/>
                <a:gd name="T7" fmla="*/ 146 h 147"/>
                <a:gd name="T8" fmla="*/ 102 w 105"/>
                <a:gd name="T9" fmla="*/ 142 h 147"/>
                <a:gd name="T10" fmla="*/ 2 w 105"/>
                <a:gd name="T11" fmla="*/ 0 h 147"/>
                <a:gd name="T12" fmla="*/ 0 w 105"/>
                <a:gd name="T13" fmla="*/ 2 h 147"/>
                <a:gd name="T14" fmla="*/ 2 w 105"/>
                <a:gd name="T15" fmla="*/ 6 h 147"/>
                <a:gd name="T16" fmla="*/ 4 w 105"/>
                <a:gd name="T17" fmla="*/ 3 h 147"/>
                <a:gd name="T18" fmla="*/ 2 w 105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147">
                  <a:moveTo>
                    <a:pt x="102" y="142"/>
                  </a:moveTo>
                  <a:cubicBezTo>
                    <a:pt x="101" y="143"/>
                    <a:pt x="100" y="143"/>
                    <a:pt x="99" y="143"/>
                  </a:cubicBezTo>
                  <a:cubicBezTo>
                    <a:pt x="102" y="147"/>
                    <a:pt x="102" y="147"/>
                    <a:pt x="102" y="147"/>
                  </a:cubicBezTo>
                  <a:cubicBezTo>
                    <a:pt x="103" y="146"/>
                    <a:pt x="104" y="146"/>
                    <a:pt x="105" y="146"/>
                  </a:cubicBezTo>
                  <a:cubicBezTo>
                    <a:pt x="102" y="142"/>
                    <a:pt x="102" y="142"/>
                    <a:pt x="102" y="142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3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8" name="Freeform 799"/>
            <p:cNvSpPr>
              <a:spLocks noEditPoints="1"/>
            </p:cNvSpPr>
            <p:nvPr/>
          </p:nvSpPr>
          <p:spPr bwMode="auto">
            <a:xfrm>
              <a:off x="13521668" y="542320"/>
              <a:ext cx="795964" cy="1107562"/>
            </a:xfrm>
            <a:custGeom>
              <a:avLst/>
              <a:gdLst>
                <a:gd name="T0" fmla="*/ 106 w 109"/>
                <a:gd name="T1" fmla="*/ 147 h 152"/>
                <a:gd name="T2" fmla="*/ 104 w 109"/>
                <a:gd name="T3" fmla="*/ 148 h 152"/>
                <a:gd name="T4" fmla="*/ 106 w 109"/>
                <a:gd name="T5" fmla="*/ 152 h 152"/>
                <a:gd name="T6" fmla="*/ 109 w 109"/>
                <a:gd name="T7" fmla="*/ 150 h 152"/>
                <a:gd name="T8" fmla="*/ 106 w 109"/>
                <a:gd name="T9" fmla="*/ 147 h 152"/>
                <a:gd name="T10" fmla="*/ 2 w 109"/>
                <a:gd name="T11" fmla="*/ 0 h 152"/>
                <a:gd name="T12" fmla="*/ 0 w 109"/>
                <a:gd name="T13" fmla="*/ 2 h 152"/>
                <a:gd name="T14" fmla="*/ 2 w 109"/>
                <a:gd name="T15" fmla="*/ 5 h 152"/>
                <a:gd name="T16" fmla="*/ 4 w 109"/>
                <a:gd name="T17" fmla="*/ 3 h 152"/>
                <a:gd name="T18" fmla="*/ 2 w 109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152">
                  <a:moveTo>
                    <a:pt x="106" y="147"/>
                  </a:moveTo>
                  <a:cubicBezTo>
                    <a:pt x="105" y="147"/>
                    <a:pt x="104" y="148"/>
                    <a:pt x="104" y="148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1"/>
                    <a:pt x="108" y="151"/>
                    <a:pt x="109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9" name="Freeform 800"/>
            <p:cNvSpPr>
              <a:spLocks noEditPoints="1"/>
            </p:cNvSpPr>
            <p:nvPr/>
          </p:nvSpPr>
          <p:spPr bwMode="auto">
            <a:xfrm>
              <a:off x="13595711" y="474447"/>
              <a:ext cx="802135" cy="1122988"/>
            </a:xfrm>
            <a:custGeom>
              <a:avLst/>
              <a:gdLst>
                <a:gd name="T0" fmla="*/ 108 w 110"/>
                <a:gd name="T1" fmla="*/ 149 h 154"/>
                <a:gd name="T2" fmla="*/ 105 w 110"/>
                <a:gd name="T3" fmla="*/ 151 h 154"/>
                <a:gd name="T4" fmla="*/ 108 w 110"/>
                <a:gd name="T5" fmla="*/ 154 h 154"/>
                <a:gd name="T6" fmla="*/ 110 w 110"/>
                <a:gd name="T7" fmla="*/ 152 h 154"/>
                <a:gd name="T8" fmla="*/ 108 w 110"/>
                <a:gd name="T9" fmla="*/ 149 h 154"/>
                <a:gd name="T10" fmla="*/ 2 w 110"/>
                <a:gd name="T11" fmla="*/ 0 h 154"/>
                <a:gd name="T12" fmla="*/ 0 w 110"/>
                <a:gd name="T13" fmla="*/ 2 h 154"/>
                <a:gd name="T14" fmla="*/ 2 w 110"/>
                <a:gd name="T15" fmla="*/ 5 h 154"/>
                <a:gd name="T16" fmla="*/ 5 w 110"/>
                <a:gd name="T17" fmla="*/ 3 h 154"/>
                <a:gd name="T18" fmla="*/ 2 w 110"/>
                <a:gd name="T1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154">
                  <a:moveTo>
                    <a:pt x="108" y="149"/>
                  </a:moveTo>
                  <a:cubicBezTo>
                    <a:pt x="107" y="149"/>
                    <a:pt x="106" y="150"/>
                    <a:pt x="105" y="151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108" y="153"/>
                    <a:pt x="109" y="153"/>
                    <a:pt x="110" y="152"/>
                  </a:cubicBezTo>
                  <a:cubicBezTo>
                    <a:pt x="108" y="149"/>
                    <a:pt x="108" y="149"/>
                    <a:pt x="108" y="149"/>
                  </a:cubicBezTo>
                  <a:moveTo>
                    <a:pt x="2" y="0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0" name="Freeform 801"/>
            <p:cNvSpPr>
              <a:spLocks noEditPoints="1"/>
            </p:cNvSpPr>
            <p:nvPr/>
          </p:nvSpPr>
          <p:spPr bwMode="auto">
            <a:xfrm>
              <a:off x="13682095" y="425085"/>
              <a:ext cx="786709" cy="1107562"/>
            </a:xfrm>
            <a:custGeom>
              <a:avLst/>
              <a:gdLst>
                <a:gd name="T0" fmla="*/ 106 w 108"/>
                <a:gd name="T1" fmla="*/ 147 h 152"/>
                <a:gd name="T2" fmla="*/ 104 w 108"/>
                <a:gd name="T3" fmla="*/ 149 h 152"/>
                <a:gd name="T4" fmla="*/ 106 w 108"/>
                <a:gd name="T5" fmla="*/ 152 h 152"/>
                <a:gd name="T6" fmla="*/ 108 w 108"/>
                <a:gd name="T7" fmla="*/ 150 h 152"/>
                <a:gd name="T8" fmla="*/ 106 w 108"/>
                <a:gd name="T9" fmla="*/ 147 h 152"/>
                <a:gd name="T10" fmla="*/ 2 w 108"/>
                <a:gd name="T11" fmla="*/ 0 h 152"/>
                <a:gd name="T12" fmla="*/ 0 w 108"/>
                <a:gd name="T13" fmla="*/ 2 h 152"/>
                <a:gd name="T14" fmla="*/ 2 w 108"/>
                <a:gd name="T15" fmla="*/ 5 h 152"/>
                <a:gd name="T16" fmla="*/ 5 w 108"/>
                <a:gd name="T17" fmla="*/ 4 h 152"/>
                <a:gd name="T18" fmla="*/ 2 w 108"/>
                <a:gd name="T19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152">
                  <a:moveTo>
                    <a:pt x="106" y="147"/>
                  </a:moveTo>
                  <a:cubicBezTo>
                    <a:pt x="105" y="148"/>
                    <a:pt x="105" y="148"/>
                    <a:pt x="104" y="149"/>
                  </a:cubicBezTo>
                  <a:cubicBezTo>
                    <a:pt x="106" y="152"/>
                    <a:pt x="106" y="152"/>
                    <a:pt x="106" y="152"/>
                  </a:cubicBezTo>
                  <a:cubicBezTo>
                    <a:pt x="107" y="152"/>
                    <a:pt x="108" y="151"/>
                    <a:pt x="108" y="150"/>
                  </a:cubicBezTo>
                  <a:cubicBezTo>
                    <a:pt x="106" y="147"/>
                    <a:pt x="106" y="147"/>
                    <a:pt x="106" y="147"/>
                  </a:cubicBezTo>
                  <a:moveTo>
                    <a:pt x="2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1" name="Freeform 802"/>
            <p:cNvSpPr>
              <a:spLocks noEditPoints="1"/>
            </p:cNvSpPr>
            <p:nvPr/>
          </p:nvSpPr>
          <p:spPr bwMode="auto">
            <a:xfrm>
              <a:off x="13768478" y="388063"/>
              <a:ext cx="774368" cy="1070541"/>
            </a:xfrm>
            <a:custGeom>
              <a:avLst/>
              <a:gdLst>
                <a:gd name="T0" fmla="*/ 103 w 106"/>
                <a:gd name="T1" fmla="*/ 141 h 147"/>
                <a:gd name="T2" fmla="*/ 101 w 106"/>
                <a:gd name="T3" fmla="*/ 144 h 147"/>
                <a:gd name="T4" fmla="*/ 104 w 106"/>
                <a:gd name="T5" fmla="*/ 147 h 147"/>
                <a:gd name="T6" fmla="*/ 106 w 106"/>
                <a:gd name="T7" fmla="*/ 145 h 147"/>
                <a:gd name="T8" fmla="*/ 103 w 106"/>
                <a:gd name="T9" fmla="*/ 141 h 147"/>
                <a:gd name="T10" fmla="*/ 3 w 106"/>
                <a:gd name="T11" fmla="*/ 0 h 147"/>
                <a:gd name="T12" fmla="*/ 0 w 106"/>
                <a:gd name="T13" fmla="*/ 1 h 147"/>
                <a:gd name="T14" fmla="*/ 3 w 106"/>
                <a:gd name="T15" fmla="*/ 4 h 147"/>
                <a:gd name="T16" fmla="*/ 6 w 106"/>
                <a:gd name="T17" fmla="*/ 4 h 147"/>
                <a:gd name="T18" fmla="*/ 3 w 106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47">
                  <a:moveTo>
                    <a:pt x="103" y="141"/>
                  </a:moveTo>
                  <a:cubicBezTo>
                    <a:pt x="103" y="142"/>
                    <a:pt x="102" y="143"/>
                    <a:pt x="101" y="144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4" y="147"/>
                    <a:pt x="105" y="146"/>
                    <a:pt x="106" y="145"/>
                  </a:cubicBezTo>
                  <a:cubicBezTo>
                    <a:pt x="103" y="141"/>
                    <a:pt x="103" y="141"/>
                    <a:pt x="103" y="141"/>
                  </a:cubicBezTo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2" name="Freeform 803"/>
            <p:cNvSpPr>
              <a:spLocks noEditPoints="1"/>
            </p:cNvSpPr>
            <p:nvPr/>
          </p:nvSpPr>
          <p:spPr bwMode="auto">
            <a:xfrm>
              <a:off x="13870288" y="366467"/>
              <a:ext cx="725006" cy="1005753"/>
            </a:xfrm>
            <a:custGeom>
              <a:avLst/>
              <a:gdLst>
                <a:gd name="T0" fmla="*/ 97 w 99"/>
                <a:gd name="T1" fmla="*/ 132 h 138"/>
                <a:gd name="T2" fmla="*/ 95 w 99"/>
                <a:gd name="T3" fmla="*/ 135 h 138"/>
                <a:gd name="T4" fmla="*/ 98 w 99"/>
                <a:gd name="T5" fmla="*/ 138 h 138"/>
                <a:gd name="T6" fmla="*/ 99 w 99"/>
                <a:gd name="T7" fmla="*/ 136 h 138"/>
                <a:gd name="T8" fmla="*/ 97 w 99"/>
                <a:gd name="T9" fmla="*/ 132 h 138"/>
                <a:gd name="T10" fmla="*/ 3 w 99"/>
                <a:gd name="T11" fmla="*/ 0 h 138"/>
                <a:gd name="T12" fmla="*/ 0 w 99"/>
                <a:gd name="T13" fmla="*/ 0 h 138"/>
                <a:gd name="T14" fmla="*/ 3 w 99"/>
                <a:gd name="T15" fmla="*/ 4 h 138"/>
                <a:gd name="T16" fmla="*/ 6 w 99"/>
                <a:gd name="T17" fmla="*/ 3 h 138"/>
                <a:gd name="T18" fmla="*/ 3 w 99"/>
                <a:gd name="T19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138">
                  <a:moveTo>
                    <a:pt x="97" y="132"/>
                  </a:moveTo>
                  <a:cubicBezTo>
                    <a:pt x="96" y="133"/>
                    <a:pt x="96" y="134"/>
                    <a:pt x="95" y="135"/>
                  </a:cubicBezTo>
                  <a:cubicBezTo>
                    <a:pt x="98" y="138"/>
                    <a:pt x="98" y="138"/>
                    <a:pt x="98" y="138"/>
                  </a:cubicBezTo>
                  <a:cubicBezTo>
                    <a:pt x="98" y="138"/>
                    <a:pt x="99" y="137"/>
                    <a:pt x="99" y="136"/>
                  </a:cubicBezTo>
                  <a:cubicBezTo>
                    <a:pt x="97" y="132"/>
                    <a:pt x="97" y="132"/>
                    <a:pt x="97" y="132"/>
                  </a:cubicBezTo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3" name="Freeform 804"/>
            <p:cNvSpPr>
              <a:spLocks noEditPoints="1"/>
            </p:cNvSpPr>
            <p:nvPr/>
          </p:nvSpPr>
          <p:spPr bwMode="auto">
            <a:xfrm>
              <a:off x="13987523" y="360297"/>
              <a:ext cx="657133" cy="910114"/>
            </a:xfrm>
            <a:custGeom>
              <a:avLst/>
              <a:gdLst>
                <a:gd name="T0" fmla="*/ 87 w 90"/>
                <a:gd name="T1" fmla="*/ 118 h 125"/>
                <a:gd name="T2" fmla="*/ 86 w 90"/>
                <a:gd name="T3" fmla="*/ 121 h 125"/>
                <a:gd name="T4" fmla="*/ 89 w 90"/>
                <a:gd name="T5" fmla="*/ 125 h 125"/>
                <a:gd name="T6" fmla="*/ 90 w 90"/>
                <a:gd name="T7" fmla="*/ 122 h 125"/>
                <a:gd name="T8" fmla="*/ 87 w 90"/>
                <a:gd name="T9" fmla="*/ 118 h 125"/>
                <a:gd name="T10" fmla="*/ 1 w 90"/>
                <a:gd name="T11" fmla="*/ 0 h 125"/>
                <a:gd name="T12" fmla="*/ 0 w 90"/>
                <a:gd name="T13" fmla="*/ 0 h 125"/>
                <a:gd name="T14" fmla="*/ 2 w 90"/>
                <a:gd name="T15" fmla="*/ 4 h 125"/>
                <a:gd name="T16" fmla="*/ 6 w 90"/>
                <a:gd name="T17" fmla="*/ 4 h 125"/>
                <a:gd name="T18" fmla="*/ 3 w 90"/>
                <a:gd name="T19" fmla="*/ 0 h 125"/>
                <a:gd name="T20" fmla="*/ 1 w 90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125">
                  <a:moveTo>
                    <a:pt x="87" y="118"/>
                  </a:moveTo>
                  <a:cubicBezTo>
                    <a:pt x="86" y="119"/>
                    <a:pt x="86" y="120"/>
                    <a:pt x="86" y="121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4"/>
                    <a:pt x="89" y="123"/>
                    <a:pt x="90" y="122"/>
                  </a:cubicBezTo>
                  <a:cubicBezTo>
                    <a:pt x="87" y="118"/>
                    <a:pt x="87" y="118"/>
                    <a:pt x="87" y="118"/>
                  </a:cubicBezTo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4" name="Freeform 805"/>
            <p:cNvSpPr>
              <a:spLocks noEditPoints="1"/>
            </p:cNvSpPr>
            <p:nvPr/>
          </p:nvSpPr>
          <p:spPr bwMode="auto">
            <a:xfrm>
              <a:off x="14110928" y="366467"/>
              <a:ext cx="564579" cy="780538"/>
            </a:xfrm>
            <a:custGeom>
              <a:avLst/>
              <a:gdLst>
                <a:gd name="T0" fmla="*/ 73 w 77"/>
                <a:gd name="T1" fmla="*/ 98 h 107"/>
                <a:gd name="T2" fmla="*/ 73 w 77"/>
                <a:gd name="T3" fmla="*/ 102 h 107"/>
                <a:gd name="T4" fmla="*/ 73 w 77"/>
                <a:gd name="T5" fmla="*/ 103 h 107"/>
                <a:gd name="T6" fmla="*/ 76 w 77"/>
                <a:gd name="T7" fmla="*/ 107 h 107"/>
                <a:gd name="T8" fmla="*/ 77 w 77"/>
                <a:gd name="T9" fmla="*/ 103 h 107"/>
                <a:gd name="T10" fmla="*/ 73 w 77"/>
                <a:gd name="T11" fmla="*/ 98 h 107"/>
                <a:gd name="T12" fmla="*/ 0 w 77"/>
                <a:gd name="T13" fmla="*/ 0 h 107"/>
                <a:gd name="T14" fmla="*/ 3 w 77"/>
                <a:gd name="T15" fmla="*/ 5 h 107"/>
                <a:gd name="T16" fmla="*/ 8 w 77"/>
                <a:gd name="T17" fmla="*/ 6 h 107"/>
                <a:gd name="T18" fmla="*/ 4 w 77"/>
                <a:gd name="T19" fmla="*/ 1 h 107"/>
                <a:gd name="T20" fmla="*/ 0 w 77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7" h="107">
                  <a:moveTo>
                    <a:pt x="73" y="98"/>
                  </a:moveTo>
                  <a:cubicBezTo>
                    <a:pt x="73" y="99"/>
                    <a:pt x="73" y="101"/>
                    <a:pt x="73" y="102"/>
                  </a:cubicBezTo>
                  <a:cubicBezTo>
                    <a:pt x="73" y="102"/>
                    <a:pt x="73" y="102"/>
                    <a:pt x="73" y="103"/>
                  </a:cubicBezTo>
                  <a:cubicBezTo>
                    <a:pt x="76" y="107"/>
                    <a:pt x="76" y="107"/>
                    <a:pt x="76" y="107"/>
                  </a:cubicBezTo>
                  <a:cubicBezTo>
                    <a:pt x="76" y="106"/>
                    <a:pt x="77" y="105"/>
                    <a:pt x="77" y="103"/>
                  </a:cubicBezTo>
                  <a:cubicBezTo>
                    <a:pt x="73" y="98"/>
                    <a:pt x="73" y="98"/>
                    <a:pt x="73" y="98"/>
                  </a:cubicBezTo>
                  <a:moveTo>
                    <a:pt x="0" y="0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5"/>
                    <a:pt x="8" y="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0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5" name="Freeform 806"/>
            <p:cNvSpPr>
              <a:spLocks noEditPoints="1"/>
            </p:cNvSpPr>
            <p:nvPr/>
          </p:nvSpPr>
          <p:spPr bwMode="auto">
            <a:xfrm>
              <a:off x="14265185" y="409659"/>
              <a:ext cx="410323" cy="583090"/>
            </a:xfrm>
            <a:custGeom>
              <a:avLst/>
              <a:gdLst>
                <a:gd name="T0" fmla="*/ 50 w 56"/>
                <a:gd name="T1" fmla="*/ 66 h 80"/>
                <a:gd name="T2" fmla="*/ 51 w 56"/>
                <a:gd name="T3" fmla="*/ 73 h 80"/>
                <a:gd name="T4" fmla="*/ 56 w 56"/>
                <a:gd name="T5" fmla="*/ 80 h 80"/>
                <a:gd name="T6" fmla="*/ 56 w 56"/>
                <a:gd name="T7" fmla="*/ 74 h 80"/>
                <a:gd name="T8" fmla="*/ 50 w 56"/>
                <a:gd name="T9" fmla="*/ 66 h 80"/>
                <a:gd name="T10" fmla="*/ 0 w 56"/>
                <a:gd name="T11" fmla="*/ 0 h 80"/>
                <a:gd name="T12" fmla="*/ 5 w 56"/>
                <a:gd name="T13" fmla="*/ 7 h 80"/>
                <a:gd name="T14" fmla="*/ 11 w 56"/>
                <a:gd name="T15" fmla="*/ 11 h 80"/>
                <a:gd name="T16" fmla="*/ 5 w 56"/>
                <a:gd name="T17" fmla="*/ 3 h 80"/>
                <a:gd name="T18" fmla="*/ 0 w 56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80">
                  <a:moveTo>
                    <a:pt x="50" y="66"/>
                  </a:moveTo>
                  <a:cubicBezTo>
                    <a:pt x="51" y="68"/>
                    <a:pt x="51" y="71"/>
                    <a:pt x="51" y="73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78"/>
                    <a:pt x="56" y="76"/>
                    <a:pt x="56" y="74"/>
                  </a:cubicBezTo>
                  <a:cubicBezTo>
                    <a:pt x="50" y="66"/>
                    <a:pt x="50" y="66"/>
                    <a:pt x="50" y="66"/>
                  </a:cubicBezTo>
                  <a:moveTo>
                    <a:pt x="0" y="0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7" y="8"/>
                    <a:pt x="9" y="9"/>
                    <a:pt x="11" y="11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6" name="Freeform 807"/>
            <p:cNvSpPr/>
            <p:nvPr/>
          </p:nvSpPr>
          <p:spPr bwMode="auto">
            <a:xfrm>
              <a:off x="14527421" y="613278"/>
              <a:ext cx="43192" cy="58618"/>
            </a:xfrm>
            <a:custGeom>
              <a:avLst/>
              <a:gdLst>
                <a:gd name="T0" fmla="*/ 0 w 6"/>
                <a:gd name="T1" fmla="*/ 0 h 8"/>
                <a:gd name="T2" fmla="*/ 6 w 6"/>
                <a:gd name="T3" fmla="*/ 8 h 8"/>
                <a:gd name="T4" fmla="*/ 0 w 6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8">
                  <a:moveTo>
                    <a:pt x="0" y="0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4" y="5"/>
                    <a:pt x="2" y="3"/>
                    <a:pt x="0" y="0"/>
                  </a:cubicBezTo>
                </a:path>
              </a:pathLst>
            </a:custGeom>
            <a:solidFill>
              <a:srgbClr val="59ACB4">
                <a:alpha val="20000"/>
              </a:srgbClr>
            </a:solidFill>
            <a:ln>
              <a:solidFill>
                <a:schemeClr val="accent2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" name="组合 916"/>
            <p:cNvGrpSpPr/>
            <p:nvPr/>
          </p:nvGrpSpPr>
          <p:grpSpPr>
            <a:xfrm>
              <a:off x="13426027" y="462106"/>
              <a:ext cx="1144584" cy="1144585"/>
              <a:chOff x="5580783" y="1964978"/>
              <a:chExt cx="1144584" cy="1144585"/>
            </a:xfrm>
            <a:solidFill>
              <a:srgbClr val="59ACB4">
                <a:alpha val="20000"/>
              </a:srgbClr>
            </a:solidFill>
          </p:grpSpPr>
          <p:sp>
            <p:nvSpPr>
              <p:cNvPr id="918" name="Freeform 809"/>
              <p:cNvSpPr>
                <a:spLocks noEditPoints="1"/>
              </p:cNvSpPr>
              <p:nvPr/>
            </p:nvSpPr>
            <p:spPr bwMode="auto">
              <a:xfrm>
                <a:off x="5580783" y="1964978"/>
                <a:ext cx="1144584" cy="1144584"/>
              </a:xfrm>
              <a:custGeom>
                <a:avLst/>
                <a:gdLst>
                  <a:gd name="T0" fmla="*/ 68 w 157"/>
                  <a:gd name="T1" fmla="*/ 157 h 157"/>
                  <a:gd name="T2" fmla="*/ 82 w 157"/>
                  <a:gd name="T3" fmla="*/ 157 h 157"/>
                  <a:gd name="T4" fmla="*/ 78 w 157"/>
                  <a:gd name="T5" fmla="*/ 153 h 157"/>
                  <a:gd name="T6" fmla="*/ 94 w 157"/>
                  <a:gd name="T7" fmla="*/ 152 h 157"/>
                  <a:gd name="T8" fmla="*/ 85 w 157"/>
                  <a:gd name="T9" fmla="*/ 157 h 157"/>
                  <a:gd name="T10" fmla="*/ 94 w 157"/>
                  <a:gd name="T11" fmla="*/ 152 h 157"/>
                  <a:gd name="T12" fmla="*/ 98 w 157"/>
                  <a:gd name="T13" fmla="*/ 151 h 157"/>
                  <a:gd name="T14" fmla="*/ 110 w 157"/>
                  <a:gd name="T15" fmla="*/ 150 h 157"/>
                  <a:gd name="T16" fmla="*/ 43 w 157"/>
                  <a:gd name="T17" fmla="*/ 145 h 157"/>
                  <a:gd name="T18" fmla="*/ 64 w 157"/>
                  <a:gd name="T19" fmla="*/ 156 h 157"/>
                  <a:gd name="T20" fmla="*/ 43 w 157"/>
                  <a:gd name="T21" fmla="*/ 145 h 157"/>
                  <a:gd name="T22" fmla="*/ 111 w 157"/>
                  <a:gd name="T23" fmla="*/ 146 h 157"/>
                  <a:gd name="T24" fmla="*/ 122 w 157"/>
                  <a:gd name="T25" fmla="*/ 144 h 157"/>
                  <a:gd name="T26" fmla="*/ 130 w 157"/>
                  <a:gd name="T27" fmla="*/ 132 h 157"/>
                  <a:gd name="T28" fmla="*/ 122 w 157"/>
                  <a:gd name="T29" fmla="*/ 139 h 157"/>
                  <a:gd name="T30" fmla="*/ 127 w 157"/>
                  <a:gd name="T31" fmla="*/ 140 h 157"/>
                  <a:gd name="T32" fmla="*/ 130 w 157"/>
                  <a:gd name="T33" fmla="*/ 132 h 157"/>
                  <a:gd name="T34" fmla="*/ 132 w 157"/>
                  <a:gd name="T35" fmla="*/ 130 h 157"/>
                  <a:gd name="T36" fmla="*/ 142 w 157"/>
                  <a:gd name="T37" fmla="*/ 125 h 157"/>
                  <a:gd name="T38" fmla="*/ 147 w 157"/>
                  <a:gd name="T39" fmla="*/ 108 h 157"/>
                  <a:gd name="T40" fmla="*/ 144 w 157"/>
                  <a:gd name="T41" fmla="*/ 122 h 157"/>
                  <a:gd name="T42" fmla="*/ 147 w 157"/>
                  <a:gd name="T43" fmla="*/ 108 h 157"/>
                  <a:gd name="T44" fmla="*/ 148 w 157"/>
                  <a:gd name="T45" fmla="*/ 105 h 157"/>
                  <a:gd name="T46" fmla="*/ 155 w 157"/>
                  <a:gd name="T47" fmla="*/ 96 h 157"/>
                  <a:gd name="T48" fmla="*/ 1 w 157"/>
                  <a:gd name="T49" fmla="*/ 89 h 157"/>
                  <a:gd name="T50" fmla="*/ 43 w 157"/>
                  <a:gd name="T51" fmla="*/ 149 h 157"/>
                  <a:gd name="T52" fmla="*/ 20 w 157"/>
                  <a:gd name="T53" fmla="*/ 125 h 157"/>
                  <a:gd name="T54" fmla="*/ 1 w 157"/>
                  <a:gd name="T55" fmla="*/ 89 h 157"/>
                  <a:gd name="T56" fmla="*/ 152 w 157"/>
                  <a:gd name="T57" fmla="*/ 87 h 157"/>
                  <a:gd name="T58" fmla="*/ 157 w 157"/>
                  <a:gd name="T59" fmla="*/ 75 h 157"/>
                  <a:gd name="T60" fmla="*/ 1 w 157"/>
                  <a:gd name="T61" fmla="*/ 66 h 157"/>
                  <a:gd name="T62" fmla="*/ 5 w 157"/>
                  <a:gd name="T63" fmla="*/ 90 h 157"/>
                  <a:gd name="T64" fmla="*/ 1 w 157"/>
                  <a:gd name="T65" fmla="*/ 66 h 157"/>
                  <a:gd name="T66" fmla="*/ 2 w 157"/>
                  <a:gd name="T67" fmla="*/ 62 h 157"/>
                  <a:gd name="T68" fmla="*/ 8 w 157"/>
                  <a:gd name="T69" fmla="*/ 53 h 157"/>
                  <a:gd name="T70" fmla="*/ 13 w 157"/>
                  <a:gd name="T71" fmla="*/ 36 h 157"/>
                  <a:gd name="T72" fmla="*/ 10 w 157"/>
                  <a:gd name="T73" fmla="*/ 50 h 157"/>
                  <a:gd name="T74" fmla="*/ 13 w 157"/>
                  <a:gd name="T75" fmla="*/ 36 h 157"/>
                  <a:gd name="T76" fmla="*/ 14 w 157"/>
                  <a:gd name="T77" fmla="*/ 33 h 157"/>
                  <a:gd name="T78" fmla="*/ 24 w 157"/>
                  <a:gd name="T79" fmla="*/ 28 h 157"/>
                  <a:gd name="T80" fmla="*/ 32 w 157"/>
                  <a:gd name="T81" fmla="*/ 16 h 157"/>
                  <a:gd name="T82" fmla="*/ 23 w 157"/>
                  <a:gd name="T83" fmla="*/ 23 h 157"/>
                  <a:gd name="T84" fmla="*/ 32 w 157"/>
                  <a:gd name="T85" fmla="*/ 21 h 157"/>
                  <a:gd name="T86" fmla="*/ 32 w 157"/>
                  <a:gd name="T87" fmla="*/ 16 h 157"/>
                  <a:gd name="T88" fmla="*/ 34 w 157"/>
                  <a:gd name="T89" fmla="*/ 14 h 157"/>
                  <a:gd name="T90" fmla="*/ 45 w 157"/>
                  <a:gd name="T91" fmla="*/ 12 h 157"/>
                  <a:gd name="T92" fmla="*/ 113 w 157"/>
                  <a:gd name="T93" fmla="*/ 8 h 157"/>
                  <a:gd name="T94" fmla="*/ 136 w 157"/>
                  <a:gd name="T95" fmla="*/ 32 h 157"/>
                  <a:gd name="T96" fmla="*/ 156 w 157"/>
                  <a:gd name="T97" fmla="*/ 70 h 157"/>
                  <a:gd name="T98" fmla="*/ 113 w 157"/>
                  <a:gd name="T99" fmla="*/ 8 h 157"/>
                  <a:gd name="T100" fmla="*/ 46 w 157"/>
                  <a:gd name="T101" fmla="*/ 7 h 157"/>
                  <a:gd name="T102" fmla="*/ 58 w 157"/>
                  <a:gd name="T103" fmla="*/ 7 h 157"/>
                  <a:gd name="T104" fmla="*/ 91 w 157"/>
                  <a:gd name="T105" fmla="*/ 1 h 157"/>
                  <a:gd name="T106" fmla="*/ 112 w 157"/>
                  <a:gd name="T107" fmla="*/ 12 h 157"/>
                  <a:gd name="T108" fmla="*/ 91 w 157"/>
                  <a:gd name="T109" fmla="*/ 1 h 157"/>
                  <a:gd name="T110" fmla="*/ 59 w 157"/>
                  <a:gd name="T111" fmla="*/ 3 h 157"/>
                  <a:gd name="T112" fmla="*/ 73 w 157"/>
                  <a:gd name="T113" fmla="*/ 5 h 157"/>
                  <a:gd name="T114" fmla="*/ 78 w 157"/>
                  <a:gd name="T115" fmla="*/ 0 h 157"/>
                  <a:gd name="T116" fmla="*/ 77 w 157"/>
                  <a:gd name="T117" fmla="*/ 4 h 157"/>
                  <a:gd name="T118" fmla="*/ 90 w 157"/>
                  <a:gd name="T119" fmla="*/ 5 h 157"/>
                  <a:gd name="T120" fmla="*/ 78 w 157"/>
                  <a:gd name="T121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7" h="157">
                    <a:moveTo>
                      <a:pt x="65" y="152"/>
                    </a:moveTo>
                    <a:cubicBezTo>
                      <a:pt x="68" y="157"/>
                      <a:pt x="68" y="157"/>
                      <a:pt x="68" y="157"/>
                    </a:cubicBezTo>
                    <a:cubicBezTo>
                      <a:pt x="72" y="157"/>
                      <a:pt x="75" y="157"/>
                      <a:pt x="78" y="157"/>
                    </a:cubicBezTo>
                    <a:cubicBezTo>
                      <a:pt x="80" y="157"/>
                      <a:pt x="81" y="157"/>
                      <a:pt x="82" y="157"/>
                    </a:cubicBezTo>
                    <a:cubicBezTo>
                      <a:pt x="79" y="153"/>
                      <a:pt x="79" y="153"/>
                      <a:pt x="79" y="153"/>
                    </a:cubicBezTo>
                    <a:cubicBezTo>
                      <a:pt x="79" y="153"/>
                      <a:pt x="79" y="153"/>
                      <a:pt x="78" y="153"/>
                    </a:cubicBezTo>
                    <a:cubicBezTo>
                      <a:pt x="74" y="153"/>
                      <a:pt x="70" y="153"/>
                      <a:pt x="65" y="152"/>
                    </a:cubicBezTo>
                    <a:moveTo>
                      <a:pt x="94" y="152"/>
                    </a:moveTo>
                    <a:cubicBezTo>
                      <a:pt x="91" y="152"/>
                      <a:pt x="87" y="153"/>
                      <a:pt x="83" y="153"/>
                    </a:cubicBezTo>
                    <a:cubicBezTo>
                      <a:pt x="85" y="157"/>
                      <a:pt x="85" y="157"/>
                      <a:pt x="85" y="157"/>
                    </a:cubicBezTo>
                    <a:cubicBezTo>
                      <a:pt x="89" y="157"/>
                      <a:pt x="93" y="156"/>
                      <a:pt x="97" y="155"/>
                    </a:cubicBezTo>
                    <a:cubicBezTo>
                      <a:pt x="94" y="152"/>
                      <a:pt x="94" y="152"/>
                      <a:pt x="94" y="152"/>
                    </a:cubicBezTo>
                    <a:moveTo>
                      <a:pt x="108" y="147"/>
                    </a:moveTo>
                    <a:cubicBezTo>
                      <a:pt x="105" y="149"/>
                      <a:pt x="101" y="150"/>
                      <a:pt x="98" y="151"/>
                    </a:cubicBezTo>
                    <a:cubicBezTo>
                      <a:pt x="100" y="154"/>
                      <a:pt x="100" y="154"/>
                      <a:pt x="100" y="154"/>
                    </a:cubicBezTo>
                    <a:cubicBezTo>
                      <a:pt x="103" y="153"/>
                      <a:pt x="107" y="152"/>
                      <a:pt x="110" y="150"/>
                    </a:cubicBezTo>
                    <a:cubicBezTo>
                      <a:pt x="108" y="147"/>
                      <a:pt x="108" y="147"/>
                      <a:pt x="108" y="147"/>
                    </a:cubicBezTo>
                    <a:moveTo>
                      <a:pt x="43" y="145"/>
                    </a:moveTo>
                    <a:cubicBezTo>
                      <a:pt x="48" y="151"/>
                      <a:pt x="48" y="151"/>
                      <a:pt x="48" y="151"/>
                    </a:cubicBezTo>
                    <a:cubicBezTo>
                      <a:pt x="53" y="153"/>
                      <a:pt x="59" y="155"/>
                      <a:pt x="64" y="156"/>
                    </a:cubicBezTo>
                    <a:cubicBezTo>
                      <a:pt x="61" y="151"/>
                      <a:pt x="61" y="151"/>
                      <a:pt x="61" y="151"/>
                    </a:cubicBezTo>
                    <a:cubicBezTo>
                      <a:pt x="55" y="150"/>
                      <a:pt x="49" y="147"/>
                      <a:pt x="43" y="145"/>
                    </a:cubicBezTo>
                    <a:moveTo>
                      <a:pt x="120" y="141"/>
                    </a:moveTo>
                    <a:cubicBezTo>
                      <a:pt x="117" y="143"/>
                      <a:pt x="114" y="144"/>
                      <a:pt x="111" y="146"/>
                    </a:cubicBezTo>
                    <a:cubicBezTo>
                      <a:pt x="113" y="149"/>
                      <a:pt x="113" y="149"/>
                      <a:pt x="113" y="149"/>
                    </a:cubicBezTo>
                    <a:cubicBezTo>
                      <a:pt x="116" y="148"/>
                      <a:pt x="119" y="146"/>
                      <a:pt x="122" y="144"/>
                    </a:cubicBezTo>
                    <a:cubicBezTo>
                      <a:pt x="120" y="141"/>
                      <a:pt x="120" y="141"/>
                      <a:pt x="120" y="141"/>
                    </a:cubicBezTo>
                    <a:moveTo>
                      <a:pt x="130" y="132"/>
                    </a:moveTo>
                    <a:cubicBezTo>
                      <a:pt x="129" y="134"/>
                      <a:pt x="127" y="135"/>
                      <a:pt x="125" y="137"/>
                    </a:cubicBezTo>
                    <a:cubicBezTo>
                      <a:pt x="124" y="138"/>
                      <a:pt x="123" y="138"/>
                      <a:pt x="122" y="139"/>
                    </a:cubicBezTo>
                    <a:cubicBezTo>
                      <a:pt x="125" y="142"/>
                      <a:pt x="125" y="142"/>
                      <a:pt x="125" y="142"/>
                    </a:cubicBezTo>
                    <a:cubicBezTo>
                      <a:pt x="125" y="141"/>
                      <a:pt x="126" y="141"/>
                      <a:pt x="127" y="140"/>
                    </a:cubicBezTo>
                    <a:cubicBezTo>
                      <a:pt x="129" y="139"/>
                      <a:pt x="131" y="137"/>
                      <a:pt x="133" y="135"/>
                    </a:cubicBezTo>
                    <a:cubicBezTo>
                      <a:pt x="130" y="132"/>
                      <a:pt x="130" y="132"/>
                      <a:pt x="130" y="132"/>
                    </a:cubicBezTo>
                    <a:moveTo>
                      <a:pt x="139" y="121"/>
                    </a:moveTo>
                    <a:cubicBezTo>
                      <a:pt x="137" y="124"/>
                      <a:pt x="135" y="127"/>
                      <a:pt x="132" y="130"/>
                    </a:cubicBezTo>
                    <a:cubicBezTo>
                      <a:pt x="135" y="133"/>
                      <a:pt x="135" y="133"/>
                      <a:pt x="135" y="133"/>
                    </a:cubicBezTo>
                    <a:cubicBezTo>
                      <a:pt x="137" y="131"/>
                      <a:pt x="140" y="128"/>
                      <a:pt x="142" y="125"/>
                    </a:cubicBezTo>
                    <a:cubicBezTo>
                      <a:pt x="139" y="121"/>
                      <a:pt x="139" y="121"/>
                      <a:pt x="139" y="121"/>
                    </a:cubicBezTo>
                    <a:moveTo>
                      <a:pt x="147" y="108"/>
                    </a:moveTo>
                    <a:cubicBezTo>
                      <a:pt x="145" y="112"/>
                      <a:pt x="143" y="115"/>
                      <a:pt x="141" y="119"/>
                    </a:cubicBezTo>
                    <a:cubicBezTo>
                      <a:pt x="144" y="122"/>
                      <a:pt x="144" y="122"/>
                      <a:pt x="144" y="122"/>
                    </a:cubicBezTo>
                    <a:cubicBezTo>
                      <a:pt x="146" y="119"/>
                      <a:pt x="148" y="116"/>
                      <a:pt x="149" y="112"/>
                    </a:cubicBezTo>
                    <a:cubicBezTo>
                      <a:pt x="147" y="108"/>
                      <a:pt x="147" y="108"/>
                      <a:pt x="147" y="108"/>
                    </a:cubicBezTo>
                    <a:moveTo>
                      <a:pt x="152" y="92"/>
                    </a:moveTo>
                    <a:cubicBezTo>
                      <a:pt x="151" y="96"/>
                      <a:pt x="150" y="101"/>
                      <a:pt x="148" y="105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2" y="105"/>
                      <a:pt x="154" y="100"/>
                      <a:pt x="155" y="96"/>
                    </a:cubicBezTo>
                    <a:cubicBezTo>
                      <a:pt x="152" y="92"/>
                      <a:pt x="152" y="92"/>
                      <a:pt x="152" y="92"/>
                    </a:cubicBezTo>
                    <a:moveTo>
                      <a:pt x="1" y="89"/>
                    </a:moveTo>
                    <a:cubicBezTo>
                      <a:pt x="2" y="103"/>
                      <a:pt x="8" y="116"/>
                      <a:pt x="17" y="128"/>
                    </a:cubicBezTo>
                    <a:cubicBezTo>
                      <a:pt x="24" y="137"/>
                      <a:pt x="33" y="144"/>
                      <a:pt x="43" y="149"/>
                    </a:cubicBezTo>
                    <a:cubicBezTo>
                      <a:pt x="37" y="141"/>
                      <a:pt x="37" y="141"/>
                      <a:pt x="37" y="141"/>
                    </a:cubicBezTo>
                    <a:cubicBezTo>
                      <a:pt x="31" y="137"/>
                      <a:pt x="25" y="131"/>
                      <a:pt x="20" y="125"/>
                    </a:cubicBezTo>
                    <a:cubicBezTo>
                      <a:pt x="13" y="117"/>
                      <a:pt x="9" y="107"/>
                      <a:pt x="6" y="97"/>
                    </a:cubicBezTo>
                    <a:cubicBezTo>
                      <a:pt x="1" y="89"/>
                      <a:pt x="1" y="89"/>
                      <a:pt x="1" y="89"/>
                    </a:cubicBezTo>
                    <a:moveTo>
                      <a:pt x="152" y="69"/>
                    </a:moveTo>
                    <a:cubicBezTo>
                      <a:pt x="153" y="75"/>
                      <a:pt x="153" y="81"/>
                      <a:pt x="152" y="87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6" y="87"/>
                      <a:pt x="157" y="81"/>
                      <a:pt x="157" y="75"/>
                    </a:cubicBezTo>
                    <a:cubicBezTo>
                      <a:pt x="152" y="69"/>
                      <a:pt x="152" y="69"/>
                      <a:pt x="152" y="69"/>
                    </a:cubicBezTo>
                    <a:moveTo>
                      <a:pt x="1" y="66"/>
                    </a:moveTo>
                    <a:cubicBezTo>
                      <a:pt x="0" y="72"/>
                      <a:pt x="0" y="78"/>
                      <a:pt x="0" y="83"/>
                    </a:cubicBezTo>
                    <a:cubicBezTo>
                      <a:pt x="5" y="90"/>
                      <a:pt x="5" y="90"/>
                      <a:pt x="5" y="90"/>
                    </a:cubicBezTo>
                    <a:cubicBezTo>
                      <a:pt x="4" y="84"/>
                      <a:pt x="4" y="77"/>
                      <a:pt x="4" y="71"/>
                    </a:cubicBezTo>
                    <a:cubicBezTo>
                      <a:pt x="1" y="66"/>
                      <a:pt x="1" y="66"/>
                      <a:pt x="1" y="66"/>
                    </a:cubicBezTo>
                    <a:moveTo>
                      <a:pt x="6" y="50"/>
                    </a:moveTo>
                    <a:cubicBezTo>
                      <a:pt x="4" y="54"/>
                      <a:pt x="3" y="58"/>
                      <a:pt x="2" y="62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6" y="62"/>
                      <a:pt x="7" y="58"/>
                      <a:pt x="8" y="53"/>
                    </a:cubicBezTo>
                    <a:cubicBezTo>
                      <a:pt x="6" y="50"/>
                      <a:pt x="6" y="50"/>
                      <a:pt x="6" y="50"/>
                    </a:cubicBezTo>
                    <a:moveTo>
                      <a:pt x="13" y="36"/>
                    </a:moveTo>
                    <a:cubicBezTo>
                      <a:pt x="10" y="39"/>
                      <a:pt x="9" y="43"/>
                      <a:pt x="7" y="46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11" y="46"/>
                      <a:pt x="13" y="43"/>
                      <a:pt x="15" y="40"/>
                    </a:cubicBezTo>
                    <a:cubicBezTo>
                      <a:pt x="13" y="36"/>
                      <a:pt x="13" y="36"/>
                      <a:pt x="13" y="36"/>
                    </a:cubicBezTo>
                    <a:moveTo>
                      <a:pt x="21" y="25"/>
                    </a:moveTo>
                    <a:cubicBezTo>
                      <a:pt x="19" y="28"/>
                      <a:pt x="16" y="30"/>
                      <a:pt x="14" y="33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9" y="34"/>
                      <a:pt x="21" y="31"/>
                      <a:pt x="24" y="28"/>
                    </a:cubicBezTo>
                    <a:cubicBezTo>
                      <a:pt x="21" y="25"/>
                      <a:pt x="21" y="25"/>
                      <a:pt x="21" y="25"/>
                    </a:cubicBezTo>
                    <a:moveTo>
                      <a:pt x="32" y="16"/>
                    </a:moveTo>
                    <a:cubicBezTo>
                      <a:pt x="31" y="16"/>
                      <a:pt x="30" y="17"/>
                      <a:pt x="29" y="17"/>
                    </a:cubicBezTo>
                    <a:cubicBezTo>
                      <a:pt x="27" y="19"/>
                      <a:pt x="25" y="21"/>
                      <a:pt x="23" y="23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28" y="24"/>
                      <a:pt x="30" y="22"/>
                      <a:pt x="32" y="21"/>
                    </a:cubicBezTo>
                    <a:cubicBezTo>
                      <a:pt x="33" y="20"/>
                      <a:pt x="33" y="20"/>
                      <a:pt x="34" y="19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43" y="9"/>
                    </a:moveTo>
                    <a:cubicBezTo>
                      <a:pt x="40" y="10"/>
                      <a:pt x="37" y="12"/>
                      <a:pt x="34" y="14"/>
                    </a:cubicBezTo>
                    <a:cubicBezTo>
                      <a:pt x="36" y="17"/>
                      <a:pt x="36" y="17"/>
                      <a:pt x="36" y="17"/>
                    </a:cubicBezTo>
                    <a:cubicBezTo>
                      <a:pt x="39" y="15"/>
                      <a:pt x="42" y="14"/>
                      <a:pt x="45" y="12"/>
                    </a:cubicBezTo>
                    <a:cubicBezTo>
                      <a:pt x="43" y="9"/>
                      <a:pt x="43" y="9"/>
                      <a:pt x="43" y="9"/>
                    </a:cubicBezTo>
                    <a:moveTo>
                      <a:pt x="113" y="8"/>
                    </a:moveTo>
                    <a:cubicBezTo>
                      <a:pt x="118" y="16"/>
                      <a:pt x="118" y="16"/>
                      <a:pt x="118" y="16"/>
                    </a:cubicBezTo>
                    <a:cubicBezTo>
                      <a:pt x="125" y="20"/>
                      <a:pt x="131" y="26"/>
                      <a:pt x="136" y="32"/>
                    </a:cubicBezTo>
                    <a:cubicBezTo>
                      <a:pt x="144" y="41"/>
                      <a:pt x="148" y="52"/>
                      <a:pt x="151" y="62"/>
                    </a:cubicBezTo>
                    <a:cubicBezTo>
                      <a:pt x="156" y="70"/>
                      <a:pt x="156" y="70"/>
                      <a:pt x="156" y="70"/>
                    </a:cubicBezTo>
                    <a:cubicBezTo>
                      <a:pt x="155" y="56"/>
                      <a:pt x="149" y="42"/>
                      <a:pt x="140" y="30"/>
                    </a:cubicBezTo>
                    <a:cubicBezTo>
                      <a:pt x="132" y="21"/>
                      <a:pt x="123" y="13"/>
                      <a:pt x="113" y="8"/>
                    </a:cubicBezTo>
                    <a:moveTo>
                      <a:pt x="56" y="4"/>
                    </a:moveTo>
                    <a:cubicBezTo>
                      <a:pt x="53" y="5"/>
                      <a:pt x="49" y="6"/>
                      <a:pt x="46" y="7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51" y="9"/>
                      <a:pt x="55" y="8"/>
                      <a:pt x="58" y="7"/>
                    </a:cubicBezTo>
                    <a:cubicBezTo>
                      <a:pt x="56" y="4"/>
                      <a:pt x="56" y="4"/>
                      <a:pt x="56" y="4"/>
                    </a:cubicBezTo>
                    <a:moveTo>
                      <a:pt x="91" y="1"/>
                    </a:moveTo>
                    <a:cubicBezTo>
                      <a:pt x="95" y="6"/>
                      <a:pt x="95" y="6"/>
                      <a:pt x="95" y="6"/>
                    </a:cubicBezTo>
                    <a:cubicBezTo>
                      <a:pt x="101" y="8"/>
                      <a:pt x="106" y="10"/>
                      <a:pt x="112" y="12"/>
                    </a:cubicBezTo>
                    <a:cubicBezTo>
                      <a:pt x="107" y="6"/>
                      <a:pt x="107" y="6"/>
                      <a:pt x="107" y="6"/>
                    </a:cubicBezTo>
                    <a:cubicBezTo>
                      <a:pt x="102" y="4"/>
                      <a:pt x="97" y="2"/>
                      <a:pt x="91" y="1"/>
                    </a:cubicBezTo>
                    <a:moveTo>
                      <a:pt x="71" y="1"/>
                    </a:moveTo>
                    <a:cubicBezTo>
                      <a:pt x="67" y="1"/>
                      <a:pt x="63" y="2"/>
                      <a:pt x="59" y="3"/>
                    </a:cubicBezTo>
                    <a:cubicBezTo>
                      <a:pt x="62" y="6"/>
                      <a:pt x="62" y="6"/>
                      <a:pt x="62" y="6"/>
                    </a:cubicBezTo>
                    <a:cubicBezTo>
                      <a:pt x="65" y="5"/>
                      <a:pt x="69" y="5"/>
                      <a:pt x="73" y="5"/>
                    </a:cubicBezTo>
                    <a:cubicBezTo>
                      <a:pt x="71" y="1"/>
                      <a:pt x="71" y="1"/>
                      <a:pt x="71" y="1"/>
                    </a:cubicBezTo>
                    <a:moveTo>
                      <a:pt x="78" y="0"/>
                    </a:moveTo>
                    <a:cubicBezTo>
                      <a:pt x="77" y="0"/>
                      <a:pt x="75" y="0"/>
                      <a:pt x="74" y="0"/>
                    </a:cubicBezTo>
                    <a:cubicBezTo>
                      <a:pt x="77" y="4"/>
                      <a:pt x="77" y="4"/>
                      <a:pt x="77" y="4"/>
                    </a:cubicBezTo>
                    <a:cubicBezTo>
                      <a:pt x="77" y="4"/>
                      <a:pt x="78" y="4"/>
                      <a:pt x="78" y="4"/>
                    </a:cubicBezTo>
                    <a:cubicBezTo>
                      <a:pt x="82" y="4"/>
                      <a:pt x="86" y="5"/>
                      <a:pt x="90" y="5"/>
                    </a:cubicBezTo>
                    <a:cubicBezTo>
                      <a:pt x="87" y="1"/>
                      <a:pt x="87" y="1"/>
                      <a:pt x="87" y="1"/>
                    </a:cubicBezTo>
                    <a:cubicBezTo>
                      <a:pt x="84" y="1"/>
                      <a:pt x="81" y="0"/>
                      <a:pt x="78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19" name="Freeform 810"/>
              <p:cNvSpPr>
                <a:spLocks noEditPoints="1"/>
              </p:cNvSpPr>
              <p:nvPr/>
            </p:nvSpPr>
            <p:spPr bwMode="auto">
              <a:xfrm>
                <a:off x="5580783" y="2569665"/>
                <a:ext cx="351705" cy="496706"/>
              </a:xfrm>
              <a:custGeom>
                <a:avLst/>
                <a:gdLst>
                  <a:gd name="T0" fmla="*/ 37 w 48"/>
                  <a:gd name="T1" fmla="*/ 58 h 68"/>
                  <a:gd name="T2" fmla="*/ 43 w 48"/>
                  <a:gd name="T3" fmla="*/ 66 h 68"/>
                  <a:gd name="T4" fmla="*/ 48 w 48"/>
                  <a:gd name="T5" fmla="*/ 68 h 68"/>
                  <a:gd name="T6" fmla="*/ 43 w 48"/>
                  <a:gd name="T7" fmla="*/ 62 h 68"/>
                  <a:gd name="T8" fmla="*/ 37 w 48"/>
                  <a:gd name="T9" fmla="*/ 58 h 68"/>
                  <a:gd name="T10" fmla="*/ 0 w 48"/>
                  <a:gd name="T11" fmla="*/ 0 h 68"/>
                  <a:gd name="T12" fmla="*/ 1 w 48"/>
                  <a:gd name="T13" fmla="*/ 6 h 68"/>
                  <a:gd name="T14" fmla="*/ 6 w 48"/>
                  <a:gd name="T15" fmla="*/ 14 h 68"/>
                  <a:gd name="T16" fmla="*/ 5 w 48"/>
                  <a:gd name="T17" fmla="*/ 7 h 68"/>
                  <a:gd name="T18" fmla="*/ 0 w 48"/>
                  <a:gd name="T1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68">
                    <a:moveTo>
                      <a:pt x="37" y="58"/>
                    </a:moveTo>
                    <a:cubicBezTo>
                      <a:pt x="43" y="66"/>
                      <a:pt x="43" y="66"/>
                      <a:pt x="43" y="66"/>
                    </a:cubicBezTo>
                    <a:cubicBezTo>
                      <a:pt x="44" y="67"/>
                      <a:pt x="46" y="67"/>
                      <a:pt x="48" y="68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41" y="60"/>
                      <a:pt x="39" y="59"/>
                      <a:pt x="37" y="58"/>
                    </a:cubicBezTo>
                    <a:moveTo>
                      <a:pt x="0" y="0"/>
                    </a:moveTo>
                    <a:cubicBezTo>
                      <a:pt x="0" y="2"/>
                      <a:pt x="0" y="4"/>
                      <a:pt x="1" y="6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2"/>
                      <a:pt x="5" y="9"/>
                      <a:pt x="5" y="7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0" name="Freeform 811"/>
              <p:cNvSpPr>
                <a:spLocks noEditPoints="1"/>
              </p:cNvSpPr>
              <p:nvPr/>
            </p:nvSpPr>
            <p:spPr bwMode="auto">
              <a:xfrm>
                <a:off x="5590039" y="2415407"/>
                <a:ext cx="487451" cy="694155"/>
              </a:xfrm>
              <a:custGeom>
                <a:avLst/>
                <a:gdLst>
                  <a:gd name="T0" fmla="*/ 60 w 67"/>
                  <a:gd name="T1" fmla="*/ 89 h 95"/>
                  <a:gd name="T2" fmla="*/ 63 w 67"/>
                  <a:gd name="T3" fmla="*/ 94 h 95"/>
                  <a:gd name="T4" fmla="*/ 67 w 67"/>
                  <a:gd name="T5" fmla="*/ 95 h 95"/>
                  <a:gd name="T6" fmla="*/ 64 w 67"/>
                  <a:gd name="T7" fmla="*/ 90 h 95"/>
                  <a:gd name="T8" fmla="*/ 60 w 67"/>
                  <a:gd name="T9" fmla="*/ 89 h 95"/>
                  <a:gd name="T10" fmla="*/ 1 w 67"/>
                  <a:gd name="T11" fmla="*/ 0 h 95"/>
                  <a:gd name="T12" fmla="*/ 0 w 67"/>
                  <a:gd name="T13" fmla="*/ 4 h 95"/>
                  <a:gd name="T14" fmla="*/ 3 w 67"/>
                  <a:gd name="T15" fmla="*/ 9 h 95"/>
                  <a:gd name="T16" fmla="*/ 4 w 67"/>
                  <a:gd name="T17" fmla="*/ 5 h 95"/>
                  <a:gd name="T18" fmla="*/ 1 w 67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" h="95">
                    <a:moveTo>
                      <a:pt x="60" y="89"/>
                    </a:moveTo>
                    <a:cubicBezTo>
                      <a:pt x="63" y="94"/>
                      <a:pt x="63" y="94"/>
                      <a:pt x="63" y="94"/>
                    </a:cubicBezTo>
                    <a:cubicBezTo>
                      <a:pt x="65" y="94"/>
                      <a:pt x="66" y="94"/>
                      <a:pt x="67" y="95"/>
                    </a:cubicBezTo>
                    <a:cubicBezTo>
                      <a:pt x="64" y="90"/>
                      <a:pt x="64" y="90"/>
                      <a:pt x="64" y="90"/>
                    </a:cubicBezTo>
                    <a:cubicBezTo>
                      <a:pt x="63" y="90"/>
                      <a:pt x="61" y="90"/>
                      <a:pt x="60" y="89"/>
                    </a:cubicBezTo>
                    <a:moveTo>
                      <a:pt x="1" y="0"/>
                    </a:moveTo>
                    <a:cubicBezTo>
                      <a:pt x="0" y="2"/>
                      <a:pt x="0" y="3"/>
                      <a:pt x="0" y="4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4" y="6"/>
                      <a:pt x="4" y="5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1" name="Freeform 812"/>
              <p:cNvSpPr>
                <a:spLocks noEditPoints="1"/>
              </p:cNvSpPr>
              <p:nvPr/>
            </p:nvSpPr>
            <p:spPr bwMode="auto">
              <a:xfrm>
                <a:off x="5623975" y="2298173"/>
                <a:ext cx="576920" cy="811390"/>
              </a:xfrm>
              <a:custGeom>
                <a:avLst/>
                <a:gdLst>
                  <a:gd name="T0" fmla="*/ 77 w 79"/>
                  <a:gd name="T1" fmla="*/ 107 h 111"/>
                  <a:gd name="T2" fmla="*/ 73 w 79"/>
                  <a:gd name="T3" fmla="*/ 107 h 111"/>
                  <a:gd name="T4" fmla="*/ 76 w 79"/>
                  <a:gd name="T5" fmla="*/ 111 h 111"/>
                  <a:gd name="T6" fmla="*/ 79 w 79"/>
                  <a:gd name="T7" fmla="*/ 111 h 111"/>
                  <a:gd name="T8" fmla="*/ 77 w 79"/>
                  <a:gd name="T9" fmla="*/ 107 h 111"/>
                  <a:gd name="T10" fmla="*/ 1 w 79"/>
                  <a:gd name="T11" fmla="*/ 0 h 111"/>
                  <a:gd name="T12" fmla="*/ 0 w 79"/>
                  <a:gd name="T13" fmla="*/ 4 h 111"/>
                  <a:gd name="T14" fmla="*/ 2 w 79"/>
                  <a:gd name="T15" fmla="*/ 7 h 111"/>
                  <a:gd name="T16" fmla="*/ 4 w 79"/>
                  <a:gd name="T17" fmla="*/ 4 h 111"/>
                  <a:gd name="T18" fmla="*/ 1 w 79"/>
                  <a:gd name="T1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9" h="111">
                    <a:moveTo>
                      <a:pt x="77" y="107"/>
                    </a:moveTo>
                    <a:cubicBezTo>
                      <a:pt x="75" y="107"/>
                      <a:pt x="74" y="107"/>
                      <a:pt x="73" y="107"/>
                    </a:cubicBezTo>
                    <a:cubicBezTo>
                      <a:pt x="76" y="111"/>
                      <a:pt x="76" y="111"/>
                      <a:pt x="76" y="111"/>
                    </a:cubicBezTo>
                    <a:cubicBezTo>
                      <a:pt x="77" y="111"/>
                      <a:pt x="78" y="111"/>
                      <a:pt x="79" y="111"/>
                    </a:cubicBezTo>
                    <a:cubicBezTo>
                      <a:pt x="77" y="107"/>
                      <a:pt x="77" y="107"/>
                      <a:pt x="77" y="107"/>
                    </a:cubicBezTo>
                    <a:moveTo>
                      <a:pt x="1" y="0"/>
                    </a:moveTo>
                    <a:cubicBezTo>
                      <a:pt x="0" y="1"/>
                      <a:pt x="0" y="2"/>
                      <a:pt x="0" y="4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2" name="Freeform 813"/>
              <p:cNvSpPr>
                <a:spLocks noEditPoints="1"/>
              </p:cNvSpPr>
              <p:nvPr/>
            </p:nvSpPr>
            <p:spPr bwMode="auto">
              <a:xfrm>
                <a:off x="5676422" y="2205619"/>
                <a:ext cx="635537" cy="888518"/>
              </a:xfrm>
              <a:custGeom>
                <a:avLst/>
                <a:gdLst>
                  <a:gd name="T0" fmla="*/ 85 w 87"/>
                  <a:gd name="T1" fmla="*/ 118 h 122"/>
                  <a:gd name="T2" fmla="*/ 81 w 87"/>
                  <a:gd name="T3" fmla="*/ 119 h 122"/>
                  <a:gd name="T4" fmla="*/ 84 w 87"/>
                  <a:gd name="T5" fmla="*/ 122 h 122"/>
                  <a:gd name="T6" fmla="*/ 87 w 87"/>
                  <a:gd name="T7" fmla="*/ 121 h 122"/>
                  <a:gd name="T8" fmla="*/ 85 w 87"/>
                  <a:gd name="T9" fmla="*/ 118 h 122"/>
                  <a:gd name="T10" fmla="*/ 1 w 87"/>
                  <a:gd name="T11" fmla="*/ 0 h 122"/>
                  <a:gd name="T12" fmla="*/ 0 w 87"/>
                  <a:gd name="T13" fmla="*/ 3 h 122"/>
                  <a:gd name="T14" fmla="*/ 2 w 87"/>
                  <a:gd name="T15" fmla="*/ 7 h 122"/>
                  <a:gd name="T16" fmla="*/ 4 w 87"/>
                  <a:gd name="T17" fmla="*/ 4 h 122"/>
                  <a:gd name="T18" fmla="*/ 1 w 87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122">
                    <a:moveTo>
                      <a:pt x="85" y="118"/>
                    </a:moveTo>
                    <a:cubicBezTo>
                      <a:pt x="83" y="118"/>
                      <a:pt x="82" y="118"/>
                      <a:pt x="81" y="119"/>
                    </a:cubicBezTo>
                    <a:cubicBezTo>
                      <a:pt x="84" y="122"/>
                      <a:pt x="84" y="122"/>
                      <a:pt x="84" y="122"/>
                    </a:cubicBezTo>
                    <a:cubicBezTo>
                      <a:pt x="85" y="122"/>
                      <a:pt x="86" y="122"/>
                      <a:pt x="87" y="121"/>
                    </a:cubicBezTo>
                    <a:cubicBezTo>
                      <a:pt x="85" y="118"/>
                      <a:pt x="85" y="118"/>
                      <a:pt x="85" y="118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6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3" name="Freeform 814"/>
              <p:cNvSpPr>
                <a:spLocks noEditPoints="1"/>
              </p:cNvSpPr>
              <p:nvPr/>
            </p:nvSpPr>
            <p:spPr bwMode="auto">
              <a:xfrm>
                <a:off x="5735040" y="2131575"/>
                <a:ext cx="669473" cy="925540"/>
              </a:xfrm>
              <a:custGeom>
                <a:avLst/>
                <a:gdLst>
                  <a:gd name="T0" fmla="*/ 90 w 92"/>
                  <a:gd name="T1" fmla="*/ 123 h 127"/>
                  <a:gd name="T2" fmla="*/ 87 w 92"/>
                  <a:gd name="T3" fmla="*/ 124 h 127"/>
                  <a:gd name="T4" fmla="*/ 89 w 92"/>
                  <a:gd name="T5" fmla="*/ 127 h 127"/>
                  <a:gd name="T6" fmla="*/ 92 w 92"/>
                  <a:gd name="T7" fmla="*/ 126 h 127"/>
                  <a:gd name="T8" fmla="*/ 90 w 92"/>
                  <a:gd name="T9" fmla="*/ 123 h 127"/>
                  <a:gd name="T10" fmla="*/ 2 w 92"/>
                  <a:gd name="T11" fmla="*/ 0 h 127"/>
                  <a:gd name="T12" fmla="*/ 0 w 92"/>
                  <a:gd name="T13" fmla="*/ 2 h 127"/>
                  <a:gd name="T14" fmla="*/ 3 w 92"/>
                  <a:gd name="T15" fmla="*/ 5 h 127"/>
                  <a:gd name="T16" fmla="*/ 5 w 92"/>
                  <a:gd name="T17" fmla="*/ 3 h 127"/>
                  <a:gd name="T18" fmla="*/ 2 w 92"/>
                  <a:gd name="T19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7">
                    <a:moveTo>
                      <a:pt x="90" y="123"/>
                    </a:moveTo>
                    <a:cubicBezTo>
                      <a:pt x="89" y="123"/>
                      <a:pt x="88" y="124"/>
                      <a:pt x="87" y="124"/>
                    </a:cubicBezTo>
                    <a:cubicBezTo>
                      <a:pt x="89" y="127"/>
                      <a:pt x="89" y="127"/>
                      <a:pt x="89" y="127"/>
                    </a:cubicBezTo>
                    <a:cubicBezTo>
                      <a:pt x="90" y="127"/>
                      <a:pt x="91" y="127"/>
                      <a:pt x="92" y="126"/>
                    </a:cubicBezTo>
                    <a:cubicBezTo>
                      <a:pt x="90" y="123"/>
                      <a:pt x="90" y="123"/>
                      <a:pt x="90" y="123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4" name="Freeform 815"/>
              <p:cNvSpPr>
                <a:spLocks noEditPoints="1"/>
              </p:cNvSpPr>
              <p:nvPr/>
            </p:nvSpPr>
            <p:spPr bwMode="auto">
              <a:xfrm>
                <a:off x="5815253" y="2066788"/>
                <a:ext cx="678729" cy="947136"/>
              </a:xfrm>
              <a:custGeom>
                <a:avLst/>
                <a:gdLst>
                  <a:gd name="T0" fmla="*/ 90 w 93"/>
                  <a:gd name="T1" fmla="*/ 125 h 130"/>
                  <a:gd name="T2" fmla="*/ 88 w 93"/>
                  <a:gd name="T3" fmla="*/ 127 h 130"/>
                  <a:gd name="T4" fmla="*/ 90 w 93"/>
                  <a:gd name="T5" fmla="*/ 130 h 130"/>
                  <a:gd name="T6" fmla="*/ 93 w 93"/>
                  <a:gd name="T7" fmla="*/ 128 h 130"/>
                  <a:gd name="T8" fmla="*/ 90 w 93"/>
                  <a:gd name="T9" fmla="*/ 125 h 130"/>
                  <a:gd name="T10" fmla="*/ 2 w 93"/>
                  <a:gd name="T11" fmla="*/ 0 h 130"/>
                  <a:gd name="T12" fmla="*/ 0 w 93"/>
                  <a:gd name="T13" fmla="*/ 2 h 130"/>
                  <a:gd name="T14" fmla="*/ 2 w 93"/>
                  <a:gd name="T15" fmla="*/ 5 h 130"/>
                  <a:gd name="T16" fmla="*/ 4 w 93"/>
                  <a:gd name="T17" fmla="*/ 3 h 130"/>
                  <a:gd name="T18" fmla="*/ 2 w 93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3" h="130">
                    <a:moveTo>
                      <a:pt x="90" y="125"/>
                    </a:moveTo>
                    <a:cubicBezTo>
                      <a:pt x="89" y="125"/>
                      <a:pt x="89" y="126"/>
                      <a:pt x="88" y="127"/>
                    </a:cubicBezTo>
                    <a:cubicBezTo>
                      <a:pt x="90" y="130"/>
                      <a:pt x="90" y="130"/>
                      <a:pt x="90" y="130"/>
                    </a:cubicBezTo>
                    <a:cubicBezTo>
                      <a:pt x="91" y="129"/>
                      <a:pt x="92" y="129"/>
                      <a:pt x="93" y="128"/>
                    </a:cubicBezTo>
                    <a:cubicBezTo>
                      <a:pt x="90" y="125"/>
                      <a:pt x="90" y="125"/>
                      <a:pt x="90" y="125"/>
                    </a:cubicBezTo>
                    <a:moveTo>
                      <a:pt x="2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3" y="4"/>
                      <a:pt x="4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5" name="Freeform 816"/>
              <p:cNvSpPr>
                <a:spLocks noEditPoints="1"/>
              </p:cNvSpPr>
              <p:nvPr/>
            </p:nvSpPr>
            <p:spPr bwMode="auto">
              <a:xfrm>
                <a:off x="5895467" y="2014340"/>
                <a:ext cx="669473" cy="934796"/>
              </a:xfrm>
              <a:custGeom>
                <a:avLst/>
                <a:gdLst>
                  <a:gd name="T0" fmla="*/ 89 w 92"/>
                  <a:gd name="T1" fmla="*/ 123 h 128"/>
                  <a:gd name="T2" fmla="*/ 87 w 92"/>
                  <a:gd name="T3" fmla="*/ 125 h 128"/>
                  <a:gd name="T4" fmla="*/ 90 w 92"/>
                  <a:gd name="T5" fmla="*/ 128 h 128"/>
                  <a:gd name="T6" fmla="*/ 92 w 92"/>
                  <a:gd name="T7" fmla="*/ 126 h 128"/>
                  <a:gd name="T8" fmla="*/ 89 w 92"/>
                  <a:gd name="T9" fmla="*/ 123 h 128"/>
                  <a:gd name="T10" fmla="*/ 3 w 92"/>
                  <a:gd name="T11" fmla="*/ 0 h 128"/>
                  <a:gd name="T12" fmla="*/ 0 w 92"/>
                  <a:gd name="T13" fmla="*/ 2 h 128"/>
                  <a:gd name="T14" fmla="*/ 2 w 92"/>
                  <a:gd name="T15" fmla="*/ 5 h 128"/>
                  <a:gd name="T16" fmla="*/ 5 w 92"/>
                  <a:gd name="T17" fmla="*/ 4 h 128"/>
                  <a:gd name="T18" fmla="*/ 3 w 92"/>
                  <a:gd name="T1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28">
                    <a:moveTo>
                      <a:pt x="89" y="123"/>
                    </a:moveTo>
                    <a:cubicBezTo>
                      <a:pt x="89" y="124"/>
                      <a:pt x="88" y="124"/>
                      <a:pt x="87" y="125"/>
                    </a:cubicBezTo>
                    <a:cubicBezTo>
                      <a:pt x="90" y="128"/>
                      <a:pt x="90" y="128"/>
                      <a:pt x="90" y="128"/>
                    </a:cubicBezTo>
                    <a:cubicBezTo>
                      <a:pt x="90" y="128"/>
                      <a:pt x="91" y="127"/>
                      <a:pt x="92" y="126"/>
                    </a:cubicBezTo>
                    <a:cubicBezTo>
                      <a:pt x="89" y="123"/>
                      <a:pt x="89" y="123"/>
                      <a:pt x="89" y="123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5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6" name="Freeform 817"/>
              <p:cNvSpPr>
                <a:spLocks noEditPoints="1"/>
              </p:cNvSpPr>
              <p:nvPr/>
            </p:nvSpPr>
            <p:spPr bwMode="auto">
              <a:xfrm>
                <a:off x="5991105" y="1986574"/>
                <a:ext cx="641708" cy="888518"/>
              </a:xfrm>
              <a:custGeom>
                <a:avLst/>
                <a:gdLst>
                  <a:gd name="T0" fmla="*/ 85 w 88"/>
                  <a:gd name="T1" fmla="*/ 116 h 122"/>
                  <a:gd name="T2" fmla="*/ 83 w 88"/>
                  <a:gd name="T3" fmla="*/ 118 h 122"/>
                  <a:gd name="T4" fmla="*/ 86 w 88"/>
                  <a:gd name="T5" fmla="*/ 122 h 122"/>
                  <a:gd name="T6" fmla="*/ 88 w 88"/>
                  <a:gd name="T7" fmla="*/ 119 h 122"/>
                  <a:gd name="T8" fmla="*/ 85 w 88"/>
                  <a:gd name="T9" fmla="*/ 116 h 122"/>
                  <a:gd name="T10" fmla="*/ 3 w 88"/>
                  <a:gd name="T11" fmla="*/ 0 h 122"/>
                  <a:gd name="T12" fmla="*/ 0 w 88"/>
                  <a:gd name="T13" fmla="*/ 1 h 122"/>
                  <a:gd name="T14" fmla="*/ 2 w 88"/>
                  <a:gd name="T15" fmla="*/ 4 h 122"/>
                  <a:gd name="T16" fmla="*/ 6 w 88"/>
                  <a:gd name="T17" fmla="*/ 3 h 122"/>
                  <a:gd name="T18" fmla="*/ 3 w 88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122">
                    <a:moveTo>
                      <a:pt x="85" y="116"/>
                    </a:moveTo>
                    <a:cubicBezTo>
                      <a:pt x="85" y="117"/>
                      <a:pt x="84" y="117"/>
                      <a:pt x="83" y="118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1"/>
                      <a:pt x="87" y="120"/>
                      <a:pt x="88" y="119"/>
                    </a:cubicBezTo>
                    <a:cubicBezTo>
                      <a:pt x="85" y="116"/>
                      <a:pt x="85" y="116"/>
                      <a:pt x="85" y="116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1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5" y="3"/>
                      <a:pt x="6" y="3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7" name="Freeform 818"/>
              <p:cNvSpPr>
                <a:spLocks noEditPoints="1"/>
              </p:cNvSpPr>
              <p:nvPr/>
            </p:nvSpPr>
            <p:spPr bwMode="auto">
              <a:xfrm>
                <a:off x="6099085" y="1964978"/>
                <a:ext cx="583090" cy="814475"/>
              </a:xfrm>
              <a:custGeom>
                <a:avLst/>
                <a:gdLst>
                  <a:gd name="T0" fmla="*/ 77 w 80"/>
                  <a:gd name="T1" fmla="*/ 105 h 112"/>
                  <a:gd name="T2" fmla="*/ 76 w 80"/>
                  <a:gd name="T3" fmla="*/ 108 h 112"/>
                  <a:gd name="T4" fmla="*/ 78 w 80"/>
                  <a:gd name="T5" fmla="*/ 112 h 112"/>
                  <a:gd name="T6" fmla="*/ 80 w 80"/>
                  <a:gd name="T7" fmla="*/ 109 h 112"/>
                  <a:gd name="T8" fmla="*/ 77 w 80"/>
                  <a:gd name="T9" fmla="*/ 105 h 112"/>
                  <a:gd name="T10" fmla="*/ 3 w 80"/>
                  <a:gd name="T11" fmla="*/ 0 h 112"/>
                  <a:gd name="T12" fmla="*/ 0 w 80"/>
                  <a:gd name="T13" fmla="*/ 1 h 112"/>
                  <a:gd name="T14" fmla="*/ 2 w 80"/>
                  <a:gd name="T15" fmla="*/ 5 h 112"/>
                  <a:gd name="T16" fmla="*/ 6 w 80"/>
                  <a:gd name="T17" fmla="*/ 4 h 112"/>
                  <a:gd name="T18" fmla="*/ 3 w 80"/>
                  <a:gd name="T19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0" h="112">
                    <a:moveTo>
                      <a:pt x="77" y="105"/>
                    </a:moveTo>
                    <a:cubicBezTo>
                      <a:pt x="77" y="106"/>
                      <a:pt x="76" y="107"/>
                      <a:pt x="76" y="108"/>
                    </a:cubicBezTo>
                    <a:cubicBezTo>
                      <a:pt x="78" y="112"/>
                      <a:pt x="78" y="112"/>
                      <a:pt x="78" y="112"/>
                    </a:cubicBezTo>
                    <a:cubicBezTo>
                      <a:pt x="79" y="111"/>
                      <a:pt x="79" y="110"/>
                      <a:pt x="80" y="109"/>
                    </a:cubicBezTo>
                    <a:cubicBezTo>
                      <a:pt x="77" y="105"/>
                      <a:pt x="77" y="105"/>
                      <a:pt x="77" y="105"/>
                    </a:cubicBezTo>
                    <a:moveTo>
                      <a:pt x="3" y="0"/>
                    </a:moveTo>
                    <a:cubicBezTo>
                      <a:pt x="2" y="1"/>
                      <a:pt x="1" y="1"/>
                      <a:pt x="0" y="1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8" name="Freeform 819"/>
              <p:cNvSpPr>
                <a:spLocks noEditPoints="1"/>
              </p:cNvSpPr>
              <p:nvPr/>
            </p:nvSpPr>
            <p:spPr bwMode="auto">
              <a:xfrm>
                <a:off x="6216320" y="1971149"/>
                <a:ext cx="502876" cy="694155"/>
              </a:xfrm>
              <a:custGeom>
                <a:avLst/>
                <a:gdLst>
                  <a:gd name="T0" fmla="*/ 65 w 69"/>
                  <a:gd name="T1" fmla="*/ 86 h 95"/>
                  <a:gd name="T2" fmla="*/ 65 w 69"/>
                  <a:gd name="T3" fmla="*/ 91 h 95"/>
                  <a:gd name="T4" fmla="*/ 68 w 69"/>
                  <a:gd name="T5" fmla="*/ 95 h 95"/>
                  <a:gd name="T6" fmla="*/ 69 w 69"/>
                  <a:gd name="T7" fmla="*/ 91 h 95"/>
                  <a:gd name="T8" fmla="*/ 65 w 69"/>
                  <a:gd name="T9" fmla="*/ 86 h 95"/>
                  <a:gd name="T10" fmla="*/ 0 w 69"/>
                  <a:gd name="T11" fmla="*/ 0 h 95"/>
                  <a:gd name="T12" fmla="*/ 3 w 69"/>
                  <a:gd name="T13" fmla="*/ 4 h 95"/>
                  <a:gd name="T14" fmla="*/ 8 w 69"/>
                  <a:gd name="T15" fmla="*/ 5 h 95"/>
                  <a:gd name="T16" fmla="*/ 4 w 69"/>
                  <a:gd name="T17" fmla="*/ 0 h 95"/>
                  <a:gd name="T18" fmla="*/ 0 w 69"/>
                  <a:gd name="T19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5">
                    <a:moveTo>
                      <a:pt x="65" y="86"/>
                    </a:moveTo>
                    <a:cubicBezTo>
                      <a:pt x="65" y="88"/>
                      <a:pt x="65" y="89"/>
                      <a:pt x="65" y="91"/>
                    </a:cubicBezTo>
                    <a:cubicBezTo>
                      <a:pt x="68" y="95"/>
                      <a:pt x="68" y="95"/>
                      <a:pt x="68" y="95"/>
                    </a:cubicBezTo>
                    <a:cubicBezTo>
                      <a:pt x="68" y="94"/>
                      <a:pt x="68" y="93"/>
                      <a:pt x="69" y="91"/>
                    </a:cubicBezTo>
                    <a:cubicBezTo>
                      <a:pt x="65" y="86"/>
                      <a:pt x="65" y="86"/>
                      <a:pt x="65" y="86"/>
                    </a:cubicBezTo>
                    <a:moveTo>
                      <a:pt x="0" y="0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5" y="5"/>
                      <a:pt x="6" y="5"/>
                      <a:pt x="8" y="5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29" name="Freeform 820"/>
              <p:cNvSpPr>
                <a:spLocks noEditPoints="1"/>
              </p:cNvSpPr>
              <p:nvPr/>
            </p:nvSpPr>
            <p:spPr bwMode="auto">
              <a:xfrm>
                <a:off x="6361322" y="2008170"/>
                <a:ext cx="364045" cy="502877"/>
              </a:xfrm>
              <a:custGeom>
                <a:avLst/>
                <a:gdLst>
                  <a:gd name="T0" fmla="*/ 44 w 50"/>
                  <a:gd name="T1" fmla="*/ 56 h 69"/>
                  <a:gd name="T2" fmla="*/ 45 w 50"/>
                  <a:gd name="T3" fmla="*/ 63 h 69"/>
                  <a:gd name="T4" fmla="*/ 50 w 50"/>
                  <a:gd name="T5" fmla="*/ 69 h 69"/>
                  <a:gd name="T6" fmla="*/ 49 w 50"/>
                  <a:gd name="T7" fmla="*/ 64 h 69"/>
                  <a:gd name="T8" fmla="*/ 44 w 50"/>
                  <a:gd name="T9" fmla="*/ 56 h 69"/>
                  <a:gd name="T10" fmla="*/ 0 w 50"/>
                  <a:gd name="T11" fmla="*/ 0 h 69"/>
                  <a:gd name="T12" fmla="*/ 5 w 50"/>
                  <a:gd name="T13" fmla="*/ 6 h 69"/>
                  <a:gd name="T14" fmla="*/ 11 w 50"/>
                  <a:gd name="T15" fmla="*/ 10 h 69"/>
                  <a:gd name="T16" fmla="*/ 6 w 50"/>
                  <a:gd name="T17" fmla="*/ 2 h 69"/>
                  <a:gd name="T18" fmla="*/ 0 w 50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" h="69">
                    <a:moveTo>
                      <a:pt x="44" y="56"/>
                    </a:moveTo>
                    <a:cubicBezTo>
                      <a:pt x="44" y="58"/>
                      <a:pt x="45" y="61"/>
                      <a:pt x="45" y="63"/>
                    </a:cubicBezTo>
                    <a:cubicBezTo>
                      <a:pt x="50" y="69"/>
                      <a:pt x="50" y="69"/>
                      <a:pt x="50" y="69"/>
                    </a:cubicBezTo>
                    <a:cubicBezTo>
                      <a:pt x="50" y="68"/>
                      <a:pt x="49" y="66"/>
                      <a:pt x="49" y="64"/>
                    </a:cubicBezTo>
                    <a:cubicBezTo>
                      <a:pt x="44" y="56"/>
                      <a:pt x="44" y="56"/>
                      <a:pt x="44" y="56"/>
                    </a:cubicBezTo>
                    <a:moveTo>
                      <a:pt x="0" y="0"/>
                    </a:moveTo>
                    <a:cubicBezTo>
                      <a:pt x="5" y="6"/>
                      <a:pt x="5" y="6"/>
                      <a:pt x="5" y="6"/>
                    </a:cubicBezTo>
                    <a:cubicBezTo>
                      <a:pt x="7" y="7"/>
                      <a:pt x="9" y="9"/>
                      <a:pt x="11" y="10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0" name="Freeform 821"/>
              <p:cNvSpPr>
                <a:spLocks noEditPoints="1"/>
              </p:cNvSpPr>
              <p:nvPr/>
            </p:nvSpPr>
            <p:spPr bwMode="auto">
              <a:xfrm>
                <a:off x="5960254" y="2350620"/>
                <a:ext cx="379471" cy="379471"/>
              </a:xfrm>
              <a:custGeom>
                <a:avLst/>
                <a:gdLst>
                  <a:gd name="T0" fmla="*/ 37 w 52"/>
                  <a:gd name="T1" fmla="*/ 45 h 52"/>
                  <a:gd name="T2" fmla="*/ 27 w 52"/>
                  <a:gd name="T3" fmla="*/ 48 h 52"/>
                  <a:gd name="T4" fmla="*/ 29 w 52"/>
                  <a:gd name="T5" fmla="*/ 52 h 52"/>
                  <a:gd name="T6" fmla="*/ 40 w 52"/>
                  <a:gd name="T7" fmla="*/ 48 h 52"/>
                  <a:gd name="T8" fmla="*/ 37 w 52"/>
                  <a:gd name="T9" fmla="*/ 45 h 52"/>
                  <a:gd name="T10" fmla="*/ 47 w 52"/>
                  <a:gd name="T11" fmla="*/ 34 h 52"/>
                  <a:gd name="T12" fmla="*/ 40 w 52"/>
                  <a:gd name="T13" fmla="*/ 43 h 52"/>
                  <a:gd name="T14" fmla="*/ 40 w 52"/>
                  <a:gd name="T15" fmla="*/ 43 h 52"/>
                  <a:gd name="T16" fmla="*/ 42 w 52"/>
                  <a:gd name="T17" fmla="*/ 46 h 52"/>
                  <a:gd name="T18" fmla="*/ 43 w 52"/>
                  <a:gd name="T19" fmla="*/ 46 h 52"/>
                  <a:gd name="T20" fmla="*/ 49 w 52"/>
                  <a:gd name="T21" fmla="*/ 38 h 52"/>
                  <a:gd name="T22" fmla="*/ 47 w 52"/>
                  <a:gd name="T23" fmla="*/ 34 h 52"/>
                  <a:gd name="T24" fmla="*/ 2 w 52"/>
                  <a:gd name="T25" fmla="*/ 18 h 52"/>
                  <a:gd name="T26" fmla="*/ 1 w 52"/>
                  <a:gd name="T27" fmla="*/ 23 h 52"/>
                  <a:gd name="T28" fmla="*/ 0 w 52"/>
                  <a:gd name="T29" fmla="*/ 26 h 52"/>
                  <a:gd name="T30" fmla="*/ 5 w 52"/>
                  <a:gd name="T31" fmla="*/ 41 h 52"/>
                  <a:gd name="T32" fmla="*/ 5 w 52"/>
                  <a:gd name="T33" fmla="*/ 41 h 52"/>
                  <a:gd name="T34" fmla="*/ 6 w 52"/>
                  <a:gd name="T35" fmla="*/ 42 h 52"/>
                  <a:gd name="T36" fmla="*/ 26 w 52"/>
                  <a:gd name="T37" fmla="*/ 52 h 52"/>
                  <a:gd name="T38" fmla="*/ 23 w 52"/>
                  <a:gd name="T39" fmla="*/ 47 h 52"/>
                  <a:gd name="T40" fmla="*/ 9 w 52"/>
                  <a:gd name="T41" fmla="*/ 39 h 52"/>
                  <a:gd name="T42" fmla="*/ 4 w 52"/>
                  <a:gd name="T43" fmla="*/ 26 h 52"/>
                  <a:gd name="T44" fmla="*/ 5 w 52"/>
                  <a:gd name="T45" fmla="*/ 23 h 52"/>
                  <a:gd name="T46" fmla="*/ 5 w 52"/>
                  <a:gd name="T47" fmla="*/ 22 h 52"/>
                  <a:gd name="T48" fmla="*/ 2 w 52"/>
                  <a:gd name="T49" fmla="*/ 18 h 52"/>
                  <a:gd name="T50" fmla="*/ 10 w 52"/>
                  <a:gd name="T51" fmla="*/ 6 h 52"/>
                  <a:gd name="T52" fmla="*/ 3 w 52"/>
                  <a:gd name="T53" fmla="*/ 14 h 52"/>
                  <a:gd name="T54" fmla="*/ 6 w 52"/>
                  <a:gd name="T55" fmla="*/ 18 h 52"/>
                  <a:gd name="T56" fmla="*/ 12 w 52"/>
                  <a:gd name="T57" fmla="*/ 9 h 52"/>
                  <a:gd name="T58" fmla="*/ 10 w 52"/>
                  <a:gd name="T59" fmla="*/ 6 h 52"/>
                  <a:gd name="T60" fmla="*/ 23 w 52"/>
                  <a:gd name="T61" fmla="*/ 0 h 52"/>
                  <a:gd name="T62" fmla="*/ 12 w 52"/>
                  <a:gd name="T63" fmla="*/ 4 h 52"/>
                  <a:gd name="T64" fmla="*/ 15 w 52"/>
                  <a:gd name="T65" fmla="*/ 7 h 52"/>
                  <a:gd name="T66" fmla="*/ 25 w 52"/>
                  <a:gd name="T67" fmla="*/ 4 h 52"/>
                  <a:gd name="T68" fmla="*/ 23 w 52"/>
                  <a:gd name="T69" fmla="*/ 0 h 52"/>
                  <a:gd name="T70" fmla="*/ 26 w 52"/>
                  <a:gd name="T71" fmla="*/ 0 h 52"/>
                  <a:gd name="T72" fmla="*/ 26 w 52"/>
                  <a:gd name="T73" fmla="*/ 0 h 52"/>
                  <a:gd name="T74" fmla="*/ 29 w 52"/>
                  <a:gd name="T75" fmla="*/ 4 h 52"/>
                  <a:gd name="T76" fmla="*/ 43 w 52"/>
                  <a:gd name="T77" fmla="*/ 12 h 52"/>
                  <a:gd name="T78" fmla="*/ 48 w 52"/>
                  <a:gd name="T79" fmla="*/ 26 h 52"/>
                  <a:gd name="T80" fmla="*/ 48 w 52"/>
                  <a:gd name="T81" fmla="*/ 31 h 52"/>
                  <a:gd name="T82" fmla="*/ 51 w 52"/>
                  <a:gd name="T83" fmla="*/ 35 h 52"/>
                  <a:gd name="T84" fmla="*/ 52 w 52"/>
                  <a:gd name="T85" fmla="*/ 26 h 52"/>
                  <a:gd name="T86" fmla="*/ 50 w 52"/>
                  <a:gd name="T87" fmla="*/ 16 h 52"/>
                  <a:gd name="T88" fmla="*/ 44 w 52"/>
                  <a:gd name="T89" fmla="*/ 6 h 52"/>
                  <a:gd name="T90" fmla="*/ 26 w 52"/>
                  <a:gd name="T9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" h="52">
                    <a:moveTo>
                      <a:pt x="37" y="45"/>
                    </a:moveTo>
                    <a:cubicBezTo>
                      <a:pt x="34" y="47"/>
                      <a:pt x="31" y="48"/>
                      <a:pt x="27" y="48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33" y="51"/>
                      <a:pt x="37" y="50"/>
                      <a:pt x="40" y="48"/>
                    </a:cubicBezTo>
                    <a:cubicBezTo>
                      <a:pt x="37" y="45"/>
                      <a:pt x="37" y="45"/>
                      <a:pt x="37" y="45"/>
                    </a:cubicBezTo>
                    <a:moveTo>
                      <a:pt x="47" y="34"/>
                    </a:moveTo>
                    <a:cubicBezTo>
                      <a:pt x="45" y="37"/>
                      <a:pt x="43" y="41"/>
                      <a:pt x="40" y="43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2" y="46"/>
                      <a:pt x="42" y="46"/>
                      <a:pt x="42" y="46"/>
                    </a:cubicBezTo>
                    <a:cubicBezTo>
                      <a:pt x="42" y="46"/>
                      <a:pt x="42" y="46"/>
                      <a:pt x="43" y="46"/>
                    </a:cubicBezTo>
                    <a:cubicBezTo>
                      <a:pt x="45" y="44"/>
                      <a:pt x="48" y="41"/>
                      <a:pt x="49" y="38"/>
                    </a:cubicBezTo>
                    <a:cubicBezTo>
                      <a:pt x="47" y="34"/>
                      <a:pt x="47" y="34"/>
                      <a:pt x="47" y="34"/>
                    </a:cubicBezTo>
                    <a:moveTo>
                      <a:pt x="2" y="18"/>
                    </a:moveTo>
                    <a:cubicBezTo>
                      <a:pt x="1" y="19"/>
                      <a:pt x="1" y="21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31"/>
                      <a:pt x="2" y="36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11" y="48"/>
                      <a:pt x="18" y="52"/>
                      <a:pt x="26" y="52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17" y="47"/>
                      <a:pt x="13" y="44"/>
                      <a:pt x="9" y="39"/>
                    </a:cubicBezTo>
                    <a:cubicBezTo>
                      <a:pt x="6" y="36"/>
                      <a:pt x="4" y="31"/>
                      <a:pt x="4" y="26"/>
                    </a:cubicBezTo>
                    <a:cubicBezTo>
                      <a:pt x="4" y="25"/>
                      <a:pt x="4" y="24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2" y="18"/>
                      <a:pt x="2" y="18"/>
                      <a:pt x="2" y="18"/>
                    </a:cubicBezTo>
                    <a:moveTo>
                      <a:pt x="10" y="6"/>
                    </a:moveTo>
                    <a:cubicBezTo>
                      <a:pt x="7" y="8"/>
                      <a:pt x="5" y="11"/>
                      <a:pt x="3" y="14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5"/>
                      <a:pt x="9" y="12"/>
                      <a:pt x="12" y="9"/>
                    </a:cubicBezTo>
                    <a:cubicBezTo>
                      <a:pt x="10" y="6"/>
                      <a:pt x="10" y="6"/>
                      <a:pt x="10" y="6"/>
                    </a:cubicBezTo>
                    <a:moveTo>
                      <a:pt x="23" y="0"/>
                    </a:moveTo>
                    <a:cubicBezTo>
                      <a:pt x="19" y="1"/>
                      <a:pt x="15" y="2"/>
                      <a:pt x="12" y="4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8" y="5"/>
                      <a:pt x="21" y="4"/>
                      <a:pt x="25" y="4"/>
                    </a:cubicBezTo>
                    <a:cubicBezTo>
                      <a:pt x="23" y="0"/>
                      <a:pt x="23" y="0"/>
                      <a:pt x="23" y="0"/>
                    </a:cubicBezTo>
                    <a:moveTo>
                      <a:pt x="26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35" y="5"/>
                      <a:pt x="40" y="8"/>
                      <a:pt x="43" y="12"/>
                    </a:cubicBezTo>
                    <a:cubicBezTo>
                      <a:pt x="47" y="16"/>
                      <a:pt x="48" y="21"/>
                      <a:pt x="48" y="26"/>
                    </a:cubicBezTo>
                    <a:cubicBezTo>
                      <a:pt x="48" y="27"/>
                      <a:pt x="48" y="29"/>
                      <a:pt x="48" y="31"/>
                    </a:cubicBezTo>
                    <a:cubicBezTo>
                      <a:pt x="51" y="35"/>
                      <a:pt x="51" y="35"/>
                      <a:pt x="51" y="35"/>
                    </a:cubicBezTo>
                    <a:cubicBezTo>
                      <a:pt x="52" y="32"/>
                      <a:pt x="52" y="29"/>
                      <a:pt x="52" y="26"/>
                    </a:cubicBezTo>
                    <a:cubicBezTo>
                      <a:pt x="52" y="22"/>
                      <a:pt x="52" y="19"/>
                      <a:pt x="50" y="1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39" y="2"/>
                      <a:pt x="33" y="0"/>
                      <a:pt x="26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1" name="Freeform 822"/>
              <p:cNvSpPr/>
              <p:nvPr/>
            </p:nvSpPr>
            <p:spPr bwMode="auto">
              <a:xfrm>
                <a:off x="5997276" y="26498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2" name="Freeform 823"/>
              <p:cNvSpPr>
                <a:spLocks noEditPoints="1"/>
              </p:cNvSpPr>
              <p:nvPr/>
            </p:nvSpPr>
            <p:spPr bwMode="auto">
              <a:xfrm>
                <a:off x="5975680" y="2452429"/>
                <a:ext cx="197448" cy="277662"/>
              </a:xfrm>
              <a:custGeom>
                <a:avLst/>
                <a:gdLst>
                  <a:gd name="T0" fmla="*/ 21 w 27"/>
                  <a:gd name="T1" fmla="*/ 33 h 38"/>
                  <a:gd name="T2" fmla="*/ 24 w 27"/>
                  <a:gd name="T3" fmla="*/ 38 h 38"/>
                  <a:gd name="T4" fmla="*/ 24 w 27"/>
                  <a:gd name="T5" fmla="*/ 38 h 38"/>
                  <a:gd name="T6" fmla="*/ 27 w 27"/>
                  <a:gd name="T7" fmla="*/ 38 h 38"/>
                  <a:gd name="T8" fmla="*/ 25 w 27"/>
                  <a:gd name="T9" fmla="*/ 34 h 38"/>
                  <a:gd name="T10" fmla="*/ 24 w 27"/>
                  <a:gd name="T11" fmla="*/ 34 h 38"/>
                  <a:gd name="T12" fmla="*/ 21 w 27"/>
                  <a:gd name="T13" fmla="*/ 33 h 38"/>
                  <a:gd name="T14" fmla="*/ 1 w 27"/>
                  <a:gd name="T15" fmla="*/ 0 h 38"/>
                  <a:gd name="T16" fmla="*/ 0 w 27"/>
                  <a:gd name="T17" fmla="*/ 4 h 38"/>
                  <a:gd name="T18" fmla="*/ 3 w 27"/>
                  <a:gd name="T19" fmla="*/ 8 h 38"/>
                  <a:gd name="T20" fmla="*/ 4 w 27"/>
                  <a:gd name="T21" fmla="*/ 4 h 38"/>
                  <a:gd name="T22" fmla="*/ 1 w 27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" h="38">
                    <a:moveTo>
                      <a:pt x="21" y="33"/>
                    </a:move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6" y="38"/>
                      <a:pt x="27" y="38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4" y="34"/>
                      <a:pt x="24" y="34"/>
                    </a:cubicBezTo>
                    <a:cubicBezTo>
                      <a:pt x="23" y="34"/>
                      <a:pt x="22" y="34"/>
                      <a:pt x="21" y="33"/>
                    </a:cubicBezTo>
                    <a:moveTo>
                      <a:pt x="1" y="0"/>
                    </a:moveTo>
                    <a:cubicBezTo>
                      <a:pt x="1" y="1"/>
                      <a:pt x="0" y="2"/>
                      <a:pt x="0" y="4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7"/>
                      <a:pt x="3" y="5"/>
                      <a:pt x="4" y="4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3" name="Freeform 824"/>
              <p:cNvSpPr>
                <a:spLocks noEditPoints="1"/>
              </p:cNvSpPr>
              <p:nvPr/>
            </p:nvSpPr>
            <p:spPr bwMode="auto">
              <a:xfrm>
                <a:off x="6034298" y="2378386"/>
                <a:ext cx="231385" cy="320854"/>
              </a:xfrm>
              <a:custGeom>
                <a:avLst/>
                <a:gdLst>
                  <a:gd name="T0" fmla="*/ 30 w 32"/>
                  <a:gd name="T1" fmla="*/ 39 h 44"/>
                  <a:gd name="T2" fmla="*/ 27 w 32"/>
                  <a:gd name="T3" fmla="*/ 41 h 44"/>
                  <a:gd name="T4" fmla="*/ 30 w 32"/>
                  <a:gd name="T5" fmla="*/ 44 h 44"/>
                  <a:gd name="T6" fmla="*/ 32 w 32"/>
                  <a:gd name="T7" fmla="*/ 42 h 44"/>
                  <a:gd name="T8" fmla="*/ 30 w 32"/>
                  <a:gd name="T9" fmla="*/ 39 h 44"/>
                  <a:gd name="T10" fmla="*/ 2 w 32"/>
                  <a:gd name="T11" fmla="*/ 0 h 44"/>
                  <a:gd name="T12" fmla="*/ 0 w 32"/>
                  <a:gd name="T13" fmla="*/ 2 h 44"/>
                  <a:gd name="T14" fmla="*/ 0 w 32"/>
                  <a:gd name="T15" fmla="*/ 2 h 44"/>
                  <a:gd name="T16" fmla="*/ 2 w 32"/>
                  <a:gd name="T17" fmla="*/ 5 h 44"/>
                  <a:gd name="T18" fmla="*/ 3 w 32"/>
                  <a:gd name="T19" fmla="*/ 5 h 44"/>
                  <a:gd name="T20" fmla="*/ 5 w 32"/>
                  <a:gd name="T21" fmla="*/ 3 h 44"/>
                  <a:gd name="T22" fmla="*/ 2 w 32"/>
                  <a:gd name="T2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44">
                    <a:moveTo>
                      <a:pt x="30" y="39"/>
                    </a:moveTo>
                    <a:cubicBezTo>
                      <a:pt x="29" y="40"/>
                      <a:pt x="28" y="40"/>
                      <a:pt x="27" y="41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1" y="43"/>
                      <a:pt x="31" y="43"/>
                      <a:pt x="32" y="42"/>
                    </a:cubicBezTo>
                    <a:cubicBezTo>
                      <a:pt x="30" y="39"/>
                      <a:pt x="30" y="39"/>
                      <a:pt x="30" y="39"/>
                    </a:cubicBezTo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4"/>
                      <a:pt x="4" y="4"/>
                      <a:pt x="5" y="3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4" name="Freeform 825"/>
              <p:cNvSpPr>
                <a:spLocks noEditPoints="1"/>
              </p:cNvSpPr>
              <p:nvPr/>
            </p:nvSpPr>
            <p:spPr bwMode="auto">
              <a:xfrm>
                <a:off x="6129937" y="2350620"/>
                <a:ext cx="203618" cy="277662"/>
              </a:xfrm>
              <a:custGeom>
                <a:avLst/>
                <a:gdLst>
                  <a:gd name="T0" fmla="*/ 25 w 28"/>
                  <a:gd name="T1" fmla="*/ 31 h 38"/>
                  <a:gd name="T2" fmla="*/ 24 w 28"/>
                  <a:gd name="T3" fmla="*/ 34 h 38"/>
                  <a:gd name="T4" fmla="*/ 26 w 28"/>
                  <a:gd name="T5" fmla="*/ 38 h 38"/>
                  <a:gd name="T6" fmla="*/ 28 w 28"/>
                  <a:gd name="T7" fmla="*/ 35 h 38"/>
                  <a:gd name="T8" fmla="*/ 25 w 28"/>
                  <a:gd name="T9" fmla="*/ 31 h 38"/>
                  <a:gd name="T10" fmla="*/ 3 w 28"/>
                  <a:gd name="T11" fmla="*/ 0 h 38"/>
                  <a:gd name="T12" fmla="*/ 0 w 28"/>
                  <a:gd name="T13" fmla="*/ 0 h 38"/>
                  <a:gd name="T14" fmla="*/ 2 w 28"/>
                  <a:gd name="T15" fmla="*/ 4 h 38"/>
                  <a:gd name="T16" fmla="*/ 3 w 28"/>
                  <a:gd name="T17" fmla="*/ 4 h 38"/>
                  <a:gd name="T18" fmla="*/ 6 w 28"/>
                  <a:gd name="T19" fmla="*/ 4 h 38"/>
                  <a:gd name="T20" fmla="*/ 3 w 28"/>
                  <a:gd name="T21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38">
                    <a:moveTo>
                      <a:pt x="25" y="31"/>
                    </a:moveTo>
                    <a:cubicBezTo>
                      <a:pt x="24" y="32"/>
                      <a:pt x="24" y="33"/>
                      <a:pt x="24" y="34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7" y="37"/>
                      <a:pt x="27" y="36"/>
                      <a:pt x="28" y="35"/>
                    </a:cubicBezTo>
                    <a:cubicBezTo>
                      <a:pt x="25" y="31"/>
                      <a:pt x="25" y="31"/>
                      <a:pt x="25" y="31"/>
                    </a:cubicBezTo>
                    <a:moveTo>
                      <a:pt x="3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4"/>
                      <a:pt x="6" y="4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35" name="Freeform 826"/>
              <p:cNvSpPr/>
              <p:nvPr/>
            </p:nvSpPr>
            <p:spPr bwMode="auto">
              <a:xfrm>
                <a:off x="6281108" y="2393812"/>
                <a:ext cx="43192" cy="74043"/>
              </a:xfrm>
              <a:custGeom>
                <a:avLst/>
                <a:gdLst>
                  <a:gd name="T0" fmla="*/ 0 w 6"/>
                  <a:gd name="T1" fmla="*/ 0 h 10"/>
                  <a:gd name="T2" fmla="*/ 6 w 6"/>
                  <a:gd name="T3" fmla="*/ 10 h 10"/>
                  <a:gd name="T4" fmla="*/ 3 w 6"/>
                  <a:gd name="T5" fmla="*/ 4 h 10"/>
                  <a:gd name="T6" fmla="*/ 0 w 6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8"/>
                      <a:pt x="4" y="6"/>
                      <a:pt x="3" y="4"/>
                    </a:cubicBezTo>
                    <a:cubicBezTo>
                      <a:pt x="2" y="2"/>
                      <a:pt x="1" y="1"/>
                      <a:pt x="0" y="0"/>
                    </a:cubicBezTo>
                  </a:path>
                </a:pathLst>
              </a:custGeom>
              <a:grpFill/>
              <a:ln>
                <a:solidFill>
                  <a:schemeClr val="accent2"/>
                </a:solidFill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9" grpId="0"/>
      <p:bldP spid="230" grpId="0"/>
      <p:bldP spid="232" grpId="0"/>
      <p:bldP spid="245" grpId="0" animBg="1"/>
      <p:bldP spid="2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>
            <a:grpSpLocks noChangeAspect="1"/>
          </p:cNvGrpSpPr>
          <p:nvPr/>
        </p:nvGrpSpPr>
        <p:grpSpPr bwMode="auto">
          <a:xfrm>
            <a:off x="3611770" y="823036"/>
            <a:ext cx="1256110" cy="1243396"/>
            <a:chOff x="3036" y="837"/>
            <a:chExt cx="1055" cy="1044"/>
          </a:xfrm>
        </p:grpSpPr>
        <p:sp>
          <p:nvSpPr>
            <p:cNvPr id="9" name="AutoShape 53"/>
            <p:cNvSpPr>
              <a:spLocks noChangeAspect="1" noChangeArrowheads="1" noTextEdit="1"/>
            </p:cNvSpPr>
            <p:nvPr/>
          </p:nvSpPr>
          <p:spPr bwMode="auto">
            <a:xfrm>
              <a:off x="3036" y="837"/>
              <a:ext cx="1055" cy="1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5"/>
            <p:cNvSpPr/>
            <p:nvPr/>
          </p:nvSpPr>
          <p:spPr bwMode="auto">
            <a:xfrm>
              <a:off x="2996" y="785"/>
              <a:ext cx="1143" cy="1148"/>
            </a:xfrm>
            <a:custGeom>
              <a:avLst/>
              <a:gdLst>
                <a:gd name="T0" fmla="*/ 272 w 286"/>
                <a:gd name="T1" fmla="*/ 168 h 287"/>
                <a:gd name="T2" fmla="*/ 167 w 286"/>
                <a:gd name="T3" fmla="*/ 14 h 287"/>
                <a:gd name="T4" fmla="*/ 13 w 286"/>
                <a:gd name="T5" fmla="*/ 119 h 287"/>
                <a:gd name="T6" fmla="*/ 118 w 286"/>
                <a:gd name="T7" fmla="*/ 273 h 287"/>
                <a:gd name="T8" fmla="*/ 272 w 286"/>
                <a:gd name="T9" fmla="*/ 168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6" h="287">
                  <a:moveTo>
                    <a:pt x="272" y="168"/>
                  </a:moveTo>
                  <a:cubicBezTo>
                    <a:pt x="286" y="97"/>
                    <a:pt x="239" y="28"/>
                    <a:pt x="167" y="14"/>
                  </a:cubicBezTo>
                  <a:cubicBezTo>
                    <a:pt x="96" y="0"/>
                    <a:pt x="27" y="47"/>
                    <a:pt x="13" y="119"/>
                  </a:cubicBezTo>
                  <a:cubicBezTo>
                    <a:pt x="0" y="190"/>
                    <a:pt x="47" y="259"/>
                    <a:pt x="118" y="273"/>
                  </a:cubicBezTo>
                  <a:cubicBezTo>
                    <a:pt x="190" y="287"/>
                    <a:pt x="259" y="240"/>
                    <a:pt x="272" y="1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Freeform 15"/>
          <p:cNvSpPr/>
          <p:nvPr/>
        </p:nvSpPr>
        <p:spPr bwMode="auto">
          <a:xfrm>
            <a:off x="5356230" y="1672500"/>
            <a:ext cx="2910870" cy="1800089"/>
          </a:xfrm>
          <a:custGeom>
            <a:avLst/>
            <a:gdLst>
              <a:gd name="T0" fmla="*/ 334 w 769"/>
              <a:gd name="T1" fmla="*/ 0 h 474"/>
              <a:gd name="T2" fmla="*/ 172 w 769"/>
              <a:gd name="T3" fmla="*/ 123 h 474"/>
              <a:gd name="T4" fmla="*/ 49 w 769"/>
              <a:gd name="T5" fmla="*/ 265 h 474"/>
              <a:gd name="T6" fmla="*/ 0 w 769"/>
              <a:gd name="T7" fmla="*/ 359 h 474"/>
              <a:gd name="T8" fmla="*/ 116 w 769"/>
              <a:gd name="T9" fmla="*/ 474 h 474"/>
              <a:gd name="T10" fmla="*/ 653 w 769"/>
              <a:gd name="T11" fmla="*/ 474 h 474"/>
              <a:gd name="T12" fmla="*/ 769 w 769"/>
              <a:gd name="T13" fmla="*/ 359 h 474"/>
              <a:gd name="T14" fmla="*/ 670 w 769"/>
              <a:gd name="T15" fmla="*/ 244 h 474"/>
              <a:gd name="T16" fmla="*/ 672 w 769"/>
              <a:gd name="T17" fmla="*/ 222 h 474"/>
              <a:gd name="T18" fmla="*/ 560 w 769"/>
              <a:gd name="T19" fmla="*/ 109 h 474"/>
              <a:gd name="T20" fmla="*/ 498 w 769"/>
              <a:gd name="T21" fmla="*/ 128 h 474"/>
              <a:gd name="T22" fmla="*/ 334 w 769"/>
              <a:gd name="T23" fmla="*/ 0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69" h="474">
                <a:moveTo>
                  <a:pt x="334" y="0"/>
                </a:moveTo>
                <a:cubicBezTo>
                  <a:pt x="257" y="0"/>
                  <a:pt x="192" y="52"/>
                  <a:pt x="172" y="123"/>
                </a:cubicBezTo>
                <a:cubicBezTo>
                  <a:pt x="103" y="133"/>
                  <a:pt x="49" y="193"/>
                  <a:pt x="49" y="265"/>
                </a:cubicBezTo>
                <a:cubicBezTo>
                  <a:pt x="19" y="286"/>
                  <a:pt x="0" y="320"/>
                  <a:pt x="0" y="359"/>
                </a:cubicBezTo>
                <a:cubicBezTo>
                  <a:pt x="0" y="422"/>
                  <a:pt x="52" y="474"/>
                  <a:pt x="116" y="474"/>
                </a:cubicBezTo>
                <a:cubicBezTo>
                  <a:pt x="653" y="474"/>
                  <a:pt x="653" y="474"/>
                  <a:pt x="653" y="474"/>
                </a:cubicBezTo>
                <a:cubicBezTo>
                  <a:pt x="717" y="474"/>
                  <a:pt x="769" y="422"/>
                  <a:pt x="769" y="359"/>
                </a:cubicBezTo>
                <a:cubicBezTo>
                  <a:pt x="769" y="300"/>
                  <a:pt x="726" y="252"/>
                  <a:pt x="670" y="244"/>
                </a:cubicBezTo>
                <a:cubicBezTo>
                  <a:pt x="671" y="237"/>
                  <a:pt x="672" y="229"/>
                  <a:pt x="672" y="222"/>
                </a:cubicBezTo>
                <a:cubicBezTo>
                  <a:pt x="672" y="159"/>
                  <a:pt x="622" y="109"/>
                  <a:pt x="560" y="109"/>
                </a:cubicBezTo>
                <a:cubicBezTo>
                  <a:pt x="537" y="109"/>
                  <a:pt x="516" y="116"/>
                  <a:pt x="498" y="128"/>
                </a:cubicBezTo>
                <a:cubicBezTo>
                  <a:pt x="479" y="55"/>
                  <a:pt x="413" y="0"/>
                  <a:pt x="334" y="0"/>
                </a:cubicBezTo>
              </a:path>
            </a:pathLst>
          </a:custGeom>
          <a:solidFill>
            <a:schemeClr val="accent3">
              <a:lumMod val="60000"/>
              <a:lumOff val="40000"/>
              <a:alpha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5356230" y="1146133"/>
            <a:ext cx="449546" cy="44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5"/>
          <p:cNvSpPr/>
          <p:nvPr/>
        </p:nvSpPr>
        <p:spPr bwMode="auto">
          <a:xfrm>
            <a:off x="5337019" y="1123073"/>
            <a:ext cx="497574" cy="491962"/>
          </a:xfrm>
          <a:custGeom>
            <a:avLst/>
            <a:gdLst>
              <a:gd name="T0" fmla="*/ 101 w 106"/>
              <a:gd name="T1" fmla="*/ 62 h 105"/>
              <a:gd name="T2" fmla="*/ 62 w 106"/>
              <a:gd name="T3" fmla="*/ 5 h 105"/>
              <a:gd name="T4" fmla="*/ 5 w 106"/>
              <a:gd name="T5" fmla="*/ 44 h 105"/>
              <a:gd name="T6" fmla="*/ 44 w 106"/>
              <a:gd name="T7" fmla="*/ 100 h 105"/>
              <a:gd name="T8" fmla="*/ 101 w 106"/>
              <a:gd name="T9" fmla="*/ 6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05">
                <a:moveTo>
                  <a:pt x="101" y="62"/>
                </a:moveTo>
                <a:cubicBezTo>
                  <a:pt x="106" y="36"/>
                  <a:pt x="88" y="10"/>
                  <a:pt x="62" y="5"/>
                </a:cubicBezTo>
                <a:cubicBezTo>
                  <a:pt x="36" y="0"/>
                  <a:pt x="10" y="17"/>
                  <a:pt x="5" y="44"/>
                </a:cubicBezTo>
                <a:cubicBezTo>
                  <a:pt x="0" y="70"/>
                  <a:pt x="17" y="95"/>
                  <a:pt x="44" y="100"/>
                </a:cubicBezTo>
                <a:cubicBezTo>
                  <a:pt x="70" y="105"/>
                  <a:pt x="96" y="88"/>
                  <a:pt x="101" y="6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0"/>
          <p:cNvSpPr>
            <a:spLocks noChangeAspect="1"/>
          </p:cNvSpPr>
          <p:nvPr/>
        </p:nvSpPr>
        <p:spPr bwMode="auto">
          <a:xfrm>
            <a:off x="6188415" y="2436771"/>
            <a:ext cx="1208313" cy="743807"/>
          </a:xfrm>
          <a:custGeom>
            <a:avLst/>
            <a:gdLst>
              <a:gd name="T0" fmla="*/ 170 w 301"/>
              <a:gd name="T1" fmla="*/ 0 h 185"/>
              <a:gd name="T2" fmla="*/ 106 w 301"/>
              <a:gd name="T3" fmla="*/ 49 h 185"/>
              <a:gd name="T4" fmla="*/ 82 w 301"/>
              <a:gd name="T5" fmla="*/ 42 h 185"/>
              <a:gd name="T6" fmla="*/ 38 w 301"/>
              <a:gd name="T7" fmla="*/ 86 h 185"/>
              <a:gd name="T8" fmla="*/ 39 w 301"/>
              <a:gd name="T9" fmla="*/ 95 h 185"/>
              <a:gd name="T10" fmla="*/ 0 w 301"/>
              <a:gd name="T11" fmla="*/ 140 h 185"/>
              <a:gd name="T12" fmla="*/ 46 w 301"/>
              <a:gd name="T13" fmla="*/ 185 h 185"/>
              <a:gd name="T14" fmla="*/ 256 w 301"/>
              <a:gd name="T15" fmla="*/ 185 h 185"/>
              <a:gd name="T16" fmla="*/ 301 w 301"/>
              <a:gd name="T17" fmla="*/ 140 h 185"/>
              <a:gd name="T18" fmla="*/ 282 w 301"/>
              <a:gd name="T19" fmla="*/ 103 h 185"/>
              <a:gd name="T20" fmla="*/ 234 w 301"/>
              <a:gd name="T21" fmla="*/ 48 h 185"/>
              <a:gd name="T22" fmla="*/ 170 w 301"/>
              <a:gd name="T23" fmla="*/ 0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1" h="185">
                <a:moveTo>
                  <a:pt x="170" y="0"/>
                </a:moveTo>
                <a:cubicBezTo>
                  <a:pt x="140" y="0"/>
                  <a:pt x="114" y="21"/>
                  <a:pt x="106" y="49"/>
                </a:cubicBezTo>
                <a:cubicBezTo>
                  <a:pt x="99" y="45"/>
                  <a:pt x="91" y="42"/>
                  <a:pt x="82" y="42"/>
                </a:cubicBezTo>
                <a:cubicBezTo>
                  <a:pt x="58" y="42"/>
                  <a:pt x="38" y="62"/>
                  <a:pt x="38" y="86"/>
                </a:cubicBezTo>
                <a:cubicBezTo>
                  <a:pt x="38" y="89"/>
                  <a:pt x="38" y="92"/>
                  <a:pt x="39" y="95"/>
                </a:cubicBezTo>
                <a:cubicBezTo>
                  <a:pt x="17" y="98"/>
                  <a:pt x="0" y="117"/>
                  <a:pt x="0" y="140"/>
                </a:cubicBezTo>
                <a:cubicBezTo>
                  <a:pt x="0" y="165"/>
                  <a:pt x="21" y="185"/>
                  <a:pt x="46" y="185"/>
                </a:cubicBezTo>
                <a:cubicBezTo>
                  <a:pt x="256" y="185"/>
                  <a:pt x="256" y="185"/>
                  <a:pt x="256" y="185"/>
                </a:cubicBezTo>
                <a:cubicBezTo>
                  <a:pt x="281" y="185"/>
                  <a:pt x="301" y="165"/>
                  <a:pt x="301" y="140"/>
                </a:cubicBezTo>
                <a:cubicBezTo>
                  <a:pt x="301" y="125"/>
                  <a:pt x="294" y="111"/>
                  <a:pt x="282" y="103"/>
                </a:cubicBezTo>
                <a:cubicBezTo>
                  <a:pt x="282" y="75"/>
                  <a:pt x="261" y="52"/>
                  <a:pt x="234" y="48"/>
                </a:cubicBezTo>
                <a:cubicBezTo>
                  <a:pt x="226" y="20"/>
                  <a:pt x="201" y="0"/>
                  <a:pt x="170" y="0"/>
                </a:cubicBez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1"/>
          <p:cNvSpPr>
            <a:spLocks noChangeAspect="1" noEditPoints="1"/>
          </p:cNvSpPr>
          <p:nvPr/>
        </p:nvSpPr>
        <p:spPr bwMode="auto">
          <a:xfrm>
            <a:off x="6036837" y="2324198"/>
            <a:ext cx="1469560" cy="913928"/>
          </a:xfrm>
          <a:custGeom>
            <a:avLst/>
            <a:gdLst>
              <a:gd name="T0" fmla="*/ 132 w 369"/>
              <a:gd name="T1" fmla="*/ 65 h 229"/>
              <a:gd name="T2" fmla="*/ 133 w 369"/>
              <a:gd name="T3" fmla="*/ 62 h 229"/>
              <a:gd name="T4" fmla="*/ 209 w 369"/>
              <a:gd name="T5" fmla="*/ 4 h 229"/>
              <a:gd name="T6" fmla="*/ 209 w 369"/>
              <a:gd name="T7" fmla="*/ 4 h 229"/>
              <a:gd name="T8" fmla="*/ 284 w 369"/>
              <a:gd name="T9" fmla="*/ 60 h 229"/>
              <a:gd name="T10" fmla="*/ 284 w 369"/>
              <a:gd name="T11" fmla="*/ 62 h 229"/>
              <a:gd name="T12" fmla="*/ 286 w 369"/>
              <a:gd name="T13" fmla="*/ 62 h 229"/>
              <a:gd name="T14" fmla="*/ 342 w 369"/>
              <a:gd name="T15" fmla="*/ 127 h 229"/>
              <a:gd name="T16" fmla="*/ 342 w 369"/>
              <a:gd name="T17" fmla="*/ 128 h 229"/>
              <a:gd name="T18" fmla="*/ 343 w 369"/>
              <a:gd name="T19" fmla="*/ 129 h 229"/>
              <a:gd name="T20" fmla="*/ 365 w 369"/>
              <a:gd name="T21" fmla="*/ 172 h 229"/>
              <a:gd name="T22" fmla="*/ 350 w 369"/>
              <a:gd name="T23" fmla="*/ 209 h 229"/>
              <a:gd name="T24" fmla="*/ 312 w 369"/>
              <a:gd name="T25" fmla="*/ 225 h 229"/>
              <a:gd name="T26" fmla="*/ 57 w 369"/>
              <a:gd name="T27" fmla="*/ 225 h 229"/>
              <a:gd name="T28" fmla="*/ 20 w 369"/>
              <a:gd name="T29" fmla="*/ 209 h 229"/>
              <a:gd name="T30" fmla="*/ 4 w 369"/>
              <a:gd name="T31" fmla="*/ 172 h 229"/>
              <a:gd name="T32" fmla="*/ 50 w 369"/>
              <a:gd name="T33" fmla="*/ 119 h 229"/>
              <a:gd name="T34" fmla="*/ 52 w 369"/>
              <a:gd name="T35" fmla="*/ 119 h 229"/>
              <a:gd name="T36" fmla="*/ 51 w 369"/>
              <a:gd name="T37" fmla="*/ 117 h 229"/>
              <a:gd name="T38" fmla="*/ 50 w 369"/>
              <a:gd name="T39" fmla="*/ 107 h 229"/>
              <a:gd name="T40" fmla="*/ 65 w 369"/>
              <a:gd name="T41" fmla="*/ 70 h 229"/>
              <a:gd name="T42" fmla="*/ 102 w 369"/>
              <a:gd name="T43" fmla="*/ 55 h 229"/>
              <a:gd name="T44" fmla="*/ 130 w 369"/>
              <a:gd name="T45" fmla="*/ 64 h 229"/>
              <a:gd name="T46" fmla="*/ 132 w 369"/>
              <a:gd name="T47" fmla="*/ 65 h 229"/>
              <a:gd name="T48" fmla="*/ 209 w 369"/>
              <a:gd name="T49" fmla="*/ 0 h 229"/>
              <a:gd name="T50" fmla="*/ 130 w 369"/>
              <a:gd name="T51" fmla="*/ 59 h 229"/>
              <a:gd name="T52" fmla="*/ 102 w 369"/>
              <a:gd name="T53" fmla="*/ 51 h 229"/>
              <a:gd name="T54" fmla="*/ 102 w 369"/>
              <a:gd name="T55" fmla="*/ 51 h 229"/>
              <a:gd name="T56" fmla="*/ 46 w 369"/>
              <a:gd name="T57" fmla="*/ 107 h 229"/>
              <a:gd name="T58" fmla="*/ 47 w 369"/>
              <a:gd name="T59" fmla="*/ 116 h 229"/>
              <a:gd name="T60" fmla="*/ 0 w 369"/>
              <a:gd name="T61" fmla="*/ 172 h 229"/>
              <a:gd name="T62" fmla="*/ 57 w 369"/>
              <a:gd name="T63" fmla="*/ 229 h 229"/>
              <a:gd name="T64" fmla="*/ 312 w 369"/>
              <a:gd name="T65" fmla="*/ 229 h 229"/>
              <a:gd name="T66" fmla="*/ 369 w 369"/>
              <a:gd name="T67" fmla="*/ 172 h 229"/>
              <a:gd name="T68" fmla="*/ 346 w 369"/>
              <a:gd name="T69" fmla="*/ 126 h 229"/>
              <a:gd name="T70" fmla="*/ 287 w 369"/>
              <a:gd name="T71" fmla="*/ 58 h 229"/>
              <a:gd name="T72" fmla="*/ 209 w 369"/>
              <a:gd name="T73" fmla="*/ 0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69" h="229">
                <a:moveTo>
                  <a:pt x="132" y="65"/>
                </a:moveTo>
                <a:cubicBezTo>
                  <a:pt x="133" y="62"/>
                  <a:pt x="133" y="62"/>
                  <a:pt x="133" y="62"/>
                </a:cubicBezTo>
                <a:cubicBezTo>
                  <a:pt x="142" y="29"/>
                  <a:pt x="172" y="4"/>
                  <a:pt x="209" y="4"/>
                </a:cubicBezTo>
                <a:cubicBezTo>
                  <a:pt x="209" y="4"/>
                  <a:pt x="209" y="4"/>
                  <a:pt x="209" y="4"/>
                </a:cubicBezTo>
                <a:cubicBezTo>
                  <a:pt x="244" y="4"/>
                  <a:pt x="275" y="28"/>
                  <a:pt x="284" y="60"/>
                </a:cubicBezTo>
                <a:cubicBezTo>
                  <a:pt x="284" y="62"/>
                  <a:pt x="284" y="62"/>
                  <a:pt x="284" y="62"/>
                </a:cubicBezTo>
                <a:cubicBezTo>
                  <a:pt x="286" y="62"/>
                  <a:pt x="286" y="62"/>
                  <a:pt x="286" y="62"/>
                </a:cubicBezTo>
                <a:cubicBezTo>
                  <a:pt x="317" y="67"/>
                  <a:pt x="342" y="94"/>
                  <a:pt x="342" y="127"/>
                </a:cubicBezTo>
                <a:cubicBezTo>
                  <a:pt x="342" y="128"/>
                  <a:pt x="342" y="128"/>
                  <a:pt x="342" y="128"/>
                </a:cubicBezTo>
                <a:cubicBezTo>
                  <a:pt x="343" y="129"/>
                  <a:pt x="343" y="129"/>
                  <a:pt x="343" y="129"/>
                </a:cubicBezTo>
                <a:cubicBezTo>
                  <a:pt x="357" y="138"/>
                  <a:pt x="365" y="154"/>
                  <a:pt x="365" y="172"/>
                </a:cubicBezTo>
                <a:cubicBezTo>
                  <a:pt x="365" y="186"/>
                  <a:pt x="359" y="199"/>
                  <a:pt x="350" y="209"/>
                </a:cubicBezTo>
                <a:cubicBezTo>
                  <a:pt x="340" y="219"/>
                  <a:pt x="327" y="225"/>
                  <a:pt x="312" y="225"/>
                </a:cubicBezTo>
                <a:cubicBezTo>
                  <a:pt x="57" y="225"/>
                  <a:pt x="57" y="225"/>
                  <a:pt x="57" y="225"/>
                </a:cubicBezTo>
                <a:cubicBezTo>
                  <a:pt x="43" y="225"/>
                  <a:pt x="30" y="219"/>
                  <a:pt x="20" y="209"/>
                </a:cubicBezTo>
                <a:cubicBezTo>
                  <a:pt x="10" y="199"/>
                  <a:pt x="4" y="186"/>
                  <a:pt x="4" y="172"/>
                </a:cubicBezTo>
                <a:cubicBezTo>
                  <a:pt x="4" y="145"/>
                  <a:pt x="24" y="123"/>
                  <a:pt x="50" y="119"/>
                </a:cubicBezTo>
                <a:cubicBezTo>
                  <a:pt x="52" y="119"/>
                  <a:pt x="52" y="119"/>
                  <a:pt x="52" y="119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4"/>
                  <a:pt x="50" y="110"/>
                  <a:pt x="50" y="107"/>
                </a:cubicBezTo>
                <a:cubicBezTo>
                  <a:pt x="50" y="92"/>
                  <a:pt x="56" y="80"/>
                  <a:pt x="65" y="70"/>
                </a:cubicBezTo>
                <a:cubicBezTo>
                  <a:pt x="75" y="61"/>
                  <a:pt x="88" y="55"/>
                  <a:pt x="102" y="55"/>
                </a:cubicBezTo>
                <a:cubicBezTo>
                  <a:pt x="112" y="55"/>
                  <a:pt x="122" y="58"/>
                  <a:pt x="130" y="64"/>
                </a:cubicBezTo>
                <a:cubicBezTo>
                  <a:pt x="132" y="65"/>
                  <a:pt x="132" y="65"/>
                  <a:pt x="132" y="65"/>
                </a:cubicBezTo>
                <a:moveTo>
                  <a:pt x="209" y="0"/>
                </a:moveTo>
                <a:cubicBezTo>
                  <a:pt x="171" y="0"/>
                  <a:pt x="140" y="25"/>
                  <a:pt x="130" y="59"/>
                </a:cubicBezTo>
                <a:cubicBezTo>
                  <a:pt x="122" y="54"/>
                  <a:pt x="112" y="51"/>
                  <a:pt x="102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71" y="51"/>
                  <a:pt x="46" y="76"/>
                  <a:pt x="46" y="107"/>
                </a:cubicBezTo>
                <a:cubicBezTo>
                  <a:pt x="46" y="110"/>
                  <a:pt x="47" y="113"/>
                  <a:pt x="47" y="116"/>
                </a:cubicBezTo>
                <a:cubicBezTo>
                  <a:pt x="21" y="121"/>
                  <a:pt x="0" y="144"/>
                  <a:pt x="0" y="172"/>
                </a:cubicBezTo>
                <a:cubicBezTo>
                  <a:pt x="0" y="203"/>
                  <a:pt x="26" y="229"/>
                  <a:pt x="57" y="229"/>
                </a:cubicBezTo>
                <a:cubicBezTo>
                  <a:pt x="312" y="229"/>
                  <a:pt x="312" y="229"/>
                  <a:pt x="312" y="229"/>
                </a:cubicBezTo>
                <a:cubicBezTo>
                  <a:pt x="344" y="229"/>
                  <a:pt x="369" y="203"/>
                  <a:pt x="369" y="172"/>
                </a:cubicBezTo>
                <a:cubicBezTo>
                  <a:pt x="369" y="153"/>
                  <a:pt x="360" y="136"/>
                  <a:pt x="346" y="126"/>
                </a:cubicBezTo>
                <a:cubicBezTo>
                  <a:pt x="346" y="92"/>
                  <a:pt x="320" y="64"/>
                  <a:pt x="287" y="58"/>
                </a:cubicBezTo>
                <a:cubicBezTo>
                  <a:pt x="277" y="24"/>
                  <a:pt x="246" y="0"/>
                  <a:pt x="209" y="0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7" name="AutoShape 17"/>
          <p:cNvSpPr>
            <a:spLocks noChangeAspect="1" noChangeArrowheads="1" noTextEdit="1"/>
          </p:cNvSpPr>
          <p:nvPr/>
        </p:nvSpPr>
        <p:spPr bwMode="auto">
          <a:xfrm>
            <a:off x="4837804" y="1284904"/>
            <a:ext cx="1803797" cy="111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8" name="Freeform 19"/>
          <p:cNvSpPr>
            <a:spLocks noChangeAspect="1"/>
          </p:cNvSpPr>
          <p:nvPr/>
        </p:nvSpPr>
        <p:spPr bwMode="auto">
          <a:xfrm>
            <a:off x="4837804" y="1280140"/>
            <a:ext cx="1900943" cy="1179827"/>
          </a:xfrm>
          <a:custGeom>
            <a:avLst/>
            <a:gdLst>
              <a:gd name="T0" fmla="*/ 168 w 387"/>
              <a:gd name="T1" fmla="*/ 0 h 239"/>
              <a:gd name="T2" fmla="*/ 87 w 387"/>
              <a:gd name="T3" fmla="*/ 62 h 239"/>
              <a:gd name="T4" fmla="*/ 24 w 387"/>
              <a:gd name="T5" fmla="*/ 134 h 239"/>
              <a:gd name="T6" fmla="*/ 0 w 387"/>
              <a:gd name="T7" fmla="*/ 181 h 239"/>
              <a:gd name="T8" fmla="*/ 58 w 387"/>
              <a:gd name="T9" fmla="*/ 239 h 239"/>
              <a:gd name="T10" fmla="*/ 329 w 387"/>
              <a:gd name="T11" fmla="*/ 239 h 239"/>
              <a:gd name="T12" fmla="*/ 387 w 387"/>
              <a:gd name="T13" fmla="*/ 181 h 239"/>
              <a:gd name="T14" fmla="*/ 337 w 387"/>
              <a:gd name="T15" fmla="*/ 123 h 239"/>
              <a:gd name="T16" fmla="*/ 339 w 387"/>
              <a:gd name="T17" fmla="*/ 112 h 239"/>
              <a:gd name="T18" fmla="*/ 282 w 387"/>
              <a:gd name="T19" fmla="*/ 55 h 239"/>
              <a:gd name="T20" fmla="*/ 251 w 387"/>
              <a:gd name="T21" fmla="*/ 64 h 239"/>
              <a:gd name="T22" fmla="*/ 168 w 387"/>
              <a:gd name="T2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87" h="239">
                <a:moveTo>
                  <a:pt x="168" y="0"/>
                </a:moveTo>
                <a:cubicBezTo>
                  <a:pt x="129" y="0"/>
                  <a:pt x="97" y="27"/>
                  <a:pt x="87" y="62"/>
                </a:cubicBezTo>
                <a:cubicBezTo>
                  <a:pt x="52" y="67"/>
                  <a:pt x="25" y="97"/>
                  <a:pt x="24" y="134"/>
                </a:cubicBezTo>
                <a:cubicBezTo>
                  <a:pt x="10" y="144"/>
                  <a:pt x="0" y="161"/>
                  <a:pt x="0" y="181"/>
                </a:cubicBezTo>
                <a:cubicBezTo>
                  <a:pt x="0" y="213"/>
                  <a:pt x="26" y="239"/>
                  <a:pt x="58" y="239"/>
                </a:cubicBezTo>
                <a:cubicBezTo>
                  <a:pt x="329" y="239"/>
                  <a:pt x="329" y="239"/>
                  <a:pt x="329" y="239"/>
                </a:cubicBezTo>
                <a:cubicBezTo>
                  <a:pt x="361" y="239"/>
                  <a:pt x="387" y="213"/>
                  <a:pt x="387" y="181"/>
                </a:cubicBezTo>
                <a:cubicBezTo>
                  <a:pt x="387" y="152"/>
                  <a:pt x="366" y="127"/>
                  <a:pt x="337" y="123"/>
                </a:cubicBezTo>
                <a:cubicBezTo>
                  <a:pt x="338" y="120"/>
                  <a:pt x="339" y="116"/>
                  <a:pt x="339" y="112"/>
                </a:cubicBezTo>
                <a:cubicBezTo>
                  <a:pt x="339" y="81"/>
                  <a:pt x="313" y="55"/>
                  <a:pt x="282" y="55"/>
                </a:cubicBezTo>
                <a:cubicBezTo>
                  <a:pt x="270" y="55"/>
                  <a:pt x="260" y="59"/>
                  <a:pt x="251" y="64"/>
                </a:cubicBezTo>
                <a:cubicBezTo>
                  <a:pt x="241" y="28"/>
                  <a:pt x="208" y="0"/>
                  <a:pt x="168" y="0"/>
                </a:cubicBezTo>
              </a:path>
            </a:pathLst>
          </a:custGeom>
          <a:solidFill>
            <a:schemeClr val="bg2">
              <a:alpha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9" name="AutoShape 25"/>
          <p:cNvSpPr>
            <a:spLocks noChangeAspect="1" noChangeArrowheads="1" noTextEdit="1"/>
          </p:cNvSpPr>
          <p:nvPr/>
        </p:nvSpPr>
        <p:spPr bwMode="auto">
          <a:xfrm>
            <a:off x="1459934" y="796891"/>
            <a:ext cx="2071017" cy="118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7"/>
          <p:cNvSpPr>
            <a:spLocks noChangeAspect="1"/>
          </p:cNvSpPr>
          <p:nvPr/>
        </p:nvSpPr>
        <p:spPr bwMode="auto">
          <a:xfrm>
            <a:off x="1647433" y="818993"/>
            <a:ext cx="2061036" cy="1175602"/>
          </a:xfrm>
          <a:custGeom>
            <a:avLst/>
            <a:gdLst>
              <a:gd name="T0" fmla="*/ 49 w 346"/>
              <a:gd name="T1" fmla="*/ 92 h 196"/>
              <a:gd name="T2" fmla="*/ 46 w 346"/>
              <a:gd name="T3" fmla="*/ 71 h 196"/>
              <a:gd name="T4" fmla="*/ 116 w 346"/>
              <a:gd name="T5" fmla="*/ 0 h 196"/>
              <a:gd name="T6" fmla="*/ 180 w 346"/>
              <a:gd name="T7" fmla="*/ 41 h 196"/>
              <a:gd name="T8" fmla="*/ 223 w 346"/>
              <a:gd name="T9" fmla="*/ 22 h 196"/>
              <a:gd name="T10" fmla="*/ 283 w 346"/>
              <a:gd name="T11" fmla="*/ 82 h 196"/>
              <a:gd name="T12" fmla="*/ 282 w 346"/>
              <a:gd name="T13" fmla="*/ 91 h 196"/>
              <a:gd name="T14" fmla="*/ 294 w 346"/>
              <a:gd name="T15" fmla="*/ 91 h 196"/>
              <a:gd name="T16" fmla="*/ 346 w 346"/>
              <a:gd name="T17" fmla="*/ 144 h 196"/>
              <a:gd name="T18" fmla="*/ 294 w 346"/>
              <a:gd name="T19" fmla="*/ 196 h 196"/>
              <a:gd name="T20" fmla="*/ 52 w 346"/>
              <a:gd name="T21" fmla="*/ 196 h 196"/>
              <a:gd name="T22" fmla="*/ 0 w 346"/>
              <a:gd name="T23" fmla="*/ 144 h 196"/>
              <a:gd name="T24" fmla="*/ 49 w 346"/>
              <a:gd name="T25" fmla="*/ 9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6" h="196">
                <a:moveTo>
                  <a:pt x="49" y="92"/>
                </a:moveTo>
                <a:cubicBezTo>
                  <a:pt x="47" y="85"/>
                  <a:pt x="46" y="78"/>
                  <a:pt x="46" y="71"/>
                </a:cubicBezTo>
                <a:cubicBezTo>
                  <a:pt x="46" y="32"/>
                  <a:pt x="77" y="0"/>
                  <a:pt x="116" y="0"/>
                </a:cubicBezTo>
                <a:cubicBezTo>
                  <a:pt x="144" y="0"/>
                  <a:pt x="169" y="17"/>
                  <a:pt x="180" y="41"/>
                </a:cubicBezTo>
                <a:cubicBezTo>
                  <a:pt x="191" y="29"/>
                  <a:pt x="206" y="22"/>
                  <a:pt x="223" y="22"/>
                </a:cubicBezTo>
                <a:cubicBezTo>
                  <a:pt x="256" y="22"/>
                  <a:pt x="283" y="49"/>
                  <a:pt x="283" y="82"/>
                </a:cubicBezTo>
                <a:cubicBezTo>
                  <a:pt x="283" y="85"/>
                  <a:pt x="283" y="88"/>
                  <a:pt x="282" y="91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323" y="91"/>
                  <a:pt x="346" y="115"/>
                  <a:pt x="346" y="144"/>
                </a:cubicBezTo>
                <a:cubicBezTo>
                  <a:pt x="346" y="172"/>
                  <a:pt x="323" y="196"/>
                  <a:pt x="294" y="196"/>
                </a:cubicBezTo>
                <a:cubicBezTo>
                  <a:pt x="52" y="196"/>
                  <a:pt x="52" y="196"/>
                  <a:pt x="52" y="196"/>
                </a:cubicBezTo>
                <a:cubicBezTo>
                  <a:pt x="24" y="196"/>
                  <a:pt x="0" y="172"/>
                  <a:pt x="0" y="144"/>
                </a:cubicBezTo>
                <a:cubicBezTo>
                  <a:pt x="0" y="116"/>
                  <a:pt x="22" y="94"/>
                  <a:pt x="49" y="9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3"/>
          <p:cNvSpPr>
            <a:spLocks noChangeAspect="1"/>
          </p:cNvSpPr>
          <p:nvPr/>
        </p:nvSpPr>
        <p:spPr bwMode="auto">
          <a:xfrm>
            <a:off x="1051413" y="1075643"/>
            <a:ext cx="2409550" cy="1366031"/>
          </a:xfrm>
          <a:custGeom>
            <a:avLst/>
            <a:gdLst>
              <a:gd name="T0" fmla="*/ 72 w 514"/>
              <a:gd name="T1" fmla="*/ 136 h 290"/>
              <a:gd name="T2" fmla="*/ 67 w 514"/>
              <a:gd name="T3" fmla="*/ 105 h 290"/>
              <a:gd name="T4" fmla="*/ 172 w 514"/>
              <a:gd name="T5" fmla="*/ 0 h 290"/>
              <a:gd name="T6" fmla="*/ 266 w 514"/>
              <a:gd name="T7" fmla="*/ 60 h 290"/>
              <a:gd name="T8" fmla="*/ 331 w 514"/>
              <a:gd name="T9" fmla="*/ 33 h 290"/>
              <a:gd name="T10" fmla="*/ 419 w 514"/>
              <a:gd name="T11" fmla="*/ 121 h 290"/>
              <a:gd name="T12" fmla="*/ 418 w 514"/>
              <a:gd name="T13" fmla="*/ 135 h 290"/>
              <a:gd name="T14" fmla="*/ 436 w 514"/>
              <a:gd name="T15" fmla="*/ 135 h 290"/>
              <a:gd name="T16" fmla="*/ 514 w 514"/>
              <a:gd name="T17" fmla="*/ 213 h 290"/>
              <a:gd name="T18" fmla="*/ 436 w 514"/>
              <a:gd name="T19" fmla="*/ 290 h 290"/>
              <a:gd name="T20" fmla="*/ 77 w 514"/>
              <a:gd name="T21" fmla="*/ 290 h 290"/>
              <a:gd name="T22" fmla="*/ 0 w 514"/>
              <a:gd name="T23" fmla="*/ 213 h 290"/>
              <a:gd name="T24" fmla="*/ 72 w 514"/>
              <a:gd name="T25" fmla="*/ 136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14" h="290">
                <a:moveTo>
                  <a:pt x="72" y="136"/>
                </a:moveTo>
                <a:cubicBezTo>
                  <a:pt x="69" y="126"/>
                  <a:pt x="67" y="116"/>
                  <a:pt x="67" y="105"/>
                </a:cubicBezTo>
                <a:cubicBezTo>
                  <a:pt x="67" y="47"/>
                  <a:pt x="114" y="0"/>
                  <a:pt x="172" y="0"/>
                </a:cubicBezTo>
                <a:cubicBezTo>
                  <a:pt x="214" y="0"/>
                  <a:pt x="250" y="25"/>
                  <a:pt x="266" y="60"/>
                </a:cubicBezTo>
                <a:cubicBezTo>
                  <a:pt x="283" y="43"/>
                  <a:pt x="305" y="33"/>
                  <a:pt x="331" y="33"/>
                </a:cubicBezTo>
                <a:cubicBezTo>
                  <a:pt x="380" y="33"/>
                  <a:pt x="419" y="72"/>
                  <a:pt x="419" y="121"/>
                </a:cubicBezTo>
                <a:cubicBezTo>
                  <a:pt x="419" y="126"/>
                  <a:pt x="419" y="131"/>
                  <a:pt x="418" y="135"/>
                </a:cubicBezTo>
                <a:cubicBezTo>
                  <a:pt x="436" y="135"/>
                  <a:pt x="436" y="135"/>
                  <a:pt x="436" y="135"/>
                </a:cubicBezTo>
                <a:cubicBezTo>
                  <a:pt x="479" y="135"/>
                  <a:pt x="514" y="170"/>
                  <a:pt x="514" y="213"/>
                </a:cubicBezTo>
                <a:cubicBezTo>
                  <a:pt x="514" y="256"/>
                  <a:pt x="479" y="290"/>
                  <a:pt x="436" y="290"/>
                </a:cubicBezTo>
                <a:cubicBezTo>
                  <a:pt x="77" y="290"/>
                  <a:pt x="77" y="290"/>
                  <a:pt x="77" y="290"/>
                </a:cubicBezTo>
                <a:cubicBezTo>
                  <a:pt x="34" y="290"/>
                  <a:pt x="0" y="256"/>
                  <a:pt x="0" y="213"/>
                </a:cubicBezTo>
                <a:cubicBezTo>
                  <a:pt x="0" y="172"/>
                  <a:pt x="31" y="139"/>
                  <a:pt x="72" y="136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3" name="Group 34"/>
          <p:cNvGrpSpPr>
            <a:grpSpLocks noChangeAspect="1"/>
          </p:cNvGrpSpPr>
          <p:nvPr/>
        </p:nvGrpSpPr>
        <p:grpSpPr bwMode="auto">
          <a:xfrm>
            <a:off x="6541727" y="422340"/>
            <a:ext cx="1621631" cy="2402232"/>
            <a:chOff x="5442" y="324"/>
            <a:chExt cx="1362" cy="2017"/>
          </a:xfrm>
        </p:grpSpPr>
        <p:sp>
          <p:nvSpPr>
            <p:cNvPr id="23" name="AutoShape 33"/>
            <p:cNvSpPr>
              <a:spLocks noChangeAspect="1" noChangeArrowheads="1" noTextEdit="1"/>
            </p:cNvSpPr>
            <p:nvPr/>
          </p:nvSpPr>
          <p:spPr bwMode="auto">
            <a:xfrm>
              <a:off x="5442" y="324"/>
              <a:ext cx="1362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35"/>
            <p:cNvSpPr/>
            <p:nvPr/>
          </p:nvSpPr>
          <p:spPr bwMode="auto">
            <a:xfrm>
              <a:off x="5350" y="405"/>
              <a:ext cx="777" cy="1469"/>
            </a:xfrm>
            <a:custGeom>
              <a:avLst/>
              <a:gdLst>
                <a:gd name="T0" fmla="*/ 111 w 219"/>
                <a:gd name="T1" fmla="*/ 0 h 415"/>
                <a:gd name="T2" fmla="*/ 33 w 219"/>
                <a:gd name="T3" fmla="*/ 183 h 415"/>
                <a:gd name="T4" fmla="*/ 219 w 219"/>
                <a:gd name="T5" fmla="*/ 415 h 415"/>
                <a:gd name="T6" fmla="*/ 111 w 219"/>
                <a:gd name="T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415">
                  <a:moveTo>
                    <a:pt x="111" y="0"/>
                  </a:moveTo>
                  <a:cubicBezTo>
                    <a:pt x="111" y="0"/>
                    <a:pt x="0" y="36"/>
                    <a:pt x="33" y="183"/>
                  </a:cubicBezTo>
                  <a:cubicBezTo>
                    <a:pt x="65" y="329"/>
                    <a:pt x="219" y="415"/>
                    <a:pt x="219" y="415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36"/>
            <p:cNvSpPr/>
            <p:nvPr/>
          </p:nvSpPr>
          <p:spPr bwMode="auto">
            <a:xfrm>
              <a:off x="5467" y="366"/>
              <a:ext cx="660" cy="1508"/>
            </a:xfrm>
            <a:custGeom>
              <a:avLst/>
              <a:gdLst>
                <a:gd name="T0" fmla="*/ 118 w 186"/>
                <a:gd name="T1" fmla="*/ 0 h 426"/>
                <a:gd name="T2" fmla="*/ 12 w 186"/>
                <a:gd name="T3" fmla="*/ 128 h 426"/>
                <a:gd name="T4" fmla="*/ 186 w 186"/>
                <a:gd name="T5" fmla="*/ 426 h 426"/>
                <a:gd name="T6" fmla="*/ 118 w 186"/>
                <a:gd name="T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26">
                  <a:moveTo>
                    <a:pt x="118" y="0"/>
                  </a:moveTo>
                  <a:cubicBezTo>
                    <a:pt x="118" y="0"/>
                    <a:pt x="25" y="1"/>
                    <a:pt x="12" y="128"/>
                  </a:cubicBezTo>
                  <a:cubicBezTo>
                    <a:pt x="0" y="254"/>
                    <a:pt x="165" y="416"/>
                    <a:pt x="186" y="426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7"/>
            <p:cNvSpPr/>
            <p:nvPr/>
          </p:nvSpPr>
          <p:spPr bwMode="auto">
            <a:xfrm>
              <a:off x="5605" y="264"/>
              <a:ext cx="522" cy="1610"/>
            </a:xfrm>
            <a:custGeom>
              <a:avLst/>
              <a:gdLst>
                <a:gd name="T0" fmla="*/ 128 w 147"/>
                <a:gd name="T1" fmla="*/ 22 h 455"/>
                <a:gd name="T2" fmla="*/ 17 w 147"/>
                <a:gd name="T3" fmla="*/ 141 h 455"/>
                <a:gd name="T4" fmla="*/ 147 w 147"/>
                <a:gd name="T5" fmla="*/ 455 h 455"/>
                <a:gd name="T6" fmla="*/ 128 w 147"/>
                <a:gd name="T7" fmla="*/ 2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55">
                  <a:moveTo>
                    <a:pt x="128" y="22"/>
                  </a:moveTo>
                  <a:cubicBezTo>
                    <a:pt x="128" y="22"/>
                    <a:pt x="34" y="0"/>
                    <a:pt x="17" y="141"/>
                  </a:cubicBezTo>
                  <a:cubicBezTo>
                    <a:pt x="0" y="282"/>
                    <a:pt x="147" y="455"/>
                    <a:pt x="147" y="455"/>
                  </a:cubicBezTo>
                  <a:lnTo>
                    <a:pt x="128" y="2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38"/>
            <p:cNvSpPr/>
            <p:nvPr/>
          </p:nvSpPr>
          <p:spPr bwMode="auto">
            <a:xfrm>
              <a:off x="5814" y="313"/>
              <a:ext cx="313" cy="1561"/>
            </a:xfrm>
            <a:custGeom>
              <a:avLst/>
              <a:gdLst>
                <a:gd name="T0" fmla="*/ 88 w 88"/>
                <a:gd name="T1" fmla="*/ 3 h 441"/>
                <a:gd name="T2" fmla="*/ 88 w 88"/>
                <a:gd name="T3" fmla="*/ 441 h 441"/>
                <a:gd name="T4" fmla="*/ 42 w 88"/>
                <a:gd name="T5" fmla="*/ 298 h 441"/>
                <a:gd name="T6" fmla="*/ 39 w 88"/>
                <a:gd name="T7" fmla="*/ 32 h 441"/>
                <a:gd name="T8" fmla="*/ 88 w 88"/>
                <a:gd name="T9" fmla="*/ 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41">
                  <a:moveTo>
                    <a:pt x="88" y="3"/>
                  </a:moveTo>
                  <a:cubicBezTo>
                    <a:pt x="88" y="441"/>
                    <a:pt x="88" y="441"/>
                    <a:pt x="88" y="441"/>
                  </a:cubicBezTo>
                  <a:cubicBezTo>
                    <a:pt x="88" y="441"/>
                    <a:pt x="62" y="372"/>
                    <a:pt x="42" y="298"/>
                  </a:cubicBezTo>
                  <a:cubicBezTo>
                    <a:pt x="30" y="252"/>
                    <a:pt x="0" y="131"/>
                    <a:pt x="39" y="32"/>
                  </a:cubicBezTo>
                  <a:cubicBezTo>
                    <a:pt x="47" y="10"/>
                    <a:pt x="64" y="0"/>
                    <a:pt x="88" y="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39"/>
            <p:cNvSpPr/>
            <p:nvPr/>
          </p:nvSpPr>
          <p:spPr bwMode="auto">
            <a:xfrm>
              <a:off x="6127" y="405"/>
              <a:ext cx="776" cy="1469"/>
            </a:xfrm>
            <a:custGeom>
              <a:avLst/>
              <a:gdLst>
                <a:gd name="T0" fmla="*/ 108 w 219"/>
                <a:gd name="T1" fmla="*/ 0 h 415"/>
                <a:gd name="T2" fmla="*/ 186 w 219"/>
                <a:gd name="T3" fmla="*/ 183 h 415"/>
                <a:gd name="T4" fmla="*/ 0 w 219"/>
                <a:gd name="T5" fmla="*/ 415 h 415"/>
                <a:gd name="T6" fmla="*/ 108 w 219"/>
                <a:gd name="T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415">
                  <a:moveTo>
                    <a:pt x="108" y="0"/>
                  </a:moveTo>
                  <a:cubicBezTo>
                    <a:pt x="108" y="0"/>
                    <a:pt x="219" y="36"/>
                    <a:pt x="186" y="183"/>
                  </a:cubicBezTo>
                  <a:cubicBezTo>
                    <a:pt x="154" y="329"/>
                    <a:pt x="0" y="415"/>
                    <a:pt x="0" y="415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40"/>
            <p:cNvSpPr/>
            <p:nvPr/>
          </p:nvSpPr>
          <p:spPr bwMode="auto">
            <a:xfrm>
              <a:off x="6127" y="366"/>
              <a:ext cx="659" cy="1508"/>
            </a:xfrm>
            <a:custGeom>
              <a:avLst/>
              <a:gdLst>
                <a:gd name="T0" fmla="*/ 68 w 186"/>
                <a:gd name="T1" fmla="*/ 0 h 426"/>
                <a:gd name="T2" fmla="*/ 174 w 186"/>
                <a:gd name="T3" fmla="*/ 128 h 426"/>
                <a:gd name="T4" fmla="*/ 0 w 186"/>
                <a:gd name="T5" fmla="*/ 426 h 426"/>
                <a:gd name="T6" fmla="*/ 68 w 186"/>
                <a:gd name="T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26">
                  <a:moveTo>
                    <a:pt x="68" y="0"/>
                  </a:moveTo>
                  <a:cubicBezTo>
                    <a:pt x="68" y="0"/>
                    <a:pt x="162" y="1"/>
                    <a:pt x="174" y="128"/>
                  </a:cubicBezTo>
                  <a:cubicBezTo>
                    <a:pt x="186" y="254"/>
                    <a:pt x="21" y="416"/>
                    <a:pt x="0" y="42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41"/>
            <p:cNvSpPr/>
            <p:nvPr/>
          </p:nvSpPr>
          <p:spPr bwMode="auto">
            <a:xfrm>
              <a:off x="6127" y="264"/>
              <a:ext cx="521" cy="1610"/>
            </a:xfrm>
            <a:custGeom>
              <a:avLst/>
              <a:gdLst>
                <a:gd name="T0" fmla="*/ 19 w 147"/>
                <a:gd name="T1" fmla="*/ 22 h 455"/>
                <a:gd name="T2" fmla="*/ 130 w 147"/>
                <a:gd name="T3" fmla="*/ 141 h 455"/>
                <a:gd name="T4" fmla="*/ 0 w 147"/>
                <a:gd name="T5" fmla="*/ 455 h 455"/>
                <a:gd name="T6" fmla="*/ 19 w 147"/>
                <a:gd name="T7" fmla="*/ 2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55">
                  <a:moveTo>
                    <a:pt x="19" y="22"/>
                  </a:moveTo>
                  <a:cubicBezTo>
                    <a:pt x="19" y="22"/>
                    <a:pt x="113" y="0"/>
                    <a:pt x="130" y="141"/>
                  </a:cubicBezTo>
                  <a:cubicBezTo>
                    <a:pt x="147" y="282"/>
                    <a:pt x="0" y="455"/>
                    <a:pt x="0" y="455"/>
                  </a:cubicBezTo>
                  <a:lnTo>
                    <a:pt x="19" y="2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42"/>
            <p:cNvSpPr/>
            <p:nvPr/>
          </p:nvSpPr>
          <p:spPr bwMode="auto">
            <a:xfrm>
              <a:off x="6127" y="313"/>
              <a:ext cx="312" cy="1561"/>
            </a:xfrm>
            <a:custGeom>
              <a:avLst/>
              <a:gdLst>
                <a:gd name="T0" fmla="*/ 0 w 88"/>
                <a:gd name="T1" fmla="*/ 3 h 441"/>
                <a:gd name="T2" fmla="*/ 0 w 88"/>
                <a:gd name="T3" fmla="*/ 441 h 441"/>
                <a:gd name="T4" fmla="*/ 46 w 88"/>
                <a:gd name="T5" fmla="*/ 298 h 441"/>
                <a:gd name="T6" fmla="*/ 49 w 88"/>
                <a:gd name="T7" fmla="*/ 32 h 441"/>
                <a:gd name="T8" fmla="*/ 0 w 88"/>
                <a:gd name="T9" fmla="*/ 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41">
                  <a:moveTo>
                    <a:pt x="0" y="3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0" y="441"/>
                    <a:pt x="26" y="372"/>
                    <a:pt x="46" y="298"/>
                  </a:cubicBezTo>
                  <a:cubicBezTo>
                    <a:pt x="58" y="252"/>
                    <a:pt x="88" y="131"/>
                    <a:pt x="49" y="32"/>
                  </a:cubicBezTo>
                  <a:cubicBezTo>
                    <a:pt x="41" y="10"/>
                    <a:pt x="24" y="0"/>
                    <a:pt x="0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43"/>
            <p:cNvSpPr/>
            <p:nvPr/>
          </p:nvSpPr>
          <p:spPr bwMode="auto">
            <a:xfrm>
              <a:off x="5740" y="1555"/>
              <a:ext cx="773" cy="319"/>
            </a:xfrm>
            <a:custGeom>
              <a:avLst/>
              <a:gdLst>
                <a:gd name="T0" fmla="*/ 0 w 773"/>
                <a:gd name="T1" fmla="*/ 0 h 319"/>
                <a:gd name="T2" fmla="*/ 773 w 773"/>
                <a:gd name="T3" fmla="*/ 0 h 319"/>
                <a:gd name="T4" fmla="*/ 475 w 773"/>
                <a:gd name="T5" fmla="*/ 319 h 319"/>
                <a:gd name="T6" fmla="*/ 294 w 773"/>
                <a:gd name="T7" fmla="*/ 319 h 319"/>
                <a:gd name="T8" fmla="*/ 0 w 773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319">
                  <a:moveTo>
                    <a:pt x="0" y="0"/>
                  </a:moveTo>
                  <a:lnTo>
                    <a:pt x="773" y="0"/>
                  </a:lnTo>
                  <a:lnTo>
                    <a:pt x="475" y="319"/>
                  </a:lnTo>
                  <a:lnTo>
                    <a:pt x="294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44"/>
            <p:cNvSpPr>
              <a:spLocks noChangeArrowheads="1"/>
            </p:cNvSpPr>
            <p:nvPr/>
          </p:nvSpPr>
          <p:spPr bwMode="auto">
            <a:xfrm>
              <a:off x="6031" y="1870"/>
              <a:ext cx="14" cy="234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45"/>
            <p:cNvSpPr>
              <a:spLocks noChangeArrowheads="1"/>
            </p:cNvSpPr>
            <p:nvPr/>
          </p:nvSpPr>
          <p:spPr bwMode="auto">
            <a:xfrm>
              <a:off x="6208" y="1870"/>
              <a:ext cx="11" cy="234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46"/>
            <p:cNvSpPr/>
            <p:nvPr/>
          </p:nvSpPr>
          <p:spPr bwMode="auto">
            <a:xfrm>
              <a:off x="5946" y="1778"/>
              <a:ext cx="358" cy="96"/>
            </a:xfrm>
            <a:custGeom>
              <a:avLst/>
              <a:gdLst>
                <a:gd name="T0" fmla="*/ 0 w 358"/>
                <a:gd name="T1" fmla="*/ 0 h 96"/>
                <a:gd name="T2" fmla="*/ 88 w 358"/>
                <a:gd name="T3" fmla="*/ 96 h 96"/>
                <a:gd name="T4" fmla="*/ 269 w 358"/>
                <a:gd name="T5" fmla="*/ 96 h 96"/>
                <a:gd name="T6" fmla="*/ 358 w 358"/>
                <a:gd name="T7" fmla="*/ 0 h 96"/>
                <a:gd name="T8" fmla="*/ 0 w 358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96">
                  <a:moveTo>
                    <a:pt x="0" y="0"/>
                  </a:moveTo>
                  <a:lnTo>
                    <a:pt x="88" y="96"/>
                  </a:lnTo>
                  <a:lnTo>
                    <a:pt x="269" y="96"/>
                  </a:lnTo>
                  <a:lnTo>
                    <a:pt x="3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47"/>
            <p:cNvSpPr/>
            <p:nvPr/>
          </p:nvSpPr>
          <p:spPr bwMode="auto">
            <a:xfrm>
              <a:off x="5995" y="2121"/>
              <a:ext cx="259" cy="216"/>
            </a:xfrm>
            <a:custGeom>
              <a:avLst/>
              <a:gdLst>
                <a:gd name="T0" fmla="*/ 39 w 73"/>
                <a:gd name="T1" fmla="*/ 0 h 61"/>
                <a:gd name="T2" fmla="*/ 39 w 73"/>
                <a:gd name="T3" fmla="*/ 0 h 61"/>
                <a:gd name="T4" fmla="*/ 37 w 73"/>
                <a:gd name="T5" fmla="*/ 0 h 61"/>
                <a:gd name="T6" fmla="*/ 35 w 73"/>
                <a:gd name="T7" fmla="*/ 0 h 61"/>
                <a:gd name="T8" fmla="*/ 35 w 73"/>
                <a:gd name="T9" fmla="*/ 0 h 61"/>
                <a:gd name="T10" fmla="*/ 0 w 73"/>
                <a:gd name="T11" fmla="*/ 1 h 61"/>
                <a:gd name="T12" fmla="*/ 8 w 73"/>
                <a:gd name="T13" fmla="*/ 51 h 61"/>
                <a:gd name="T14" fmla="*/ 23 w 73"/>
                <a:gd name="T15" fmla="*/ 61 h 61"/>
                <a:gd name="T16" fmla="*/ 36 w 73"/>
                <a:gd name="T17" fmla="*/ 61 h 61"/>
                <a:gd name="T18" fmla="*/ 38 w 73"/>
                <a:gd name="T19" fmla="*/ 61 h 61"/>
                <a:gd name="T20" fmla="*/ 51 w 73"/>
                <a:gd name="T21" fmla="*/ 61 h 61"/>
                <a:gd name="T22" fmla="*/ 66 w 73"/>
                <a:gd name="T23" fmla="*/ 51 h 61"/>
                <a:gd name="T24" fmla="*/ 73 w 73"/>
                <a:gd name="T25" fmla="*/ 1 h 61"/>
                <a:gd name="T26" fmla="*/ 39 w 73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61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61"/>
                    <a:pt x="23" y="61"/>
                  </a:cubicBezTo>
                  <a:cubicBezTo>
                    <a:pt x="30" y="61"/>
                    <a:pt x="34" y="61"/>
                    <a:pt x="36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0" y="61"/>
                    <a:pt x="43" y="61"/>
                    <a:pt x="51" y="61"/>
                  </a:cubicBezTo>
                  <a:cubicBezTo>
                    <a:pt x="64" y="61"/>
                    <a:pt x="66" y="51"/>
                    <a:pt x="66" y="51"/>
                  </a:cubicBezTo>
                  <a:cubicBezTo>
                    <a:pt x="73" y="1"/>
                    <a:pt x="73" y="1"/>
                    <a:pt x="73" y="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5992" y="2104"/>
              <a:ext cx="269" cy="28"/>
            </a:xfrm>
            <a:prstGeom prst="rect">
              <a:avLst/>
            </a:pr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9"/>
            <p:cNvSpPr/>
            <p:nvPr/>
          </p:nvSpPr>
          <p:spPr bwMode="auto">
            <a:xfrm>
              <a:off x="6020" y="2121"/>
              <a:ext cx="43" cy="85"/>
            </a:xfrm>
            <a:custGeom>
              <a:avLst/>
              <a:gdLst>
                <a:gd name="T0" fmla="*/ 8 w 12"/>
                <a:gd name="T1" fmla="*/ 11 h 24"/>
                <a:gd name="T2" fmla="*/ 7 w 12"/>
                <a:gd name="T3" fmla="*/ 2 h 24"/>
                <a:gd name="T4" fmla="*/ 6 w 12"/>
                <a:gd name="T5" fmla="*/ 0 h 24"/>
                <a:gd name="T6" fmla="*/ 5 w 12"/>
                <a:gd name="T7" fmla="*/ 2 h 24"/>
                <a:gd name="T8" fmla="*/ 3 w 12"/>
                <a:gd name="T9" fmla="*/ 11 h 24"/>
                <a:gd name="T10" fmla="*/ 0 w 12"/>
                <a:gd name="T11" fmla="*/ 18 h 24"/>
                <a:gd name="T12" fmla="*/ 6 w 12"/>
                <a:gd name="T13" fmla="*/ 24 h 24"/>
                <a:gd name="T14" fmla="*/ 12 w 12"/>
                <a:gd name="T15" fmla="*/ 18 h 24"/>
                <a:gd name="T16" fmla="*/ 8 w 12"/>
                <a:gd name="T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8" y="11"/>
                  </a:moveTo>
                  <a:cubicBezTo>
                    <a:pt x="7" y="7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7"/>
                    <a:pt x="3" y="11"/>
                  </a:cubicBezTo>
                  <a:cubicBezTo>
                    <a:pt x="3" y="12"/>
                    <a:pt x="0" y="16"/>
                    <a:pt x="0" y="18"/>
                  </a:cubicBezTo>
                  <a:cubicBezTo>
                    <a:pt x="0" y="22"/>
                    <a:pt x="2" y="24"/>
                    <a:pt x="6" y="24"/>
                  </a:cubicBezTo>
                  <a:cubicBezTo>
                    <a:pt x="9" y="24"/>
                    <a:pt x="12" y="22"/>
                    <a:pt x="12" y="18"/>
                  </a:cubicBezTo>
                  <a:cubicBezTo>
                    <a:pt x="12" y="16"/>
                    <a:pt x="9" y="12"/>
                    <a:pt x="8" y="1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50"/>
            <p:cNvSpPr/>
            <p:nvPr/>
          </p:nvSpPr>
          <p:spPr bwMode="auto">
            <a:xfrm>
              <a:off x="6105" y="2121"/>
              <a:ext cx="43" cy="85"/>
            </a:xfrm>
            <a:custGeom>
              <a:avLst/>
              <a:gdLst>
                <a:gd name="T0" fmla="*/ 8 w 12"/>
                <a:gd name="T1" fmla="*/ 11 h 24"/>
                <a:gd name="T2" fmla="*/ 7 w 12"/>
                <a:gd name="T3" fmla="*/ 2 h 24"/>
                <a:gd name="T4" fmla="*/ 6 w 12"/>
                <a:gd name="T5" fmla="*/ 0 h 24"/>
                <a:gd name="T6" fmla="*/ 5 w 12"/>
                <a:gd name="T7" fmla="*/ 2 h 24"/>
                <a:gd name="T8" fmla="*/ 3 w 12"/>
                <a:gd name="T9" fmla="*/ 11 h 24"/>
                <a:gd name="T10" fmla="*/ 0 w 12"/>
                <a:gd name="T11" fmla="*/ 18 h 24"/>
                <a:gd name="T12" fmla="*/ 6 w 12"/>
                <a:gd name="T13" fmla="*/ 24 h 24"/>
                <a:gd name="T14" fmla="*/ 12 w 12"/>
                <a:gd name="T15" fmla="*/ 18 h 24"/>
                <a:gd name="T16" fmla="*/ 8 w 12"/>
                <a:gd name="T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8" y="11"/>
                  </a:moveTo>
                  <a:cubicBezTo>
                    <a:pt x="7" y="7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7"/>
                    <a:pt x="3" y="11"/>
                  </a:cubicBezTo>
                  <a:cubicBezTo>
                    <a:pt x="3" y="12"/>
                    <a:pt x="0" y="16"/>
                    <a:pt x="0" y="18"/>
                  </a:cubicBezTo>
                  <a:cubicBezTo>
                    <a:pt x="0" y="22"/>
                    <a:pt x="3" y="24"/>
                    <a:pt x="6" y="24"/>
                  </a:cubicBezTo>
                  <a:cubicBezTo>
                    <a:pt x="9" y="24"/>
                    <a:pt x="12" y="22"/>
                    <a:pt x="12" y="18"/>
                  </a:cubicBezTo>
                  <a:cubicBezTo>
                    <a:pt x="12" y="16"/>
                    <a:pt x="9" y="12"/>
                    <a:pt x="8" y="1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51"/>
            <p:cNvSpPr/>
            <p:nvPr/>
          </p:nvSpPr>
          <p:spPr bwMode="auto">
            <a:xfrm>
              <a:off x="6190" y="2121"/>
              <a:ext cx="43" cy="85"/>
            </a:xfrm>
            <a:custGeom>
              <a:avLst/>
              <a:gdLst>
                <a:gd name="T0" fmla="*/ 9 w 12"/>
                <a:gd name="T1" fmla="*/ 11 h 24"/>
                <a:gd name="T2" fmla="*/ 7 w 12"/>
                <a:gd name="T3" fmla="*/ 2 h 24"/>
                <a:gd name="T4" fmla="*/ 6 w 12"/>
                <a:gd name="T5" fmla="*/ 0 h 24"/>
                <a:gd name="T6" fmla="*/ 5 w 12"/>
                <a:gd name="T7" fmla="*/ 2 h 24"/>
                <a:gd name="T8" fmla="*/ 3 w 12"/>
                <a:gd name="T9" fmla="*/ 11 h 24"/>
                <a:gd name="T10" fmla="*/ 0 w 12"/>
                <a:gd name="T11" fmla="*/ 18 h 24"/>
                <a:gd name="T12" fmla="*/ 6 w 12"/>
                <a:gd name="T13" fmla="*/ 24 h 24"/>
                <a:gd name="T14" fmla="*/ 12 w 12"/>
                <a:gd name="T15" fmla="*/ 18 h 24"/>
                <a:gd name="T16" fmla="*/ 9 w 12"/>
                <a:gd name="T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11"/>
                  </a:moveTo>
                  <a:cubicBezTo>
                    <a:pt x="7" y="7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7"/>
                    <a:pt x="3" y="11"/>
                  </a:cubicBezTo>
                  <a:cubicBezTo>
                    <a:pt x="3" y="12"/>
                    <a:pt x="0" y="16"/>
                    <a:pt x="0" y="18"/>
                  </a:cubicBezTo>
                  <a:cubicBezTo>
                    <a:pt x="0" y="22"/>
                    <a:pt x="3" y="24"/>
                    <a:pt x="6" y="24"/>
                  </a:cubicBezTo>
                  <a:cubicBezTo>
                    <a:pt x="9" y="24"/>
                    <a:pt x="12" y="22"/>
                    <a:pt x="12" y="18"/>
                  </a:cubicBezTo>
                  <a:cubicBezTo>
                    <a:pt x="12" y="16"/>
                    <a:pt x="9" y="12"/>
                    <a:pt x="9" y="1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Group 82"/>
          <p:cNvGrpSpPr>
            <a:grpSpLocks noChangeAspect="1"/>
          </p:cNvGrpSpPr>
          <p:nvPr/>
        </p:nvGrpSpPr>
        <p:grpSpPr bwMode="auto">
          <a:xfrm>
            <a:off x="943408" y="2963930"/>
            <a:ext cx="533400" cy="549048"/>
            <a:chOff x="740" y="2662"/>
            <a:chExt cx="448" cy="461"/>
          </a:xfrm>
        </p:grpSpPr>
        <p:sp>
          <p:nvSpPr>
            <p:cNvPr id="42" name="AutoShape 81"/>
            <p:cNvSpPr>
              <a:spLocks noChangeAspect="1" noChangeArrowheads="1" noTextEdit="1"/>
            </p:cNvSpPr>
            <p:nvPr/>
          </p:nvSpPr>
          <p:spPr bwMode="auto">
            <a:xfrm>
              <a:off x="740" y="2662"/>
              <a:ext cx="448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83"/>
            <p:cNvSpPr/>
            <p:nvPr/>
          </p:nvSpPr>
          <p:spPr bwMode="auto">
            <a:xfrm>
              <a:off x="721" y="2643"/>
              <a:ext cx="495" cy="494"/>
            </a:xfrm>
            <a:custGeom>
              <a:avLst/>
              <a:gdLst>
                <a:gd name="T0" fmla="*/ 101 w 106"/>
                <a:gd name="T1" fmla="*/ 62 h 106"/>
                <a:gd name="T2" fmla="*/ 62 w 106"/>
                <a:gd name="T3" fmla="*/ 5 h 106"/>
                <a:gd name="T4" fmla="*/ 5 w 106"/>
                <a:gd name="T5" fmla="*/ 44 h 106"/>
                <a:gd name="T6" fmla="*/ 44 w 106"/>
                <a:gd name="T7" fmla="*/ 101 h 106"/>
                <a:gd name="T8" fmla="*/ 101 w 106"/>
                <a:gd name="T9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101" y="62"/>
                  </a:moveTo>
                  <a:cubicBezTo>
                    <a:pt x="106" y="36"/>
                    <a:pt x="88" y="10"/>
                    <a:pt x="62" y="5"/>
                  </a:cubicBezTo>
                  <a:cubicBezTo>
                    <a:pt x="36" y="0"/>
                    <a:pt x="10" y="18"/>
                    <a:pt x="5" y="44"/>
                  </a:cubicBezTo>
                  <a:cubicBezTo>
                    <a:pt x="0" y="70"/>
                    <a:pt x="18" y="96"/>
                    <a:pt x="44" y="101"/>
                  </a:cubicBezTo>
                  <a:cubicBezTo>
                    <a:pt x="70" y="106"/>
                    <a:pt x="96" y="88"/>
                    <a:pt x="101" y="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Group 86"/>
          <p:cNvGrpSpPr>
            <a:grpSpLocks noChangeAspect="1"/>
          </p:cNvGrpSpPr>
          <p:nvPr/>
        </p:nvGrpSpPr>
        <p:grpSpPr bwMode="auto">
          <a:xfrm>
            <a:off x="1606373" y="2608460"/>
            <a:ext cx="286940" cy="287029"/>
            <a:chOff x="1415" y="2411"/>
            <a:chExt cx="241" cy="241"/>
          </a:xfrm>
        </p:grpSpPr>
        <p:sp>
          <p:nvSpPr>
            <p:cNvPr id="45" name="AutoShape 85"/>
            <p:cNvSpPr>
              <a:spLocks noChangeAspect="1" noChangeArrowheads="1" noTextEdit="1"/>
            </p:cNvSpPr>
            <p:nvPr/>
          </p:nvSpPr>
          <p:spPr bwMode="auto">
            <a:xfrm>
              <a:off x="1415" y="2411"/>
              <a:ext cx="241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87"/>
            <p:cNvSpPr/>
            <p:nvPr/>
          </p:nvSpPr>
          <p:spPr bwMode="auto">
            <a:xfrm>
              <a:off x="1403" y="2395"/>
              <a:ext cx="261" cy="265"/>
            </a:xfrm>
            <a:custGeom>
              <a:avLst/>
              <a:gdLst>
                <a:gd name="T0" fmla="*/ 62 w 65"/>
                <a:gd name="T1" fmla="*/ 39 h 66"/>
                <a:gd name="T2" fmla="*/ 38 w 65"/>
                <a:gd name="T3" fmla="*/ 4 h 66"/>
                <a:gd name="T4" fmla="*/ 3 w 65"/>
                <a:gd name="T5" fmla="*/ 28 h 66"/>
                <a:gd name="T6" fmla="*/ 27 w 65"/>
                <a:gd name="T7" fmla="*/ 63 h 66"/>
                <a:gd name="T8" fmla="*/ 62 w 65"/>
                <a:gd name="T9" fmla="*/ 3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6">
                  <a:moveTo>
                    <a:pt x="62" y="39"/>
                  </a:moveTo>
                  <a:cubicBezTo>
                    <a:pt x="65" y="23"/>
                    <a:pt x="55" y="7"/>
                    <a:pt x="38" y="4"/>
                  </a:cubicBezTo>
                  <a:cubicBezTo>
                    <a:pt x="22" y="0"/>
                    <a:pt x="6" y="11"/>
                    <a:pt x="3" y="28"/>
                  </a:cubicBezTo>
                  <a:cubicBezTo>
                    <a:pt x="0" y="44"/>
                    <a:pt x="10" y="60"/>
                    <a:pt x="27" y="63"/>
                  </a:cubicBezTo>
                  <a:cubicBezTo>
                    <a:pt x="43" y="66"/>
                    <a:pt x="59" y="56"/>
                    <a:pt x="62" y="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Group 34"/>
          <p:cNvGrpSpPr>
            <a:grpSpLocks noChangeAspect="1"/>
          </p:cNvGrpSpPr>
          <p:nvPr/>
        </p:nvGrpSpPr>
        <p:grpSpPr bwMode="auto">
          <a:xfrm>
            <a:off x="1724492" y="1350961"/>
            <a:ext cx="1218356" cy="1804833"/>
            <a:chOff x="5442" y="324"/>
            <a:chExt cx="1362" cy="2017"/>
          </a:xfrm>
        </p:grpSpPr>
        <p:sp>
          <p:nvSpPr>
            <p:cNvPr id="48" name="AutoShape 33"/>
            <p:cNvSpPr>
              <a:spLocks noChangeAspect="1" noChangeArrowheads="1" noTextEdit="1"/>
            </p:cNvSpPr>
            <p:nvPr/>
          </p:nvSpPr>
          <p:spPr bwMode="auto">
            <a:xfrm>
              <a:off x="5442" y="324"/>
              <a:ext cx="1362" cy="2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35"/>
            <p:cNvSpPr/>
            <p:nvPr/>
          </p:nvSpPr>
          <p:spPr bwMode="auto">
            <a:xfrm>
              <a:off x="5350" y="405"/>
              <a:ext cx="777" cy="1469"/>
            </a:xfrm>
            <a:custGeom>
              <a:avLst/>
              <a:gdLst>
                <a:gd name="T0" fmla="*/ 111 w 219"/>
                <a:gd name="T1" fmla="*/ 0 h 415"/>
                <a:gd name="T2" fmla="*/ 33 w 219"/>
                <a:gd name="T3" fmla="*/ 183 h 415"/>
                <a:gd name="T4" fmla="*/ 219 w 219"/>
                <a:gd name="T5" fmla="*/ 415 h 415"/>
                <a:gd name="T6" fmla="*/ 111 w 219"/>
                <a:gd name="T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415">
                  <a:moveTo>
                    <a:pt x="111" y="0"/>
                  </a:moveTo>
                  <a:cubicBezTo>
                    <a:pt x="111" y="0"/>
                    <a:pt x="0" y="36"/>
                    <a:pt x="33" y="183"/>
                  </a:cubicBezTo>
                  <a:cubicBezTo>
                    <a:pt x="65" y="329"/>
                    <a:pt x="219" y="415"/>
                    <a:pt x="219" y="415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36"/>
            <p:cNvSpPr/>
            <p:nvPr/>
          </p:nvSpPr>
          <p:spPr bwMode="auto">
            <a:xfrm>
              <a:off x="5467" y="366"/>
              <a:ext cx="660" cy="1508"/>
            </a:xfrm>
            <a:custGeom>
              <a:avLst/>
              <a:gdLst>
                <a:gd name="T0" fmla="*/ 118 w 186"/>
                <a:gd name="T1" fmla="*/ 0 h 426"/>
                <a:gd name="T2" fmla="*/ 12 w 186"/>
                <a:gd name="T3" fmla="*/ 128 h 426"/>
                <a:gd name="T4" fmla="*/ 186 w 186"/>
                <a:gd name="T5" fmla="*/ 426 h 426"/>
                <a:gd name="T6" fmla="*/ 118 w 186"/>
                <a:gd name="T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26">
                  <a:moveTo>
                    <a:pt x="118" y="0"/>
                  </a:moveTo>
                  <a:cubicBezTo>
                    <a:pt x="118" y="0"/>
                    <a:pt x="25" y="1"/>
                    <a:pt x="12" y="128"/>
                  </a:cubicBezTo>
                  <a:cubicBezTo>
                    <a:pt x="0" y="254"/>
                    <a:pt x="165" y="416"/>
                    <a:pt x="186" y="426"/>
                  </a:cubicBezTo>
                  <a:lnTo>
                    <a:pt x="1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37"/>
            <p:cNvSpPr/>
            <p:nvPr/>
          </p:nvSpPr>
          <p:spPr bwMode="auto">
            <a:xfrm>
              <a:off x="5605" y="264"/>
              <a:ext cx="522" cy="1610"/>
            </a:xfrm>
            <a:custGeom>
              <a:avLst/>
              <a:gdLst>
                <a:gd name="T0" fmla="*/ 128 w 147"/>
                <a:gd name="T1" fmla="*/ 22 h 455"/>
                <a:gd name="T2" fmla="*/ 17 w 147"/>
                <a:gd name="T3" fmla="*/ 141 h 455"/>
                <a:gd name="T4" fmla="*/ 147 w 147"/>
                <a:gd name="T5" fmla="*/ 455 h 455"/>
                <a:gd name="T6" fmla="*/ 128 w 147"/>
                <a:gd name="T7" fmla="*/ 2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55">
                  <a:moveTo>
                    <a:pt x="128" y="22"/>
                  </a:moveTo>
                  <a:cubicBezTo>
                    <a:pt x="128" y="22"/>
                    <a:pt x="34" y="0"/>
                    <a:pt x="17" y="141"/>
                  </a:cubicBezTo>
                  <a:cubicBezTo>
                    <a:pt x="0" y="282"/>
                    <a:pt x="147" y="455"/>
                    <a:pt x="147" y="455"/>
                  </a:cubicBezTo>
                  <a:lnTo>
                    <a:pt x="128" y="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38"/>
            <p:cNvSpPr/>
            <p:nvPr/>
          </p:nvSpPr>
          <p:spPr bwMode="auto">
            <a:xfrm>
              <a:off x="5814" y="313"/>
              <a:ext cx="313" cy="1561"/>
            </a:xfrm>
            <a:custGeom>
              <a:avLst/>
              <a:gdLst>
                <a:gd name="T0" fmla="*/ 88 w 88"/>
                <a:gd name="T1" fmla="*/ 3 h 441"/>
                <a:gd name="T2" fmla="*/ 88 w 88"/>
                <a:gd name="T3" fmla="*/ 441 h 441"/>
                <a:gd name="T4" fmla="*/ 42 w 88"/>
                <a:gd name="T5" fmla="*/ 298 h 441"/>
                <a:gd name="T6" fmla="*/ 39 w 88"/>
                <a:gd name="T7" fmla="*/ 32 h 441"/>
                <a:gd name="T8" fmla="*/ 88 w 88"/>
                <a:gd name="T9" fmla="*/ 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41">
                  <a:moveTo>
                    <a:pt x="88" y="3"/>
                  </a:moveTo>
                  <a:cubicBezTo>
                    <a:pt x="88" y="441"/>
                    <a:pt x="88" y="441"/>
                    <a:pt x="88" y="441"/>
                  </a:cubicBezTo>
                  <a:cubicBezTo>
                    <a:pt x="88" y="441"/>
                    <a:pt x="62" y="372"/>
                    <a:pt x="42" y="298"/>
                  </a:cubicBezTo>
                  <a:cubicBezTo>
                    <a:pt x="30" y="252"/>
                    <a:pt x="0" y="131"/>
                    <a:pt x="39" y="32"/>
                  </a:cubicBezTo>
                  <a:cubicBezTo>
                    <a:pt x="47" y="10"/>
                    <a:pt x="64" y="0"/>
                    <a:pt x="8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39"/>
            <p:cNvSpPr/>
            <p:nvPr/>
          </p:nvSpPr>
          <p:spPr bwMode="auto">
            <a:xfrm>
              <a:off x="6127" y="405"/>
              <a:ext cx="776" cy="1469"/>
            </a:xfrm>
            <a:custGeom>
              <a:avLst/>
              <a:gdLst>
                <a:gd name="T0" fmla="*/ 108 w 219"/>
                <a:gd name="T1" fmla="*/ 0 h 415"/>
                <a:gd name="T2" fmla="*/ 186 w 219"/>
                <a:gd name="T3" fmla="*/ 183 h 415"/>
                <a:gd name="T4" fmla="*/ 0 w 219"/>
                <a:gd name="T5" fmla="*/ 415 h 415"/>
                <a:gd name="T6" fmla="*/ 108 w 219"/>
                <a:gd name="T7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415">
                  <a:moveTo>
                    <a:pt x="108" y="0"/>
                  </a:moveTo>
                  <a:cubicBezTo>
                    <a:pt x="108" y="0"/>
                    <a:pt x="219" y="36"/>
                    <a:pt x="186" y="183"/>
                  </a:cubicBezTo>
                  <a:cubicBezTo>
                    <a:pt x="154" y="329"/>
                    <a:pt x="0" y="415"/>
                    <a:pt x="0" y="415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0"/>
            <p:cNvSpPr/>
            <p:nvPr/>
          </p:nvSpPr>
          <p:spPr bwMode="auto">
            <a:xfrm>
              <a:off x="6127" y="366"/>
              <a:ext cx="659" cy="1508"/>
            </a:xfrm>
            <a:custGeom>
              <a:avLst/>
              <a:gdLst>
                <a:gd name="T0" fmla="*/ 68 w 186"/>
                <a:gd name="T1" fmla="*/ 0 h 426"/>
                <a:gd name="T2" fmla="*/ 174 w 186"/>
                <a:gd name="T3" fmla="*/ 128 h 426"/>
                <a:gd name="T4" fmla="*/ 0 w 186"/>
                <a:gd name="T5" fmla="*/ 426 h 426"/>
                <a:gd name="T6" fmla="*/ 68 w 186"/>
                <a:gd name="T7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26">
                  <a:moveTo>
                    <a:pt x="68" y="0"/>
                  </a:moveTo>
                  <a:cubicBezTo>
                    <a:pt x="68" y="0"/>
                    <a:pt x="162" y="1"/>
                    <a:pt x="174" y="128"/>
                  </a:cubicBezTo>
                  <a:cubicBezTo>
                    <a:pt x="186" y="254"/>
                    <a:pt x="21" y="416"/>
                    <a:pt x="0" y="426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41"/>
            <p:cNvSpPr/>
            <p:nvPr/>
          </p:nvSpPr>
          <p:spPr bwMode="auto">
            <a:xfrm>
              <a:off x="6127" y="264"/>
              <a:ext cx="521" cy="1610"/>
            </a:xfrm>
            <a:custGeom>
              <a:avLst/>
              <a:gdLst>
                <a:gd name="T0" fmla="*/ 19 w 147"/>
                <a:gd name="T1" fmla="*/ 22 h 455"/>
                <a:gd name="T2" fmla="*/ 130 w 147"/>
                <a:gd name="T3" fmla="*/ 141 h 455"/>
                <a:gd name="T4" fmla="*/ 0 w 147"/>
                <a:gd name="T5" fmla="*/ 455 h 455"/>
                <a:gd name="T6" fmla="*/ 19 w 147"/>
                <a:gd name="T7" fmla="*/ 22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7" h="455">
                  <a:moveTo>
                    <a:pt x="19" y="22"/>
                  </a:moveTo>
                  <a:cubicBezTo>
                    <a:pt x="19" y="22"/>
                    <a:pt x="113" y="0"/>
                    <a:pt x="130" y="141"/>
                  </a:cubicBezTo>
                  <a:cubicBezTo>
                    <a:pt x="147" y="282"/>
                    <a:pt x="0" y="455"/>
                    <a:pt x="0" y="455"/>
                  </a:cubicBezTo>
                  <a:lnTo>
                    <a:pt x="19" y="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42"/>
            <p:cNvSpPr/>
            <p:nvPr/>
          </p:nvSpPr>
          <p:spPr bwMode="auto">
            <a:xfrm>
              <a:off x="6127" y="313"/>
              <a:ext cx="312" cy="1561"/>
            </a:xfrm>
            <a:custGeom>
              <a:avLst/>
              <a:gdLst>
                <a:gd name="T0" fmla="*/ 0 w 88"/>
                <a:gd name="T1" fmla="*/ 3 h 441"/>
                <a:gd name="T2" fmla="*/ 0 w 88"/>
                <a:gd name="T3" fmla="*/ 441 h 441"/>
                <a:gd name="T4" fmla="*/ 46 w 88"/>
                <a:gd name="T5" fmla="*/ 298 h 441"/>
                <a:gd name="T6" fmla="*/ 49 w 88"/>
                <a:gd name="T7" fmla="*/ 32 h 441"/>
                <a:gd name="T8" fmla="*/ 0 w 88"/>
                <a:gd name="T9" fmla="*/ 3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441">
                  <a:moveTo>
                    <a:pt x="0" y="3"/>
                  </a:moveTo>
                  <a:cubicBezTo>
                    <a:pt x="0" y="441"/>
                    <a:pt x="0" y="441"/>
                    <a:pt x="0" y="441"/>
                  </a:cubicBezTo>
                  <a:cubicBezTo>
                    <a:pt x="0" y="441"/>
                    <a:pt x="26" y="372"/>
                    <a:pt x="46" y="298"/>
                  </a:cubicBezTo>
                  <a:cubicBezTo>
                    <a:pt x="58" y="252"/>
                    <a:pt x="88" y="131"/>
                    <a:pt x="49" y="32"/>
                  </a:cubicBezTo>
                  <a:cubicBezTo>
                    <a:pt x="41" y="10"/>
                    <a:pt x="24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43"/>
            <p:cNvSpPr/>
            <p:nvPr/>
          </p:nvSpPr>
          <p:spPr bwMode="auto">
            <a:xfrm>
              <a:off x="5740" y="1555"/>
              <a:ext cx="773" cy="319"/>
            </a:xfrm>
            <a:custGeom>
              <a:avLst/>
              <a:gdLst>
                <a:gd name="T0" fmla="*/ 0 w 773"/>
                <a:gd name="T1" fmla="*/ 0 h 319"/>
                <a:gd name="T2" fmla="*/ 773 w 773"/>
                <a:gd name="T3" fmla="*/ 0 h 319"/>
                <a:gd name="T4" fmla="*/ 475 w 773"/>
                <a:gd name="T5" fmla="*/ 319 h 319"/>
                <a:gd name="T6" fmla="*/ 294 w 773"/>
                <a:gd name="T7" fmla="*/ 319 h 319"/>
                <a:gd name="T8" fmla="*/ 0 w 773"/>
                <a:gd name="T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3" h="319">
                  <a:moveTo>
                    <a:pt x="0" y="0"/>
                  </a:moveTo>
                  <a:lnTo>
                    <a:pt x="773" y="0"/>
                  </a:lnTo>
                  <a:lnTo>
                    <a:pt x="475" y="319"/>
                  </a:lnTo>
                  <a:lnTo>
                    <a:pt x="294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Rectangle 44"/>
            <p:cNvSpPr>
              <a:spLocks noChangeArrowheads="1"/>
            </p:cNvSpPr>
            <p:nvPr/>
          </p:nvSpPr>
          <p:spPr bwMode="auto">
            <a:xfrm>
              <a:off x="6031" y="1870"/>
              <a:ext cx="14" cy="234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Rectangle 45"/>
            <p:cNvSpPr>
              <a:spLocks noChangeArrowheads="1"/>
            </p:cNvSpPr>
            <p:nvPr/>
          </p:nvSpPr>
          <p:spPr bwMode="auto">
            <a:xfrm>
              <a:off x="6208" y="1870"/>
              <a:ext cx="11" cy="234"/>
            </a:xfrm>
            <a:prstGeom prst="rect">
              <a:avLst/>
            </a:pr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46"/>
            <p:cNvSpPr/>
            <p:nvPr/>
          </p:nvSpPr>
          <p:spPr bwMode="auto">
            <a:xfrm>
              <a:off x="5946" y="1778"/>
              <a:ext cx="358" cy="96"/>
            </a:xfrm>
            <a:custGeom>
              <a:avLst/>
              <a:gdLst>
                <a:gd name="T0" fmla="*/ 0 w 358"/>
                <a:gd name="T1" fmla="*/ 0 h 96"/>
                <a:gd name="T2" fmla="*/ 88 w 358"/>
                <a:gd name="T3" fmla="*/ 96 h 96"/>
                <a:gd name="T4" fmla="*/ 269 w 358"/>
                <a:gd name="T5" fmla="*/ 96 h 96"/>
                <a:gd name="T6" fmla="*/ 358 w 358"/>
                <a:gd name="T7" fmla="*/ 0 h 96"/>
                <a:gd name="T8" fmla="*/ 0 w 358"/>
                <a:gd name="T9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96">
                  <a:moveTo>
                    <a:pt x="0" y="0"/>
                  </a:moveTo>
                  <a:lnTo>
                    <a:pt x="88" y="96"/>
                  </a:lnTo>
                  <a:lnTo>
                    <a:pt x="269" y="96"/>
                  </a:lnTo>
                  <a:lnTo>
                    <a:pt x="3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47"/>
            <p:cNvSpPr/>
            <p:nvPr/>
          </p:nvSpPr>
          <p:spPr bwMode="auto">
            <a:xfrm>
              <a:off x="5995" y="2121"/>
              <a:ext cx="259" cy="216"/>
            </a:xfrm>
            <a:custGeom>
              <a:avLst/>
              <a:gdLst>
                <a:gd name="T0" fmla="*/ 39 w 73"/>
                <a:gd name="T1" fmla="*/ 0 h 61"/>
                <a:gd name="T2" fmla="*/ 39 w 73"/>
                <a:gd name="T3" fmla="*/ 0 h 61"/>
                <a:gd name="T4" fmla="*/ 37 w 73"/>
                <a:gd name="T5" fmla="*/ 0 h 61"/>
                <a:gd name="T6" fmla="*/ 35 w 73"/>
                <a:gd name="T7" fmla="*/ 0 h 61"/>
                <a:gd name="T8" fmla="*/ 35 w 73"/>
                <a:gd name="T9" fmla="*/ 0 h 61"/>
                <a:gd name="T10" fmla="*/ 0 w 73"/>
                <a:gd name="T11" fmla="*/ 1 h 61"/>
                <a:gd name="T12" fmla="*/ 8 w 73"/>
                <a:gd name="T13" fmla="*/ 51 h 61"/>
                <a:gd name="T14" fmla="*/ 23 w 73"/>
                <a:gd name="T15" fmla="*/ 61 h 61"/>
                <a:gd name="T16" fmla="*/ 36 w 73"/>
                <a:gd name="T17" fmla="*/ 61 h 61"/>
                <a:gd name="T18" fmla="*/ 38 w 73"/>
                <a:gd name="T19" fmla="*/ 61 h 61"/>
                <a:gd name="T20" fmla="*/ 51 w 73"/>
                <a:gd name="T21" fmla="*/ 61 h 61"/>
                <a:gd name="T22" fmla="*/ 66 w 73"/>
                <a:gd name="T23" fmla="*/ 51 h 61"/>
                <a:gd name="T24" fmla="*/ 73 w 73"/>
                <a:gd name="T25" fmla="*/ 1 h 61"/>
                <a:gd name="T26" fmla="*/ 39 w 73"/>
                <a:gd name="T2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" h="61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61"/>
                    <a:pt x="23" y="61"/>
                  </a:cubicBezTo>
                  <a:cubicBezTo>
                    <a:pt x="30" y="61"/>
                    <a:pt x="34" y="61"/>
                    <a:pt x="36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40" y="61"/>
                    <a:pt x="43" y="61"/>
                    <a:pt x="51" y="61"/>
                  </a:cubicBezTo>
                  <a:cubicBezTo>
                    <a:pt x="64" y="61"/>
                    <a:pt x="66" y="51"/>
                    <a:pt x="66" y="51"/>
                  </a:cubicBezTo>
                  <a:cubicBezTo>
                    <a:pt x="73" y="1"/>
                    <a:pt x="73" y="1"/>
                    <a:pt x="73" y="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Rectangle 48"/>
            <p:cNvSpPr>
              <a:spLocks noChangeArrowheads="1"/>
            </p:cNvSpPr>
            <p:nvPr/>
          </p:nvSpPr>
          <p:spPr bwMode="auto">
            <a:xfrm>
              <a:off x="5992" y="2104"/>
              <a:ext cx="269" cy="28"/>
            </a:xfrm>
            <a:prstGeom prst="rect">
              <a:avLst/>
            </a:pr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49"/>
            <p:cNvSpPr/>
            <p:nvPr/>
          </p:nvSpPr>
          <p:spPr bwMode="auto">
            <a:xfrm>
              <a:off x="6020" y="2121"/>
              <a:ext cx="43" cy="85"/>
            </a:xfrm>
            <a:custGeom>
              <a:avLst/>
              <a:gdLst>
                <a:gd name="T0" fmla="*/ 8 w 12"/>
                <a:gd name="T1" fmla="*/ 11 h 24"/>
                <a:gd name="T2" fmla="*/ 7 w 12"/>
                <a:gd name="T3" fmla="*/ 2 h 24"/>
                <a:gd name="T4" fmla="*/ 6 w 12"/>
                <a:gd name="T5" fmla="*/ 0 h 24"/>
                <a:gd name="T6" fmla="*/ 5 w 12"/>
                <a:gd name="T7" fmla="*/ 2 h 24"/>
                <a:gd name="T8" fmla="*/ 3 w 12"/>
                <a:gd name="T9" fmla="*/ 11 h 24"/>
                <a:gd name="T10" fmla="*/ 0 w 12"/>
                <a:gd name="T11" fmla="*/ 18 h 24"/>
                <a:gd name="T12" fmla="*/ 6 w 12"/>
                <a:gd name="T13" fmla="*/ 24 h 24"/>
                <a:gd name="T14" fmla="*/ 12 w 12"/>
                <a:gd name="T15" fmla="*/ 18 h 24"/>
                <a:gd name="T16" fmla="*/ 8 w 12"/>
                <a:gd name="T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8" y="11"/>
                  </a:moveTo>
                  <a:cubicBezTo>
                    <a:pt x="7" y="7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7"/>
                    <a:pt x="3" y="11"/>
                  </a:cubicBezTo>
                  <a:cubicBezTo>
                    <a:pt x="3" y="12"/>
                    <a:pt x="0" y="16"/>
                    <a:pt x="0" y="18"/>
                  </a:cubicBezTo>
                  <a:cubicBezTo>
                    <a:pt x="0" y="22"/>
                    <a:pt x="2" y="24"/>
                    <a:pt x="6" y="24"/>
                  </a:cubicBezTo>
                  <a:cubicBezTo>
                    <a:pt x="9" y="24"/>
                    <a:pt x="12" y="22"/>
                    <a:pt x="12" y="18"/>
                  </a:cubicBezTo>
                  <a:cubicBezTo>
                    <a:pt x="12" y="16"/>
                    <a:pt x="9" y="12"/>
                    <a:pt x="8" y="1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0"/>
            <p:cNvSpPr/>
            <p:nvPr/>
          </p:nvSpPr>
          <p:spPr bwMode="auto">
            <a:xfrm>
              <a:off x="6105" y="2121"/>
              <a:ext cx="43" cy="85"/>
            </a:xfrm>
            <a:custGeom>
              <a:avLst/>
              <a:gdLst>
                <a:gd name="T0" fmla="*/ 8 w 12"/>
                <a:gd name="T1" fmla="*/ 11 h 24"/>
                <a:gd name="T2" fmla="*/ 7 w 12"/>
                <a:gd name="T3" fmla="*/ 2 h 24"/>
                <a:gd name="T4" fmla="*/ 6 w 12"/>
                <a:gd name="T5" fmla="*/ 0 h 24"/>
                <a:gd name="T6" fmla="*/ 5 w 12"/>
                <a:gd name="T7" fmla="*/ 2 h 24"/>
                <a:gd name="T8" fmla="*/ 3 w 12"/>
                <a:gd name="T9" fmla="*/ 11 h 24"/>
                <a:gd name="T10" fmla="*/ 0 w 12"/>
                <a:gd name="T11" fmla="*/ 18 h 24"/>
                <a:gd name="T12" fmla="*/ 6 w 12"/>
                <a:gd name="T13" fmla="*/ 24 h 24"/>
                <a:gd name="T14" fmla="*/ 12 w 12"/>
                <a:gd name="T15" fmla="*/ 18 h 24"/>
                <a:gd name="T16" fmla="*/ 8 w 12"/>
                <a:gd name="T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8" y="11"/>
                  </a:moveTo>
                  <a:cubicBezTo>
                    <a:pt x="7" y="7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7"/>
                    <a:pt x="3" y="11"/>
                  </a:cubicBezTo>
                  <a:cubicBezTo>
                    <a:pt x="3" y="12"/>
                    <a:pt x="0" y="16"/>
                    <a:pt x="0" y="18"/>
                  </a:cubicBezTo>
                  <a:cubicBezTo>
                    <a:pt x="0" y="22"/>
                    <a:pt x="3" y="24"/>
                    <a:pt x="6" y="24"/>
                  </a:cubicBezTo>
                  <a:cubicBezTo>
                    <a:pt x="9" y="24"/>
                    <a:pt x="12" y="22"/>
                    <a:pt x="12" y="18"/>
                  </a:cubicBezTo>
                  <a:cubicBezTo>
                    <a:pt x="12" y="16"/>
                    <a:pt x="9" y="12"/>
                    <a:pt x="8" y="1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1"/>
            <p:cNvSpPr/>
            <p:nvPr/>
          </p:nvSpPr>
          <p:spPr bwMode="auto">
            <a:xfrm>
              <a:off x="6190" y="2121"/>
              <a:ext cx="43" cy="85"/>
            </a:xfrm>
            <a:custGeom>
              <a:avLst/>
              <a:gdLst>
                <a:gd name="T0" fmla="*/ 9 w 12"/>
                <a:gd name="T1" fmla="*/ 11 h 24"/>
                <a:gd name="T2" fmla="*/ 7 w 12"/>
                <a:gd name="T3" fmla="*/ 2 h 24"/>
                <a:gd name="T4" fmla="*/ 6 w 12"/>
                <a:gd name="T5" fmla="*/ 0 h 24"/>
                <a:gd name="T6" fmla="*/ 5 w 12"/>
                <a:gd name="T7" fmla="*/ 2 h 24"/>
                <a:gd name="T8" fmla="*/ 3 w 12"/>
                <a:gd name="T9" fmla="*/ 11 h 24"/>
                <a:gd name="T10" fmla="*/ 0 w 12"/>
                <a:gd name="T11" fmla="*/ 18 h 24"/>
                <a:gd name="T12" fmla="*/ 6 w 12"/>
                <a:gd name="T13" fmla="*/ 24 h 24"/>
                <a:gd name="T14" fmla="*/ 12 w 12"/>
                <a:gd name="T15" fmla="*/ 18 h 24"/>
                <a:gd name="T16" fmla="*/ 9 w 12"/>
                <a:gd name="T1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11"/>
                  </a:moveTo>
                  <a:cubicBezTo>
                    <a:pt x="7" y="7"/>
                    <a:pt x="7" y="2"/>
                    <a:pt x="7" y="2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7"/>
                    <a:pt x="3" y="11"/>
                  </a:cubicBezTo>
                  <a:cubicBezTo>
                    <a:pt x="3" y="12"/>
                    <a:pt x="0" y="16"/>
                    <a:pt x="0" y="18"/>
                  </a:cubicBezTo>
                  <a:cubicBezTo>
                    <a:pt x="0" y="22"/>
                    <a:pt x="3" y="24"/>
                    <a:pt x="6" y="24"/>
                  </a:cubicBezTo>
                  <a:cubicBezTo>
                    <a:pt x="9" y="24"/>
                    <a:pt x="12" y="22"/>
                    <a:pt x="12" y="18"/>
                  </a:cubicBezTo>
                  <a:cubicBezTo>
                    <a:pt x="12" y="16"/>
                    <a:pt x="9" y="12"/>
                    <a:pt x="9" y="11"/>
                  </a:cubicBezTo>
                  <a:close/>
                </a:path>
              </a:pathLst>
            </a:custGeom>
            <a:solidFill>
              <a:srgbClr val="402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3995936" y="3794792"/>
            <a:ext cx="754053" cy="25391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anose="02000000000000000000" pitchFamily="2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anose="02000000000000000000" pitchFamily="2" charset="-122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175510" y="4147820"/>
            <a:ext cx="5040630" cy="34544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您的内容打在这里，或者通过复制您的文本后，在此框中选择粘贴，并选择只保留文字。</a:t>
            </a:r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1.38889E-6 2.06726E-7 L 0.7967 0.01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00" y="9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1.94444E-6 3.20988E-6 L 0.81354 0.009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00" y="5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88889E-6 -2.46914E-7 L -0.72761 0.0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0" y="2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9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7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3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5" grpId="0" animBg="1"/>
      <p:bldP spid="15" grpId="1" animBg="1"/>
      <p:bldP spid="16" grpId="0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6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10671"/>
          <a:stretch>
            <a:fillRect/>
          </a:stretch>
        </p:blipFill>
        <p:spPr>
          <a:xfrm flipV="1">
            <a:off x="-9625" y="-13713"/>
            <a:ext cx="9143244" cy="2418303"/>
          </a:xfrm>
          <a:prstGeom prst="rect">
            <a:avLst/>
          </a:prstGeom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2524387" y="2789914"/>
            <a:ext cx="4538859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panose="020B0604020202020204" pitchFamily="34" charset="0"/>
              <a:defRPr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eaLnBrk="1" fontAlgn="base" hangingPunct="1">
              <a:buClrTx/>
              <a:buSzTx/>
              <a:buFontTx/>
              <a:buNone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动态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PPT/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教学汇报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总结计划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教育公开课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/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</a:rPr>
              <a:t>教育培训等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3296" y="1964020"/>
            <a:ext cx="5945161" cy="80233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演讲完毕   谢谢观看</a:t>
            </a:r>
            <a:endParaRPr lang="id-ID" altLang="zh-CN" sz="3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3720131" y="640717"/>
            <a:ext cx="2415942" cy="15919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6600" dirty="0">
                <a:solidFill>
                  <a:schemeClr val="accent3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Clear Sans Light" pitchFamily="34" charset="0"/>
              </a:rPr>
              <a:t>20</a:t>
            </a:r>
            <a:r>
              <a:rPr lang="en-US" altLang="zh-CN" sz="660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cs typeface="Clear Sans Light" pitchFamily="34" charset="0"/>
              </a:rPr>
              <a:t>21</a:t>
            </a:r>
            <a:endParaRPr lang="id-ID" altLang="zh-CN" sz="660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  <a:cs typeface="Clear Sans Light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8"/>
          <a:stretch>
            <a:fillRect/>
          </a:stretch>
        </p:blipFill>
        <p:spPr>
          <a:xfrm>
            <a:off x="0" y="4514248"/>
            <a:ext cx="9143244" cy="630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60982" r="56682" b="14388"/>
          <a:stretch>
            <a:fillRect/>
          </a:stretch>
        </p:blipFill>
        <p:spPr>
          <a:xfrm>
            <a:off x="-1422" y="2156059"/>
            <a:ext cx="1993851" cy="271117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73489" r="19151" b="15868"/>
          <a:stretch>
            <a:fillRect/>
          </a:stretch>
        </p:blipFill>
        <p:spPr>
          <a:xfrm>
            <a:off x="7111372" y="3620611"/>
            <a:ext cx="2461789" cy="98215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t="74058" r="42979" b="14388"/>
          <a:stretch>
            <a:fillRect/>
          </a:stretch>
        </p:blipFill>
        <p:spPr>
          <a:xfrm>
            <a:off x="2194794" y="3810715"/>
            <a:ext cx="1420679" cy="949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35" y="793701"/>
            <a:ext cx="1950598" cy="1147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49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49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10671"/>
          <a:stretch>
            <a:fillRect/>
          </a:stretch>
        </p:blipFill>
        <p:spPr>
          <a:xfrm flipV="1">
            <a:off x="-9625" y="-23339"/>
            <a:ext cx="9143244" cy="24768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8"/>
          <a:stretch>
            <a:fillRect/>
          </a:stretch>
        </p:blipFill>
        <p:spPr>
          <a:xfrm>
            <a:off x="0" y="4514248"/>
            <a:ext cx="9143244" cy="6308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60982" r="56682" b="14388"/>
          <a:stretch>
            <a:fillRect/>
          </a:stretch>
        </p:blipFill>
        <p:spPr>
          <a:xfrm>
            <a:off x="-1422" y="2156059"/>
            <a:ext cx="1993851" cy="271117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73489" r="19151" b="15868"/>
          <a:stretch>
            <a:fillRect/>
          </a:stretch>
        </p:blipFill>
        <p:spPr>
          <a:xfrm>
            <a:off x="7111372" y="3620611"/>
            <a:ext cx="2461789" cy="98215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t="74058" r="42979" b="14388"/>
          <a:stretch>
            <a:fillRect/>
          </a:stretch>
        </p:blipFill>
        <p:spPr>
          <a:xfrm>
            <a:off x="2194794" y="3810715"/>
            <a:ext cx="1420679" cy="949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54163" y="2894865"/>
            <a:ext cx="4120426" cy="48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3198179" y="2320331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259150" y="2212319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Part 1</a:t>
            </a:r>
            <a:endParaRPr lang="zh-CN" alt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491361" y="1913745"/>
            <a:ext cx="2161280" cy="2243725"/>
            <a:chOff x="1365" y="-412"/>
            <a:chExt cx="4954" cy="5142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2998" y="-412"/>
              <a:ext cx="1878" cy="514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3" tIns="48208" rIns="96413" bIns="482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1365" y="-412"/>
              <a:ext cx="2572" cy="5142"/>
            </a:xfrm>
            <a:custGeom>
              <a:avLst/>
              <a:gdLst>
                <a:gd name="T0" fmla="*/ 690 w 1087"/>
                <a:gd name="T1" fmla="*/ 1087 h 2174"/>
                <a:gd name="T2" fmla="*/ 1087 w 1087"/>
                <a:gd name="T3" fmla="*/ 0 h 2174"/>
                <a:gd name="T4" fmla="*/ 0 w 1087"/>
                <a:gd name="T5" fmla="*/ 1087 h 2174"/>
                <a:gd name="T6" fmla="*/ 1087 w 1087"/>
                <a:gd name="T7" fmla="*/ 2174 h 2174"/>
                <a:gd name="T8" fmla="*/ 1087 w 1087"/>
                <a:gd name="T9" fmla="*/ 2174 h 2174"/>
                <a:gd name="T10" fmla="*/ 690 w 1087"/>
                <a:gd name="T11" fmla="*/ 1087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7" h="2174">
                  <a:moveTo>
                    <a:pt x="690" y="1087"/>
                  </a:moveTo>
                  <a:cubicBezTo>
                    <a:pt x="690" y="487"/>
                    <a:pt x="868" y="0"/>
                    <a:pt x="1087" y="0"/>
                  </a:cubicBezTo>
                  <a:cubicBezTo>
                    <a:pt x="487" y="0"/>
                    <a:pt x="0" y="487"/>
                    <a:pt x="0" y="1087"/>
                  </a:cubicBezTo>
                  <a:cubicBezTo>
                    <a:pt x="0" y="1687"/>
                    <a:pt x="487" y="2174"/>
                    <a:pt x="1087" y="2174"/>
                  </a:cubicBezTo>
                  <a:cubicBezTo>
                    <a:pt x="1087" y="2174"/>
                    <a:pt x="1087" y="2174"/>
                    <a:pt x="1087" y="2174"/>
                  </a:cubicBezTo>
                  <a:cubicBezTo>
                    <a:pt x="868" y="2174"/>
                    <a:pt x="690" y="1687"/>
                    <a:pt x="690" y="108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3" tIns="48208" rIns="96413" bIns="482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3225" y="1447"/>
              <a:ext cx="3094" cy="1462"/>
            </a:xfrm>
            <a:custGeom>
              <a:avLst/>
              <a:gdLst>
                <a:gd name="T0" fmla="*/ 1042 w 1308"/>
                <a:gd name="T1" fmla="*/ 96 h 618"/>
                <a:gd name="T2" fmla="*/ 602 w 1308"/>
                <a:gd name="T3" fmla="*/ 0 h 618"/>
                <a:gd name="T4" fmla="*/ 0 w 1308"/>
                <a:gd name="T5" fmla="*/ 602 h 618"/>
                <a:gd name="T6" fmla="*/ 301 w 1308"/>
                <a:gd name="T7" fmla="*/ 618 h 618"/>
                <a:gd name="T8" fmla="*/ 1042 w 1308"/>
                <a:gd name="T9" fmla="*/ 506 h 618"/>
                <a:gd name="T10" fmla="*/ 1308 w 1308"/>
                <a:gd name="T11" fmla="*/ 301 h 618"/>
                <a:gd name="T12" fmla="*/ 1042 w 1308"/>
                <a:gd name="T13" fmla="*/ 9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08" h="618">
                  <a:moveTo>
                    <a:pt x="1042" y="96"/>
                  </a:moveTo>
                  <a:cubicBezTo>
                    <a:pt x="918" y="50"/>
                    <a:pt x="767" y="18"/>
                    <a:pt x="602" y="0"/>
                  </a:cubicBezTo>
                  <a:cubicBezTo>
                    <a:pt x="0" y="602"/>
                    <a:pt x="0" y="602"/>
                    <a:pt x="0" y="602"/>
                  </a:cubicBezTo>
                  <a:cubicBezTo>
                    <a:pt x="96" y="612"/>
                    <a:pt x="197" y="618"/>
                    <a:pt x="301" y="618"/>
                  </a:cubicBezTo>
                  <a:cubicBezTo>
                    <a:pt x="582" y="618"/>
                    <a:pt x="846" y="578"/>
                    <a:pt x="1042" y="506"/>
                  </a:cubicBezTo>
                  <a:cubicBezTo>
                    <a:pt x="1238" y="435"/>
                    <a:pt x="1308" y="353"/>
                    <a:pt x="1308" y="301"/>
                  </a:cubicBezTo>
                  <a:cubicBezTo>
                    <a:pt x="1308" y="249"/>
                    <a:pt x="1238" y="167"/>
                    <a:pt x="1042" y="96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3" tIns="48208" rIns="96413" bIns="482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9"/>
            <p:cNvSpPr/>
            <p:nvPr/>
          </p:nvSpPr>
          <p:spPr bwMode="auto">
            <a:xfrm>
              <a:off x="3225" y="2159"/>
              <a:ext cx="3094" cy="2381"/>
            </a:xfrm>
            <a:custGeom>
              <a:avLst/>
              <a:gdLst>
                <a:gd name="T0" fmla="*/ 1308 w 1308"/>
                <a:gd name="T1" fmla="*/ 0 h 1007"/>
                <a:gd name="T2" fmla="*/ 1042 w 1308"/>
                <a:gd name="T3" fmla="*/ 205 h 1007"/>
                <a:gd name="T4" fmla="*/ 301 w 1308"/>
                <a:gd name="T5" fmla="*/ 317 h 1007"/>
                <a:gd name="T6" fmla="*/ 0 w 1308"/>
                <a:gd name="T7" fmla="*/ 301 h 1007"/>
                <a:gd name="T8" fmla="*/ 96 w 1308"/>
                <a:gd name="T9" fmla="*/ 741 h 1007"/>
                <a:gd name="T10" fmla="*/ 301 w 1308"/>
                <a:gd name="T11" fmla="*/ 1007 h 1007"/>
                <a:gd name="T12" fmla="*/ 301 w 1308"/>
                <a:gd name="T13" fmla="*/ 1007 h 1007"/>
                <a:gd name="T14" fmla="*/ 1013 w 1308"/>
                <a:gd name="T15" fmla="*/ 712 h 1007"/>
                <a:gd name="T16" fmla="*/ 1308 w 1308"/>
                <a:gd name="T17" fmla="*/ 0 h 1007"/>
                <a:gd name="T18" fmla="*/ 1308 w 1308"/>
                <a:gd name="T19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8" h="1007">
                  <a:moveTo>
                    <a:pt x="1308" y="0"/>
                  </a:moveTo>
                  <a:cubicBezTo>
                    <a:pt x="1308" y="53"/>
                    <a:pt x="1238" y="134"/>
                    <a:pt x="1042" y="205"/>
                  </a:cubicBezTo>
                  <a:cubicBezTo>
                    <a:pt x="846" y="277"/>
                    <a:pt x="582" y="317"/>
                    <a:pt x="301" y="317"/>
                  </a:cubicBezTo>
                  <a:cubicBezTo>
                    <a:pt x="197" y="317"/>
                    <a:pt x="96" y="311"/>
                    <a:pt x="0" y="301"/>
                  </a:cubicBezTo>
                  <a:cubicBezTo>
                    <a:pt x="18" y="466"/>
                    <a:pt x="50" y="617"/>
                    <a:pt x="96" y="741"/>
                  </a:cubicBezTo>
                  <a:cubicBezTo>
                    <a:pt x="167" y="937"/>
                    <a:pt x="249" y="1007"/>
                    <a:pt x="301" y="1007"/>
                  </a:cubicBezTo>
                  <a:cubicBezTo>
                    <a:pt x="301" y="1007"/>
                    <a:pt x="301" y="1007"/>
                    <a:pt x="301" y="1007"/>
                  </a:cubicBezTo>
                  <a:cubicBezTo>
                    <a:pt x="570" y="1007"/>
                    <a:pt x="823" y="902"/>
                    <a:pt x="1013" y="712"/>
                  </a:cubicBezTo>
                  <a:cubicBezTo>
                    <a:pt x="1203" y="522"/>
                    <a:pt x="1308" y="269"/>
                    <a:pt x="1308" y="0"/>
                  </a:cubicBezTo>
                  <a:cubicBezTo>
                    <a:pt x="1308" y="0"/>
                    <a:pt x="1308" y="0"/>
                    <a:pt x="130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3" tIns="48208" rIns="96413" bIns="482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937" y="-34"/>
              <a:ext cx="2193" cy="2399"/>
            </a:xfrm>
            <a:custGeom>
              <a:avLst/>
              <a:gdLst>
                <a:gd name="T0" fmla="*/ 552 w 927"/>
                <a:gd name="T1" fmla="*/ 303 h 1014"/>
                <a:gd name="T2" fmla="*/ 815 w 927"/>
                <a:gd name="T3" fmla="*/ 1014 h 1014"/>
                <a:gd name="T4" fmla="*/ 926 w 927"/>
                <a:gd name="T5" fmla="*/ 927 h 1014"/>
                <a:gd name="T6" fmla="*/ 927 w 927"/>
                <a:gd name="T7" fmla="*/ 927 h 1014"/>
                <a:gd name="T8" fmla="*/ 656 w 927"/>
                <a:gd name="T9" fmla="*/ 271 h 1014"/>
                <a:gd name="T10" fmla="*/ 0 w 927"/>
                <a:gd name="T11" fmla="*/ 0 h 1014"/>
                <a:gd name="T12" fmla="*/ 552 w 927"/>
                <a:gd name="T13" fmla="*/ 30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7" h="1014">
                  <a:moveTo>
                    <a:pt x="552" y="303"/>
                  </a:moveTo>
                  <a:cubicBezTo>
                    <a:pt x="703" y="499"/>
                    <a:pt x="815" y="766"/>
                    <a:pt x="815" y="1014"/>
                  </a:cubicBezTo>
                  <a:cubicBezTo>
                    <a:pt x="891" y="975"/>
                    <a:pt x="920" y="941"/>
                    <a:pt x="926" y="927"/>
                  </a:cubicBezTo>
                  <a:cubicBezTo>
                    <a:pt x="927" y="927"/>
                    <a:pt x="927" y="927"/>
                    <a:pt x="927" y="927"/>
                  </a:cubicBezTo>
                  <a:cubicBezTo>
                    <a:pt x="927" y="679"/>
                    <a:pt x="831" y="446"/>
                    <a:pt x="656" y="271"/>
                  </a:cubicBezTo>
                  <a:cubicBezTo>
                    <a:pt x="481" y="96"/>
                    <a:pt x="248" y="0"/>
                    <a:pt x="0" y="0"/>
                  </a:cubicBezTo>
                  <a:cubicBezTo>
                    <a:pt x="248" y="0"/>
                    <a:pt x="503" y="239"/>
                    <a:pt x="552" y="3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3" tIns="48208" rIns="96413" bIns="482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937" y="-34"/>
              <a:ext cx="1928" cy="2399"/>
            </a:xfrm>
            <a:custGeom>
              <a:avLst/>
              <a:gdLst>
                <a:gd name="T0" fmla="*/ 0 w 815"/>
                <a:gd name="T1" fmla="*/ 1 h 1014"/>
                <a:gd name="T2" fmla="*/ 0 w 815"/>
                <a:gd name="T3" fmla="*/ 927 h 1014"/>
                <a:gd name="T4" fmla="*/ 815 w 815"/>
                <a:gd name="T5" fmla="*/ 1014 h 1014"/>
                <a:gd name="T6" fmla="*/ 552 w 815"/>
                <a:gd name="T7" fmla="*/ 286 h 1014"/>
                <a:gd name="T8" fmla="*/ 0 w 815"/>
                <a:gd name="T9" fmla="*/ 0 h 1014"/>
                <a:gd name="T10" fmla="*/ 0 w 815"/>
                <a:gd name="T11" fmla="*/ 1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5" h="1014">
                  <a:moveTo>
                    <a:pt x="0" y="1"/>
                  </a:moveTo>
                  <a:cubicBezTo>
                    <a:pt x="0" y="927"/>
                    <a:pt x="0" y="927"/>
                    <a:pt x="0" y="927"/>
                  </a:cubicBezTo>
                  <a:cubicBezTo>
                    <a:pt x="815" y="1014"/>
                    <a:pt x="815" y="1014"/>
                    <a:pt x="815" y="1014"/>
                  </a:cubicBezTo>
                  <a:cubicBezTo>
                    <a:pt x="815" y="766"/>
                    <a:pt x="727" y="461"/>
                    <a:pt x="552" y="286"/>
                  </a:cubicBezTo>
                  <a:cubicBezTo>
                    <a:pt x="411" y="145"/>
                    <a:pt x="248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3" tIns="48208" rIns="96413" bIns="482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566" y="253"/>
              <a:ext cx="1902" cy="2277"/>
            </a:xfrm>
            <a:custGeom>
              <a:avLst/>
              <a:gdLst>
                <a:gd name="T0" fmla="*/ 804 w 804"/>
                <a:gd name="T1" fmla="*/ 875 h 963"/>
                <a:gd name="T2" fmla="*/ 589 w 804"/>
                <a:gd name="T3" fmla="*/ 278 h 963"/>
                <a:gd name="T4" fmla="*/ 157 w 804"/>
                <a:gd name="T5" fmla="*/ 0 h 963"/>
                <a:gd name="T6" fmla="*/ 102 w 804"/>
                <a:gd name="T7" fmla="*/ 119 h 963"/>
                <a:gd name="T8" fmla="*/ 4 w 804"/>
                <a:gd name="T9" fmla="*/ 653 h 963"/>
                <a:gd name="T10" fmla="*/ 0 w 804"/>
                <a:gd name="T11" fmla="*/ 806 h 963"/>
                <a:gd name="T12" fmla="*/ 4 w 804"/>
                <a:gd name="T13" fmla="*/ 959 h 963"/>
                <a:gd name="T14" fmla="*/ 157 w 804"/>
                <a:gd name="T15" fmla="*/ 963 h 963"/>
                <a:gd name="T16" fmla="*/ 310 w 804"/>
                <a:gd name="T17" fmla="*/ 959 h 963"/>
                <a:gd name="T18" fmla="*/ 804 w 804"/>
                <a:gd name="T19" fmla="*/ 875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963">
                  <a:moveTo>
                    <a:pt x="804" y="875"/>
                  </a:moveTo>
                  <a:cubicBezTo>
                    <a:pt x="785" y="653"/>
                    <a:pt x="706" y="418"/>
                    <a:pt x="589" y="278"/>
                  </a:cubicBezTo>
                  <a:cubicBezTo>
                    <a:pt x="456" y="119"/>
                    <a:pt x="323" y="24"/>
                    <a:pt x="157" y="0"/>
                  </a:cubicBezTo>
                  <a:cubicBezTo>
                    <a:pt x="141" y="27"/>
                    <a:pt x="122" y="65"/>
                    <a:pt x="102" y="119"/>
                  </a:cubicBezTo>
                  <a:cubicBezTo>
                    <a:pt x="49" y="264"/>
                    <a:pt x="16" y="450"/>
                    <a:pt x="4" y="653"/>
                  </a:cubicBezTo>
                  <a:cubicBezTo>
                    <a:pt x="2" y="703"/>
                    <a:pt x="0" y="754"/>
                    <a:pt x="0" y="806"/>
                  </a:cubicBezTo>
                  <a:cubicBezTo>
                    <a:pt x="0" y="858"/>
                    <a:pt x="2" y="909"/>
                    <a:pt x="4" y="959"/>
                  </a:cubicBezTo>
                  <a:cubicBezTo>
                    <a:pt x="54" y="961"/>
                    <a:pt x="105" y="963"/>
                    <a:pt x="157" y="963"/>
                  </a:cubicBezTo>
                  <a:cubicBezTo>
                    <a:pt x="209" y="963"/>
                    <a:pt x="260" y="961"/>
                    <a:pt x="310" y="959"/>
                  </a:cubicBezTo>
                  <a:cubicBezTo>
                    <a:pt x="495" y="948"/>
                    <a:pt x="666" y="920"/>
                    <a:pt x="804" y="8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13" tIns="48208" rIns="96413" bIns="48208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5918655" y="3452103"/>
            <a:ext cx="566716" cy="566824"/>
            <a:chOff x="7891737" y="4601650"/>
            <a:chExt cx="755703" cy="755703"/>
          </a:xfrm>
        </p:grpSpPr>
        <p:sp>
          <p:nvSpPr>
            <p:cNvPr id="21" name="Oval 20"/>
            <p:cNvSpPr/>
            <p:nvPr/>
          </p:nvSpPr>
          <p:spPr>
            <a:xfrm>
              <a:off x="7891737" y="4601650"/>
              <a:ext cx="755703" cy="7557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8099876" y="4820373"/>
              <a:ext cx="349218" cy="320594"/>
            </a:xfrm>
            <a:custGeom>
              <a:avLst/>
              <a:gdLst>
                <a:gd name="T0" fmla="*/ 29 w 85"/>
                <a:gd name="T1" fmla="*/ 0 h 78"/>
                <a:gd name="T2" fmla="*/ 34 w 85"/>
                <a:gd name="T3" fmla="*/ 29 h 78"/>
                <a:gd name="T4" fmla="*/ 8 w 85"/>
                <a:gd name="T5" fmla="*/ 29 h 78"/>
                <a:gd name="T6" fmla="*/ 6 w 85"/>
                <a:gd name="T7" fmla="*/ 29 h 78"/>
                <a:gd name="T8" fmla="*/ 0 w 85"/>
                <a:gd name="T9" fmla="*/ 35 h 78"/>
                <a:gd name="T10" fmla="*/ 0 w 85"/>
                <a:gd name="T11" fmla="*/ 35 h 78"/>
                <a:gd name="T12" fmla="*/ 4 w 85"/>
                <a:gd name="T13" fmla="*/ 42 h 78"/>
                <a:gd name="T14" fmla="*/ 0 w 85"/>
                <a:gd name="T15" fmla="*/ 47 h 78"/>
                <a:gd name="T16" fmla="*/ 0 w 85"/>
                <a:gd name="T17" fmla="*/ 47 h 78"/>
                <a:gd name="T18" fmla="*/ 5 w 85"/>
                <a:gd name="T19" fmla="*/ 54 h 78"/>
                <a:gd name="T20" fmla="*/ 4 w 85"/>
                <a:gd name="T21" fmla="*/ 58 h 78"/>
                <a:gd name="T22" fmla="*/ 4 w 85"/>
                <a:gd name="T23" fmla="*/ 58 h 78"/>
                <a:gd name="T24" fmla="*/ 10 w 85"/>
                <a:gd name="T25" fmla="*/ 65 h 78"/>
                <a:gd name="T26" fmla="*/ 11 w 85"/>
                <a:gd name="T27" fmla="*/ 65 h 78"/>
                <a:gd name="T28" fmla="*/ 9 w 85"/>
                <a:gd name="T29" fmla="*/ 70 h 78"/>
                <a:gd name="T30" fmla="*/ 9 w 85"/>
                <a:gd name="T31" fmla="*/ 70 h 78"/>
                <a:gd name="T32" fmla="*/ 15 w 85"/>
                <a:gd name="T33" fmla="*/ 77 h 78"/>
                <a:gd name="T34" fmla="*/ 29 w 85"/>
                <a:gd name="T35" fmla="*/ 77 h 78"/>
                <a:gd name="T36" fmla="*/ 45 w 85"/>
                <a:gd name="T37" fmla="*/ 77 h 78"/>
                <a:gd name="T38" fmla="*/ 46 w 85"/>
                <a:gd name="T39" fmla="*/ 77 h 78"/>
                <a:gd name="T40" fmla="*/ 51 w 85"/>
                <a:gd name="T41" fmla="*/ 71 h 78"/>
                <a:gd name="T42" fmla="*/ 66 w 85"/>
                <a:gd name="T43" fmla="*/ 69 h 78"/>
                <a:gd name="T44" fmla="*/ 66 w 85"/>
                <a:gd name="T45" fmla="*/ 78 h 78"/>
                <a:gd name="T46" fmla="*/ 85 w 85"/>
                <a:gd name="T47" fmla="*/ 78 h 78"/>
                <a:gd name="T48" fmla="*/ 85 w 85"/>
                <a:gd name="T49" fmla="*/ 25 h 78"/>
                <a:gd name="T50" fmla="*/ 66 w 85"/>
                <a:gd name="T51" fmla="*/ 25 h 78"/>
                <a:gd name="T52" fmla="*/ 66 w 85"/>
                <a:gd name="T53" fmla="*/ 32 h 78"/>
                <a:gd name="T54" fmla="*/ 61 w 85"/>
                <a:gd name="T55" fmla="*/ 32 h 78"/>
                <a:gd name="T56" fmla="*/ 29 w 85"/>
                <a:gd name="T5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5" h="78">
                  <a:moveTo>
                    <a:pt x="29" y="0"/>
                  </a:moveTo>
                  <a:cubicBezTo>
                    <a:pt x="1" y="7"/>
                    <a:pt x="33" y="28"/>
                    <a:pt x="34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3" y="29"/>
                    <a:pt x="0" y="32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8"/>
                    <a:pt x="1" y="41"/>
                    <a:pt x="4" y="42"/>
                  </a:cubicBezTo>
                  <a:cubicBezTo>
                    <a:pt x="2" y="43"/>
                    <a:pt x="0" y="45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2" y="53"/>
                    <a:pt x="5" y="54"/>
                  </a:cubicBezTo>
                  <a:cubicBezTo>
                    <a:pt x="4" y="55"/>
                    <a:pt x="4" y="57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62"/>
                    <a:pt x="7" y="65"/>
                    <a:pt x="10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9" y="66"/>
                    <a:pt x="9" y="68"/>
                    <a:pt x="9" y="70"/>
                  </a:cubicBezTo>
                  <a:cubicBezTo>
                    <a:pt x="9" y="70"/>
                    <a:pt x="9" y="70"/>
                    <a:pt x="9" y="70"/>
                  </a:cubicBezTo>
                  <a:cubicBezTo>
                    <a:pt x="9" y="74"/>
                    <a:pt x="12" y="77"/>
                    <a:pt x="15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45" y="77"/>
                    <a:pt x="45" y="77"/>
                    <a:pt x="45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66" y="69"/>
                    <a:pt x="66" y="69"/>
                    <a:pt x="66" y="69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1" y="32"/>
                    <a:pt x="61" y="32"/>
                    <a:pt x="61" y="32"/>
                  </a:cubicBezTo>
                  <a:cubicBezTo>
                    <a:pt x="57" y="16"/>
                    <a:pt x="32" y="17"/>
                    <a:pt x="2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13" tIns="48208" rIns="96413" bIns="4820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14"/>
          <p:cNvGrpSpPr/>
          <p:nvPr/>
        </p:nvGrpSpPr>
        <p:grpSpPr>
          <a:xfrm>
            <a:off x="2658629" y="3452103"/>
            <a:ext cx="566716" cy="566824"/>
            <a:chOff x="3544559" y="4601650"/>
            <a:chExt cx="755703" cy="755703"/>
          </a:xfrm>
        </p:grpSpPr>
        <p:sp>
          <p:nvSpPr>
            <p:cNvPr id="23" name="Oval 22"/>
            <p:cNvSpPr/>
            <p:nvPr/>
          </p:nvSpPr>
          <p:spPr>
            <a:xfrm flipH="1">
              <a:off x="3544559" y="4601650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3753526" y="4820373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13" tIns="48208" rIns="96413" bIns="4820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918655" y="1713275"/>
            <a:ext cx="566716" cy="566824"/>
            <a:chOff x="7891737" y="2283399"/>
            <a:chExt cx="755703" cy="755703"/>
          </a:xfrm>
        </p:grpSpPr>
        <p:sp>
          <p:nvSpPr>
            <p:cNvPr id="20" name="Oval 19"/>
            <p:cNvSpPr/>
            <p:nvPr/>
          </p:nvSpPr>
          <p:spPr>
            <a:xfrm>
              <a:off x="7891737" y="2283399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8111199" y="2469466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13" tIns="48208" rIns="96413" bIns="4820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1"/>
          <p:cNvGrpSpPr/>
          <p:nvPr/>
        </p:nvGrpSpPr>
        <p:grpSpPr>
          <a:xfrm>
            <a:off x="2658629" y="1713275"/>
            <a:ext cx="566716" cy="566824"/>
            <a:chOff x="3544559" y="2283399"/>
            <a:chExt cx="755703" cy="755703"/>
          </a:xfrm>
        </p:grpSpPr>
        <p:sp>
          <p:nvSpPr>
            <p:cNvPr id="22" name="Oval 21"/>
            <p:cNvSpPr/>
            <p:nvPr/>
          </p:nvSpPr>
          <p:spPr>
            <a:xfrm flipH="1">
              <a:off x="3544559" y="2283399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7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3784059" y="2442750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13" tIns="48208" rIns="96413" bIns="48208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70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30"/>
          <p:cNvGrpSpPr/>
          <p:nvPr/>
        </p:nvGrpSpPr>
        <p:grpSpPr>
          <a:xfrm>
            <a:off x="6479071" y="1713251"/>
            <a:ext cx="1612220" cy="513806"/>
            <a:chOff x="8590924" y="2306006"/>
            <a:chExt cx="3046760" cy="685017"/>
          </a:xfrm>
        </p:grpSpPr>
        <p:sp>
          <p:nvSpPr>
            <p:cNvPr id="29" name="Rectangle 28"/>
            <p:cNvSpPr/>
            <p:nvPr/>
          </p:nvSpPr>
          <p:spPr>
            <a:xfrm>
              <a:off x="8647438" y="2623601"/>
              <a:ext cx="2990246" cy="367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请输入内容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590924" y="2306006"/>
              <a:ext cx="2045057" cy="369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1"/>
          <p:cNvGrpSpPr/>
          <p:nvPr/>
        </p:nvGrpSpPr>
        <p:grpSpPr>
          <a:xfrm>
            <a:off x="6494311" y="3426812"/>
            <a:ext cx="1612220" cy="513804"/>
            <a:chOff x="8590924" y="2306008"/>
            <a:chExt cx="3046760" cy="685015"/>
          </a:xfrm>
        </p:grpSpPr>
        <p:sp>
          <p:nvSpPr>
            <p:cNvPr id="33" name="Rectangle 32"/>
            <p:cNvSpPr/>
            <p:nvPr/>
          </p:nvSpPr>
          <p:spPr>
            <a:xfrm>
              <a:off x="8647438" y="2623600"/>
              <a:ext cx="2990246" cy="3674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请输入内容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590924" y="2306008"/>
              <a:ext cx="2045057" cy="369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34"/>
          <p:cNvGrpSpPr/>
          <p:nvPr/>
        </p:nvGrpSpPr>
        <p:grpSpPr>
          <a:xfrm flipH="1">
            <a:off x="986265" y="3426809"/>
            <a:ext cx="1612217" cy="513806"/>
            <a:chOff x="8590926" y="2306006"/>
            <a:chExt cx="3046758" cy="685017"/>
          </a:xfrm>
        </p:grpSpPr>
        <p:sp>
          <p:nvSpPr>
            <p:cNvPr id="36" name="Rectangle 35"/>
            <p:cNvSpPr/>
            <p:nvPr/>
          </p:nvSpPr>
          <p:spPr>
            <a:xfrm>
              <a:off x="8647438" y="2623601"/>
              <a:ext cx="2990246" cy="367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请输入内容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590926" y="2306006"/>
              <a:ext cx="2045060" cy="369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37"/>
          <p:cNvGrpSpPr/>
          <p:nvPr/>
        </p:nvGrpSpPr>
        <p:grpSpPr>
          <a:xfrm flipH="1">
            <a:off x="1033254" y="1739286"/>
            <a:ext cx="1582313" cy="513806"/>
            <a:chOff x="8647438" y="2306006"/>
            <a:chExt cx="2990246" cy="685017"/>
          </a:xfrm>
        </p:grpSpPr>
        <p:sp>
          <p:nvSpPr>
            <p:cNvPr id="39" name="Rectangle 38"/>
            <p:cNvSpPr/>
            <p:nvPr/>
          </p:nvSpPr>
          <p:spPr>
            <a:xfrm>
              <a:off x="8647438" y="2623601"/>
              <a:ext cx="2990246" cy="3674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请输入内容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679750" y="2306006"/>
              <a:ext cx="2045060" cy="369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"/>
          <p:cNvGrpSpPr/>
          <p:nvPr/>
        </p:nvGrpSpPr>
        <p:grpSpPr>
          <a:xfrm>
            <a:off x="7426858" y="1304799"/>
            <a:ext cx="1192213" cy="2090804"/>
            <a:chOff x="346652" y="843540"/>
            <a:chExt cx="1192213" cy="2090159"/>
          </a:xfrm>
          <a:solidFill>
            <a:schemeClr val="accent1"/>
          </a:solidFill>
          <a:effectLst/>
        </p:grpSpPr>
        <p:cxnSp>
          <p:nvCxnSpPr>
            <p:cNvPr id="4" name="Straight Connector 107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08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  <a:grpFill/>
          </p:grpSpPr>
          <p:sp>
            <p:nvSpPr>
              <p:cNvPr id="6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7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5" name="Group 74"/>
          <p:cNvGrpSpPr/>
          <p:nvPr/>
        </p:nvGrpSpPr>
        <p:grpSpPr>
          <a:xfrm>
            <a:off x="3863750" y="786176"/>
            <a:ext cx="1192213" cy="2090805"/>
            <a:chOff x="346652" y="843540"/>
            <a:chExt cx="1192213" cy="2090159"/>
          </a:xfrm>
          <a:solidFill>
            <a:schemeClr val="accent1"/>
          </a:solidFill>
          <a:effectLst/>
        </p:grpSpPr>
        <p:cxnSp>
          <p:nvCxnSpPr>
            <p:cNvPr id="9" name="Straight Connector 80"/>
            <p:cNvCxnSpPr/>
            <p:nvPr/>
          </p:nvCxnSpPr>
          <p:spPr>
            <a:xfrm>
              <a:off x="942759" y="843540"/>
              <a:ext cx="0" cy="1533827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1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  <a:grpFill/>
          </p:grpSpPr>
          <p:sp>
            <p:nvSpPr>
              <p:cNvPr id="11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10" name="Group 90"/>
          <p:cNvGrpSpPr/>
          <p:nvPr/>
        </p:nvGrpSpPr>
        <p:grpSpPr>
          <a:xfrm>
            <a:off x="5580853" y="843801"/>
            <a:ext cx="1192213" cy="3031197"/>
            <a:chOff x="346652" y="-96562"/>
            <a:chExt cx="1192213" cy="3030261"/>
          </a:xfrm>
          <a:solidFill>
            <a:schemeClr val="accent1"/>
          </a:solidFill>
          <a:effectLst/>
        </p:grpSpPr>
        <p:cxnSp>
          <p:nvCxnSpPr>
            <p:cNvPr id="14" name="Straight Connector 92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93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  <a:grpFill/>
          </p:grpSpPr>
          <p:sp>
            <p:nvSpPr>
              <p:cNvPr id="16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58"/>
          <p:cNvGrpSpPr/>
          <p:nvPr/>
        </p:nvGrpSpPr>
        <p:grpSpPr>
          <a:xfrm>
            <a:off x="686839" y="613302"/>
            <a:ext cx="1192213" cy="2321303"/>
            <a:chOff x="346652" y="613112"/>
            <a:chExt cx="1192213" cy="2320587"/>
          </a:xfrm>
          <a:solidFill>
            <a:schemeClr val="accent1"/>
          </a:solidFill>
          <a:effectLst/>
        </p:grpSpPr>
        <p:cxnSp>
          <p:nvCxnSpPr>
            <p:cNvPr id="19" name="Straight Connector 38"/>
            <p:cNvCxnSpPr/>
            <p:nvPr/>
          </p:nvCxnSpPr>
          <p:spPr>
            <a:xfrm>
              <a:off x="942759" y="613112"/>
              <a:ext cx="0" cy="1764255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56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  <a:grpFill/>
          </p:grpSpPr>
          <p:sp>
            <p:nvSpPr>
              <p:cNvPr id="21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2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grpSp>
        <p:nvGrpSpPr>
          <p:cNvPr id="20" name="Group 66"/>
          <p:cNvGrpSpPr/>
          <p:nvPr/>
        </p:nvGrpSpPr>
        <p:grpSpPr>
          <a:xfrm>
            <a:off x="2363906" y="843800"/>
            <a:ext cx="1192213" cy="3031197"/>
            <a:chOff x="346652" y="-96562"/>
            <a:chExt cx="1192213" cy="3030261"/>
          </a:xfrm>
          <a:solidFill>
            <a:schemeClr val="accent1"/>
          </a:solidFill>
          <a:effectLst/>
        </p:grpSpPr>
        <p:cxnSp>
          <p:nvCxnSpPr>
            <p:cNvPr id="24" name="Straight Connector 68"/>
            <p:cNvCxnSpPr/>
            <p:nvPr/>
          </p:nvCxnSpPr>
          <p:spPr>
            <a:xfrm flipH="1">
              <a:off x="942759" y="-96562"/>
              <a:ext cx="13493" cy="2473929"/>
            </a:xfrm>
            <a:prstGeom prst="lin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69"/>
            <p:cNvGrpSpPr/>
            <p:nvPr/>
          </p:nvGrpSpPr>
          <p:grpSpPr>
            <a:xfrm>
              <a:off x="346652" y="2184398"/>
              <a:ext cx="1192213" cy="749301"/>
              <a:chOff x="2563018" y="2933699"/>
              <a:chExt cx="1192213" cy="749301"/>
            </a:xfrm>
            <a:grpFill/>
          </p:grpSpPr>
          <p:sp>
            <p:nvSpPr>
              <p:cNvPr id="26" name="Freeform 7"/>
              <p:cNvSpPr>
                <a:spLocks noEditPoints="1"/>
              </p:cNvSpPr>
              <p:nvPr/>
            </p:nvSpPr>
            <p:spPr bwMode="auto">
              <a:xfrm>
                <a:off x="2563018" y="2947987"/>
                <a:ext cx="609600" cy="7350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94" y="16"/>
                  </a:cxn>
                  <a:cxn ang="0">
                    <a:pos x="39" y="70"/>
                  </a:cxn>
                  <a:cxn ang="0">
                    <a:pos x="40" y="80"/>
                  </a:cxn>
                  <a:cxn ang="0">
                    <a:pos x="0" y="136"/>
                  </a:cxn>
                  <a:cxn ang="0">
                    <a:pos x="59" y="195"/>
                  </a:cxn>
                  <a:cxn ang="0">
                    <a:pos x="67" y="194"/>
                  </a:cxn>
                  <a:cxn ang="0">
                    <a:pos x="162" y="194"/>
                  </a:cxn>
                  <a:cxn ang="0">
                    <a:pos x="162" y="0"/>
                  </a:cxn>
                  <a:cxn ang="0">
                    <a:pos x="128" y="28"/>
                  </a:cxn>
                  <a:cxn ang="0">
                    <a:pos x="134" y="107"/>
                  </a:cxn>
                  <a:cxn ang="0">
                    <a:pos x="134" y="106"/>
                  </a:cxn>
                  <a:cxn ang="0">
                    <a:pos x="134" y="107"/>
                  </a:cxn>
                </a:cxnLst>
                <a:rect l="0" t="0" r="r" b="b"/>
                <a:pathLst>
                  <a:path w="162" h="195">
                    <a:moveTo>
                      <a:pt x="128" y="28"/>
                    </a:moveTo>
                    <a:cubicBezTo>
                      <a:pt x="119" y="20"/>
                      <a:pt x="107" y="16"/>
                      <a:pt x="94" y="16"/>
                    </a:cubicBezTo>
                    <a:cubicBezTo>
                      <a:pt x="64" y="16"/>
                      <a:pt x="39" y="40"/>
                      <a:pt x="39" y="70"/>
                    </a:cubicBezTo>
                    <a:cubicBezTo>
                      <a:pt x="39" y="73"/>
                      <a:pt x="40" y="77"/>
                      <a:pt x="40" y="80"/>
                    </a:cubicBezTo>
                    <a:cubicBezTo>
                      <a:pt x="17" y="88"/>
                      <a:pt x="0" y="110"/>
                      <a:pt x="0" y="136"/>
                    </a:cubicBezTo>
                    <a:cubicBezTo>
                      <a:pt x="0" y="169"/>
                      <a:pt x="26" y="195"/>
                      <a:pt x="59" y="195"/>
                    </a:cubicBezTo>
                    <a:cubicBezTo>
                      <a:pt x="61" y="195"/>
                      <a:pt x="64" y="195"/>
                      <a:pt x="67" y="194"/>
                    </a:cubicBezTo>
                    <a:cubicBezTo>
                      <a:pt x="162" y="194"/>
                      <a:pt x="162" y="194"/>
                      <a:pt x="162" y="19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48" y="5"/>
                      <a:pt x="136" y="15"/>
                      <a:pt x="128" y="28"/>
                    </a:cubicBezTo>
                    <a:close/>
                    <a:moveTo>
                      <a:pt x="134" y="107"/>
                    </a:moveTo>
                    <a:cubicBezTo>
                      <a:pt x="134" y="107"/>
                      <a:pt x="134" y="107"/>
                      <a:pt x="134" y="106"/>
                    </a:cubicBezTo>
                    <a:cubicBezTo>
                      <a:pt x="134" y="107"/>
                      <a:pt x="134" y="107"/>
                      <a:pt x="134" y="10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  <p:sp>
            <p:nvSpPr>
              <p:cNvPr id="27" name="Freeform 8"/>
              <p:cNvSpPr/>
              <p:nvPr/>
            </p:nvSpPr>
            <p:spPr bwMode="auto">
              <a:xfrm>
                <a:off x="3172618" y="2933699"/>
                <a:ext cx="582613" cy="749300"/>
              </a:xfrm>
              <a:custGeom>
                <a:avLst/>
                <a:gdLst/>
                <a:ahLst/>
                <a:cxnLst>
                  <a:cxn ang="0">
                    <a:pos x="90" y="65"/>
                  </a:cxn>
                  <a:cxn ang="0">
                    <a:pos x="23" y="0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198"/>
                  </a:cxn>
                  <a:cxn ang="0">
                    <a:pos x="1" y="198"/>
                  </a:cxn>
                  <a:cxn ang="0">
                    <a:pos x="81" y="198"/>
                  </a:cxn>
                  <a:cxn ang="0">
                    <a:pos x="88" y="199"/>
                  </a:cxn>
                  <a:cxn ang="0">
                    <a:pos x="155" y="132"/>
                  </a:cxn>
                  <a:cxn ang="0">
                    <a:pos x="90" y="65"/>
                  </a:cxn>
                </a:cxnLst>
                <a:rect l="0" t="0" r="r" b="b"/>
                <a:pathLst>
                  <a:path w="155" h="199">
                    <a:moveTo>
                      <a:pt x="90" y="65"/>
                    </a:moveTo>
                    <a:cubicBezTo>
                      <a:pt x="89" y="29"/>
                      <a:pt x="60" y="0"/>
                      <a:pt x="23" y="0"/>
                    </a:cubicBezTo>
                    <a:cubicBezTo>
                      <a:pt x="15" y="0"/>
                      <a:pt x="8" y="1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198"/>
                      <a:pt x="1" y="198"/>
                      <a:pt x="1" y="198"/>
                    </a:cubicBezTo>
                    <a:cubicBezTo>
                      <a:pt x="81" y="198"/>
                      <a:pt x="81" y="198"/>
                      <a:pt x="81" y="198"/>
                    </a:cubicBezTo>
                    <a:cubicBezTo>
                      <a:pt x="83" y="199"/>
                      <a:pt x="85" y="199"/>
                      <a:pt x="88" y="199"/>
                    </a:cubicBezTo>
                    <a:cubicBezTo>
                      <a:pt x="125" y="199"/>
                      <a:pt x="155" y="169"/>
                      <a:pt x="155" y="132"/>
                    </a:cubicBezTo>
                    <a:cubicBezTo>
                      <a:pt x="155" y="95"/>
                      <a:pt x="126" y="66"/>
                      <a:pt x="90" y="6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700" dirty="0">
                  <a:solidFill>
                    <a:schemeClr val="bg1">
                      <a:lumMod val="90000"/>
                      <a:lumOff val="10000"/>
                    </a:schemeClr>
                  </a:solidFill>
                </a:endParaRPr>
              </a:p>
            </p:txBody>
          </p:sp>
        </p:grpSp>
      </p:grpSp>
      <p:sp>
        <p:nvSpPr>
          <p:cNvPr id="28" name="Freeform 22"/>
          <p:cNvSpPr/>
          <p:nvPr/>
        </p:nvSpPr>
        <p:spPr bwMode="auto">
          <a:xfrm rot="10800000">
            <a:off x="1589" y="115177"/>
            <a:ext cx="9140825" cy="2383573"/>
          </a:xfrm>
          <a:custGeom>
            <a:avLst/>
            <a:gdLst/>
            <a:ahLst/>
            <a:cxnLst>
              <a:cxn ang="0">
                <a:pos x="7259" y="1534"/>
              </a:cxn>
              <a:cxn ang="0">
                <a:pos x="7363" y="1497"/>
              </a:cxn>
              <a:cxn ang="0">
                <a:pos x="7491" y="1557"/>
              </a:cxn>
              <a:cxn ang="0">
                <a:pos x="7536" y="1640"/>
              </a:cxn>
              <a:cxn ang="0">
                <a:pos x="7553" y="1617"/>
              </a:cxn>
              <a:cxn ang="0">
                <a:pos x="7578" y="1594"/>
              </a:cxn>
              <a:cxn ang="0">
                <a:pos x="7680" y="1557"/>
              </a:cxn>
              <a:cxn ang="0">
                <a:pos x="7680" y="2002"/>
              </a:cxn>
              <a:cxn ang="0">
                <a:pos x="0" y="2002"/>
              </a:cxn>
              <a:cxn ang="0">
                <a:pos x="0" y="317"/>
              </a:cxn>
              <a:cxn ang="0">
                <a:pos x="164" y="291"/>
              </a:cxn>
              <a:cxn ang="0">
                <a:pos x="501" y="421"/>
              </a:cxn>
              <a:cxn ang="0">
                <a:pos x="601" y="555"/>
              </a:cxn>
              <a:cxn ang="0">
                <a:pos x="642" y="491"/>
              </a:cxn>
              <a:cxn ang="0">
                <a:pos x="789" y="422"/>
              </a:cxn>
              <a:cxn ang="0">
                <a:pos x="896" y="455"/>
              </a:cxn>
              <a:cxn ang="0">
                <a:pos x="1029" y="273"/>
              </a:cxn>
              <a:cxn ang="0">
                <a:pos x="1480" y="93"/>
              </a:cxn>
              <a:cxn ang="0">
                <a:pos x="1932" y="270"/>
              </a:cxn>
              <a:cxn ang="0">
                <a:pos x="2086" y="500"/>
              </a:cxn>
              <a:cxn ang="0">
                <a:pos x="2254" y="259"/>
              </a:cxn>
              <a:cxn ang="0">
                <a:pos x="2858" y="0"/>
              </a:cxn>
              <a:cxn ang="0">
                <a:pos x="3463" y="259"/>
              </a:cxn>
              <a:cxn ang="0">
                <a:pos x="3683" y="644"/>
              </a:cxn>
              <a:cxn ang="0">
                <a:pos x="3834" y="618"/>
              </a:cxn>
              <a:cxn ang="0">
                <a:pos x="4165" y="773"/>
              </a:cxn>
              <a:cxn ang="0">
                <a:pos x="4258" y="919"/>
              </a:cxn>
              <a:cxn ang="0">
                <a:pos x="4839" y="704"/>
              </a:cxn>
              <a:cxn ang="0">
                <a:pos x="5442" y="938"/>
              </a:cxn>
              <a:cxn ang="0">
                <a:pos x="5673" y="1326"/>
              </a:cxn>
              <a:cxn ang="0">
                <a:pos x="6073" y="1168"/>
              </a:cxn>
              <a:cxn ang="0">
                <a:pos x="6495" y="1348"/>
              </a:cxn>
              <a:cxn ang="0">
                <a:pos x="6548" y="1410"/>
              </a:cxn>
              <a:cxn ang="0">
                <a:pos x="6587" y="1363"/>
              </a:cxn>
              <a:cxn ang="0">
                <a:pos x="6873" y="1242"/>
              </a:cxn>
              <a:cxn ang="0">
                <a:pos x="7158" y="1363"/>
              </a:cxn>
              <a:cxn ang="0">
                <a:pos x="7259" y="1534"/>
              </a:cxn>
            </a:cxnLst>
            <a:rect l="0" t="0" r="r" b="b"/>
            <a:pathLst>
              <a:path w="7680" h="2002">
                <a:moveTo>
                  <a:pt x="7259" y="1534"/>
                </a:moveTo>
                <a:cubicBezTo>
                  <a:pt x="7289" y="1509"/>
                  <a:pt x="7324" y="1497"/>
                  <a:pt x="7363" y="1497"/>
                </a:cubicBezTo>
                <a:cubicBezTo>
                  <a:pt x="7413" y="1497"/>
                  <a:pt x="7455" y="1517"/>
                  <a:pt x="7491" y="1557"/>
                </a:cubicBezTo>
                <a:cubicBezTo>
                  <a:pt x="7512" y="1582"/>
                  <a:pt x="7527" y="1609"/>
                  <a:pt x="7536" y="1640"/>
                </a:cubicBezTo>
                <a:cubicBezTo>
                  <a:pt x="7541" y="1632"/>
                  <a:pt x="7547" y="1625"/>
                  <a:pt x="7553" y="1617"/>
                </a:cubicBezTo>
                <a:cubicBezTo>
                  <a:pt x="7561" y="1609"/>
                  <a:pt x="7569" y="1601"/>
                  <a:pt x="7578" y="1594"/>
                </a:cubicBezTo>
                <a:cubicBezTo>
                  <a:pt x="7607" y="1570"/>
                  <a:pt x="7641" y="1557"/>
                  <a:pt x="7680" y="1557"/>
                </a:cubicBezTo>
                <a:cubicBezTo>
                  <a:pt x="7680" y="2002"/>
                  <a:pt x="7680" y="2002"/>
                  <a:pt x="7680" y="2002"/>
                </a:cubicBezTo>
                <a:cubicBezTo>
                  <a:pt x="0" y="2002"/>
                  <a:pt x="0" y="2002"/>
                  <a:pt x="0" y="2002"/>
                </a:cubicBezTo>
                <a:cubicBezTo>
                  <a:pt x="0" y="317"/>
                  <a:pt x="0" y="317"/>
                  <a:pt x="0" y="317"/>
                </a:cubicBezTo>
                <a:cubicBezTo>
                  <a:pt x="51" y="300"/>
                  <a:pt x="106" y="291"/>
                  <a:pt x="164" y="291"/>
                </a:cubicBezTo>
                <a:cubicBezTo>
                  <a:pt x="296" y="291"/>
                  <a:pt x="408" y="334"/>
                  <a:pt x="501" y="421"/>
                </a:cubicBezTo>
                <a:cubicBezTo>
                  <a:pt x="545" y="462"/>
                  <a:pt x="578" y="507"/>
                  <a:pt x="601" y="555"/>
                </a:cubicBezTo>
                <a:cubicBezTo>
                  <a:pt x="611" y="532"/>
                  <a:pt x="625" y="511"/>
                  <a:pt x="642" y="491"/>
                </a:cubicBezTo>
                <a:cubicBezTo>
                  <a:pt x="682" y="445"/>
                  <a:pt x="732" y="422"/>
                  <a:pt x="789" y="422"/>
                </a:cubicBezTo>
                <a:cubicBezTo>
                  <a:pt x="829" y="422"/>
                  <a:pt x="864" y="433"/>
                  <a:pt x="896" y="455"/>
                </a:cubicBezTo>
                <a:cubicBezTo>
                  <a:pt x="927" y="389"/>
                  <a:pt x="971" y="328"/>
                  <a:pt x="1029" y="273"/>
                </a:cubicBezTo>
                <a:cubicBezTo>
                  <a:pt x="1153" y="154"/>
                  <a:pt x="1304" y="94"/>
                  <a:pt x="1480" y="93"/>
                </a:cubicBezTo>
                <a:cubicBezTo>
                  <a:pt x="1657" y="92"/>
                  <a:pt x="1807" y="151"/>
                  <a:pt x="1932" y="270"/>
                </a:cubicBezTo>
                <a:cubicBezTo>
                  <a:pt x="2004" y="338"/>
                  <a:pt x="2055" y="415"/>
                  <a:pt x="2086" y="500"/>
                </a:cubicBezTo>
                <a:cubicBezTo>
                  <a:pt x="2127" y="413"/>
                  <a:pt x="2183" y="333"/>
                  <a:pt x="2254" y="259"/>
                </a:cubicBezTo>
                <a:cubicBezTo>
                  <a:pt x="2421" y="86"/>
                  <a:pt x="2622" y="0"/>
                  <a:pt x="2858" y="0"/>
                </a:cubicBezTo>
                <a:cubicBezTo>
                  <a:pt x="3095" y="0"/>
                  <a:pt x="3296" y="86"/>
                  <a:pt x="3463" y="259"/>
                </a:cubicBezTo>
                <a:cubicBezTo>
                  <a:pt x="3572" y="372"/>
                  <a:pt x="3646" y="501"/>
                  <a:pt x="3683" y="644"/>
                </a:cubicBezTo>
                <a:cubicBezTo>
                  <a:pt x="3730" y="626"/>
                  <a:pt x="3780" y="618"/>
                  <a:pt x="3834" y="618"/>
                </a:cubicBezTo>
                <a:cubicBezTo>
                  <a:pt x="3963" y="618"/>
                  <a:pt x="4074" y="670"/>
                  <a:pt x="4165" y="773"/>
                </a:cubicBezTo>
                <a:cubicBezTo>
                  <a:pt x="4204" y="818"/>
                  <a:pt x="4235" y="866"/>
                  <a:pt x="4258" y="919"/>
                </a:cubicBezTo>
                <a:cubicBezTo>
                  <a:pt x="4420" y="776"/>
                  <a:pt x="4614" y="704"/>
                  <a:pt x="4839" y="704"/>
                </a:cubicBezTo>
                <a:cubicBezTo>
                  <a:pt x="5075" y="704"/>
                  <a:pt x="5276" y="782"/>
                  <a:pt x="5442" y="938"/>
                </a:cubicBezTo>
                <a:cubicBezTo>
                  <a:pt x="5562" y="1051"/>
                  <a:pt x="5639" y="1180"/>
                  <a:pt x="5673" y="1326"/>
                </a:cubicBezTo>
                <a:cubicBezTo>
                  <a:pt x="5785" y="1221"/>
                  <a:pt x="5918" y="1168"/>
                  <a:pt x="6073" y="1168"/>
                </a:cubicBezTo>
                <a:cubicBezTo>
                  <a:pt x="6238" y="1168"/>
                  <a:pt x="6378" y="1228"/>
                  <a:pt x="6495" y="1348"/>
                </a:cubicBezTo>
                <a:cubicBezTo>
                  <a:pt x="6514" y="1368"/>
                  <a:pt x="6532" y="1388"/>
                  <a:pt x="6548" y="1410"/>
                </a:cubicBezTo>
                <a:cubicBezTo>
                  <a:pt x="6560" y="1393"/>
                  <a:pt x="6573" y="1378"/>
                  <a:pt x="6587" y="1363"/>
                </a:cubicBezTo>
                <a:cubicBezTo>
                  <a:pt x="6666" y="1282"/>
                  <a:pt x="6761" y="1242"/>
                  <a:pt x="6873" y="1242"/>
                </a:cubicBezTo>
                <a:cubicBezTo>
                  <a:pt x="6984" y="1242"/>
                  <a:pt x="7079" y="1282"/>
                  <a:pt x="7158" y="1363"/>
                </a:cubicBezTo>
                <a:cubicBezTo>
                  <a:pt x="7207" y="1414"/>
                  <a:pt x="7240" y="1470"/>
                  <a:pt x="7259" y="15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dirty="0"/>
          </a:p>
        </p:txBody>
      </p:sp>
      <p:sp>
        <p:nvSpPr>
          <p:cNvPr id="29" name="Freeform 23"/>
          <p:cNvSpPr/>
          <p:nvPr/>
        </p:nvSpPr>
        <p:spPr bwMode="auto">
          <a:xfrm rot="10800000">
            <a:off x="1589" y="-5473"/>
            <a:ext cx="9140825" cy="1789665"/>
          </a:xfrm>
          <a:custGeom>
            <a:avLst/>
            <a:gdLst/>
            <a:ahLst/>
            <a:cxnLst>
              <a:cxn ang="0">
                <a:pos x="7609" y="1134"/>
              </a:cxn>
              <a:cxn ang="0">
                <a:pos x="7680" y="1089"/>
              </a:cxn>
              <a:cxn ang="0">
                <a:pos x="7680" y="1503"/>
              </a:cxn>
              <a:cxn ang="0">
                <a:pos x="0" y="1503"/>
              </a:cxn>
              <a:cxn ang="0">
                <a:pos x="0" y="577"/>
              </a:cxn>
              <a:cxn ang="0">
                <a:pos x="32" y="576"/>
              </a:cxn>
              <a:cxn ang="0">
                <a:pos x="337" y="652"/>
              </a:cxn>
              <a:cxn ang="0">
                <a:pos x="411" y="572"/>
              </a:cxn>
              <a:cxn ang="0">
                <a:pos x="765" y="445"/>
              </a:cxn>
              <a:cxn ang="0">
                <a:pos x="892" y="458"/>
              </a:cxn>
              <a:cxn ang="0">
                <a:pos x="890" y="414"/>
              </a:cxn>
              <a:cxn ang="0">
                <a:pos x="1030" y="121"/>
              </a:cxn>
              <a:cxn ang="0">
                <a:pos x="1370" y="0"/>
              </a:cxn>
              <a:cxn ang="0">
                <a:pos x="1710" y="121"/>
              </a:cxn>
              <a:cxn ang="0">
                <a:pos x="1817" y="258"/>
              </a:cxn>
              <a:cxn ang="0">
                <a:pos x="1867" y="211"/>
              </a:cxn>
              <a:cxn ang="0">
                <a:pos x="2379" y="28"/>
              </a:cxn>
              <a:cxn ang="0">
                <a:pos x="2891" y="211"/>
              </a:cxn>
              <a:cxn ang="0">
                <a:pos x="3036" y="384"/>
              </a:cxn>
              <a:cxn ang="0">
                <a:pos x="3189" y="369"/>
              </a:cxn>
              <a:cxn ang="0">
                <a:pos x="3639" y="530"/>
              </a:cxn>
              <a:cxn ang="0">
                <a:pos x="3786" y="723"/>
              </a:cxn>
              <a:cxn ang="0">
                <a:pos x="4120" y="663"/>
              </a:cxn>
              <a:cxn ang="0">
                <a:pos x="4631" y="824"/>
              </a:cxn>
              <a:cxn ang="0">
                <a:pos x="4701" y="885"/>
              </a:cxn>
              <a:cxn ang="0">
                <a:pos x="4843" y="863"/>
              </a:cxn>
              <a:cxn ang="0">
                <a:pos x="5126" y="964"/>
              </a:cxn>
              <a:cxn ang="0">
                <a:pos x="5175" y="1014"/>
              </a:cxn>
              <a:cxn ang="0">
                <a:pos x="5256" y="1008"/>
              </a:cxn>
              <a:cxn ang="0">
                <a:pos x="5531" y="1086"/>
              </a:cxn>
              <a:cxn ang="0">
                <a:pos x="5600" y="1148"/>
              </a:cxn>
              <a:cxn ang="0">
                <a:pos x="5747" y="1115"/>
              </a:cxn>
              <a:cxn ang="0">
                <a:pos x="5950" y="1186"/>
              </a:cxn>
              <a:cxn ang="0">
                <a:pos x="5953" y="1184"/>
              </a:cxn>
              <a:cxn ang="0">
                <a:pos x="6263" y="1109"/>
              </a:cxn>
              <a:cxn ang="0">
                <a:pos x="6398" y="1120"/>
              </a:cxn>
              <a:cxn ang="0">
                <a:pos x="6479" y="1030"/>
              </a:cxn>
              <a:cxn ang="0">
                <a:pos x="6822" y="908"/>
              </a:cxn>
              <a:cxn ang="0">
                <a:pos x="7165" y="1030"/>
              </a:cxn>
              <a:cxn ang="0">
                <a:pos x="7289" y="1210"/>
              </a:cxn>
              <a:cxn ang="0">
                <a:pos x="7387" y="1191"/>
              </a:cxn>
              <a:cxn ang="0">
                <a:pos x="7537" y="1241"/>
              </a:cxn>
              <a:cxn ang="0">
                <a:pos x="7609" y="1134"/>
              </a:cxn>
            </a:cxnLst>
            <a:rect l="0" t="0" r="r" b="b"/>
            <a:pathLst>
              <a:path w="7680" h="1503">
                <a:moveTo>
                  <a:pt x="7609" y="1134"/>
                </a:moveTo>
                <a:cubicBezTo>
                  <a:pt x="7631" y="1115"/>
                  <a:pt x="7655" y="1100"/>
                  <a:pt x="7680" y="1089"/>
                </a:cubicBezTo>
                <a:cubicBezTo>
                  <a:pt x="7680" y="1503"/>
                  <a:pt x="7680" y="1503"/>
                  <a:pt x="7680" y="1503"/>
                </a:cubicBezTo>
                <a:cubicBezTo>
                  <a:pt x="0" y="1503"/>
                  <a:pt x="0" y="1503"/>
                  <a:pt x="0" y="1503"/>
                </a:cubicBezTo>
                <a:cubicBezTo>
                  <a:pt x="0" y="577"/>
                  <a:pt x="0" y="577"/>
                  <a:pt x="0" y="577"/>
                </a:cubicBezTo>
                <a:cubicBezTo>
                  <a:pt x="11" y="577"/>
                  <a:pt x="21" y="576"/>
                  <a:pt x="32" y="576"/>
                </a:cubicBezTo>
                <a:cubicBezTo>
                  <a:pt x="146" y="576"/>
                  <a:pt x="247" y="602"/>
                  <a:pt x="337" y="652"/>
                </a:cubicBezTo>
                <a:cubicBezTo>
                  <a:pt x="357" y="624"/>
                  <a:pt x="382" y="597"/>
                  <a:pt x="411" y="572"/>
                </a:cubicBezTo>
                <a:cubicBezTo>
                  <a:pt x="509" y="487"/>
                  <a:pt x="627" y="445"/>
                  <a:pt x="765" y="445"/>
                </a:cubicBezTo>
                <a:cubicBezTo>
                  <a:pt x="810" y="445"/>
                  <a:pt x="852" y="450"/>
                  <a:pt x="892" y="458"/>
                </a:cubicBezTo>
                <a:cubicBezTo>
                  <a:pt x="890" y="444"/>
                  <a:pt x="890" y="429"/>
                  <a:pt x="890" y="414"/>
                </a:cubicBezTo>
                <a:cubicBezTo>
                  <a:pt x="890" y="300"/>
                  <a:pt x="937" y="202"/>
                  <a:pt x="1030" y="121"/>
                </a:cubicBezTo>
                <a:cubicBezTo>
                  <a:pt x="1124" y="40"/>
                  <a:pt x="1238" y="0"/>
                  <a:pt x="1370" y="0"/>
                </a:cubicBezTo>
                <a:cubicBezTo>
                  <a:pt x="1503" y="0"/>
                  <a:pt x="1616" y="40"/>
                  <a:pt x="1710" y="121"/>
                </a:cubicBezTo>
                <a:cubicBezTo>
                  <a:pt x="1758" y="162"/>
                  <a:pt x="1794" y="208"/>
                  <a:pt x="1817" y="258"/>
                </a:cubicBezTo>
                <a:cubicBezTo>
                  <a:pt x="1833" y="242"/>
                  <a:pt x="1849" y="226"/>
                  <a:pt x="1867" y="211"/>
                </a:cubicBezTo>
                <a:cubicBezTo>
                  <a:pt x="2009" y="89"/>
                  <a:pt x="2179" y="28"/>
                  <a:pt x="2379" y="28"/>
                </a:cubicBezTo>
                <a:cubicBezTo>
                  <a:pt x="2579" y="28"/>
                  <a:pt x="2750" y="89"/>
                  <a:pt x="2891" y="211"/>
                </a:cubicBezTo>
                <a:cubicBezTo>
                  <a:pt x="2953" y="264"/>
                  <a:pt x="3001" y="321"/>
                  <a:pt x="3036" y="384"/>
                </a:cubicBezTo>
                <a:cubicBezTo>
                  <a:pt x="3084" y="374"/>
                  <a:pt x="3135" y="369"/>
                  <a:pt x="3189" y="369"/>
                </a:cubicBezTo>
                <a:cubicBezTo>
                  <a:pt x="3365" y="369"/>
                  <a:pt x="3515" y="423"/>
                  <a:pt x="3639" y="530"/>
                </a:cubicBezTo>
                <a:cubicBezTo>
                  <a:pt x="3706" y="588"/>
                  <a:pt x="3755" y="652"/>
                  <a:pt x="3786" y="723"/>
                </a:cubicBezTo>
                <a:cubicBezTo>
                  <a:pt x="3887" y="683"/>
                  <a:pt x="3998" y="663"/>
                  <a:pt x="4120" y="663"/>
                </a:cubicBezTo>
                <a:cubicBezTo>
                  <a:pt x="4320" y="663"/>
                  <a:pt x="4490" y="717"/>
                  <a:pt x="4631" y="824"/>
                </a:cubicBezTo>
                <a:cubicBezTo>
                  <a:pt x="4657" y="844"/>
                  <a:pt x="4680" y="864"/>
                  <a:pt x="4701" y="885"/>
                </a:cubicBezTo>
                <a:cubicBezTo>
                  <a:pt x="4745" y="870"/>
                  <a:pt x="4792" y="863"/>
                  <a:pt x="4843" y="863"/>
                </a:cubicBezTo>
                <a:cubicBezTo>
                  <a:pt x="4954" y="863"/>
                  <a:pt x="5048" y="897"/>
                  <a:pt x="5126" y="964"/>
                </a:cubicBezTo>
                <a:cubicBezTo>
                  <a:pt x="5144" y="980"/>
                  <a:pt x="5161" y="997"/>
                  <a:pt x="5175" y="1014"/>
                </a:cubicBezTo>
                <a:cubicBezTo>
                  <a:pt x="5201" y="1010"/>
                  <a:pt x="5228" y="1008"/>
                  <a:pt x="5256" y="1008"/>
                </a:cubicBezTo>
                <a:cubicBezTo>
                  <a:pt x="5363" y="1008"/>
                  <a:pt x="5455" y="1034"/>
                  <a:pt x="5531" y="1086"/>
                </a:cubicBezTo>
                <a:cubicBezTo>
                  <a:pt x="5559" y="1105"/>
                  <a:pt x="5582" y="1126"/>
                  <a:pt x="5600" y="1148"/>
                </a:cubicBezTo>
                <a:cubicBezTo>
                  <a:pt x="5644" y="1126"/>
                  <a:pt x="5692" y="1115"/>
                  <a:pt x="5747" y="1115"/>
                </a:cubicBezTo>
                <a:cubicBezTo>
                  <a:pt x="5826" y="1115"/>
                  <a:pt x="5894" y="1139"/>
                  <a:pt x="5950" y="1186"/>
                </a:cubicBezTo>
                <a:cubicBezTo>
                  <a:pt x="5951" y="1185"/>
                  <a:pt x="5952" y="1185"/>
                  <a:pt x="5953" y="1184"/>
                </a:cubicBezTo>
                <a:cubicBezTo>
                  <a:pt x="6039" y="1134"/>
                  <a:pt x="6142" y="1109"/>
                  <a:pt x="6263" y="1109"/>
                </a:cubicBezTo>
                <a:cubicBezTo>
                  <a:pt x="6311" y="1109"/>
                  <a:pt x="6356" y="1113"/>
                  <a:pt x="6398" y="1120"/>
                </a:cubicBezTo>
                <a:cubicBezTo>
                  <a:pt x="6420" y="1088"/>
                  <a:pt x="6447" y="1058"/>
                  <a:pt x="6479" y="1030"/>
                </a:cubicBezTo>
                <a:cubicBezTo>
                  <a:pt x="6574" y="949"/>
                  <a:pt x="6688" y="908"/>
                  <a:pt x="6822" y="908"/>
                </a:cubicBezTo>
                <a:cubicBezTo>
                  <a:pt x="6956" y="908"/>
                  <a:pt x="7070" y="949"/>
                  <a:pt x="7165" y="1030"/>
                </a:cubicBezTo>
                <a:cubicBezTo>
                  <a:pt x="7226" y="1083"/>
                  <a:pt x="7267" y="1143"/>
                  <a:pt x="7289" y="1210"/>
                </a:cubicBezTo>
                <a:cubicBezTo>
                  <a:pt x="7319" y="1197"/>
                  <a:pt x="7351" y="1191"/>
                  <a:pt x="7387" y="1191"/>
                </a:cubicBezTo>
                <a:cubicBezTo>
                  <a:pt x="7445" y="1191"/>
                  <a:pt x="7495" y="1208"/>
                  <a:pt x="7537" y="1241"/>
                </a:cubicBezTo>
                <a:cubicBezTo>
                  <a:pt x="7549" y="1201"/>
                  <a:pt x="7573" y="1165"/>
                  <a:pt x="7609" y="11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en-US" sz="2700" dirty="0"/>
          </a:p>
        </p:txBody>
      </p:sp>
      <p:sp>
        <p:nvSpPr>
          <p:cNvPr id="32" name="TextBox 59"/>
          <p:cNvSpPr txBox="1">
            <a:spLocks noChangeArrowheads="1"/>
          </p:cNvSpPr>
          <p:nvPr/>
        </p:nvSpPr>
        <p:spPr bwMode="auto">
          <a:xfrm flipH="1">
            <a:off x="2208109" y="3948546"/>
            <a:ext cx="1503807" cy="2539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1986151" y="4290707"/>
            <a:ext cx="1947725" cy="3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Box 59"/>
          <p:cNvSpPr txBox="1">
            <a:spLocks noChangeArrowheads="1"/>
          </p:cNvSpPr>
          <p:nvPr/>
        </p:nvSpPr>
        <p:spPr bwMode="auto">
          <a:xfrm flipH="1">
            <a:off x="5425056" y="3948546"/>
            <a:ext cx="1503807" cy="2539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>
            <a:spLocks noChangeArrowheads="1"/>
          </p:cNvSpPr>
          <p:nvPr/>
        </p:nvSpPr>
        <p:spPr bwMode="auto">
          <a:xfrm>
            <a:off x="5203098" y="4290707"/>
            <a:ext cx="1947725" cy="3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TextBox 59"/>
          <p:cNvSpPr txBox="1">
            <a:spLocks noChangeArrowheads="1"/>
          </p:cNvSpPr>
          <p:nvPr/>
        </p:nvSpPr>
        <p:spPr bwMode="auto">
          <a:xfrm flipH="1">
            <a:off x="543668" y="3024368"/>
            <a:ext cx="1503807" cy="2539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>
            <a:spLocks noChangeArrowheads="1"/>
          </p:cNvSpPr>
          <p:nvPr/>
        </p:nvSpPr>
        <p:spPr bwMode="auto">
          <a:xfrm>
            <a:off x="321710" y="3366529"/>
            <a:ext cx="1947725" cy="3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8" name="TextBox 59"/>
          <p:cNvSpPr txBox="1">
            <a:spLocks noChangeArrowheads="1"/>
          </p:cNvSpPr>
          <p:nvPr/>
        </p:nvSpPr>
        <p:spPr bwMode="auto">
          <a:xfrm flipH="1">
            <a:off x="3728950" y="2950528"/>
            <a:ext cx="1503807" cy="2539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>
            <a:spLocks noChangeArrowheads="1"/>
          </p:cNvSpPr>
          <p:nvPr/>
        </p:nvSpPr>
        <p:spPr bwMode="auto">
          <a:xfrm>
            <a:off x="3506992" y="3292689"/>
            <a:ext cx="1947725" cy="3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0" name="TextBox 59"/>
          <p:cNvSpPr txBox="1">
            <a:spLocks noChangeArrowheads="1"/>
          </p:cNvSpPr>
          <p:nvPr/>
        </p:nvSpPr>
        <p:spPr bwMode="auto">
          <a:xfrm flipH="1">
            <a:off x="7303309" y="3481089"/>
            <a:ext cx="1503807" cy="253910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87" rIns="68573" bIns="3428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7081351" y="3823250"/>
            <a:ext cx="1947725" cy="3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/>
          <a:p>
            <a:pPr algn="ctr">
              <a:lnSpc>
                <a:spcPct val="114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4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1"/>
          <p:cNvSpPr/>
          <p:nvPr/>
        </p:nvSpPr>
        <p:spPr>
          <a:xfrm>
            <a:off x="428597" y="1116342"/>
            <a:ext cx="4002438" cy="1727980"/>
          </a:xfrm>
          <a:prstGeom prst="rect">
            <a:avLst/>
          </a:prstGeom>
        </p:spPr>
        <p:txBody>
          <a:bodyPr wrap="square" lIns="88209" tIns="44104" rIns="88209" bIns="44104">
            <a:spAutoFit/>
          </a:bodyPr>
          <a:lstStyle/>
          <a:p>
            <a:pPr lvl="0" algn="ctr" defTabSz="890905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此处添加详细文本描述，建议与标题相关并符合整体语言风格，语言描述尽量简洁。此处添加详细文本描述，建议与标题相关并符合整体语言风格此处添加详细文本描述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此处添加详细文本描述，建议与标题相关并符合整体语言风格，语言描述尽量简洁。此处添加详细文本描述，建议与标题相关并符合整体语言风格此处添加详细文本描述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  <a:p>
            <a:pPr>
              <a:lnSpc>
                <a:spcPct val="150000"/>
              </a:lnSpc>
            </a:pP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3" name="4 Elipse"/>
          <p:cNvSpPr>
            <a:spLocks noChangeAspect="1"/>
          </p:cNvSpPr>
          <p:nvPr/>
        </p:nvSpPr>
        <p:spPr bwMode="auto">
          <a:xfrm>
            <a:off x="481965" y="2752090"/>
            <a:ext cx="356870" cy="2667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80110"/>
            <a:r>
              <a:rPr lang="es-MX" sz="1200" dirty="0">
                <a:solidFill>
                  <a:srgbClr val="1F1F1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SV" sz="1200" dirty="0">
              <a:solidFill>
                <a:srgbClr val="1F1F1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8 Rectángulo"/>
          <p:cNvSpPr/>
          <p:nvPr/>
        </p:nvSpPr>
        <p:spPr>
          <a:xfrm>
            <a:off x="969856" y="2752895"/>
            <a:ext cx="3170096" cy="241421"/>
          </a:xfrm>
          <a:prstGeom prst="rect">
            <a:avLst/>
          </a:prstGeom>
          <a:noFill/>
        </p:spPr>
        <p:txBody>
          <a:bodyPr wrap="square" lIns="33346" tIns="16673" rIns="33346" bIns="166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5" name="27 Elipse"/>
          <p:cNvSpPr>
            <a:spLocks noChangeAspect="1"/>
          </p:cNvSpPr>
          <p:nvPr/>
        </p:nvSpPr>
        <p:spPr bwMode="auto">
          <a:xfrm>
            <a:off x="481965" y="3086100"/>
            <a:ext cx="356870" cy="2667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80110"/>
            <a:r>
              <a:rPr lang="es-MX" sz="1200" dirty="0">
                <a:solidFill>
                  <a:srgbClr val="1F1F1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SV" sz="1200" dirty="0">
              <a:solidFill>
                <a:srgbClr val="1F1F1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6" name="28 Rectángulo"/>
          <p:cNvSpPr/>
          <p:nvPr/>
        </p:nvSpPr>
        <p:spPr>
          <a:xfrm>
            <a:off x="969856" y="3086396"/>
            <a:ext cx="3170096" cy="241421"/>
          </a:xfrm>
          <a:prstGeom prst="rect">
            <a:avLst/>
          </a:prstGeom>
          <a:noFill/>
        </p:spPr>
        <p:txBody>
          <a:bodyPr wrap="square" lIns="33346" tIns="16673" rIns="33346" bIns="166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7" name="29 Elipse"/>
          <p:cNvSpPr>
            <a:spLocks noChangeAspect="1"/>
          </p:cNvSpPr>
          <p:nvPr/>
        </p:nvSpPr>
        <p:spPr bwMode="auto">
          <a:xfrm>
            <a:off x="481965" y="3457575"/>
            <a:ext cx="356870" cy="2667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80110"/>
            <a:r>
              <a:rPr lang="es-MX" sz="1200" dirty="0">
                <a:solidFill>
                  <a:srgbClr val="1F1F1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sz="1200" dirty="0">
              <a:solidFill>
                <a:srgbClr val="1F1F1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8" name="30 Rectángulo"/>
          <p:cNvSpPr/>
          <p:nvPr/>
        </p:nvSpPr>
        <p:spPr>
          <a:xfrm>
            <a:off x="935596" y="3436640"/>
            <a:ext cx="3170096" cy="241421"/>
          </a:xfrm>
          <a:prstGeom prst="rect">
            <a:avLst/>
          </a:prstGeom>
          <a:noFill/>
        </p:spPr>
        <p:txBody>
          <a:bodyPr wrap="square" lIns="33346" tIns="16673" rIns="33346" bIns="166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49" name="29 Elipse"/>
          <p:cNvSpPr>
            <a:spLocks noChangeAspect="1"/>
          </p:cNvSpPr>
          <p:nvPr/>
        </p:nvSpPr>
        <p:spPr bwMode="auto">
          <a:xfrm>
            <a:off x="507365" y="3796665"/>
            <a:ext cx="331470" cy="2667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80110"/>
            <a:r>
              <a:rPr lang="es-MX" sz="1200" dirty="0">
                <a:solidFill>
                  <a:srgbClr val="1F1F1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SV" sz="1200" dirty="0">
              <a:solidFill>
                <a:srgbClr val="1F1F1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0" name="30 Rectángulo"/>
          <p:cNvSpPr/>
          <p:nvPr/>
        </p:nvSpPr>
        <p:spPr>
          <a:xfrm>
            <a:off x="969856" y="3779558"/>
            <a:ext cx="3170096" cy="241421"/>
          </a:xfrm>
          <a:prstGeom prst="rect">
            <a:avLst/>
          </a:prstGeom>
          <a:noFill/>
        </p:spPr>
        <p:txBody>
          <a:bodyPr wrap="square" lIns="33346" tIns="16673" rIns="33346" bIns="166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  <p:sp>
        <p:nvSpPr>
          <p:cNvPr id="53" name="Rectángulo 10"/>
          <p:cNvSpPr/>
          <p:nvPr/>
        </p:nvSpPr>
        <p:spPr>
          <a:xfrm>
            <a:off x="4246712" y="3821674"/>
            <a:ext cx="798122" cy="810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97" tIns="16673" rIns="13097" bIns="16673" rtlCol="0" anchor="ctr"/>
          <a:lstStyle/>
          <a:p>
            <a:pPr lvl="0" algn="ctr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Rectángulo 11"/>
          <p:cNvSpPr/>
          <p:nvPr/>
        </p:nvSpPr>
        <p:spPr>
          <a:xfrm>
            <a:off x="5174802" y="3821674"/>
            <a:ext cx="798122" cy="810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97" tIns="16673" rIns="13097" bIns="16673" rtlCol="0" anchor="ctr"/>
          <a:lstStyle/>
          <a:p>
            <a:pPr lvl="0" algn="ctr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Rectángulo 12"/>
          <p:cNvSpPr/>
          <p:nvPr/>
        </p:nvSpPr>
        <p:spPr>
          <a:xfrm>
            <a:off x="6102891" y="3821674"/>
            <a:ext cx="798122" cy="8102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97" tIns="16673" rIns="13097" bIns="16673" rtlCol="0" anchor="ctr"/>
          <a:lstStyle/>
          <a:p>
            <a:pPr lvl="0" algn="ctr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Rectángulo 13"/>
          <p:cNvSpPr/>
          <p:nvPr/>
        </p:nvSpPr>
        <p:spPr>
          <a:xfrm>
            <a:off x="7030981" y="3821674"/>
            <a:ext cx="798122" cy="810246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97" tIns="16673" rIns="13097" bIns="16673" rtlCol="0" anchor="ctr"/>
          <a:lstStyle/>
          <a:p>
            <a:pPr lvl="0" algn="ctr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7" name="Rectángulo 14"/>
          <p:cNvSpPr/>
          <p:nvPr/>
        </p:nvSpPr>
        <p:spPr>
          <a:xfrm>
            <a:off x="7959071" y="3821674"/>
            <a:ext cx="798122" cy="8102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97" tIns="16673" rIns="13097" bIns="16673" rtlCol="0" anchor="ctr"/>
          <a:lstStyle/>
          <a:p>
            <a:pPr lvl="0" algn="ctr" defTabSz="890905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添加标题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Rectángulo 15"/>
          <p:cNvSpPr/>
          <p:nvPr/>
        </p:nvSpPr>
        <p:spPr>
          <a:xfrm>
            <a:off x="4246846" y="3189186"/>
            <a:ext cx="2006527" cy="634000"/>
          </a:xfrm>
          <a:custGeom>
            <a:avLst/>
            <a:gdLst>
              <a:gd name="connsiteX0" fmla="*/ 0 w 2128463"/>
              <a:gd name="connsiteY0" fmla="*/ 0 h 2160240"/>
              <a:gd name="connsiteX1" fmla="*/ 2128463 w 2128463"/>
              <a:gd name="connsiteY1" fmla="*/ 0 h 2160240"/>
              <a:gd name="connsiteX2" fmla="*/ 2128463 w 2128463"/>
              <a:gd name="connsiteY2" fmla="*/ 2160240 h 2160240"/>
              <a:gd name="connsiteX3" fmla="*/ 0 w 2128463"/>
              <a:gd name="connsiteY3" fmla="*/ 2160240 h 2160240"/>
              <a:gd name="connsiteX4" fmla="*/ 0 w 2128463"/>
              <a:gd name="connsiteY4" fmla="*/ 0 h 2160240"/>
              <a:gd name="connsiteX0-1" fmla="*/ 0 w 5386013"/>
              <a:gd name="connsiteY0-2" fmla="*/ 0 h 2160240"/>
              <a:gd name="connsiteX1-3" fmla="*/ 5386013 w 5386013"/>
              <a:gd name="connsiteY1-4" fmla="*/ 457200 h 2160240"/>
              <a:gd name="connsiteX2-5" fmla="*/ 2128463 w 5386013"/>
              <a:gd name="connsiteY2-6" fmla="*/ 2160240 h 2160240"/>
              <a:gd name="connsiteX3-7" fmla="*/ 0 w 5386013"/>
              <a:gd name="connsiteY3-8" fmla="*/ 2160240 h 2160240"/>
              <a:gd name="connsiteX4-9" fmla="*/ 0 w 5386013"/>
              <a:gd name="connsiteY4-10" fmla="*/ 0 h 2160240"/>
              <a:gd name="connsiteX0-11" fmla="*/ 4905375 w 5386013"/>
              <a:gd name="connsiteY0-12" fmla="*/ 47625 h 1703040"/>
              <a:gd name="connsiteX1-13" fmla="*/ 5386013 w 5386013"/>
              <a:gd name="connsiteY1-14" fmla="*/ 0 h 1703040"/>
              <a:gd name="connsiteX2-15" fmla="*/ 2128463 w 5386013"/>
              <a:gd name="connsiteY2-16" fmla="*/ 1703040 h 1703040"/>
              <a:gd name="connsiteX3-17" fmla="*/ 0 w 5386013"/>
              <a:gd name="connsiteY3-18" fmla="*/ 1703040 h 1703040"/>
              <a:gd name="connsiteX4-19" fmla="*/ 4905375 w 5386013"/>
              <a:gd name="connsiteY4-20" fmla="*/ 47625 h 1703040"/>
              <a:gd name="connsiteX0-21" fmla="*/ 4949825 w 5386013"/>
              <a:gd name="connsiteY0-22" fmla="*/ 174625 h 1703040"/>
              <a:gd name="connsiteX1-23" fmla="*/ 5386013 w 5386013"/>
              <a:gd name="connsiteY1-24" fmla="*/ 0 h 1703040"/>
              <a:gd name="connsiteX2-25" fmla="*/ 2128463 w 5386013"/>
              <a:gd name="connsiteY2-26" fmla="*/ 1703040 h 1703040"/>
              <a:gd name="connsiteX3-27" fmla="*/ 0 w 5386013"/>
              <a:gd name="connsiteY3-28" fmla="*/ 1703040 h 1703040"/>
              <a:gd name="connsiteX4-29" fmla="*/ 4949825 w 5386013"/>
              <a:gd name="connsiteY4-30" fmla="*/ 174625 h 1703040"/>
              <a:gd name="connsiteX0-31" fmla="*/ 4997450 w 5386013"/>
              <a:gd name="connsiteY0-32" fmla="*/ 12700 h 1703040"/>
              <a:gd name="connsiteX1-33" fmla="*/ 5386013 w 5386013"/>
              <a:gd name="connsiteY1-34" fmla="*/ 0 h 1703040"/>
              <a:gd name="connsiteX2-35" fmla="*/ 2128463 w 5386013"/>
              <a:gd name="connsiteY2-36" fmla="*/ 1703040 h 1703040"/>
              <a:gd name="connsiteX3-37" fmla="*/ 0 w 5386013"/>
              <a:gd name="connsiteY3-38" fmla="*/ 1703040 h 1703040"/>
              <a:gd name="connsiteX4-39" fmla="*/ 4997450 w 5386013"/>
              <a:gd name="connsiteY4-40" fmla="*/ 12700 h 1703040"/>
              <a:gd name="connsiteX0-41" fmla="*/ 4997450 w 5236788"/>
              <a:gd name="connsiteY0-42" fmla="*/ 38100 h 1728440"/>
              <a:gd name="connsiteX1-43" fmla="*/ 5236788 w 5236788"/>
              <a:gd name="connsiteY1-44" fmla="*/ 0 h 1728440"/>
              <a:gd name="connsiteX2-45" fmla="*/ 2128463 w 5236788"/>
              <a:gd name="connsiteY2-46" fmla="*/ 1728440 h 1728440"/>
              <a:gd name="connsiteX3-47" fmla="*/ 0 w 5236788"/>
              <a:gd name="connsiteY3-48" fmla="*/ 1728440 h 1728440"/>
              <a:gd name="connsiteX4-49" fmla="*/ 4997450 w 5236788"/>
              <a:gd name="connsiteY4-50" fmla="*/ 38100 h 1728440"/>
              <a:gd name="connsiteX0-51" fmla="*/ 4997450 w 5357438"/>
              <a:gd name="connsiteY0-52" fmla="*/ 3175 h 1693515"/>
              <a:gd name="connsiteX1-53" fmla="*/ 5357438 w 5357438"/>
              <a:gd name="connsiteY1-54" fmla="*/ 0 h 1693515"/>
              <a:gd name="connsiteX2-55" fmla="*/ 2128463 w 5357438"/>
              <a:gd name="connsiteY2-56" fmla="*/ 1693515 h 1693515"/>
              <a:gd name="connsiteX3-57" fmla="*/ 0 w 5357438"/>
              <a:gd name="connsiteY3-58" fmla="*/ 1693515 h 1693515"/>
              <a:gd name="connsiteX4-59" fmla="*/ 4997450 w 5357438"/>
              <a:gd name="connsiteY4-60" fmla="*/ 3175 h 1693515"/>
              <a:gd name="connsiteX0-61" fmla="*/ 4997450 w 5351088"/>
              <a:gd name="connsiteY0-62" fmla="*/ 0 h 1690340"/>
              <a:gd name="connsiteX1-63" fmla="*/ 5351088 w 5351088"/>
              <a:gd name="connsiteY1-64" fmla="*/ 0 h 1690340"/>
              <a:gd name="connsiteX2-65" fmla="*/ 2128463 w 5351088"/>
              <a:gd name="connsiteY2-66" fmla="*/ 1690340 h 1690340"/>
              <a:gd name="connsiteX3-67" fmla="*/ 0 w 5351088"/>
              <a:gd name="connsiteY3-68" fmla="*/ 1690340 h 1690340"/>
              <a:gd name="connsiteX4-69" fmla="*/ 4997450 w 5351088"/>
              <a:gd name="connsiteY4-70" fmla="*/ 0 h 1690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51088" h="1690340">
                <a:moveTo>
                  <a:pt x="4997450" y="0"/>
                </a:moveTo>
                <a:lnTo>
                  <a:pt x="5351088" y="0"/>
                </a:lnTo>
                <a:lnTo>
                  <a:pt x="2128463" y="1690340"/>
                </a:lnTo>
                <a:lnTo>
                  <a:pt x="0" y="1690340"/>
                </a:lnTo>
                <a:lnTo>
                  <a:pt x="49974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096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59" name="Rectángulo 16"/>
          <p:cNvSpPr/>
          <p:nvPr/>
        </p:nvSpPr>
        <p:spPr>
          <a:xfrm>
            <a:off x="5175053" y="3187464"/>
            <a:ext cx="1236243" cy="634000"/>
          </a:xfrm>
          <a:custGeom>
            <a:avLst/>
            <a:gdLst>
              <a:gd name="connsiteX0" fmla="*/ 0 w 2128463"/>
              <a:gd name="connsiteY0" fmla="*/ 0 h 2160240"/>
              <a:gd name="connsiteX1" fmla="*/ 2128463 w 2128463"/>
              <a:gd name="connsiteY1" fmla="*/ 0 h 2160240"/>
              <a:gd name="connsiteX2" fmla="*/ 2128463 w 2128463"/>
              <a:gd name="connsiteY2" fmla="*/ 2160240 h 2160240"/>
              <a:gd name="connsiteX3" fmla="*/ 0 w 2128463"/>
              <a:gd name="connsiteY3" fmla="*/ 2160240 h 2160240"/>
              <a:gd name="connsiteX4" fmla="*/ 0 w 2128463"/>
              <a:gd name="connsiteY4" fmla="*/ 0 h 2160240"/>
              <a:gd name="connsiteX0-1" fmla="*/ 0 w 3296863"/>
              <a:gd name="connsiteY0-2" fmla="*/ 0 h 2160240"/>
              <a:gd name="connsiteX1-3" fmla="*/ 3296863 w 3296863"/>
              <a:gd name="connsiteY1-4" fmla="*/ 469900 h 2160240"/>
              <a:gd name="connsiteX2-5" fmla="*/ 2128463 w 3296863"/>
              <a:gd name="connsiteY2-6" fmla="*/ 2160240 h 2160240"/>
              <a:gd name="connsiteX3-7" fmla="*/ 0 w 3296863"/>
              <a:gd name="connsiteY3-8" fmla="*/ 2160240 h 2160240"/>
              <a:gd name="connsiteX4-9" fmla="*/ 0 w 3296863"/>
              <a:gd name="connsiteY4-10" fmla="*/ 0 h 2160240"/>
              <a:gd name="connsiteX0-11" fmla="*/ 2857500 w 3296863"/>
              <a:gd name="connsiteY0-12" fmla="*/ 273050 h 1690340"/>
              <a:gd name="connsiteX1-13" fmla="*/ 3296863 w 3296863"/>
              <a:gd name="connsiteY1-14" fmla="*/ 0 h 1690340"/>
              <a:gd name="connsiteX2-15" fmla="*/ 2128463 w 3296863"/>
              <a:gd name="connsiteY2-16" fmla="*/ 1690340 h 1690340"/>
              <a:gd name="connsiteX3-17" fmla="*/ 0 w 3296863"/>
              <a:gd name="connsiteY3-18" fmla="*/ 1690340 h 1690340"/>
              <a:gd name="connsiteX4-19" fmla="*/ 2857500 w 3296863"/>
              <a:gd name="connsiteY4-20" fmla="*/ 273050 h 1690340"/>
              <a:gd name="connsiteX0-21" fmla="*/ 2947988 w 3296863"/>
              <a:gd name="connsiteY0-22" fmla="*/ 1587 h 1690340"/>
              <a:gd name="connsiteX1-23" fmla="*/ 3296863 w 3296863"/>
              <a:gd name="connsiteY1-24" fmla="*/ 0 h 1690340"/>
              <a:gd name="connsiteX2-25" fmla="*/ 2128463 w 3296863"/>
              <a:gd name="connsiteY2-26" fmla="*/ 1690340 h 1690340"/>
              <a:gd name="connsiteX3-27" fmla="*/ 0 w 3296863"/>
              <a:gd name="connsiteY3-28" fmla="*/ 1690340 h 1690340"/>
              <a:gd name="connsiteX4-29" fmla="*/ 2947988 w 3296863"/>
              <a:gd name="connsiteY4-30" fmla="*/ 1587 h 16903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6863" h="1690340">
                <a:moveTo>
                  <a:pt x="2947988" y="1587"/>
                </a:moveTo>
                <a:lnTo>
                  <a:pt x="3296863" y="0"/>
                </a:lnTo>
                <a:lnTo>
                  <a:pt x="2128463" y="1690340"/>
                </a:lnTo>
                <a:lnTo>
                  <a:pt x="0" y="1690340"/>
                </a:lnTo>
                <a:lnTo>
                  <a:pt x="2947988" y="158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096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E9126"/>
              </a:solidFill>
            </a:endParaRPr>
          </a:p>
        </p:txBody>
      </p:sp>
      <p:sp>
        <p:nvSpPr>
          <p:cNvPr id="60" name="Rectángulo 17"/>
          <p:cNvSpPr/>
          <p:nvPr/>
        </p:nvSpPr>
        <p:spPr>
          <a:xfrm>
            <a:off x="6102891" y="3189987"/>
            <a:ext cx="798122" cy="635488"/>
          </a:xfrm>
          <a:custGeom>
            <a:avLst/>
            <a:gdLst>
              <a:gd name="connsiteX0" fmla="*/ 0 w 2128463"/>
              <a:gd name="connsiteY0" fmla="*/ 0 h 2160240"/>
              <a:gd name="connsiteX1" fmla="*/ 2128463 w 2128463"/>
              <a:gd name="connsiteY1" fmla="*/ 0 h 2160240"/>
              <a:gd name="connsiteX2" fmla="*/ 2128463 w 2128463"/>
              <a:gd name="connsiteY2" fmla="*/ 2160240 h 2160240"/>
              <a:gd name="connsiteX3" fmla="*/ 0 w 2128463"/>
              <a:gd name="connsiteY3" fmla="*/ 2160240 h 2160240"/>
              <a:gd name="connsiteX4" fmla="*/ 0 w 2128463"/>
              <a:gd name="connsiteY4" fmla="*/ 0 h 2160240"/>
              <a:gd name="connsiteX0-1" fmla="*/ 0 w 2128463"/>
              <a:gd name="connsiteY0-2" fmla="*/ 0 h 2160240"/>
              <a:gd name="connsiteX1-3" fmla="*/ 1290263 w 2128463"/>
              <a:gd name="connsiteY1-4" fmla="*/ 1076325 h 2160240"/>
              <a:gd name="connsiteX2-5" fmla="*/ 2128463 w 2128463"/>
              <a:gd name="connsiteY2-6" fmla="*/ 2160240 h 2160240"/>
              <a:gd name="connsiteX3-7" fmla="*/ 0 w 2128463"/>
              <a:gd name="connsiteY3-8" fmla="*/ 2160240 h 2160240"/>
              <a:gd name="connsiteX4-9" fmla="*/ 0 w 2128463"/>
              <a:gd name="connsiteY4-10" fmla="*/ 0 h 2160240"/>
              <a:gd name="connsiteX0-11" fmla="*/ 0 w 2128463"/>
              <a:gd name="connsiteY0-12" fmla="*/ 0 h 2160240"/>
              <a:gd name="connsiteX1-13" fmla="*/ 1252163 w 2128463"/>
              <a:gd name="connsiteY1-14" fmla="*/ 492125 h 2160240"/>
              <a:gd name="connsiteX2-15" fmla="*/ 2128463 w 2128463"/>
              <a:gd name="connsiteY2-16" fmla="*/ 2160240 h 2160240"/>
              <a:gd name="connsiteX3-17" fmla="*/ 0 w 2128463"/>
              <a:gd name="connsiteY3-18" fmla="*/ 2160240 h 2160240"/>
              <a:gd name="connsiteX4-19" fmla="*/ 0 w 2128463"/>
              <a:gd name="connsiteY4-20" fmla="*/ 0 h 2160240"/>
              <a:gd name="connsiteX0-21" fmla="*/ 977900 w 2128463"/>
              <a:gd name="connsiteY0-22" fmla="*/ 511175 h 1668115"/>
              <a:gd name="connsiteX1-23" fmla="*/ 1252163 w 2128463"/>
              <a:gd name="connsiteY1-24" fmla="*/ 0 h 1668115"/>
              <a:gd name="connsiteX2-25" fmla="*/ 2128463 w 2128463"/>
              <a:gd name="connsiteY2-26" fmla="*/ 1668115 h 1668115"/>
              <a:gd name="connsiteX3-27" fmla="*/ 0 w 2128463"/>
              <a:gd name="connsiteY3-28" fmla="*/ 1668115 h 1668115"/>
              <a:gd name="connsiteX4-29" fmla="*/ 977900 w 2128463"/>
              <a:gd name="connsiteY4-30" fmla="*/ 511175 h 1668115"/>
              <a:gd name="connsiteX0-31" fmla="*/ 876300 w 2128463"/>
              <a:gd name="connsiteY0-32" fmla="*/ 0 h 1677640"/>
              <a:gd name="connsiteX1-33" fmla="*/ 1252163 w 2128463"/>
              <a:gd name="connsiteY1-34" fmla="*/ 9525 h 1677640"/>
              <a:gd name="connsiteX2-35" fmla="*/ 2128463 w 2128463"/>
              <a:gd name="connsiteY2-36" fmla="*/ 1677640 h 1677640"/>
              <a:gd name="connsiteX3-37" fmla="*/ 0 w 2128463"/>
              <a:gd name="connsiteY3-38" fmla="*/ 1677640 h 1677640"/>
              <a:gd name="connsiteX4-39" fmla="*/ 876300 w 2128463"/>
              <a:gd name="connsiteY4-40" fmla="*/ 0 h 1677640"/>
              <a:gd name="connsiteX0-41" fmla="*/ 876300 w 2128463"/>
              <a:gd name="connsiteY0-42" fmla="*/ 16669 h 1694309"/>
              <a:gd name="connsiteX1-43" fmla="*/ 1230731 w 2128463"/>
              <a:gd name="connsiteY1-44" fmla="*/ 0 h 1694309"/>
              <a:gd name="connsiteX2-45" fmla="*/ 2128463 w 2128463"/>
              <a:gd name="connsiteY2-46" fmla="*/ 1694309 h 1694309"/>
              <a:gd name="connsiteX3-47" fmla="*/ 0 w 2128463"/>
              <a:gd name="connsiteY3-48" fmla="*/ 1694309 h 1694309"/>
              <a:gd name="connsiteX4-49" fmla="*/ 876300 w 2128463"/>
              <a:gd name="connsiteY4-50" fmla="*/ 16669 h 1694309"/>
              <a:gd name="connsiteX0-51" fmla="*/ 885825 w 2128463"/>
              <a:gd name="connsiteY0-52" fmla="*/ 0 h 1699071"/>
              <a:gd name="connsiteX1-53" fmla="*/ 1230731 w 2128463"/>
              <a:gd name="connsiteY1-54" fmla="*/ 4762 h 1699071"/>
              <a:gd name="connsiteX2-55" fmla="*/ 2128463 w 2128463"/>
              <a:gd name="connsiteY2-56" fmla="*/ 1699071 h 1699071"/>
              <a:gd name="connsiteX3-57" fmla="*/ 0 w 2128463"/>
              <a:gd name="connsiteY3-58" fmla="*/ 1699071 h 1699071"/>
              <a:gd name="connsiteX4-59" fmla="*/ 885825 w 2128463"/>
              <a:gd name="connsiteY4-60" fmla="*/ 0 h 1699071"/>
              <a:gd name="connsiteX0-61" fmla="*/ 885825 w 2128463"/>
              <a:gd name="connsiteY0-62" fmla="*/ 14288 h 1694309"/>
              <a:gd name="connsiteX1-63" fmla="*/ 1230731 w 2128463"/>
              <a:gd name="connsiteY1-64" fmla="*/ 0 h 1694309"/>
              <a:gd name="connsiteX2-65" fmla="*/ 2128463 w 2128463"/>
              <a:gd name="connsiteY2-66" fmla="*/ 1694309 h 1694309"/>
              <a:gd name="connsiteX3-67" fmla="*/ 0 w 2128463"/>
              <a:gd name="connsiteY3-68" fmla="*/ 1694309 h 1694309"/>
              <a:gd name="connsiteX4-69" fmla="*/ 885825 w 2128463"/>
              <a:gd name="connsiteY4-70" fmla="*/ 14288 h 1694309"/>
              <a:gd name="connsiteX0-71" fmla="*/ 883444 w 2128463"/>
              <a:gd name="connsiteY0-72" fmla="*/ 0 h 1694309"/>
              <a:gd name="connsiteX1-73" fmla="*/ 1230731 w 2128463"/>
              <a:gd name="connsiteY1-74" fmla="*/ 0 h 1694309"/>
              <a:gd name="connsiteX2-75" fmla="*/ 2128463 w 2128463"/>
              <a:gd name="connsiteY2-76" fmla="*/ 1694309 h 1694309"/>
              <a:gd name="connsiteX3-77" fmla="*/ 0 w 2128463"/>
              <a:gd name="connsiteY3-78" fmla="*/ 1694309 h 1694309"/>
              <a:gd name="connsiteX4-79" fmla="*/ 883444 w 2128463"/>
              <a:gd name="connsiteY4-80" fmla="*/ 0 h 169430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28463" h="1694309">
                <a:moveTo>
                  <a:pt x="883444" y="0"/>
                </a:moveTo>
                <a:lnTo>
                  <a:pt x="1230731" y="0"/>
                </a:lnTo>
                <a:lnTo>
                  <a:pt x="2128463" y="1694309"/>
                </a:lnTo>
                <a:lnTo>
                  <a:pt x="0" y="1694309"/>
                </a:lnTo>
                <a:lnTo>
                  <a:pt x="88344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096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1" name="Rectángulo 16"/>
          <p:cNvSpPr/>
          <p:nvPr/>
        </p:nvSpPr>
        <p:spPr>
          <a:xfrm flipH="1">
            <a:off x="6594647" y="3188928"/>
            <a:ext cx="1234457" cy="636680"/>
          </a:xfrm>
          <a:custGeom>
            <a:avLst/>
            <a:gdLst>
              <a:gd name="connsiteX0" fmla="*/ 0 w 2128463"/>
              <a:gd name="connsiteY0" fmla="*/ 0 h 2160240"/>
              <a:gd name="connsiteX1" fmla="*/ 2128463 w 2128463"/>
              <a:gd name="connsiteY1" fmla="*/ 0 h 2160240"/>
              <a:gd name="connsiteX2" fmla="*/ 2128463 w 2128463"/>
              <a:gd name="connsiteY2" fmla="*/ 2160240 h 2160240"/>
              <a:gd name="connsiteX3" fmla="*/ 0 w 2128463"/>
              <a:gd name="connsiteY3" fmla="*/ 2160240 h 2160240"/>
              <a:gd name="connsiteX4" fmla="*/ 0 w 2128463"/>
              <a:gd name="connsiteY4" fmla="*/ 0 h 2160240"/>
              <a:gd name="connsiteX0-1" fmla="*/ 0 w 3296863"/>
              <a:gd name="connsiteY0-2" fmla="*/ 0 h 2160240"/>
              <a:gd name="connsiteX1-3" fmla="*/ 3296863 w 3296863"/>
              <a:gd name="connsiteY1-4" fmla="*/ 469900 h 2160240"/>
              <a:gd name="connsiteX2-5" fmla="*/ 2128463 w 3296863"/>
              <a:gd name="connsiteY2-6" fmla="*/ 2160240 h 2160240"/>
              <a:gd name="connsiteX3-7" fmla="*/ 0 w 3296863"/>
              <a:gd name="connsiteY3-8" fmla="*/ 2160240 h 2160240"/>
              <a:gd name="connsiteX4-9" fmla="*/ 0 w 3296863"/>
              <a:gd name="connsiteY4-10" fmla="*/ 0 h 2160240"/>
              <a:gd name="connsiteX0-11" fmla="*/ 2857500 w 3296863"/>
              <a:gd name="connsiteY0-12" fmla="*/ 273050 h 1690340"/>
              <a:gd name="connsiteX1-13" fmla="*/ 3296863 w 3296863"/>
              <a:gd name="connsiteY1-14" fmla="*/ 0 h 1690340"/>
              <a:gd name="connsiteX2-15" fmla="*/ 2128463 w 3296863"/>
              <a:gd name="connsiteY2-16" fmla="*/ 1690340 h 1690340"/>
              <a:gd name="connsiteX3-17" fmla="*/ 0 w 3296863"/>
              <a:gd name="connsiteY3-18" fmla="*/ 1690340 h 1690340"/>
              <a:gd name="connsiteX4-19" fmla="*/ 2857500 w 3296863"/>
              <a:gd name="connsiteY4-20" fmla="*/ 273050 h 1690340"/>
              <a:gd name="connsiteX0-21" fmla="*/ 2947988 w 3296863"/>
              <a:gd name="connsiteY0-22" fmla="*/ 1587 h 1690340"/>
              <a:gd name="connsiteX1-23" fmla="*/ 3296863 w 3296863"/>
              <a:gd name="connsiteY1-24" fmla="*/ 0 h 1690340"/>
              <a:gd name="connsiteX2-25" fmla="*/ 2128463 w 3296863"/>
              <a:gd name="connsiteY2-26" fmla="*/ 1690340 h 1690340"/>
              <a:gd name="connsiteX3-27" fmla="*/ 0 w 3296863"/>
              <a:gd name="connsiteY3-28" fmla="*/ 1690340 h 1690340"/>
              <a:gd name="connsiteX4-29" fmla="*/ 2947988 w 3296863"/>
              <a:gd name="connsiteY4-30" fmla="*/ 1587 h 1690340"/>
              <a:gd name="connsiteX0-31" fmla="*/ 2945607 w 3296863"/>
              <a:gd name="connsiteY0-32" fmla="*/ 0 h 1695897"/>
              <a:gd name="connsiteX1-33" fmla="*/ 3296863 w 3296863"/>
              <a:gd name="connsiteY1-34" fmla="*/ 5557 h 1695897"/>
              <a:gd name="connsiteX2-35" fmla="*/ 2128463 w 3296863"/>
              <a:gd name="connsiteY2-36" fmla="*/ 1695897 h 1695897"/>
              <a:gd name="connsiteX3-37" fmla="*/ 0 w 3296863"/>
              <a:gd name="connsiteY3-38" fmla="*/ 1695897 h 1695897"/>
              <a:gd name="connsiteX4-39" fmla="*/ 2945607 w 3296863"/>
              <a:gd name="connsiteY4-40" fmla="*/ 0 h 1695897"/>
              <a:gd name="connsiteX0-41" fmla="*/ 2945607 w 3292100"/>
              <a:gd name="connsiteY0-42" fmla="*/ 1587 h 1697484"/>
              <a:gd name="connsiteX1-43" fmla="*/ 3292100 w 3292100"/>
              <a:gd name="connsiteY1-44" fmla="*/ 0 h 1697484"/>
              <a:gd name="connsiteX2-45" fmla="*/ 2128463 w 3292100"/>
              <a:gd name="connsiteY2-46" fmla="*/ 1697484 h 1697484"/>
              <a:gd name="connsiteX3-47" fmla="*/ 0 w 3292100"/>
              <a:gd name="connsiteY3-48" fmla="*/ 1697484 h 1697484"/>
              <a:gd name="connsiteX4-49" fmla="*/ 2945607 w 3292100"/>
              <a:gd name="connsiteY4-50" fmla="*/ 1587 h 16974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292100" h="1697484">
                <a:moveTo>
                  <a:pt x="2945607" y="1587"/>
                </a:moveTo>
                <a:lnTo>
                  <a:pt x="3292100" y="0"/>
                </a:lnTo>
                <a:lnTo>
                  <a:pt x="2128463" y="1697484"/>
                </a:lnTo>
                <a:lnTo>
                  <a:pt x="0" y="1697484"/>
                </a:lnTo>
                <a:lnTo>
                  <a:pt x="2945607" y="158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innerShdw blurRad="6096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2" name="Rectángulo 15"/>
          <p:cNvSpPr/>
          <p:nvPr/>
        </p:nvSpPr>
        <p:spPr>
          <a:xfrm flipH="1">
            <a:off x="6749906" y="3190716"/>
            <a:ext cx="2007421" cy="634893"/>
          </a:xfrm>
          <a:custGeom>
            <a:avLst/>
            <a:gdLst>
              <a:gd name="connsiteX0" fmla="*/ 0 w 2128463"/>
              <a:gd name="connsiteY0" fmla="*/ 0 h 2160240"/>
              <a:gd name="connsiteX1" fmla="*/ 2128463 w 2128463"/>
              <a:gd name="connsiteY1" fmla="*/ 0 h 2160240"/>
              <a:gd name="connsiteX2" fmla="*/ 2128463 w 2128463"/>
              <a:gd name="connsiteY2" fmla="*/ 2160240 h 2160240"/>
              <a:gd name="connsiteX3" fmla="*/ 0 w 2128463"/>
              <a:gd name="connsiteY3" fmla="*/ 2160240 h 2160240"/>
              <a:gd name="connsiteX4" fmla="*/ 0 w 2128463"/>
              <a:gd name="connsiteY4" fmla="*/ 0 h 2160240"/>
              <a:gd name="connsiteX0-1" fmla="*/ 0 w 5386013"/>
              <a:gd name="connsiteY0-2" fmla="*/ 0 h 2160240"/>
              <a:gd name="connsiteX1-3" fmla="*/ 5386013 w 5386013"/>
              <a:gd name="connsiteY1-4" fmla="*/ 457200 h 2160240"/>
              <a:gd name="connsiteX2-5" fmla="*/ 2128463 w 5386013"/>
              <a:gd name="connsiteY2-6" fmla="*/ 2160240 h 2160240"/>
              <a:gd name="connsiteX3-7" fmla="*/ 0 w 5386013"/>
              <a:gd name="connsiteY3-8" fmla="*/ 2160240 h 2160240"/>
              <a:gd name="connsiteX4-9" fmla="*/ 0 w 5386013"/>
              <a:gd name="connsiteY4-10" fmla="*/ 0 h 2160240"/>
              <a:gd name="connsiteX0-11" fmla="*/ 4905375 w 5386013"/>
              <a:gd name="connsiteY0-12" fmla="*/ 47625 h 1703040"/>
              <a:gd name="connsiteX1-13" fmla="*/ 5386013 w 5386013"/>
              <a:gd name="connsiteY1-14" fmla="*/ 0 h 1703040"/>
              <a:gd name="connsiteX2-15" fmla="*/ 2128463 w 5386013"/>
              <a:gd name="connsiteY2-16" fmla="*/ 1703040 h 1703040"/>
              <a:gd name="connsiteX3-17" fmla="*/ 0 w 5386013"/>
              <a:gd name="connsiteY3-18" fmla="*/ 1703040 h 1703040"/>
              <a:gd name="connsiteX4-19" fmla="*/ 4905375 w 5386013"/>
              <a:gd name="connsiteY4-20" fmla="*/ 47625 h 1703040"/>
              <a:gd name="connsiteX0-21" fmla="*/ 4949825 w 5386013"/>
              <a:gd name="connsiteY0-22" fmla="*/ 174625 h 1703040"/>
              <a:gd name="connsiteX1-23" fmla="*/ 5386013 w 5386013"/>
              <a:gd name="connsiteY1-24" fmla="*/ 0 h 1703040"/>
              <a:gd name="connsiteX2-25" fmla="*/ 2128463 w 5386013"/>
              <a:gd name="connsiteY2-26" fmla="*/ 1703040 h 1703040"/>
              <a:gd name="connsiteX3-27" fmla="*/ 0 w 5386013"/>
              <a:gd name="connsiteY3-28" fmla="*/ 1703040 h 1703040"/>
              <a:gd name="connsiteX4-29" fmla="*/ 4949825 w 5386013"/>
              <a:gd name="connsiteY4-30" fmla="*/ 174625 h 1703040"/>
              <a:gd name="connsiteX0-31" fmla="*/ 4997450 w 5386013"/>
              <a:gd name="connsiteY0-32" fmla="*/ 12700 h 1703040"/>
              <a:gd name="connsiteX1-33" fmla="*/ 5386013 w 5386013"/>
              <a:gd name="connsiteY1-34" fmla="*/ 0 h 1703040"/>
              <a:gd name="connsiteX2-35" fmla="*/ 2128463 w 5386013"/>
              <a:gd name="connsiteY2-36" fmla="*/ 1703040 h 1703040"/>
              <a:gd name="connsiteX3-37" fmla="*/ 0 w 5386013"/>
              <a:gd name="connsiteY3-38" fmla="*/ 1703040 h 1703040"/>
              <a:gd name="connsiteX4-39" fmla="*/ 4997450 w 5386013"/>
              <a:gd name="connsiteY4-40" fmla="*/ 12700 h 1703040"/>
              <a:gd name="connsiteX0-41" fmla="*/ 4997450 w 5236788"/>
              <a:gd name="connsiteY0-42" fmla="*/ 38100 h 1728440"/>
              <a:gd name="connsiteX1-43" fmla="*/ 5236788 w 5236788"/>
              <a:gd name="connsiteY1-44" fmla="*/ 0 h 1728440"/>
              <a:gd name="connsiteX2-45" fmla="*/ 2128463 w 5236788"/>
              <a:gd name="connsiteY2-46" fmla="*/ 1728440 h 1728440"/>
              <a:gd name="connsiteX3-47" fmla="*/ 0 w 5236788"/>
              <a:gd name="connsiteY3-48" fmla="*/ 1728440 h 1728440"/>
              <a:gd name="connsiteX4-49" fmla="*/ 4997450 w 5236788"/>
              <a:gd name="connsiteY4-50" fmla="*/ 38100 h 1728440"/>
              <a:gd name="connsiteX0-51" fmla="*/ 4997450 w 5357438"/>
              <a:gd name="connsiteY0-52" fmla="*/ 3175 h 1693515"/>
              <a:gd name="connsiteX1-53" fmla="*/ 5357438 w 5357438"/>
              <a:gd name="connsiteY1-54" fmla="*/ 0 h 1693515"/>
              <a:gd name="connsiteX2-55" fmla="*/ 2128463 w 5357438"/>
              <a:gd name="connsiteY2-56" fmla="*/ 1693515 h 1693515"/>
              <a:gd name="connsiteX3-57" fmla="*/ 0 w 5357438"/>
              <a:gd name="connsiteY3-58" fmla="*/ 1693515 h 1693515"/>
              <a:gd name="connsiteX4-59" fmla="*/ 4997450 w 5357438"/>
              <a:gd name="connsiteY4-60" fmla="*/ 3175 h 1693515"/>
              <a:gd name="connsiteX0-61" fmla="*/ 4997450 w 5351088"/>
              <a:gd name="connsiteY0-62" fmla="*/ 0 h 1690340"/>
              <a:gd name="connsiteX1-63" fmla="*/ 5351088 w 5351088"/>
              <a:gd name="connsiteY1-64" fmla="*/ 0 h 1690340"/>
              <a:gd name="connsiteX2-65" fmla="*/ 2128463 w 5351088"/>
              <a:gd name="connsiteY2-66" fmla="*/ 1690340 h 1690340"/>
              <a:gd name="connsiteX3-67" fmla="*/ 0 w 5351088"/>
              <a:gd name="connsiteY3-68" fmla="*/ 1690340 h 1690340"/>
              <a:gd name="connsiteX4-69" fmla="*/ 4997450 w 5351088"/>
              <a:gd name="connsiteY4-70" fmla="*/ 0 h 1690340"/>
              <a:gd name="connsiteX0-71" fmla="*/ 4997450 w 5353470"/>
              <a:gd name="connsiteY0-72" fmla="*/ 2381 h 1692721"/>
              <a:gd name="connsiteX1-73" fmla="*/ 5353470 w 5353470"/>
              <a:gd name="connsiteY1-74" fmla="*/ 0 h 1692721"/>
              <a:gd name="connsiteX2-75" fmla="*/ 2128463 w 5353470"/>
              <a:gd name="connsiteY2-76" fmla="*/ 1692721 h 1692721"/>
              <a:gd name="connsiteX3-77" fmla="*/ 0 w 5353470"/>
              <a:gd name="connsiteY3-78" fmla="*/ 1692721 h 1692721"/>
              <a:gd name="connsiteX4-79" fmla="*/ 4997450 w 5353470"/>
              <a:gd name="connsiteY4-80" fmla="*/ 2381 h 1692721"/>
              <a:gd name="connsiteX0-81" fmla="*/ 5002212 w 5353470"/>
              <a:gd name="connsiteY0-82" fmla="*/ 0 h 1692721"/>
              <a:gd name="connsiteX1-83" fmla="*/ 5353470 w 5353470"/>
              <a:gd name="connsiteY1-84" fmla="*/ 0 h 1692721"/>
              <a:gd name="connsiteX2-85" fmla="*/ 2128463 w 5353470"/>
              <a:gd name="connsiteY2-86" fmla="*/ 1692721 h 1692721"/>
              <a:gd name="connsiteX3-87" fmla="*/ 0 w 5353470"/>
              <a:gd name="connsiteY3-88" fmla="*/ 1692721 h 1692721"/>
              <a:gd name="connsiteX4-89" fmla="*/ 5002212 w 5353470"/>
              <a:gd name="connsiteY4-90" fmla="*/ 0 h 16927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353470" h="1692721">
                <a:moveTo>
                  <a:pt x="5002212" y="0"/>
                </a:moveTo>
                <a:lnTo>
                  <a:pt x="5353470" y="0"/>
                </a:lnTo>
                <a:lnTo>
                  <a:pt x="2128463" y="1692721"/>
                </a:lnTo>
                <a:lnTo>
                  <a:pt x="0" y="1692721"/>
                </a:lnTo>
                <a:lnTo>
                  <a:pt x="500221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innerShdw blurRad="609600" dir="5400000">
              <a:prstClr val="black">
                <a:alpha val="2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3" name="Rectángulo 20"/>
          <p:cNvSpPr/>
          <p:nvPr/>
        </p:nvSpPr>
        <p:spPr>
          <a:xfrm>
            <a:off x="6121394" y="2378730"/>
            <a:ext cx="131849" cy="8102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4" name="Rectángulo 21"/>
          <p:cNvSpPr/>
          <p:nvPr/>
        </p:nvSpPr>
        <p:spPr>
          <a:xfrm>
            <a:off x="6279390" y="2378730"/>
            <a:ext cx="131849" cy="810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E9126"/>
              </a:solidFill>
            </a:endParaRPr>
          </a:p>
        </p:txBody>
      </p:sp>
      <p:sp>
        <p:nvSpPr>
          <p:cNvPr id="65" name="Rectángulo 22"/>
          <p:cNvSpPr/>
          <p:nvPr/>
        </p:nvSpPr>
        <p:spPr>
          <a:xfrm>
            <a:off x="6434940" y="2384387"/>
            <a:ext cx="131849" cy="8102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6" name="Rectángulo 23"/>
          <p:cNvSpPr/>
          <p:nvPr/>
        </p:nvSpPr>
        <p:spPr>
          <a:xfrm>
            <a:off x="6594284" y="2378730"/>
            <a:ext cx="131849" cy="81024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7" name="Rectángulo 24"/>
          <p:cNvSpPr/>
          <p:nvPr/>
        </p:nvSpPr>
        <p:spPr>
          <a:xfrm>
            <a:off x="6750302" y="2384387"/>
            <a:ext cx="131849" cy="81024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8" name="Flecha arriba 27"/>
          <p:cNvSpPr/>
          <p:nvPr/>
        </p:nvSpPr>
        <p:spPr>
          <a:xfrm>
            <a:off x="6004070" y="743990"/>
            <a:ext cx="1007869" cy="1712764"/>
          </a:xfrm>
          <a:prstGeom prst="upArrow">
            <a:avLst>
              <a:gd name="adj1" fmla="val 76051"/>
              <a:gd name="adj2" fmla="val 74146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69" name="Rectángulo redondeado 25"/>
          <p:cNvSpPr/>
          <p:nvPr/>
        </p:nvSpPr>
        <p:spPr>
          <a:xfrm rot="20200585">
            <a:off x="5993683" y="2782757"/>
            <a:ext cx="1004518" cy="12940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EC864"/>
              </a:solidFill>
            </a:endParaRPr>
          </a:p>
        </p:txBody>
      </p:sp>
      <p:sp>
        <p:nvSpPr>
          <p:cNvPr id="70" name="Rectángulo redondeado 29"/>
          <p:cNvSpPr/>
          <p:nvPr/>
        </p:nvSpPr>
        <p:spPr>
          <a:xfrm rot="20200585">
            <a:off x="5993683" y="2493189"/>
            <a:ext cx="1004518" cy="12940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71" name="Rectángulo redondeado 28"/>
          <p:cNvSpPr/>
          <p:nvPr/>
        </p:nvSpPr>
        <p:spPr>
          <a:xfrm rot="20200585">
            <a:off x="5993683" y="2637974"/>
            <a:ext cx="1004518" cy="129405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72" name="Rectángulo redondeado 30"/>
          <p:cNvSpPr/>
          <p:nvPr/>
        </p:nvSpPr>
        <p:spPr>
          <a:xfrm rot="20200585">
            <a:off x="5993683" y="2348404"/>
            <a:ext cx="1004518" cy="129405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sp>
        <p:nvSpPr>
          <p:cNvPr id="73" name="Rectángulo redondeado 31"/>
          <p:cNvSpPr/>
          <p:nvPr/>
        </p:nvSpPr>
        <p:spPr>
          <a:xfrm rot="20200585">
            <a:off x="5993683" y="2203621"/>
            <a:ext cx="1004518" cy="12940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346" tIns="16673" rIns="33346" bIns="16673" rtlCol="0" anchor="ctr"/>
          <a:lstStyle/>
          <a:p>
            <a:pPr algn="ctr" defTabSz="880110"/>
            <a:endParaRPr lang="es-SV">
              <a:solidFill>
                <a:srgbClr val="FFFFFF"/>
              </a:solidFill>
            </a:endParaRPr>
          </a:p>
        </p:txBody>
      </p:sp>
      <p:grpSp>
        <p:nvGrpSpPr>
          <p:cNvPr id="2" name="Grupo 32"/>
          <p:cNvGrpSpPr/>
          <p:nvPr/>
        </p:nvGrpSpPr>
        <p:grpSpPr>
          <a:xfrm>
            <a:off x="5148062" y="257777"/>
            <a:ext cx="3075864" cy="665917"/>
            <a:chOff x="12521518" y="686916"/>
            <a:chExt cx="8202839" cy="1775435"/>
          </a:xfrm>
          <a:solidFill>
            <a:schemeClr val="accent1"/>
          </a:solidFill>
        </p:grpSpPr>
        <p:sp>
          <p:nvSpPr>
            <p:cNvPr id="76" name="26 Rectángulo redondeado"/>
            <p:cNvSpPr>
              <a:spLocks noChangeAspect="1"/>
            </p:cNvSpPr>
            <p:nvPr/>
          </p:nvSpPr>
          <p:spPr>
            <a:xfrm>
              <a:off x="12521518" y="1116793"/>
              <a:ext cx="1797637" cy="1137641"/>
            </a:xfrm>
            <a:custGeom>
              <a:avLst/>
              <a:gdLst/>
              <a:ahLst/>
              <a:cxnLst/>
              <a:rect l="l" t="t" r="r" b="b"/>
              <a:pathLst>
                <a:path w="1455402" h="921056">
                  <a:moveTo>
                    <a:pt x="0" y="639115"/>
                  </a:moveTo>
                  <a:cubicBezTo>
                    <a:pt x="0" y="639115"/>
                    <a:pt x="0" y="639116"/>
                    <a:pt x="0" y="639116"/>
                  </a:cubicBezTo>
                  <a:lnTo>
                    <a:pt x="0" y="639116"/>
                  </a:lnTo>
                  <a:close/>
                  <a:moveTo>
                    <a:pt x="653304" y="0"/>
                  </a:moveTo>
                  <a:lnTo>
                    <a:pt x="783808" y="0"/>
                  </a:lnTo>
                  <a:cubicBezTo>
                    <a:pt x="977130" y="0"/>
                    <a:pt x="1133846" y="156717"/>
                    <a:pt x="1133846" y="350038"/>
                  </a:cubicBezTo>
                  <a:lnTo>
                    <a:pt x="1133126" y="357176"/>
                  </a:lnTo>
                  <a:lnTo>
                    <a:pt x="1173462" y="357176"/>
                  </a:lnTo>
                  <a:cubicBezTo>
                    <a:pt x="1329172" y="357176"/>
                    <a:pt x="1455402" y="483405"/>
                    <a:pt x="1455402" y="639116"/>
                  </a:cubicBezTo>
                  <a:lnTo>
                    <a:pt x="1455400" y="639116"/>
                  </a:lnTo>
                  <a:cubicBezTo>
                    <a:pt x="1455400" y="794827"/>
                    <a:pt x="1329170" y="921056"/>
                    <a:pt x="1173460" y="921056"/>
                  </a:cubicBezTo>
                  <a:lnTo>
                    <a:pt x="281940" y="921055"/>
                  </a:lnTo>
                  <a:cubicBezTo>
                    <a:pt x="126230" y="921055"/>
                    <a:pt x="0" y="794827"/>
                    <a:pt x="0" y="639116"/>
                  </a:cubicBezTo>
                  <a:cubicBezTo>
                    <a:pt x="0" y="483405"/>
                    <a:pt x="126230" y="357176"/>
                    <a:pt x="281940" y="357176"/>
                  </a:cubicBezTo>
                  <a:lnTo>
                    <a:pt x="303986" y="357176"/>
                  </a:lnTo>
                  <a:cubicBezTo>
                    <a:pt x="303290" y="354811"/>
                    <a:pt x="303266" y="352428"/>
                    <a:pt x="303266" y="350038"/>
                  </a:cubicBezTo>
                  <a:cubicBezTo>
                    <a:pt x="303266" y="156717"/>
                    <a:pt x="459982" y="0"/>
                    <a:pt x="653304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011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7" name="26 Rectángulo redondeado"/>
            <p:cNvSpPr>
              <a:spLocks noChangeAspect="1"/>
            </p:cNvSpPr>
            <p:nvPr/>
          </p:nvSpPr>
          <p:spPr>
            <a:xfrm>
              <a:off x="13883209" y="1364359"/>
              <a:ext cx="1585641" cy="1003477"/>
            </a:xfrm>
            <a:custGeom>
              <a:avLst/>
              <a:gdLst/>
              <a:ahLst/>
              <a:cxnLst/>
              <a:rect l="l" t="t" r="r" b="b"/>
              <a:pathLst>
                <a:path w="1455402" h="921056">
                  <a:moveTo>
                    <a:pt x="0" y="639115"/>
                  </a:moveTo>
                  <a:cubicBezTo>
                    <a:pt x="0" y="639115"/>
                    <a:pt x="0" y="639116"/>
                    <a:pt x="0" y="639116"/>
                  </a:cubicBezTo>
                  <a:lnTo>
                    <a:pt x="0" y="639116"/>
                  </a:lnTo>
                  <a:close/>
                  <a:moveTo>
                    <a:pt x="653304" y="0"/>
                  </a:moveTo>
                  <a:lnTo>
                    <a:pt x="783808" y="0"/>
                  </a:lnTo>
                  <a:cubicBezTo>
                    <a:pt x="977130" y="0"/>
                    <a:pt x="1133846" y="156717"/>
                    <a:pt x="1133846" y="350038"/>
                  </a:cubicBezTo>
                  <a:lnTo>
                    <a:pt x="1133126" y="357176"/>
                  </a:lnTo>
                  <a:lnTo>
                    <a:pt x="1173462" y="357176"/>
                  </a:lnTo>
                  <a:cubicBezTo>
                    <a:pt x="1329172" y="357176"/>
                    <a:pt x="1455402" y="483405"/>
                    <a:pt x="1455402" y="639116"/>
                  </a:cubicBezTo>
                  <a:lnTo>
                    <a:pt x="1455400" y="639116"/>
                  </a:lnTo>
                  <a:cubicBezTo>
                    <a:pt x="1455400" y="794827"/>
                    <a:pt x="1329170" y="921056"/>
                    <a:pt x="1173460" y="921056"/>
                  </a:cubicBezTo>
                  <a:lnTo>
                    <a:pt x="281940" y="921055"/>
                  </a:lnTo>
                  <a:cubicBezTo>
                    <a:pt x="126230" y="921055"/>
                    <a:pt x="0" y="794827"/>
                    <a:pt x="0" y="639116"/>
                  </a:cubicBezTo>
                  <a:cubicBezTo>
                    <a:pt x="0" y="483405"/>
                    <a:pt x="126230" y="357176"/>
                    <a:pt x="281940" y="357176"/>
                  </a:cubicBezTo>
                  <a:lnTo>
                    <a:pt x="303986" y="357176"/>
                  </a:lnTo>
                  <a:cubicBezTo>
                    <a:pt x="303290" y="354811"/>
                    <a:pt x="303266" y="352428"/>
                    <a:pt x="303266" y="350038"/>
                  </a:cubicBezTo>
                  <a:cubicBezTo>
                    <a:pt x="303266" y="156717"/>
                    <a:pt x="459982" y="0"/>
                    <a:pt x="653304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011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8" name="26 Rectángulo redondeado"/>
            <p:cNvSpPr>
              <a:spLocks noChangeAspect="1"/>
            </p:cNvSpPr>
            <p:nvPr/>
          </p:nvSpPr>
          <p:spPr>
            <a:xfrm>
              <a:off x="13254146" y="1796001"/>
              <a:ext cx="1052931" cy="666350"/>
            </a:xfrm>
            <a:custGeom>
              <a:avLst/>
              <a:gdLst/>
              <a:ahLst/>
              <a:cxnLst/>
              <a:rect l="l" t="t" r="r" b="b"/>
              <a:pathLst>
                <a:path w="1455402" h="921056">
                  <a:moveTo>
                    <a:pt x="0" y="639115"/>
                  </a:moveTo>
                  <a:cubicBezTo>
                    <a:pt x="0" y="639115"/>
                    <a:pt x="0" y="639116"/>
                    <a:pt x="0" y="639116"/>
                  </a:cubicBezTo>
                  <a:lnTo>
                    <a:pt x="0" y="639116"/>
                  </a:lnTo>
                  <a:close/>
                  <a:moveTo>
                    <a:pt x="653304" y="0"/>
                  </a:moveTo>
                  <a:lnTo>
                    <a:pt x="783808" y="0"/>
                  </a:lnTo>
                  <a:cubicBezTo>
                    <a:pt x="977130" y="0"/>
                    <a:pt x="1133846" y="156717"/>
                    <a:pt x="1133846" y="350038"/>
                  </a:cubicBezTo>
                  <a:lnTo>
                    <a:pt x="1133126" y="357176"/>
                  </a:lnTo>
                  <a:lnTo>
                    <a:pt x="1173462" y="357176"/>
                  </a:lnTo>
                  <a:cubicBezTo>
                    <a:pt x="1329172" y="357176"/>
                    <a:pt x="1455402" y="483405"/>
                    <a:pt x="1455402" y="639116"/>
                  </a:cubicBezTo>
                  <a:lnTo>
                    <a:pt x="1455400" y="639116"/>
                  </a:lnTo>
                  <a:cubicBezTo>
                    <a:pt x="1455400" y="794827"/>
                    <a:pt x="1329170" y="921056"/>
                    <a:pt x="1173460" y="921056"/>
                  </a:cubicBezTo>
                  <a:lnTo>
                    <a:pt x="281940" y="921055"/>
                  </a:lnTo>
                  <a:cubicBezTo>
                    <a:pt x="126230" y="921055"/>
                    <a:pt x="0" y="794827"/>
                    <a:pt x="0" y="639116"/>
                  </a:cubicBezTo>
                  <a:cubicBezTo>
                    <a:pt x="0" y="483405"/>
                    <a:pt x="126230" y="357176"/>
                    <a:pt x="281940" y="357176"/>
                  </a:cubicBezTo>
                  <a:lnTo>
                    <a:pt x="303986" y="357176"/>
                  </a:lnTo>
                  <a:cubicBezTo>
                    <a:pt x="303290" y="354811"/>
                    <a:pt x="303266" y="352428"/>
                    <a:pt x="303266" y="350038"/>
                  </a:cubicBezTo>
                  <a:cubicBezTo>
                    <a:pt x="303266" y="156717"/>
                    <a:pt x="459982" y="0"/>
                    <a:pt x="653304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011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79" name="26 Rectángulo redondeado"/>
            <p:cNvSpPr>
              <a:spLocks noChangeAspect="1"/>
            </p:cNvSpPr>
            <p:nvPr/>
          </p:nvSpPr>
          <p:spPr>
            <a:xfrm>
              <a:off x="16968353" y="686916"/>
              <a:ext cx="2296527" cy="1453365"/>
            </a:xfrm>
            <a:custGeom>
              <a:avLst/>
              <a:gdLst/>
              <a:ahLst/>
              <a:cxnLst/>
              <a:rect l="l" t="t" r="r" b="b"/>
              <a:pathLst>
                <a:path w="1455402" h="921056">
                  <a:moveTo>
                    <a:pt x="0" y="639115"/>
                  </a:moveTo>
                  <a:cubicBezTo>
                    <a:pt x="0" y="639115"/>
                    <a:pt x="0" y="639116"/>
                    <a:pt x="0" y="639116"/>
                  </a:cubicBezTo>
                  <a:lnTo>
                    <a:pt x="0" y="639116"/>
                  </a:lnTo>
                  <a:close/>
                  <a:moveTo>
                    <a:pt x="653304" y="0"/>
                  </a:moveTo>
                  <a:lnTo>
                    <a:pt x="783808" y="0"/>
                  </a:lnTo>
                  <a:cubicBezTo>
                    <a:pt x="977130" y="0"/>
                    <a:pt x="1133846" y="156717"/>
                    <a:pt x="1133846" y="350038"/>
                  </a:cubicBezTo>
                  <a:lnTo>
                    <a:pt x="1133126" y="357176"/>
                  </a:lnTo>
                  <a:lnTo>
                    <a:pt x="1173462" y="357176"/>
                  </a:lnTo>
                  <a:cubicBezTo>
                    <a:pt x="1329172" y="357176"/>
                    <a:pt x="1455402" y="483405"/>
                    <a:pt x="1455402" y="639116"/>
                  </a:cubicBezTo>
                  <a:lnTo>
                    <a:pt x="1455400" y="639116"/>
                  </a:lnTo>
                  <a:cubicBezTo>
                    <a:pt x="1455400" y="794827"/>
                    <a:pt x="1329170" y="921056"/>
                    <a:pt x="1173460" y="921056"/>
                  </a:cubicBezTo>
                  <a:lnTo>
                    <a:pt x="281940" y="921055"/>
                  </a:lnTo>
                  <a:cubicBezTo>
                    <a:pt x="126230" y="921055"/>
                    <a:pt x="0" y="794827"/>
                    <a:pt x="0" y="639116"/>
                  </a:cubicBezTo>
                  <a:cubicBezTo>
                    <a:pt x="0" y="483405"/>
                    <a:pt x="126230" y="357176"/>
                    <a:pt x="281940" y="357176"/>
                  </a:cubicBezTo>
                  <a:lnTo>
                    <a:pt x="303986" y="357176"/>
                  </a:lnTo>
                  <a:cubicBezTo>
                    <a:pt x="303290" y="354811"/>
                    <a:pt x="303266" y="352428"/>
                    <a:pt x="303266" y="350038"/>
                  </a:cubicBezTo>
                  <a:cubicBezTo>
                    <a:pt x="303266" y="156717"/>
                    <a:pt x="459982" y="0"/>
                    <a:pt x="653304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011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0" name="26 Rectángulo redondeado"/>
            <p:cNvSpPr>
              <a:spLocks noChangeAspect="1"/>
            </p:cNvSpPr>
            <p:nvPr/>
          </p:nvSpPr>
          <p:spPr>
            <a:xfrm>
              <a:off x="18330044" y="971716"/>
              <a:ext cx="2025697" cy="1281967"/>
            </a:xfrm>
            <a:custGeom>
              <a:avLst/>
              <a:gdLst/>
              <a:ahLst/>
              <a:cxnLst/>
              <a:rect l="l" t="t" r="r" b="b"/>
              <a:pathLst>
                <a:path w="1455402" h="921056">
                  <a:moveTo>
                    <a:pt x="0" y="639115"/>
                  </a:moveTo>
                  <a:cubicBezTo>
                    <a:pt x="0" y="639115"/>
                    <a:pt x="0" y="639116"/>
                    <a:pt x="0" y="639116"/>
                  </a:cubicBezTo>
                  <a:lnTo>
                    <a:pt x="0" y="639116"/>
                  </a:lnTo>
                  <a:close/>
                  <a:moveTo>
                    <a:pt x="653304" y="0"/>
                  </a:moveTo>
                  <a:lnTo>
                    <a:pt x="783808" y="0"/>
                  </a:lnTo>
                  <a:cubicBezTo>
                    <a:pt x="977130" y="0"/>
                    <a:pt x="1133846" y="156717"/>
                    <a:pt x="1133846" y="350038"/>
                  </a:cubicBezTo>
                  <a:lnTo>
                    <a:pt x="1133126" y="357176"/>
                  </a:lnTo>
                  <a:lnTo>
                    <a:pt x="1173462" y="357176"/>
                  </a:lnTo>
                  <a:cubicBezTo>
                    <a:pt x="1329172" y="357176"/>
                    <a:pt x="1455402" y="483405"/>
                    <a:pt x="1455402" y="639116"/>
                  </a:cubicBezTo>
                  <a:lnTo>
                    <a:pt x="1455400" y="639116"/>
                  </a:lnTo>
                  <a:cubicBezTo>
                    <a:pt x="1455400" y="794827"/>
                    <a:pt x="1329170" y="921056"/>
                    <a:pt x="1173460" y="921056"/>
                  </a:cubicBezTo>
                  <a:lnTo>
                    <a:pt x="281940" y="921055"/>
                  </a:lnTo>
                  <a:cubicBezTo>
                    <a:pt x="126230" y="921055"/>
                    <a:pt x="0" y="794827"/>
                    <a:pt x="0" y="639116"/>
                  </a:cubicBezTo>
                  <a:cubicBezTo>
                    <a:pt x="0" y="483405"/>
                    <a:pt x="126230" y="357176"/>
                    <a:pt x="281940" y="357176"/>
                  </a:cubicBezTo>
                  <a:lnTo>
                    <a:pt x="303986" y="357176"/>
                  </a:lnTo>
                  <a:cubicBezTo>
                    <a:pt x="303290" y="354811"/>
                    <a:pt x="303266" y="352428"/>
                    <a:pt x="303266" y="350038"/>
                  </a:cubicBezTo>
                  <a:cubicBezTo>
                    <a:pt x="303266" y="156717"/>
                    <a:pt x="459982" y="0"/>
                    <a:pt x="653304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011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1" name="26 Rectángulo redondeado"/>
            <p:cNvSpPr>
              <a:spLocks noChangeAspect="1"/>
            </p:cNvSpPr>
            <p:nvPr/>
          </p:nvSpPr>
          <p:spPr>
            <a:xfrm>
              <a:off x="17290671" y="1463757"/>
              <a:ext cx="1345146" cy="851279"/>
            </a:xfrm>
            <a:custGeom>
              <a:avLst/>
              <a:gdLst/>
              <a:ahLst/>
              <a:cxnLst/>
              <a:rect l="l" t="t" r="r" b="b"/>
              <a:pathLst>
                <a:path w="1455402" h="921056">
                  <a:moveTo>
                    <a:pt x="0" y="639115"/>
                  </a:moveTo>
                  <a:cubicBezTo>
                    <a:pt x="0" y="639115"/>
                    <a:pt x="0" y="639116"/>
                    <a:pt x="0" y="639116"/>
                  </a:cubicBezTo>
                  <a:lnTo>
                    <a:pt x="0" y="639116"/>
                  </a:lnTo>
                  <a:close/>
                  <a:moveTo>
                    <a:pt x="653304" y="0"/>
                  </a:moveTo>
                  <a:lnTo>
                    <a:pt x="783808" y="0"/>
                  </a:lnTo>
                  <a:cubicBezTo>
                    <a:pt x="977130" y="0"/>
                    <a:pt x="1133846" y="156717"/>
                    <a:pt x="1133846" y="350038"/>
                  </a:cubicBezTo>
                  <a:lnTo>
                    <a:pt x="1133126" y="357176"/>
                  </a:lnTo>
                  <a:lnTo>
                    <a:pt x="1173462" y="357176"/>
                  </a:lnTo>
                  <a:cubicBezTo>
                    <a:pt x="1329172" y="357176"/>
                    <a:pt x="1455402" y="483405"/>
                    <a:pt x="1455402" y="639116"/>
                  </a:cubicBezTo>
                  <a:lnTo>
                    <a:pt x="1455400" y="639116"/>
                  </a:lnTo>
                  <a:cubicBezTo>
                    <a:pt x="1455400" y="794827"/>
                    <a:pt x="1329170" y="921056"/>
                    <a:pt x="1173460" y="921056"/>
                  </a:cubicBezTo>
                  <a:lnTo>
                    <a:pt x="281940" y="921055"/>
                  </a:lnTo>
                  <a:cubicBezTo>
                    <a:pt x="126230" y="921055"/>
                    <a:pt x="0" y="794827"/>
                    <a:pt x="0" y="639116"/>
                  </a:cubicBezTo>
                  <a:cubicBezTo>
                    <a:pt x="0" y="483405"/>
                    <a:pt x="126230" y="357176"/>
                    <a:pt x="281940" y="357176"/>
                  </a:cubicBezTo>
                  <a:lnTo>
                    <a:pt x="303986" y="357176"/>
                  </a:lnTo>
                  <a:cubicBezTo>
                    <a:pt x="303290" y="354811"/>
                    <a:pt x="303266" y="352428"/>
                    <a:pt x="303266" y="350038"/>
                  </a:cubicBezTo>
                  <a:cubicBezTo>
                    <a:pt x="303266" y="156717"/>
                    <a:pt x="459982" y="0"/>
                    <a:pt x="653304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0110"/>
              <a:endParaRPr lang="es-SV">
                <a:solidFill>
                  <a:srgbClr val="FFFFFF"/>
                </a:solidFill>
              </a:endParaRPr>
            </a:p>
          </p:txBody>
        </p:sp>
        <p:sp>
          <p:nvSpPr>
            <p:cNvPr id="82" name="26 Rectángulo redondeado"/>
            <p:cNvSpPr>
              <a:spLocks noChangeAspect="1"/>
            </p:cNvSpPr>
            <p:nvPr/>
          </p:nvSpPr>
          <p:spPr>
            <a:xfrm>
              <a:off x="19671426" y="1457983"/>
              <a:ext cx="1052931" cy="666350"/>
            </a:xfrm>
            <a:custGeom>
              <a:avLst/>
              <a:gdLst/>
              <a:ahLst/>
              <a:cxnLst/>
              <a:rect l="l" t="t" r="r" b="b"/>
              <a:pathLst>
                <a:path w="1455402" h="921056">
                  <a:moveTo>
                    <a:pt x="0" y="639115"/>
                  </a:moveTo>
                  <a:cubicBezTo>
                    <a:pt x="0" y="639115"/>
                    <a:pt x="0" y="639116"/>
                    <a:pt x="0" y="639116"/>
                  </a:cubicBezTo>
                  <a:lnTo>
                    <a:pt x="0" y="639116"/>
                  </a:lnTo>
                  <a:close/>
                  <a:moveTo>
                    <a:pt x="653304" y="0"/>
                  </a:moveTo>
                  <a:lnTo>
                    <a:pt x="783808" y="0"/>
                  </a:lnTo>
                  <a:cubicBezTo>
                    <a:pt x="977130" y="0"/>
                    <a:pt x="1133846" y="156717"/>
                    <a:pt x="1133846" y="350038"/>
                  </a:cubicBezTo>
                  <a:lnTo>
                    <a:pt x="1133126" y="357176"/>
                  </a:lnTo>
                  <a:lnTo>
                    <a:pt x="1173462" y="357176"/>
                  </a:lnTo>
                  <a:cubicBezTo>
                    <a:pt x="1329172" y="357176"/>
                    <a:pt x="1455402" y="483405"/>
                    <a:pt x="1455402" y="639116"/>
                  </a:cubicBezTo>
                  <a:lnTo>
                    <a:pt x="1455400" y="639116"/>
                  </a:lnTo>
                  <a:cubicBezTo>
                    <a:pt x="1455400" y="794827"/>
                    <a:pt x="1329170" y="921056"/>
                    <a:pt x="1173460" y="921056"/>
                  </a:cubicBezTo>
                  <a:lnTo>
                    <a:pt x="281940" y="921055"/>
                  </a:lnTo>
                  <a:cubicBezTo>
                    <a:pt x="126230" y="921055"/>
                    <a:pt x="0" y="794827"/>
                    <a:pt x="0" y="639116"/>
                  </a:cubicBezTo>
                  <a:cubicBezTo>
                    <a:pt x="0" y="483405"/>
                    <a:pt x="126230" y="357176"/>
                    <a:pt x="281940" y="357176"/>
                  </a:cubicBezTo>
                  <a:lnTo>
                    <a:pt x="303986" y="357176"/>
                  </a:lnTo>
                  <a:cubicBezTo>
                    <a:pt x="303290" y="354811"/>
                    <a:pt x="303266" y="352428"/>
                    <a:pt x="303266" y="350038"/>
                  </a:cubicBezTo>
                  <a:cubicBezTo>
                    <a:pt x="303266" y="156717"/>
                    <a:pt x="459982" y="0"/>
                    <a:pt x="653304" y="0"/>
                  </a:cubicBezTo>
                  <a:close/>
                </a:path>
              </a:pathLst>
            </a:custGeom>
            <a:grp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80110"/>
              <a:endParaRPr lang="es-SV">
                <a:solidFill>
                  <a:srgbClr val="FFFFFF"/>
                </a:solidFill>
              </a:endParaRPr>
            </a:p>
          </p:txBody>
        </p:sp>
      </p:grpSp>
      <p:sp>
        <p:nvSpPr>
          <p:cNvPr id="83" name="29 Elipse"/>
          <p:cNvSpPr>
            <a:spLocks noChangeAspect="1"/>
          </p:cNvSpPr>
          <p:nvPr/>
        </p:nvSpPr>
        <p:spPr bwMode="auto">
          <a:xfrm>
            <a:off x="498475" y="4156710"/>
            <a:ext cx="344170" cy="2667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880110"/>
            <a:r>
              <a:rPr lang="es-MX" sz="1200" dirty="0">
                <a:solidFill>
                  <a:srgbClr val="1F1F1F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05</a:t>
            </a:r>
            <a:endParaRPr lang="es-SV" sz="1200" dirty="0">
              <a:solidFill>
                <a:srgbClr val="1F1F1F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4" name="30 Rectángulo"/>
          <p:cNvSpPr/>
          <p:nvPr/>
        </p:nvSpPr>
        <p:spPr>
          <a:xfrm>
            <a:off x="973148" y="4156720"/>
            <a:ext cx="3170096" cy="241421"/>
          </a:xfrm>
          <a:prstGeom prst="rect">
            <a:avLst/>
          </a:prstGeom>
          <a:noFill/>
        </p:spPr>
        <p:txBody>
          <a:bodyPr wrap="square" lIns="33346" tIns="16673" rIns="33346" bIns="16673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bldLvl="0" animBg="1"/>
      <p:bldP spid="44" grpId="0"/>
      <p:bldP spid="45" grpId="0" bldLvl="0" animBg="1"/>
      <p:bldP spid="46" grpId="0"/>
      <p:bldP spid="47" grpId="0" bldLvl="0" animBg="1"/>
      <p:bldP spid="48" grpId="0"/>
      <p:bldP spid="49" grpId="0" bldLvl="0" animBg="1"/>
      <p:bldP spid="50" grpId="0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83" grpId="0" bldLvl="0" animBg="1"/>
      <p:bldP spid="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4581" y="1578155"/>
            <a:ext cx="2537847" cy="429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19238" y="1368243"/>
            <a:ext cx="1506836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6680" y="3395610"/>
            <a:ext cx="2537847" cy="4117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691337" y="3185698"/>
            <a:ext cx="1506836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2342" y="3631815"/>
            <a:ext cx="2537847" cy="4117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42341" y="3421903"/>
            <a:ext cx="1506836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54053" y="1258166"/>
            <a:ext cx="2537847" cy="4117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54053" y="1048254"/>
            <a:ext cx="1506836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泪滴形 9"/>
          <p:cNvSpPr/>
          <p:nvPr/>
        </p:nvSpPr>
        <p:spPr>
          <a:xfrm rot="9784955">
            <a:off x="5494927" y="2178685"/>
            <a:ext cx="933143" cy="91953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rgbClr val="5A9BD5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52509" y="2499911"/>
            <a:ext cx="84007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泪滴形 11"/>
          <p:cNvSpPr/>
          <p:nvPr/>
        </p:nvSpPr>
        <p:spPr>
          <a:xfrm rot="9224943">
            <a:off x="4663167" y="2893346"/>
            <a:ext cx="744969" cy="73410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12435" y="3134261"/>
            <a:ext cx="840074" cy="28469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zh-CN" altLang="en-US" sz="14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" name="泪滴形 13"/>
          <p:cNvSpPr/>
          <p:nvPr/>
        </p:nvSpPr>
        <p:spPr>
          <a:xfrm rot="7942971">
            <a:off x="4083119" y="1665651"/>
            <a:ext cx="1058534" cy="1042455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泪滴形 14"/>
          <p:cNvSpPr/>
          <p:nvPr/>
        </p:nvSpPr>
        <p:spPr>
          <a:xfrm rot="7285796">
            <a:off x="3814508" y="2497004"/>
            <a:ext cx="689341" cy="678870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泪滴形 15"/>
          <p:cNvSpPr/>
          <p:nvPr/>
        </p:nvSpPr>
        <p:spPr>
          <a:xfrm rot="6923497">
            <a:off x="2942777" y="2149760"/>
            <a:ext cx="904637" cy="90638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95836" y="2489984"/>
            <a:ext cx="84007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927792" y="2709571"/>
            <a:ext cx="701692" cy="25391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434479" y="1884034"/>
            <a:ext cx="355812" cy="302844"/>
            <a:chOff x="1663814" y="4336316"/>
            <a:chExt cx="667095" cy="567616"/>
          </a:xfrm>
          <a:solidFill>
            <a:schemeClr val="bg1"/>
          </a:solidFill>
        </p:grpSpPr>
        <p:sp>
          <p:nvSpPr>
            <p:cNvPr id="20" name="Freeform 16"/>
            <p:cNvSpPr>
              <a:spLocks noEditPoints="1"/>
            </p:cNvSpPr>
            <p:nvPr/>
          </p:nvSpPr>
          <p:spPr bwMode="auto">
            <a:xfrm>
              <a:off x="1663814" y="4336316"/>
              <a:ext cx="623207" cy="567616"/>
            </a:xfrm>
            <a:custGeom>
              <a:avLst/>
              <a:gdLst>
                <a:gd name="T0" fmla="*/ 499 w 721"/>
                <a:gd name="T1" fmla="*/ 196 h 657"/>
                <a:gd name="T2" fmla="*/ 637 w 721"/>
                <a:gd name="T3" fmla="*/ 322 h 657"/>
                <a:gd name="T4" fmla="*/ 646 w 721"/>
                <a:gd name="T5" fmla="*/ 329 h 657"/>
                <a:gd name="T6" fmla="*/ 672 w 721"/>
                <a:gd name="T7" fmla="*/ 353 h 657"/>
                <a:gd name="T8" fmla="*/ 686 w 721"/>
                <a:gd name="T9" fmla="*/ 367 h 657"/>
                <a:gd name="T10" fmla="*/ 669 w 721"/>
                <a:gd name="T11" fmla="*/ 472 h 657"/>
                <a:gd name="T12" fmla="*/ 611 w 721"/>
                <a:gd name="T13" fmla="*/ 550 h 657"/>
                <a:gd name="T14" fmla="*/ 539 w 721"/>
                <a:gd name="T15" fmla="*/ 598 h 657"/>
                <a:gd name="T16" fmla="*/ 439 w 721"/>
                <a:gd name="T17" fmla="*/ 633 h 657"/>
                <a:gd name="T18" fmla="*/ 433 w 721"/>
                <a:gd name="T19" fmla="*/ 629 h 657"/>
                <a:gd name="T20" fmla="*/ 449 w 721"/>
                <a:gd name="T21" fmla="*/ 594 h 657"/>
                <a:gd name="T22" fmla="*/ 481 w 721"/>
                <a:gd name="T23" fmla="*/ 606 h 657"/>
                <a:gd name="T24" fmla="*/ 501 w 721"/>
                <a:gd name="T25" fmla="*/ 591 h 657"/>
                <a:gd name="T26" fmla="*/ 501 w 721"/>
                <a:gd name="T27" fmla="*/ 577 h 657"/>
                <a:gd name="T28" fmla="*/ 452 w 721"/>
                <a:gd name="T29" fmla="*/ 538 h 657"/>
                <a:gd name="T30" fmla="*/ 449 w 721"/>
                <a:gd name="T31" fmla="*/ 511 h 657"/>
                <a:gd name="T32" fmla="*/ 475 w 721"/>
                <a:gd name="T33" fmla="*/ 508 h 657"/>
                <a:gd name="T34" fmla="*/ 530 w 721"/>
                <a:gd name="T35" fmla="*/ 551 h 657"/>
                <a:gd name="T36" fmla="*/ 567 w 721"/>
                <a:gd name="T37" fmla="*/ 557 h 657"/>
                <a:gd name="T38" fmla="*/ 572 w 721"/>
                <a:gd name="T39" fmla="*/ 549 h 657"/>
                <a:gd name="T40" fmla="*/ 570 w 721"/>
                <a:gd name="T41" fmla="*/ 532 h 657"/>
                <a:gd name="T42" fmla="*/ 506 w 721"/>
                <a:gd name="T43" fmla="*/ 481 h 657"/>
                <a:gd name="T44" fmla="*/ 503 w 721"/>
                <a:gd name="T45" fmla="*/ 455 h 657"/>
                <a:gd name="T46" fmla="*/ 529 w 721"/>
                <a:gd name="T47" fmla="*/ 451 h 657"/>
                <a:gd name="T48" fmla="*/ 596 w 721"/>
                <a:gd name="T49" fmla="*/ 504 h 657"/>
                <a:gd name="T50" fmla="*/ 598 w 721"/>
                <a:gd name="T51" fmla="*/ 505 h 657"/>
                <a:gd name="T52" fmla="*/ 620 w 721"/>
                <a:gd name="T53" fmla="*/ 467 h 657"/>
                <a:gd name="T54" fmla="*/ 549 w 721"/>
                <a:gd name="T55" fmla="*/ 414 h 657"/>
                <a:gd name="T56" fmla="*/ 546 w 721"/>
                <a:gd name="T57" fmla="*/ 388 h 657"/>
                <a:gd name="T58" fmla="*/ 572 w 721"/>
                <a:gd name="T59" fmla="*/ 384 h 657"/>
                <a:gd name="T60" fmla="*/ 642 w 721"/>
                <a:gd name="T61" fmla="*/ 437 h 657"/>
                <a:gd name="T62" fmla="*/ 663 w 721"/>
                <a:gd name="T63" fmla="*/ 429 h 657"/>
                <a:gd name="T64" fmla="*/ 659 w 721"/>
                <a:gd name="T65" fmla="*/ 394 h 657"/>
                <a:gd name="T66" fmla="*/ 645 w 721"/>
                <a:gd name="T67" fmla="*/ 379 h 657"/>
                <a:gd name="T68" fmla="*/ 457 w 721"/>
                <a:gd name="T69" fmla="*/ 209 h 657"/>
                <a:gd name="T70" fmla="*/ 462 w 721"/>
                <a:gd name="T71" fmla="*/ 198 h 657"/>
                <a:gd name="T72" fmla="*/ 496 w 721"/>
                <a:gd name="T73" fmla="*/ 196 h 657"/>
                <a:gd name="T74" fmla="*/ 499 w 721"/>
                <a:gd name="T75" fmla="*/ 196 h 657"/>
                <a:gd name="T76" fmla="*/ 86 w 721"/>
                <a:gd name="T77" fmla="*/ 355 h 657"/>
                <a:gd name="T78" fmla="*/ 59 w 721"/>
                <a:gd name="T79" fmla="*/ 262 h 657"/>
                <a:gd name="T80" fmla="*/ 35 w 721"/>
                <a:gd name="T81" fmla="*/ 239 h 657"/>
                <a:gd name="T82" fmla="*/ 0 w 721"/>
                <a:gd name="T83" fmla="*/ 176 h 657"/>
                <a:gd name="T84" fmla="*/ 16 w 721"/>
                <a:gd name="T85" fmla="*/ 135 h 657"/>
                <a:gd name="T86" fmla="*/ 116 w 721"/>
                <a:gd name="T87" fmla="*/ 27 h 657"/>
                <a:gd name="T88" fmla="*/ 199 w 721"/>
                <a:gd name="T89" fmla="*/ 20 h 657"/>
                <a:gd name="T90" fmla="*/ 242 w 721"/>
                <a:gd name="T91" fmla="*/ 46 h 657"/>
                <a:gd name="T92" fmla="*/ 254 w 721"/>
                <a:gd name="T93" fmla="*/ 50 h 657"/>
                <a:gd name="T94" fmla="*/ 350 w 721"/>
                <a:gd name="T95" fmla="*/ 33 h 657"/>
                <a:gd name="T96" fmla="*/ 284 w 721"/>
                <a:gd name="T97" fmla="*/ 82 h 657"/>
                <a:gd name="T98" fmla="*/ 260 w 721"/>
                <a:gd name="T99" fmla="*/ 87 h 657"/>
                <a:gd name="T100" fmla="*/ 195 w 721"/>
                <a:gd name="T101" fmla="*/ 64 h 657"/>
                <a:gd name="T102" fmla="*/ 176 w 721"/>
                <a:gd name="T103" fmla="*/ 50 h 657"/>
                <a:gd name="T104" fmla="*/ 144 w 721"/>
                <a:gd name="T105" fmla="*/ 53 h 657"/>
                <a:gd name="T106" fmla="*/ 44 w 721"/>
                <a:gd name="T107" fmla="*/ 161 h 657"/>
                <a:gd name="T108" fmla="*/ 44 w 721"/>
                <a:gd name="T109" fmla="*/ 193 h 657"/>
                <a:gd name="T110" fmla="*/ 69 w 721"/>
                <a:gd name="T111" fmla="*/ 220 h 657"/>
                <a:gd name="T112" fmla="*/ 97 w 721"/>
                <a:gd name="T113" fmla="*/ 257 h 657"/>
                <a:gd name="T114" fmla="*/ 115 w 721"/>
                <a:gd name="T115" fmla="*/ 330 h 657"/>
                <a:gd name="T116" fmla="*/ 86 w 721"/>
                <a:gd name="T117" fmla="*/ 355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21" h="657">
                  <a:moveTo>
                    <a:pt x="499" y="196"/>
                  </a:moveTo>
                  <a:cubicBezTo>
                    <a:pt x="545" y="237"/>
                    <a:pt x="592" y="279"/>
                    <a:pt x="637" y="322"/>
                  </a:cubicBezTo>
                  <a:cubicBezTo>
                    <a:pt x="640" y="325"/>
                    <a:pt x="643" y="327"/>
                    <a:pt x="646" y="329"/>
                  </a:cubicBezTo>
                  <a:cubicBezTo>
                    <a:pt x="672" y="353"/>
                    <a:pt x="672" y="353"/>
                    <a:pt x="672" y="353"/>
                  </a:cubicBezTo>
                  <a:cubicBezTo>
                    <a:pt x="686" y="367"/>
                    <a:pt x="686" y="367"/>
                    <a:pt x="686" y="367"/>
                  </a:cubicBezTo>
                  <a:cubicBezTo>
                    <a:pt x="721" y="403"/>
                    <a:pt x="707" y="456"/>
                    <a:pt x="669" y="472"/>
                  </a:cubicBezTo>
                  <a:cubicBezTo>
                    <a:pt x="685" y="513"/>
                    <a:pt x="652" y="552"/>
                    <a:pt x="611" y="550"/>
                  </a:cubicBezTo>
                  <a:cubicBezTo>
                    <a:pt x="606" y="584"/>
                    <a:pt x="574" y="607"/>
                    <a:pt x="539" y="598"/>
                  </a:cubicBezTo>
                  <a:cubicBezTo>
                    <a:pt x="529" y="641"/>
                    <a:pt x="479" y="657"/>
                    <a:pt x="439" y="633"/>
                  </a:cubicBezTo>
                  <a:cubicBezTo>
                    <a:pt x="433" y="629"/>
                    <a:pt x="433" y="629"/>
                    <a:pt x="433" y="629"/>
                  </a:cubicBezTo>
                  <a:cubicBezTo>
                    <a:pt x="441" y="619"/>
                    <a:pt x="446" y="607"/>
                    <a:pt x="449" y="594"/>
                  </a:cubicBezTo>
                  <a:cubicBezTo>
                    <a:pt x="460" y="601"/>
                    <a:pt x="468" y="607"/>
                    <a:pt x="481" y="606"/>
                  </a:cubicBezTo>
                  <a:cubicBezTo>
                    <a:pt x="490" y="605"/>
                    <a:pt x="499" y="600"/>
                    <a:pt x="501" y="591"/>
                  </a:cubicBezTo>
                  <a:cubicBezTo>
                    <a:pt x="502" y="587"/>
                    <a:pt x="502" y="583"/>
                    <a:pt x="501" y="577"/>
                  </a:cubicBezTo>
                  <a:cubicBezTo>
                    <a:pt x="452" y="538"/>
                    <a:pt x="452" y="538"/>
                    <a:pt x="452" y="538"/>
                  </a:cubicBezTo>
                  <a:cubicBezTo>
                    <a:pt x="444" y="531"/>
                    <a:pt x="442" y="519"/>
                    <a:pt x="449" y="511"/>
                  </a:cubicBezTo>
                  <a:cubicBezTo>
                    <a:pt x="455" y="503"/>
                    <a:pt x="467" y="502"/>
                    <a:pt x="475" y="508"/>
                  </a:cubicBezTo>
                  <a:cubicBezTo>
                    <a:pt x="530" y="551"/>
                    <a:pt x="530" y="551"/>
                    <a:pt x="530" y="551"/>
                  </a:cubicBezTo>
                  <a:cubicBezTo>
                    <a:pt x="543" y="562"/>
                    <a:pt x="556" y="566"/>
                    <a:pt x="567" y="557"/>
                  </a:cubicBezTo>
                  <a:cubicBezTo>
                    <a:pt x="569" y="555"/>
                    <a:pt x="571" y="552"/>
                    <a:pt x="572" y="549"/>
                  </a:cubicBezTo>
                  <a:cubicBezTo>
                    <a:pt x="574" y="544"/>
                    <a:pt x="576" y="536"/>
                    <a:pt x="570" y="532"/>
                  </a:cubicBezTo>
                  <a:cubicBezTo>
                    <a:pt x="506" y="481"/>
                    <a:pt x="506" y="481"/>
                    <a:pt x="506" y="481"/>
                  </a:cubicBezTo>
                  <a:cubicBezTo>
                    <a:pt x="498" y="475"/>
                    <a:pt x="496" y="463"/>
                    <a:pt x="503" y="455"/>
                  </a:cubicBezTo>
                  <a:cubicBezTo>
                    <a:pt x="509" y="446"/>
                    <a:pt x="521" y="445"/>
                    <a:pt x="529" y="451"/>
                  </a:cubicBezTo>
                  <a:cubicBezTo>
                    <a:pt x="596" y="504"/>
                    <a:pt x="596" y="504"/>
                    <a:pt x="596" y="504"/>
                  </a:cubicBezTo>
                  <a:cubicBezTo>
                    <a:pt x="597" y="504"/>
                    <a:pt x="597" y="505"/>
                    <a:pt x="598" y="505"/>
                  </a:cubicBezTo>
                  <a:cubicBezTo>
                    <a:pt x="620" y="525"/>
                    <a:pt x="656" y="496"/>
                    <a:pt x="620" y="467"/>
                  </a:cubicBezTo>
                  <a:cubicBezTo>
                    <a:pt x="549" y="414"/>
                    <a:pt x="549" y="414"/>
                    <a:pt x="549" y="414"/>
                  </a:cubicBezTo>
                  <a:cubicBezTo>
                    <a:pt x="541" y="408"/>
                    <a:pt x="539" y="396"/>
                    <a:pt x="546" y="388"/>
                  </a:cubicBezTo>
                  <a:cubicBezTo>
                    <a:pt x="552" y="379"/>
                    <a:pt x="564" y="378"/>
                    <a:pt x="572" y="384"/>
                  </a:cubicBezTo>
                  <a:cubicBezTo>
                    <a:pt x="642" y="437"/>
                    <a:pt x="642" y="437"/>
                    <a:pt x="642" y="437"/>
                  </a:cubicBezTo>
                  <a:cubicBezTo>
                    <a:pt x="649" y="441"/>
                    <a:pt x="659" y="436"/>
                    <a:pt x="663" y="429"/>
                  </a:cubicBezTo>
                  <a:cubicBezTo>
                    <a:pt x="671" y="419"/>
                    <a:pt x="670" y="405"/>
                    <a:pt x="659" y="394"/>
                  </a:cubicBezTo>
                  <a:cubicBezTo>
                    <a:pt x="645" y="379"/>
                    <a:pt x="645" y="379"/>
                    <a:pt x="645" y="379"/>
                  </a:cubicBezTo>
                  <a:cubicBezTo>
                    <a:pt x="457" y="209"/>
                    <a:pt x="457" y="209"/>
                    <a:pt x="457" y="209"/>
                  </a:cubicBezTo>
                  <a:cubicBezTo>
                    <a:pt x="453" y="205"/>
                    <a:pt x="456" y="198"/>
                    <a:pt x="462" y="198"/>
                  </a:cubicBezTo>
                  <a:cubicBezTo>
                    <a:pt x="473" y="198"/>
                    <a:pt x="485" y="198"/>
                    <a:pt x="496" y="196"/>
                  </a:cubicBezTo>
                  <a:cubicBezTo>
                    <a:pt x="497" y="196"/>
                    <a:pt x="498" y="196"/>
                    <a:pt x="499" y="196"/>
                  </a:cubicBezTo>
                  <a:close/>
                  <a:moveTo>
                    <a:pt x="86" y="355"/>
                  </a:moveTo>
                  <a:cubicBezTo>
                    <a:pt x="66" y="330"/>
                    <a:pt x="64" y="295"/>
                    <a:pt x="59" y="262"/>
                  </a:cubicBezTo>
                  <a:cubicBezTo>
                    <a:pt x="35" y="239"/>
                    <a:pt x="35" y="239"/>
                    <a:pt x="35" y="239"/>
                  </a:cubicBezTo>
                  <a:cubicBezTo>
                    <a:pt x="17" y="219"/>
                    <a:pt x="0" y="205"/>
                    <a:pt x="0" y="176"/>
                  </a:cubicBezTo>
                  <a:cubicBezTo>
                    <a:pt x="0" y="161"/>
                    <a:pt x="6" y="147"/>
                    <a:pt x="16" y="135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38" y="3"/>
                    <a:pt x="174" y="0"/>
                    <a:pt x="199" y="20"/>
                  </a:cubicBezTo>
                  <a:cubicBezTo>
                    <a:pt x="215" y="31"/>
                    <a:pt x="221" y="38"/>
                    <a:pt x="242" y="46"/>
                  </a:cubicBezTo>
                  <a:cubicBezTo>
                    <a:pt x="248" y="48"/>
                    <a:pt x="253" y="50"/>
                    <a:pt x="254" y="50"/>
                  </a:cubicBezTo>
                  <a:cubicBezTo>
                    <a:pt x="284" y="46"/>
                    <a:pt x="316" y="32"/>
                    <a:pt x="350" y="33"/>
                  </a:cubicBezTo>
                  <a:cubicBezTo>
                    <a:pt x="337" y="42"/>
                    <a:pt x="286" y="82"/>
                    <a:pt x="284" y="82"/>
                  </a:cubicBezTo>
                  <a:cubicBezTo>
                    <a:pt x="276" y="84"/>
                    <a:pt x="268" y="86"/>
                    <a:pt x="260" y="87"/>
                  </a:cubicBezTo>
                  <a:cubicBezTo>
                    <a:pt x="241" y="90"/>
                    <a:pt x="208" y="74"/>
                    <a:pt x="195" y="64"/>
                  </a:cubicBezTo>
                  <a:cubicBezTo>
                    <a:pt x="176" y="50"/>
                    <a:pt x="176" y="50"/>
                    <a:pt x="176" y="50"/>
                  </a:cubicBezTo>
                  <a:cubicBezTo>
                    <a:pt x="166" y="42"/>
                    <a:pt x="152" y="44"/>
                    <a:pt x="144" y="53"/>
                  </a:cubicBezTo>
                  <a:cubicBezTo>
                    <a:pt x="44" y="161"/>
                    <a:pt x="44" y="161"/>
                    <a:pt x="44" y="161"/>
                  </a:cubicBezTo>
                  <a:cubicBezTo>
                    <a:pt x="36" y="170"/>
                    <a:pt x="36" y="184"/>
                    <a:pt x="44" y="193"/>
                  </a:cubicBezTo>
                  <a:cubicBezTo>
                    <a:pt x="53" y="203"/>
                    <a:pt x="59" y="210"/>
                    <a:pt x="69" y="220"/>
                  </a:cubicBezTo>
                  <a:cubicBezTo>
                    <a:pt x="80" y="230"/>
                    <a:pt x="95" y="244"/>
                    <a:pt x="97" y="257"/>
                  </a:cubicBezTo>
                  <a:cubicBezTo>
                    <a:pt x="100" y="280"/>
                    <a:pt x="102" y="313"/>
                    <a:pt x="115" y="330"/>
                  </a:cubicBezTo>
                  <a:cubicBezTo>
                    <a:pt x="102" y="337"/>
                    <a:pt x="95" y="344"/>
                    <a:pt x="86" y="3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17"/>
            <p:cNvSpPr>
              <a:spLocks noEditPoints="1"/>
            </p:cNvSpPr>
            <p:nvPr/>
          </p:nvSpPr>
          <p:spPr bwMode="auto">
            <a:xfrm>
              <a:off x="1735497" y="4350830"/>
              <a:ext cx="595412" cy="551158"/>
            </a:xfrm>
            <a:custGeom>
              <a:avLst/>
              <a:gdLst>
                <a:gd name="T0" fmla="*/ 319 w 689"/>
                <a:gd name="T1" fmla="*/ 543 h 638"/>
                <a:gd name="T2" fmla="*/ 262 w 689"/>
                <a:gd name="T3" fmla="*/ 538 h 638"/>
                <a:gd name="T4" fmla="*/ 258 w 689"/>
                <a:gd name="T5" fmla="*/ 538 h 638"/>
                <a:gd name="T6" fmla="*/ 257 w 689"/>
                <a:gd name="T7" fmla="*/ 535 h 638"/>
                <a:gd name="T8" fmla="*/ 241 w 689"/>
                <a:gd name="T9" fmla="*/ 489 h 638"/>
                <a:gd name="T10" fmla="*/ 241 w 689"/>
                <a:gd name="T11" fmla="*/ 489 h 638"/>
                <a:gd name="T12" fmla="*/ 185 w 689"/>
                <a:gd name="T13" fmla="*/ 484 h 638"/>
                <a:gd name="T14" fmla="*/ 181 w 689"/>
                <a:gd name="T15" fmla="*/ 484 h 638"/>
                <a:gd name="T16" fmla="*/ 180 w 689"/>
                <a:gd name="T17" fmla="*/ 481 h 638"/>
                <a:gd name="T18" fmla="*/ 164 w 689"/>
                <a:gd name="T19" fmla="*/ 435 h 638"/>
                <a:gd name="T20" fmla="*/ 164 w 689"/>
                <a:gd name="T21" fmla="*/ 435 h 638"/>
                <a:gd name="T22" fmla="*/ 117 w 689"/>
                <a:gd name="T23" fmla="*/ 425 h 638"/>
                <a:gd name="T24" fmla="*/ 113 w 689"/>
                <a:gd name="T25" fmla="*/ 425 h 638"/>
                <a:gd name="T26" fmla="*/ 113 w 689"/>
                <a:gd name="T27" fmla="*/ 421 h 638"/>
                <a:gd name="T28" fmla="*/ 100 w 689"/>
                <a:gd name="T29" fmla="*/ 365 h 638"/>
                <a:gd name="T30" fmla="*/ 100 w 689"/>
                <a:gd name="T31" fmla="*/ 365 h 638"/>
                <a:gd name="T32" fmla="*/ 32 w 689"/>
                <a:gd name="T33" fmla="*/ 370 h 638"/>
                <a:gd name="T34" fmla="*/ 18 w 689"/>
                <a:gd name="T35" fmla="*/ 386 h 638"/>
                <a:gd name="T36" fmla="*/ 23 w 689"/>
                <a:gd name="T37" fmla="*/ 455 h 638"/>
                <a:gd name="T38" fmla="*/ 23 w 689"/>
                <a:gd name="T39" fmla="*/ 455 h 638"/>
                <a:gd name="T40" fmla="*/ 66 w 689"/>
                <a:gd name="T41" fmla="*/ 465 h 638"/>
                <a:gd name="T42" fmla="*/ 70 w 689"/>
                <a:gd name="T43" fmla="*/ 466 h 638"/>
                <a:gd name="T44" fmla="*/ 69 w 689"/>
                <a:gd name="T45" fmla="*/ 470 h 638"/>
                <a:gd name="T46" fmla="*/ 76 w 689"/>
                <a:gd name="T47" fmla="*/ 536 h 638"/>
                <a:gd name="T48" fmla="*/ 76 w 689"/>
                <a:gd name="T49" fmla="*/ 536 h 638"/>
                <a:gd name="T50" fmla="*/ 142 w 689"/>
                <a:gd name="T51" fmla="*/ 534 h 638"/>
                <a:gd name="T52" fmla="*/ 145 w 689"/>
                <a:gd name="T53" fmla="*/ 534 h 638"/>
                <a:gd name="T54" fmla="*/ 147 w 689"/>
                <a:gd name="T55" fmla="*/ 537 h 638"/>
                <a:gd name="T56" fmla="*/ 164 w 689"/>
                <a:gd name="T57" fmla="*/ 578 h 638"/>
                <a:gd name="T58" fmla="*/ 164 w 689"/>
                <a:gd name="T59" fmla="*/ 578 h 638"/>
                <a:gd name="T60" fmla="*/ 230 w 689"/>
                <a:gd name="T61" fmla="*/ 576 h 638"/>
                <a:gd name="T62" fmla="*/ 233 w 689"/>
                <a:gd name="T63" fmla="*/ 576 h 638"/>
                <a:gd name="T64" fmla="*/ 235 w 689"/>
                <a:gd name="T65" fmla="*/ 579 h 638"/>
                <a:gd name="T66" fmla="*/ 252 w 689"/>
                <a:gd name="T67" fmla="*/ 621 h 638"/>
                <a:gd name="T68" fmla="*/ 320 w 689"/>
                <a:gd name="T69" fmla="*/ 615 h 638"/>
                <a:gd name="T70" fmla="*/ 324 w 689"/>
                <a:gd name="T71" fmla="*/ 611 h 638"/>
                <a:gd name="T72" fmla="*/ 319 w 689"/>
                <a:gd name="T73" fmla="*/ 543 h 638"/>
                <a:gd name="T74" fmla="*/ 449 w 689"/>
                <a:gd name="T75" fmla="*/ 177 h 638"/>
                <a:gd name="T76" fmla="*/ 576 w 689"/>
                <a:gd name="T77" fmla="*/ 299 h 638"/>
                <a:gd name="T78" fmla="*/ 597 w 689"/>
                <a:gd name="T79" fmla="*/ 306 h 638"/>
                <a:gd name="T80" fmla="*/ 616 w 689"/>
                <a:gd name="T81" fmla="*/ 293 h 638"/>
                <a:gd name="T82" fmla="*/ 636 w 689"/>
                <a:gd name="T83" fmla="*/ 234 h 638"/>
                <a:gd name="T84" fmla="*/ 649 w 689"/>
                <a:gd name="T85" fmla="*/ 209 h 638"/>
                <a:gd name="T86" fmla="*/ 671 w 689"/>
                <a:gd name="T87" fmla="*/ 186 h 638"/>
                <a:gd name="T88" fmla="*/ 672 w 689"/>
                <a:gd name="T89" fmla="*/ 121 h 638"/>
                <a:gd name="T90" fmla="*/ 580 w 689"/>
                <a:gd name="T91" fmla="*/ 21 h 638"/>
                <a:gd name="T92" fmla="*/ 515 w 689"/>
                <a:gd name="T93" fmla="*/ 16 h 638"/>
                <a:gd name="T94" fmla="*/ 493 w 689"/>
                <a:gd name="T95" fmla="*/ 34 h 638"/>
                <a:gd name="T96" fmla="*/ 457 w 689"/>
                <a:gd name="T97" fmla="*/ 44 h 638"/>
                <a:gd name="T98" fmla="*/ 390 w 689"/>
                <a:gd name="T99" fmla="*/ 36 h 638"/>
                <a:gd name="T100" fmla="*/ 274 w 689"/>
                <a:gd name="T101" fmla="*/ 67 h 638"/>
                <a:gd name="T102" fmla="*/ 139 w 689"/>
                <a:gd name="T103" fmla="*/ 171 h 638"/>
                <a:gd name="T104" fmla="*/ 203 w 689"/>
                <a:gd name="T105" fmla="*/ 222 h 638"/>
                <a:gd name="T106" fmla="*/ 301 w 689"/>
                <a:gd name="T107" fmla="*/ 161 h 638"/>
                <a:gd name="T108" fmla="*/ 346 w 689"/>
                <a:gd name="T109" fmla="*/ 158 h 638"/>
                <a:gd name="T110" fmla="*/ 408 w 689"/>
                <a:gd name="T111" fmla="*/ 165 h 638"/>
                <a:gd name="T112" fmla="*/ 449 w 689"/>
                <a:gd name="T113" fmla="*/ 177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638">
                  <a:moveTo>
                    <a:pt x="319" y="543"/>
                  </a:moveTo>
                  <a:cubicBezTo>
                    <a:pt x="302" y="529"/>
                    <a:pt x="279" y="528"/>
                    <a:pt x="262" y="538"/>
                  </a:cubicBezTo>
                  <a:cubicBezTo>
                    <a:pt x="261" y="539"/>
                    <a:pt x="259" y="539"/>
                    <a:pt x="258" y="538"/>
                  </a:cubicBezTo>
                  <a:cubicBezTo>
                    <a:pt x="257" y="537"/>
                    <a:pt x="257" y="536"/>
                    <a:pt x="257" y="535"/>
                  </a:cubicBezTo>
                  <a:cubicBezTo>
                    <a:pt x="260" y="518"/>
                    <a:pt x="255" y="500"/>
                    <a:pt x="241" y="489"/>
                  </a:cubicBezTo>
                  <a:cubicBezTo>
                    <a:pt x="241" y="489"/>
                    <a:pt x="241" y="489"/>
                    <a:pt x="241" y="489"/>
                  </a:cubicBezTo>
                  <a:cubicBezTo>
                    <a:pt x="225" y="475"/>
                    <a:pt x="202" y="473"/>
                    <a:pt x="185" y="484"/>
                  </a:cubicBezTo>
                  <a:cubicBezTo>
                    <a:pt x="183" y="485"/>
                    <a:pt x="182" y="484"/>
                    <a:pt x="181" y="484"/>
                  </a:cubicBezTo>
                  <a:cubicBezTo>
                    <a:pt x="180" y="483"/>
                    <a:pt x="180" y="482"/>
                    <a:pt x="180" y="481"/>
                  </a:cubicBezTo>
                  <a:cubicBezTo>
                    <a:pt x="183" y="464"/>
                    <a:pt x="177" y="446"/>
                    <a:pt x="164" y="435"/>
                  </a:cubicBezTo>
                  <a:cubicBezTo>
                    <a:pt x="164" y="435"/>
                    <a:pt x="164" y="435"/>
                    <a:pt x="164" y="435"/>
                  </a:cubicBezTo>
                  <a:cubicBezTo>
                    <a:pt x="150" y="423"/>
                    <a:pt x="132" y="420"/>
                    <a:pt x="117" y="425"/>
                  </a:cubicBezTo>
                  <a:cubicBezTo>
                    <a:pt x="115" y="426"/>
                    <a:pt x="114" y="425"/>
                    <a:pt x="113" y="425"/>
                  </a:cubicBezTo>
                  <a:cubicBezTo>
                    <a:pt x="112" y="424"/>
                    <a:pt x="112" y="422"/>
                    <a:pt x="113" y="421"/>
                  </a:cubicBezTo>
                  <a:cubicBezTo>
                    <a:pt x="121" y="402"/>
                    <a:pt x="116" y="379"/>
                    <a:pt x="100" y="365"/>
                  </a:cubicBezTo>
                  <a:cubicBezTo>
                    <a:pt x="100" y="365"/>
                    <a:pt x="100" y="365"/>
                    <a:pt x="100" y="365"/>
                  </a:cubicBezTo>
                  <a:cubicBezTo>
                    <a:pt x="80" y="347"/>
                    <a:pt x="49" y="350"/>
                    <a:pt x="32" y="370"/>
                  </a:cubicBezTo>
                  <a:cubicBezTo>
                    <a:pt x="18" y="386"/>
                    <a:pt x="18" y="386"/>
                    <a:pt x="18" y="386"/>
                  </a:cubicBezTo>
                  <a:cubicBezTo>
                    <a:pt x="0" y="406"/>
                    <a:pt x="2" y="437"/>
                    <a:pt x="23" y="455"/>
                  </a:cubicBezTo>
                  <a:cubicBezTo>
                    <a:pt x="23" y="455"/>
                    <a:pt x="23" y="455"/>
                    <a:pt x="23" y="455"/>
                  </a:cubicBezTo>
                  <a:cubicBezTo>
                    <a:pt x="35" y="465"/>
                    <a:pt x="51" y="469"/>
                    <a:pt x="66" y="465"/>
                  </a:cubicBezTo>
                  <a:cubicBezTo>
                    <a:pt x="68" y="465"/>
                    <a:pt x="69" y="465"/>
                    <a:pt x="70" y="466"/>
                  </a:cubicBezTo>
                  <a:cubicBezTo>
                    <a:pt x="70" y="467"/>
                    <a:pt x="70" y="469"/>
                    <a:pt x="69" y="470"/>
                  </a:cubicBezTo>
                  <a:cubicBezTo>
                    <a:pt x="54" y="490"/>
                    <a:pt x="57" y="519"/>
                    <a:pt x="76" y="536"/>
                  </a:cubicBezTo>
                  <a:cubicBezTo>
                    <a:pt x="76" y="536"/>
                    <a:pt x="76" y="536"/>
                    <a:pt x="76" y="536"/>
                  </a:cubicBezTo>
                  <a:cubicBezTo>
                    <a:pt x="95" y="553"/>
                    <a:pt x="124" y="552"/>
                    <a:pt x="142" y="534"/>
                  </a:cubicBezTo>
                  <a:cubicBezTo>
                    <a:pt x="143" y="533"/>
                    <a:pt x="144" y="533"/>
                    <a:pt x="145" y="534"/>
                  </a:cubicBezTo>
                  <a:cubicBezTo>
                    <a:pt x="147" y="534"/>
                    <a:pt x="147" y="535"/>
                    <a:pt x="147" y="537"/>
                  </a:cubicBezTo>
                  <a:cubicBezTo>
                    <a:pt x="146" y="552"/>
                    <a:pt x="151" y="568"/>
                    <a:pt x="164" y="578"/>
                  </a:cubicBezTo>
                  <a:cubicBezTo>
                    <a:pt x="164" y="578"/>
                    <a:pt x="164" y="578"/>
                    <a:pt x="164" y="578"/>
                  </a:cubicBezTo>
                  <a:cubicBezTo>
                    <a:pt x="183" y="595"/>
                    <a:pt x="212" y="594"/>
                    <a:pt x="230" y="576"/>
                  </a:cubicBezTo>
                  <a:cubicBezTo>
                    <a:pt x="231" y="575"/>
                    <a:pt x="232" y="575"/>
                    <a:pt x="233" y="576"/>
                  </a:cubicBezTo>
                  <a:cubicBezTo>
                    <a:pt x="234" y="576"/>
                    <a:pt x="235" y="577"/>
                    <a:pt x="235" y="579"/>
                  </a:cubicBezTo>
                  <a:cubicBezTo>
                    <a:pt x="233" y="594"/>
                    <a:pt x="239" y="610"/>
                    <a:pt x="252" y="621"/>
                  </a:cubicBezTo>
                  <a:cubicBezTo>
                    <a:pt x="272" y="638"/>
                    <a:pt x="303" y="636"/>
                    <a:pt x="320" y="615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41" y="591"/>
                    <a:pt x="339" y="560"/>
                    <a:pt x="319" y="543"/>
                  </a:cubicBezTo>
                  <a:close/>
                  <a:moveTo>
                    <a:pt x="449" y="177"/>
                  </a:moveTo>
                  <a:cubicBezTo>
                    <a:pt x="489" y="216"/>
                    <a:pt x="535" y="260"/>
                    <a:pt x="576" y="299"/>
                  </a:cubicBezTo>
                  <a:cubicBezTo>
                    <a:pt x="582" y="305"/>
                    <a:pt x="589" y="307"/>
                    <a:pt x="597" y="306"/>
                  </a:cubicBezTo>
                  <a:cubicBezTo>
                    <a:pt x="605" y="305"/>
                    <a:pt x="612" y="300"/>
                    <a:pt x="616" y="293"/>
                  </a:cubicBezTo>
                  <a:cubicBezTo>
                    <a:pt x="626" y="275"/>
                    <a:pt x="632" y="256"/>
                    <a:pt x="636" y="234"/>
                  </a:cubicBezTo>
                  <a:cubicBezTo>
                    <a:pt x="638" y="224"/>
                    <a:pt x="642" y="216"/>
                    <a:pt x="649" y="209"/>
                  </a:cubicBezTo>
                  <a:cubicBezTo>
                    <a:pt x="671" y="186"/>
                    <a:pt x="671" y="186"/>
                    <a:pt x="671" y="186"/>
                  </a:cubicBezTo>
                  <a:cubicBezTo>
                    <a:pt x="688" y="168"/>
                    <a:pt x="689" y="139"/>
                    <a:pt x="672" y="121"/>
                  </a:cubicBezTo>
                  <a:cubicBezTo>
                    <a:pt x="580" y="21"/>
                    <a:pt x="580" y="21"/>
                    <a:pt x="580" y="21"/>
                  </a:cubicBezTo>
                  <a:cubicBezTo>
                    <a:pt x="563" y="3"/>
                    <a:pt x="534" y="0"/>
                    <a:pt x="515" y="16"/>
                  </a:cubicBezTo>
                  <a:cubicBezTo>
                    <a:pt x="493" y="34"/>
                    <a:pt x="493" y="34"/>
                    <a:pt x="493" y="34"/>
                  </a:cubicBezTo>
                  <a:cubicBezTo>
                    <a:pt x="483" y="42"/>
                    <a:pt x="471" y="45"/>
                    <a:pt x="457" y="44"/>
                  </a:cubicBezTo>
                  <a:cubicBezTo>
                    <a:pt x="435" y="41"/>
                    <a:pt x="412" y="38"/>
                    <a:pt x="390" y="36"/>
                  </a:cubicBezTo>
                  <a:cubicBezTo>
                    <a:pt x="347" y="30"/>
                    <a:pt x="308" y="41"/>
                    <a:pt x="274" y="67"/>
                  </a:cubicBezTo>
                  <a:cubicBezTo>
                    <a:pt x="229" y="101"/>
                    <a:pt x="184" y="136"/>
                    <a:pt x="139" y="171"/>
                  </a:cubicBezTo>
                  <a:cubicBezTo>
                    <a:pt x="95" y="207"/>
                    <a:pt x="151" y="255"/>
                    <a:pt x="203" y="222"/>
                  </a:cubicBezTo>
                  <a:cubicBezTo>
                    <a:pt x="301" y="161"/>
                    <a:pt x="301" y="161"/>
                    <a:pt x="301" y="161"/>
                  </a:cubicBezTo>
                  <a:cubicBezTo>
                    <a:pt x="315" y="153"/>
                    <a:pt x="331" y="152"/>
                    <a:pt x="346" y="158"/>
                  </a:cubicBezTo>
                  <a:cubicBezTo>
                    <a:pt x="364" y="167"/>
                    <a:pt x="388" y="168"/>
                    <a:pt x="408" y="165"/>
                  </a:cubicBezTo>
                  <a:cubicBezTo>
                    <a:pt x="423" y="162"/>
                    <a:pt x="437" y="166"/>
                    <a:pt x="449" y="1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4339084" y="2199036"/>
            <a:ext cx="840074" cy="37702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0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标题</a:t>
            </a:r>
            <a:endParaRPr lang="zh-CN" altLang="en-US" sz="2000" dirty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291648" y="4198748"/>
            <a:ext cx="747118" cy="680785"/>
            <a:chOff x="4677169" y="5922786"/>
            <a:chExt cx="996157" cy="907433"/>
          </a:xfrm>
          <a:solidFill>
            <a:schemeClr val="accent1"/>
          </a:solidFill>
        </p:grpSpPr>
        <p:sp>
          <p:nvSpPr>
            <p:cNvPr id="24" name="任意多边形 23"/>
            <p:cNvSpPr/>
            <p:nvPr/>
          </p:nvSpPr>
          <p:spPr>
            <a:xfrm>
              <a:off x="4677169" y="6215063"/>
              <a:ext cx="996157" cy="615156"/>
            </a:xfrm>
            <a:custGeom>
              <a:avLst/>
              <a:gdLst>
                <a:gd name="connsiteX0" fmla="*/ 27998 w 996157"/>
                <a:gd name="connsiteY0" fmla="*/ 0 h 615156"/>
                <a:gd name="connsiteX1" fmla="*/ 146692 w 996157"/>
                <a:gd name="connsiteY1" fmla="*/ 0 h 615156"/>
                <a:gd name="connsiteX2" fmla="*/ 392754 w 996157"/>
                <a:gd name="connsiteY2" fmla="*/ 0 h 615156"/>
                <a:gd name="connsiteX3" fmla="*/ 392112 w 996157"/>
                <a:gd name="connsiteY3" fmla="*/ 1550 h 615156"/>
                <a:gd name="connsiteX4" fmla="*/ 392112 w 996157"/>
                <a:gd name="connsiteY4" fmla="*/ 492961 h 615156"/>
                <a:gd name="connsiteX5" fmla="*/ 434140 w 996157"/>
                <a:gd name="connsiteY5" fmla="*/ 534989 h 615156"/>
                <a:gd name="connsiteX6" fmla="*/ 562015 w 996157"/>
                <a:gd name="connsiteY6" fmla="*/ 534989 h 615156"/>
                <a:gd name="connsiteX7" fmla="*/ 604043 w 996157"/>
                <a:gd name="connsiteY7" fmla="*/ 492961 h 615156"/>
                <a:gd name="connsiteX8" fmla="*/ 604043 w 996157"/>
                <a:gd name="connsiteY8" fmla="*/ 1550 h 615156"/>
                <a:gd name="connsiteX9" fmla="*/ 603401 w 996157"/>
                <a:gd name="connsiteY9" fmla="*/ 0 h 615156"/>
                <a:gd name="connsiteX10" fmla="*/ 849467 w 996157"/>
                <a:gd name="connsiteY10" fmla="*/ 0 h 615156"/>
                <a:gd name="connsiteX11" fmla="*/ 968159 w 996157"/>
                <a:gd name="connsiteY11" fmla="*/ 0 h 615156"/>
                <a:gd name="connsiteX12" fmla="*/ 996157 w 996157"/>
                <a:gd name="connsiteY12" fmla="*/ 27998 h 615156"/>
                <a:gd name="connsiteX13" fmla="*/ 996157 w 996157"/>
                <a:gd name="connsiteY13" fmla="*/ 260133 h 615156"/>
                <a:gd name="connsiteX14" fmla="*/ 968159 w 996157"/>
                <a:gd name="connsiteY14" fmla="*/ 288131 h 615156"/>
                <a:gd name="connsiteX15" fmla="*/ 909242 w 996157"/>
                <a:gd name="connsiteY15" fmla="*/ 288131 h 615156"/>
                <a:gd name="connsiteX16" fmla="*/ 909242 w 996157"/>
                <a:gd name="connsiteY16" fmla="*/ 555381 h 615156"/>
                <a:gd name="connsiteX17" fmla="*/ 849467 w 996157"/>
                <a:gd name="connsiteY17" fmla="*/ 615156 h 615156"/>
                <a:gd name="connsiteX18" fmla="*/ 146692 w 996157"/>
                <a:gd name="connsiteY18" fmla="*/ 615156 h 615156"/>
                <a:gd name="connsiteX19" fmla="*/ 86917 w 996157"/>
                <a:gd name="connsiteY19" fmla="*/ 555381 h 615156"/>
                <a:gd name="connsiteX20" fmla="*/ 86917 w 996157"/>
                <a:gd name="connsiteY20" fmla="*/ 288131 h 615156"/>
                <a:gd name="connsiteX21" fmla="*/ 27998 w 996157"/>
                <a:gd name="connsiteY21" fmla="*/ 288131 h 615156"/>
                <a:gd name="connsiteX22" fmla="*/ 0 w 996157"/>
                <a:gd name="connsiteY22" fmla="*/ 260133 h 615156"/>
                <a:gd name="connsiteX23" fmla="*/ 0 w 996157"/>
                <a:gd name="connsiteY23" fmla="*/ 27998 h 615156"/>
                <a:gd name="connsiteX24" fmla="*/ 27998 w 996157"/>
                <a:gd name="connsiteY24" fmla="*/ 0 h 61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6157" h="615156">
                  <a:moveTo>
                    <a:pt x="27998" y="0"/>
                  </a:moveTo>
                  <a:lnTo>
                    <a:pt x="146692" y="0"/>
                  </a:lnTo>
                  <a:lnTo>
                    <a:pt x="392754" y="0"/>
                  </a:lnTo>
                  <a:lnTo>
                    <a:pt x="392112" y="1550"/>
                  </a:lnTo>
                  <a:lnTo>
                    <a:pt x="392112" y="492961"/>
                  </a:lnTo>
                  <a:cubicBezTo>
                    <a:pt x="392112" y="516172"/>
                    <a:pt x="410929" y="534989"/>
                    <a:pt x="434140" y="534989"/>
                  </a:cubicBezTo>
                  <a:lnTo>
                    <a:pt x="562015" y="534989"/>
                  </a:lnTo>
                  <a:cubicBezTo>
                    <a:pt x="585226" y="534989"/>
                    <a:pt x="604043" y="516172"/>
                    <a:pt x="604043" y="492961"/>
                  </a:cubicBezTo>
                  <a:lnTo>
                    <a:pt x="604043" y="1550"/>
                  </a:lnTo>
                  <a:lnTo>
                    <a:pt x="603401" y="0"/>
                  </a:lnTo>
                  <a:lnTo>
                    <a:pt x="849467" y="0"/>
                  </a:lnTo>
                  <a:lnTo>
                    <a:pt x="968159" y="0"/>
                  </a:lnTo>
                  <a:cubicBezTo>
                    <a:pt x="983622" y="0"/>
                    <a:pt x="996157" y="12535"/>
                    <a:pt x="996157" y="27998"/>
                  </a:cubicBezTo>
                  <a:lnTo>
                    <a:pt x="996157" y="260133"/>
                  </a:lnTo>
                  <a:cubicBezTo>
                    <a:pt x="996157" y="275596"/>
                    <a:pt x="983622" y="288131"/>
                    <a:pt x="968159" y="288131"/>
                  </a:cubicBezTo>
                  <a:lnTo>
                    <a:pt x="909242" y="288131"/>
                  </a:lnTo>
                  <a:lnTo>
                    <a:pt x="909242" y="555381"/>
                  </a:lnTo>
                  <a:cubicBezTo>
                    <a:pt x="909242" y="588394"/>
                    <a:pt x="882480" y="615156"/>
                    <a:pt x="849467" y="615156"/>
                  </a:cubicBezTo>
                  <a:lnTo>
                    <a:pt x="146692" y="615156"/>
                  </a:lnTo>
                  <a:cubicBezTo>
                    <a:pt x="113679" y="615156"/>
                    <a:pt x="86917" y="588394"/>
                    <a:pt x="86917" y="555381"/>
                  </a:cubicBezTo>
                  <a:lnTo>
                    <a:pt x="86917" y="288131"/>
                  </a:lnTo>
                  <a:lnTo>
                    <a:pt x="27998" y="288131"/>
                  </a:lnTo>
                  <a:cubicBezTo>
                    <a:pt x="12535" y="288131"/>
                    <a:pt x="0" y="275596"/>
                    <a:pt x="0" y="260133"/>
                  </a:cubicBezTo>
                  <a:lnTo>
                    <a:pt x="0" y="27998"/>
                  </a:lnTo>
                  <a:cubicBezTo>
                    <a:pt x="0" y="12535"/>
                    <a:pt x="12535" y="0"/>
                    <a:pt x="2799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 rot="10168383" flipH="1">
              <a:off x="4843629" y="5922788"/>
              <a:ext cx="306974" cy="324112"/>
            </a:xfrm>
            <a:custGeom>
              <a:avLst/>
              <a:gdLst>
                <a:gd name="connsiteX0" fmla="*/ 183422 w 306974"/>
                <a:gd name="connsiteY0" fmla="*/ 225886 h 324112"/>
                <a:gd name="connsiteX1" fmla="*/ 153487 w 306974"/>
                <a:gd name="connsiteY1" fmla="*/ 231330 h 324112"/>
                <a:gd name="connsiteX2" fmla="*/ 76581 w 306974"/>
                <a:gd name="connsiteY2" fmla="*/ 162059 h 324112"/>
                <a:gd name="connsiteX3" fmla="*/ 76582 w 306974"/>
                <a:gd name="connsiteY3" fmla="*/ 162059 h 324112"/>
                <a:gd name="connsiteX4" fmla="*/ 153487 w 306974"/>
                <a:gd name="connsiteY4" fmla="*/ 92788 h 324112"/>
                <a:gd name="connsiteX5" fmla="*/ 231475 w 306974"/>
                <a:gd name="connsiteY5" fmla="*/ 91813 h 324112"/>
                <a:gd name="connsiteX6" fmla="*/ 230393 w 306974"/>
                <a:gd name="connsiteY6" fmla="*/ 162059 h 324112"/>
                <a:gd name="connsiteX7" fmla="*/ 183422 w 306974"/>
                <a:gd name="connsiteY7" fmla="*/ 225886 h 324112"/>
                <a:gd name="connsiteX8" fmla="*/ 153487 w 306974"/>
                <a:gd name="connsiteY8" fmla="*/ 324112 h 324112"/>
                <a:gd name="connsiteX9" fmla="*/ 306974 w 306974"/>
                <a:gd name="connsiteY9" fmla="*/ 162056 h 324112"/>
                <a:gd name="connsiteX10" fmla="*/ 306974 w 306974"/>
                <a:gd name="connsiteY10" fmla="*/ 0 h 324112"/>
                <a:gd name="connsiteX11" fmla="*/ 153487 w 306974"/>
                <a:gd name="connsiteY11" fmla="*/ 0 h 324112"/>
                <a:gd name="connsiteX12" fmla="*/ 0 w 306974"/>
                <a:gd name="connsiteY12" fmla="*/ 162056 h 324112"/>
                <a:gd name="connsiteX13" fmla="*/ 153487 w 306974"/>
                <a:gd name="connsiteY13" fmla="*/ 324112 h 3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6974" h="324112">
                  <a:moveTo>
                    <a:pt x="183422" y="225886"/>
                  </a:moveTo>
                  <a:cubicBezTo>
                    <a:pt x="174221" y="229392"/>
                    <a:pt x="164106" y="231330"/>
                    <a:pt x="153487" y="231330"/>
                  </a:cubicBezTo>
                  <a:cubicBezTo>
                    <a:pt x="111012" y="231330"/>
                    <a:pt x="76581" y="200316"/>
                    <a:pt x="76581" y="162059"/>
                  </a:cubicBezTo>
                  <a:lnTo>
                    <a:pt x="76582" y="162059"/>
                  </a:lnTo>
                  <a:cubicBezTo>
                    <a:pt x="76582" y="123802"/>
                    <a:pt x="111014" y="92788"/>
                    <a:pt x="153487" y="92788"/>
                  </a:cubicBezTo>
                  <a:cubicBezTo>
                    <a:pt x="179484" y="92788"/>
                    <a:pt x="205480" y="92463"/>
                    <a:pt x="231475" y="91813"/>
                  </a:cubicBezTo>
                  <a:cubicBezTo>
                    <a:pt x="230754" y="115228"/>
                    <a:pt x="230393" y="138644"/>
                    <a:pt x="230393" y="162059"/>
                  </a:cubicBezTo>
                  <a:cubicBezTo>
                    <a:pt x="230393" y="190751"/>
                    <a:pt x="211024" y="215370"/>
                    <a:pt x="183422" y="225886"/>
                  </a:cubicBezTo>
                  <a:close/>
                  <a:moveTo>
                    <a:pt x="153487" y="324112"/>
                  </a:moveTo>
                  <a:cubicBezTo>
                    <a:pt x="238256" y="324112"/>
                    <a:pt x="306974" y="251557"/>
                    <a:pt x="306974" y="162056"/>
                  </a:cubicBezTo>
                  <a:lnTo>
                    <a:pt x="306974" y="0"/>
                  </a:lnTo>
                  <a:lnTo>
                    <a:pt x="153487" y="0"/>
                  </a:lnTo>
                  <a:cubicBezTo>
                    <a:pt x="68718" y="0"/>
                    <a:pt x="0" y="72555"/>
                    <a:pt x="0" y="162056"/>
                  </a:cubicBezTo>
                  <a:cubicBezTo>
                    <a:pt x="0" y="251557"/>
                    <a:pt x="68718" y="324112"/>
                    <a:pt x="153487" y="324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 rot="11431617">
              <a:off x="5176883" y="5922786"/>
              <a:ext cx="306974" cy="324112"/>
            </a:xfrm>
            <a:custGeom>
              <a:avLst/>
              <a:gdLst>
                <a:gd name="connsiteX0" fmla="*/ 183422 w 306974"/>
                <a:gd name="connsiteY0" fmla="*/ 225886 h 324112"/>
                <a:gd name="connsiteX1" fmla="*/ 153487 w 306974"/>
                <a:gd name="connsiteY1" fmla="*/ 231330 h 324112"/>
                <a:gd name="connsiteX2" fmla="*/ 76581 w 306974"/>
                <a:gd name="connsiteY2" fmla="*/ 162059 h 324112"/>
                <a:gd name="connsiteX3" fmla="*/ 76582 w 306974"/>
                <a:gd name="connsiteY3" fmla="*/ 162059 h 324112"/>
                <a:gd name="connsiteX4" fmla="*/ 153487 w 306974"/>
                <a:gd name="connsiteY4" fmla="*/ 92788 h 324112"/>
                <a:gd name="connsiteX5" fmla="*/ 231475 w 306974"/>
                <a:gd name="connsiteY5" fmla="*/ 91813 h 324112"/>
                <a:gd name="connsiteX6" fmla="*/ 230393 w 306974"/>
                <a:gd name="connsiteY6" fmla="*/ 162059 h 324112"/>
                <a:gd name="connsiteX7" fmla="*/ 183422 w 306974"/>
                <a:gd name="connsiteY7" fmla="*/ 225886 h 324112"/>
                <a:gd name="connsiteX8" fmla="*/ 153487 w 306974"/>
                <a:gd name="connsiteY8" fmla="*/ 324112 h 324112"/>
                <a:gd name="connsiteX9" fmla="*/ 306974 w 306974"/>
                <a:gd name="connsiteY9" fmla="*/ 162056 h 324112"/>
                <a:gd name="connsiteX10" fmla="*/ 306974 w 306974"/>
                <a:gd name="connsiteY10" fmla="*/ 0 h 324112"/>
                <a:gd name="connsiteX11" fmla="*/ 153487 w 306974"/>
                <a:gd name="connsiteY11" fmla="*/ 0 h 324112"/>
                <a:gd name="connsiteX12" fmla="*/ 0 w 306974"/>
                <a:gd name="connsiteY12" fmla="*/ 162056 h 324112"/>
                <a:gd name="connsiteX13" fmla="*/ 153487 w 306974"/>
                <a:gd name="connsiteY13" fmla="*/ 324112 h 324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6974" h="324112">
                  <a:moveTo>
                    <a:pt x="183422" y="225886"/>
                  </a:moveTo>
                  <a:cubicBezTo>
                    <a:pt x="174221" y="229392"/>
                    <a:pt x="164106" y="231330"/>
                    <a:pt x="153487" y="231330"/>
                  </a:cubicBezTo>
                  <a:cubicBezTo>
                    <a:pt x="111012" y="231330"/>
                    <a:pt x="76581" y="200316"/>
                    <a:pt x="76581" y="162059"/>
                  </a:cubicBezTo>
                  <a:lnTo>
                    <a:pt x="76582" y="162059"/>
                  </a:lnTo>
                  <a:cubicBezTo>
                    <a:pt x="76582" y="123802"/>
                    <a:pt x="111014" y="92788"/>
                    <a:pt x="153487" y="92788"/>
                  </a:cubicBezTo>
                  <a:cubicBezTo>
                    <a:pt x="179484" y="92788"/>
                    <a:pt x="205480" y="92463"/>
                    <a:pt x="231475" y="91813"/>
                  </a:cubicBezTo>
                  <a:cubicBezTo>
                    <a:pt x="230754" y="115228"/>
                    <a:pt x="230393" y="138644"/>
                    <a:pt x="230393" y="162059"/>
                  </a:cubicBezTo>
                  <a:cubicBezTo>
                    <a:pt x="230393" y="190751"/>
                    <a:pt x="211024" y="215370"/>
                    <a:pt x="183422" y="225886"/>
                  </a:cubicBezTo>
                  <a:close/>
                  <a:moveTo>
                    <a:pt x="153487" y="324112"/>
                  </a:moveTo>
                  <a:cubicBezTo>
                    <a:pt x="238256" y="324112"/>
                    <a:pt x="306974" y="251557"/>
                    <a:pt x="306974" y="162056"/>
                  </a:cubicBezTo>
                  <a:lnTo>
                    <a:pt x="306974" y="0"/>
                  </a:lnTo>
                  <a:lnTo>
                    <a:pt x="153487" y="0"/>
                  </a:lnTo>
                  <a:cubicBezTo>
                    <a:pt x="68718" y="0"/>
                    <a:pt x="0" y="72555"/>
                    <a:pt x="0" y="162056"/>
                  </a:cubicBezTo>
                  <a:cubicBezTo>
                    <a:pt x="0" y="251557"/>
                    <a:pt x="68718" y="324112"/>
                    <a:pt x="153487" y="324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943043" y="6172201"/>
              <a:ext cx="403011" cy="642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black"/>
                </a:solidFill>
              </a:endParaRPr>
            </a:p>
          </p:txBody>
        </p:sp>
      </p:grpSp>
      <p:cxnSp>
        <p:nvCxnSpPr>
          <p:cNvPr id="28" name="直接连接符 27"/>
          <p:cNvCxnSpPr>
            <a:stCxn id="16" idx="7"/>
            <a:endCxn id="25" idx="9"/>
          </p:cNvCxnSpPr>
          <p:nvPr/>
        </p:nvCxnSpPr>
        <p:spPr>
          <a:xfrm>
            <a:off x="3610614" y="3205967"/>
            <a:ext cx="1034173" cy="109332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>
            <a:stCxn id="15" idx="7"/>
            <a:endCxn id="25" idx="9"/>
          </p:cNvCxnSpPr>
          <p:nvPr/>
        </p:nvCxnSpPr>
        <p:spPr>
          <a:xfrm>
            <a:off x="4269136" y="3307594"/>
            <a:ext cx="375650" cy="99169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>
            <a:stCxn id="14" idx="7"/>
            <a:endCxn id="25" idx="9"/>
          </p:cNvCxnSpPr>
          <p:nvPr/>
        </p:nvCxnSpPr>
        <p:spPr>
          <a:xfrm>
            <a:off x="4640736" y="2929284"/>
            <a:ext cx="4051" cy="137000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>
            <a:endCxn id="25" idx="9"/>
          </p:cNvCxnSpPr>
          <p:nvPr/>
        </p:nvCxnSpPr>
        <p:spPr>
          <a:xfrm flipH="1">
            <a:off x="4644786" y="3210562"/>
            <a:ext cx="1007653" cy="1088729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stCxn id="12" idx="7"/>
            <a:endCxn id="25" idx="9"/>
          </p:cNvCxnSpPr>
          <p:nvPr/>
        </p:nvCxnSpPr>
        <p:spPr>
          <a:xfrm flipH="1">
            <a:off x="4644786" y="3754398"/>
            <a:ext cx="219096" cy="544893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65" b="10671"/>
          <a:stretch>
            <a:fillRect/>
          </a:stretch>
        </p:blipFill>
        <p:spPr>
          <a:xfrm flipV="1">
            <a:off x="-9625" y="-23339"/>
            <a:ext cx="9143244" cy="24768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38"/>
          <a:stretch>
            <a:fillRect/>
          </a:stretch>
        </p:blipFill>
        <p:spPr>
          <a:xfrm>
            <a:off x="0" y="4514248"/>
            <a:ext cx="9143244" cy="6308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0" t="60982" r="56682" b="14388"/>
          <a:stretch>
            <a:fillRect/>
          </a:stretch>
        </p:blipFill>
        <p:spPr>
          <a:xfrm>
            <a:off x="-1422" y="2156059"/>
            <a:ext cx="1993851" cy="271117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38" t="73489" r="19151" b="15868"/>
          <a:stretch>
            <a:fillRect/>
          </a:stretch>
        </p:blipFill>
        <p:spPr>
          <a:xfrm>
            <a:off x="7111372" y="3620611"/>
            <a:ext cx="2461789" cy="98215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7" t="74058" r="42979" b="14388"/>
          <a:stretch>
            <a:fillRect/>
          </a:stretch>
        </p:blipFill>
        <p:spPr>
          <a:xfrm>
            <a:off x="2194794" y="3810715"/>
            <a:ext cx="1420679" cy="9490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54163" y="2894865"/>
            <a:ext cx="4120426" cy="48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spc="2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点击输入简要文字内容，文字内容需概括精炼，不用多余的文字修饰，言简意赅的说明该项内容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MH_Entry_1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3198179" y="2320331"/>
            <a:ext cx="2080022" cy="276529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lIns="54000" tIns="0" rIns="216000" bIns="0" anchor="ctr">
            <a:normAutofit/>
          </a:bodyPr>
          <a:lstStyle/>
          <a:p>
            <a:pPr lvl="0" algn="ctr"/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单击此处添加标题</a:t>
            </a:r>
            <a:endParaRPr lang="en-US" altLang="zh-CN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MH_Number_1">
            <a:hlinkClick r:id="" action="ppaction://noaction"/>
          </p:cNvPr>
          <p:cNvSpPr/>
          <p:nvPr>
            <p:custDataLst>
              <p:tags r:id="rId4"/>
            </p:custDataLst>
          </p:nvPr>
        </p:nvSpPr>
        <p:spPr>
          <a:xfrm>
            <a:off x="5259150" y="2212319"/>
            <a:ext cx="1120350" cy="384541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b="1" dirty="0">
                <a:solidFill>
                  <a:schemeClr val="accent1"/>
                </a:solidFill>
                <a:cs typeface="Times New Roman" panose="02020603050405020304" pitchFamily="18" charset="0"/>
              </a:rPr>
              <a:t>Part 2</a:t>
            </a:r>
            <a:endParaRPr lang="zh-CN" altLang="en-US" b="1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5"/>
          <p:cNvGrpSpPr/>
          <p:nvPr/>
        </p:nvGrpSpPr>
        <p:grpSpPr>
          <a:xfrm>
            <a:off x="4561409" y="1222977"/>
            <a:ext cx="1819888" cy="1863444"/>
            <a:chOff x="4561409" y="1222598"/>
            <a:chExt cx="1915716" cy="1960960"/>
          </a:xfrm>
        </p:grpSpPr>
        <p:sp>
          <p:nvSpPr>
            <p:cNvPr id="59" name="Freeform 5"/>
            <p:cNvSpPr/>
            <p:nvPr/>
          </p:nvSpPr>
          <p:spPr bwMode="auto">
            <a:xfrm>
              <a:off x="4561409" y="1222598"/>
              <a:ext cx="1915716" cy="1960960"/>
            </a:xfrm>
            <a:custGeom>
              <a:avLst/>
              <a:gdLst>
                <a:gd name="T0" fmla="*/ 0 w 800"/>
                <a:gd name="T1" fmla="*/ 819 h 819"/>
                <a:gd name="T2" fmla="*/ 412 w 800"/>
                <a:gd name="T3" fmla="*/ 819 h 819"/>
                <a:gd name="T4" fmla="*/ 800 w 800"/>
                <a:gd name="T5" fmla="*/ 431 h 819"/>
                <a:gd name="T6" fmla="*/ 800 w 800"/>
                <a:gd name="T7" fmla="*/ 0 h 819"/>
                <a:gd name="T8" fmla="*/ 388 w 800"/>
                <a:gd name="T9" fmla="*/ 0 h 819"/>
                <a:gd name="T10" fmla="*/ 0 w 800"/>
                <a:gd name="T11" fmla="*/ 388 h 819"/>
                <a:gd name="T12" fmla="*/ 0 w 800"/>
                <a:gd name="T13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19">
                  <a:moveTo>
                    <a:pt x="0" y="819"/>
                  </a:moveTo>
                  <a:cubicBezTo>
                    <a:pt x="412" y="819"/>
                    <a:pt x="412" y="819"/>
                    <a:pt x="412" y="819"/>
                  </a:cubicBezTo>
                  <a:cubicBezTo>
                    <a:pt x="625" y="819"/>
                    <a:pt x="800" y="644"/>
                    <a:pt x="800" y="431"/>
                  </a:cubicBezTo>
                  <a:cubicBezTo>
                    <a:pt x="800" y="0"/>
                    <a:pt x="800" y="0"/>
                    <a:pt x="800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175" y="0"/>
                    <a:pt x="0" y="175"/>
                    <a:pt x="0" y="388"/>
                  </a:cubicBezTo>
                  <a:lnTo>
                    <a:pt x="0" y="8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6"/>
            <p:cNvSpPr/>
            <p:nvPr/>
          </p:nvSpPr>
          <p:spPr bwMode="auto">
            <a:xfrm>
              <a:off x="4674518" y="1334517"/>
              <a:ext cx="1687116" cy="1735931"/>
            </a:xfrm>
            <a:custGeom>
              <a:avLst/>
              <a:gdLst>
                <a:gd name="T0" fmla="*/ 0 w 705"/>
                <a:gd name="T1" fmla="*/ 725 h 725"/>
                <a:gd name="T2" fmla="*/ 365 w 705"/>
                <a:gd name="T3" fmla="*/ 725 h 725"/>
                <a:gd name="T4" fmla="*/ 705 w 705"/>
                <a:gd name="T5" fmla="*/ 384 h 725"/>
                <a:gd name="T6" fmla="*/ 705 w 705"/>
                <a:gd name="T7" fmla="*/ 0 h 725"/>
                <a:gd name="T8" fmla="*/ 341 w 705"/>
                <a:gd name="T9" fmla="*/ 0 h 725"/>
                <a:gd name="T10" fmla="*/ 0 w 705"/>
                <a:gd name="T11" fmla="*/ 341 h 725"/>
                <a:gd name="T12" fmla="*/ 0 w 705"/>
                <a:gd name="T13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725">
                  <a:moveTo>
                    <a:pt x="0" y="725"/>
                  </a:moveTo>
                  <a:cubicBezTo>
                    <a:pt x="365" y="725"/>
                    <a:pt x="365" y="725"/>
                    <a:pt x="365" y="725"/>
                  </a:cubicBezTo>
                  <a:cubicBezTo>
                    <a:pt x="552" y="725"/>
                    <a:pt x="705" y="571"/>
                    <a:pt x="705" y="384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154" y="0"/>
                    <a:pt x="0" y="154"/>
                    <a:pt x="0" y="341"/>
                  </a:cubicBezTo>
                  <a:lnTo>
                    <a:pt x="0" y="725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45"/>
          <p:cNvGrpSpPr/>
          <p:nvPr/>
        </p:nvGrpSpPr>
        <p:grpSpPr>
          <a:xfrm>
            <a:off x="4561411" y="3184541"/>
            <a:ext cx="1503190" cy="1539859"/>
            <a:chOff x="4561409" y="3183557"/>
            <a:chExt cx="1582341" cy="1620441"/>
          </a:xfrm>
        </p:grpSpPr>
        <p:sp>
          <p:nvSpPr>
            <p:cNvPr id="61" name="Freeform 7"/>
            <p:cNvSpPr/>
            <p:nvPr/>
          </p:nvSpPr>
          <p:spPr bwMode="auto">
            <a:xfrm>
              <a:off x="4561409" y="3183557"/>
              <a:ext cx="1582341" cy="1620441"/>
            </a:xfrm>
            <a:custGeom>
              <a:avLst/>
              <a:gdLst>
                <a:gd name="T0" fmla="*/ 0 w 661"/>
                <a:gd name="T1" fmla="*/ 0 h 677"/>
                <a:gd name="T2" fmla="*/ 340 w 661"/>
                <a:gd name="T3" fmla="*/ 0 h 677"/>
                <a:gd name="T4" fmla="*/ 661 w 661"/>
                <a:gd name="T5" fmla="*/ 321 h 677"/>
                <a:gd name="T6" fmla="*/ 661 w 661"/>
                <a:gd name="T7" fmla="*/ 677 h 677"/>
                <a:gd name="T8" fmla="*/ 321 w 661"/>
                <a:gd name="T9" fmla="*/ 677 h 677"/>
                <a:gd name="T10" fmla="*/ 0 w 661"/>
                <a:gd name="T11" fmla="*/ 356 h 677"/>
                <a:gd name="T12" fmla="*/ 0 w 661"/>
                <a:gd name="T1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77">
                  <a:moveTo>
                    <a:pt x="0" y="0"/>
                  </a:moveTo>
                  <a:cubicBezTo>
                    <a:pt x="340" y="0"/>
                    <a:pt x="340" y="0"/>
                    <a:pt x="340" y="0"/>
                  </a:cubicBezTo>
                  <a:cubicBezTo>
                    <a:pt x="517" y="0"/>
                    <a:pt x="661" y="144"/>
                    <a:pt x="661" y="321"/>
                  </a:cubicBezTo>
                  <a:cubicBezTo>
                    <a:pt x="661" y="677"/>
                    <a:pt x="661" y="677"/>
                    <a:pt x="661" y="677"/>
                  </a:cubicBezTo>
                  <a:cubicBezTo>
                    <a:pt x="321" y="677"/>
                    <a:pt x="321" y="677"/>
                    <a:pt x="321" y="677"/>
                  </a:cubicBezTo>
                  <a:cubicBezTo>
                    <a:pt x="144" y="677"/>
                    <a:pt x="0" y="532"/>
                    <a:pt x="0" y="35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8"/>
            <p:cNvSpPr/>
            <p:nvPr/>
          </p:nvSpPr>
          <p:spPr bwMode="auto">
            <a:xfrm>
              <a:off x="4674517" y="3295476"/>
              <a:ext cx="1357313" cy="1395413"/>
            </a:xfrm>
            <a:custGeom>
              <a:avLst/>
              <a:gdLst>
                <a:gd name="T0" fmla="*/ 0 w 567"/>
                <a:gd name="T1" fmla="*/ 0 h 583"/>
                <a:gd name="T2" fmla="*/ 0 w 567"/>
                <a:gd name="T3" fmla="*/ 309 h 583"/>
                <a:gd name="T4" fmla="*/ 274 w 567"/>
                <a:gd name="T5" fmla="*/ 583 h 583"/>
                <a:gd name="T6" fmla="*/ 567 w 567"/>
                <a:gd name="T7" fmla="*/ 583 h 583"/>
                <a:gd name="T8" fmla="*/ 567 w 567"/>
                <a:gd name="T9" fmla="*/ 274 h 583"/>
                <a:gd name="T10" fmla="*/ 293 w 567"/>
                <a:gd name="T11" fmla="*/ 0 h 583"/>
                <a:gd name="T12" fmla="*/ 0 w 567"/>
                <a:gd name="T13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583">
                  <a:moveTo>
                    <a:pt x="0" y="0"/>
                  </a:moveTo>
                  <a:cubicBezTo>
                    <a:pt x="0" y="309"/>
                    <a:pt x="0" y="309"/>
                    <a:pt x="0" y="309"/>
                  </a:cubicBezTo>
                  <a:cubicBezTo>
                    <a:pt x="0" y="459"/>
                    <a:pt x="124" y="583"/>
                    <a:pt x="274" y="583"/>
                  </a:cubicBezTo>
                  <a:cubicBezTo>
                    <a:pt x="567" y="583"/>
                    <a:pt x="567" y="583"/>
                    <a:pt x="567" y="583"/>
                  </a:cubicBezTo>
                  <a:cubicBezTo>
                    <a:pt x="567" y="274"/>
                    <a:pt x="567" y="274"/>
                    <a:pt x="567" y="274"/>
                  </a:cubicBezTo>
                  <a:cubicBezTo>
                    <a:pt x="567" y="123"/>
                    <a:pt x="444" y="0"/>
                    <a:pt x="29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" name="组合 1"/>
          <p:cNvGrpSpPr/>
          <p:nvPr/>
        </p:nvGrpSpPr>
        <p:grpSpPr>
          <a:xfrm>
            <a:off x="2585368" y="1222977"/>
            <a:ext cx="1819888" cy="1863444"/>
            <a:chOff x="2483768" y="1222598"/>
            <a:chExt cx="1915716" cy="1960960"/>
          </a:xfrm>
        </p:grpSpPr>
        <p:sp>
          <p:nvSpPr>
            <p:cNvPr id="63" name="Freeform 9"/>
            <p:cNvSpPr/>
            <p:nvPr/>
          </p:nvSpPr>
          <p:spPr bwMode="auto">
            <a:xfrm>
              <a:off x="2483768" y="1222598"/>
              <a:ext cx="1915716" cy="1960960"/>
            </a:xfrm>
            <a:custGeom>
              <a:avLst/>
              <a:gdLst>
                <a:gd name="T0" fmla="*/ 800 w 800"/>
                <a:gd name="T1" fmla="*/ 819 h 819"/>
                <a:gd name="T2" fmla="*/ 388 w 800"/>
                <a:gd name="T3" fmla="*/ 819 h 819"/>
                <a:gd name="T4" fmla="*/ 0 w 800"/>
                <a:gd name="T5" fmla="*/ 431 h 819"/>
                <a:gd name="T6" fmla="*/ 0 w 800"/>
                <a:gd name="T7" fmla="*/ 0 h 819"/>
                <a:gd name="T8" fmla="*/ 412 w 800"/>
                <a:gd name="T9" fmla="*/ 0 h 819"/>
                <a:gd name="T10" fmla="*/ 800 w 800"/>
                <a:gd name="T11" fmla="*/ 388 h 819"/>
                <a:gd name="T12" fmla="*/ 800 w 800"/>
                <a:gd name="T13" fmla="*/ 8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0" h="819">
                  <a:moveTo>
                    <a:pt x="800" y="819"/>
                  </a:moveTo>
                  <a:cubicBezTo>
                    <a:pt x="388" y="819"/>
                    <a:pt x="388" y="819"/>
                    <a:pt x="388" y="819"/>
                  </a:cubicBezTo>
                  <a:cubicBezTo>
                    <a:pt x="175" y="819"/>
                    <a:pt x="0" y="644"/>
                    <a:pt x="0" y="4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625" y="0"/>
                    <a:pt x="800" y="175"/>
                    <a:pt x="800" y="388"/>
                  </a:cubicBezTo>
                  <a:lnTo>
                    <a:pt x="800" y="8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0"/>
            <p:cNvSpPr/>
            <p:nvPr/>
          </p:nvSpPr>
          <p:spPr bwMode="auto">
            <a:xfrm>
              <a:off x="2598068" y="1334517"/>
              <a:ext cx="1688306" cy="1735931"/>
            </a:xfrm>
            <a:custGeom>
              <a:avLst/>
              <a:gdLst>
                <a:gd name="T0" fmla="*/ 705 w 705"/>
                <a:gd name="T1" fmla="*/ 725 h 725"/>
                <a:gd name="T2" fmla="*/ 705 w 705"/>
                <a:gd name="T3" fmla="*/ 341 h 725"/>
                <a:gd name="T4" fmla="*/ 364 w 705"/>
                <a:gd name="T5" fmla="*/ 0 h 725"/>
                <a:gd name="T6" fmla="*/ 0 w 705"/>
                <a:gd name="T7" fmla="*/ 0 h 725"/>
                <a:gd name="T8" fmla="*/ 0 w 705"/>
                <a:gd name="T9" fmla="*/ 384 h 725"/>
                <a:gd name="T10" fmla="*/ 340 w 705"/>
                <a:gd name="T11" fmla="*/ 725 h 725"/>
                <a:gd name="T12" fmla="*/ 705 w 705"/>
                <a:gd name="T13" fmla="*/ 725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5" h="725">
                  <a:moveTo>
                    <a:pt x="705" y="725"/>
                  </a:moveTo>
                  <a:cubicBezTo>
                    <a:pt x="705" y="341"/>
                    <a:pt x="705" y="341"/>
                    <a:pt x="705" y="341"/>
                  </a:cubicBezTo>
                  <a:cubicBezTo>
                    <a:pt x="705" y="154"/>
                    <a:pt x="551" y="0"/>
                    <a:pt x="3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84"/>
                    <a:pt x="0" y="384"/>
                    <a:pt x="0" y="384"/>
                  </a:cubicBezTo>
                  <a:cubicBezTo>
                    <a:pt x="0" y="571"/>
                    <a:pt x="153" y="725"/>
                    <a:pt x="340" y="725"/>
                  </a:cubicBezTo>
                  <a:lnTo>
                    <a:pt x="705" y="725"/>
                  </a:lnTo>
                  <a:close/>
                </a:path>
              </a:pathLst>
            </a:custGeom>
            <a:solidFill>
              <a:srgbClr val="FC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Freeform 11"/>
          <p:cNvSpPr/>
          <p:nvPr/>
        </p:nvSpPr>
        <p:spPr bwMode="auto">
          <a:xfrm>
            <a:off x="3929186" y="420246"/>
            <a:ext cx="539354" cy="1367260"/>
          </a:xfrm>
          <a:custGeom>
            <a:avLst/>
            <a:gdLst>
              <a:gd name="T0" fmla="*/ 117 w 225"/>
              <a:gd name="T1" fmla="*/ 132 h 571"/>
              <a:gd name="T2" fmla="*/ 63 w 225"/>
              <a:gd name="T3" fmla="*/ 132 h 571"/>
              <a:gd name="T4" fmla="*/ 0 w 225"/>
              <a:gd name="T5" fmla="*/ 69 h 571"/>
              <a:gd name="T6" fmla="*/ 0 w 225"/>
              <a:gd name="T7" fmla="*/ 0 h 571"/>
              <a:gd name="T8" fmla="*/ 66 w 225"/>
              <a:gd name="T9" fmla="*/ 0 h 571"/>
              <a:gd name="T10" fmla="*/ 129 w 225"/>
              <a:gd name="T11" fmla="*/ 63 h 571"/>
              <a:gd name="T12" fmla="*/ 129 w 225"/>
              <a:gd name="T13" fmla="*/ 115 h 571"/>
              <a:gd name="T14" fmla="*/ 225 w 225"/>
              <a:gd name="T15" fmla="*/ 558 h 571"/>
              <a:gd name="T16" fmla="*/ 205 w 225"/>
              <a:gd name="T17" fmla="*/ 558 h 571"/>
              <a:gd name="T18" fmla="*/ 117 w 225"/>
              <a:gd name="T19" fmla="*/ 132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" h="571">
                <a:moveTo>
                  <a:pt x="117" y="132"/>
                </a:moveTo>
                <a:cubicBezTo>
                  <a:pt x="63" y="132"/>
                  <a:pt x="63" y="132"/>
                  <a:pt x="63" y="132"/>
                </a:cubicBezTo>
                <a:cubicBezTo>
                  <a:pt x="28" y="132"/>
                  <a:pt x="0" y="104"/>
                  <a:pt x="0" y="69"/>
                </a:cubicBezTo>
                <a:cubicBezTo>
                  <a:pt x="0" y="0"/>
                  <a:pt x="0" y="0"/>
                  <a:pt x="0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101" y="0"/>
                  <a:pt x="129" y="28"/>
                  <a:pt x="129" y="63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219" y="218"/>
                  <a:pt x="225" y="428"/>
                  <a:pt x="225" y="558"/>
                </a:cubicBezTo>
                <a:cubicBezTo>
                  <a:pt x="225" y="571"/>
                  <a:pt x="205" y="571"/>
                  <a:pt x="205" y="558"/>
                </a:cubicBezTo>
                <a:cubicBezTo>
                  <a:pt x="205" y="420"/>
                  <a:pt x="204" y="247"/>
                  <a:pt x="117" y="1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66" name="Freeform 12"/>
          <p:cNvSpPr/>
          <p:nvPr/>
        </p:nvSpPr>
        <p:spPr bwMode="auto">
          <a:xfrm>
            <a:off x="4492353" y="420246"/>
            <a:ext cx="538163" cy="1367260"/>
          </a:xfrm>
          <a:custGeom>
            <a:avLst/>
            <a:gdLst>
              <a:gd name="T0" fmla="*/ 108 w 225"/>
              <a:gd name="T1" fmla="*/ 132 h 571"/>
              <a:gd name="T2" fmla="*/ 163 w 225"/>
              <a:gd name="T3" fmla="*/ 132 h 571"/>
              <a:gd name="T4" fmla="*/ 225 w 225"/>
              <a:gd name="T5" fmla="*/ 69 h 571"/>
              <a:gd name="T6" fmla="*/ 225 w 225"/>
              <a:gd name="T7" fmla="*/ 0 h 571"/>
              <a:gd name="T8" fmla="*/ 159 w 225"/>
              <a:gd name="T9" fmla="*/ 0 h 571"/>
              <a:gd name="T10" fmla="*/ 97 w 225"/>
              <a:gd name="T11" fmla="*/ 63 h 571"/>
              <a:gd name="T12" fmla="*/ 97 w 225"/>
              <a:gd name="T13" fmla="*/ 115 h 571"/>
              <a:gd name="T14" fmla="*/ 0 w 225"/>
              <a:gd name="T15" fmla="*/ 558 h 571"/>
              <a:gd name="T16" fmla="*/ 20 w 225"/>
              <a:gd name="T17" fmla="*/ 558 h 571"/>
              <a:gd name="T18" fmla="*/ 108 w 225"/>
              <a:gd name="T19" fmla="*/ 132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5" h="571">
                <a:moveTo>
                  <a:pt x="108" y="132"/>
                </a:moveTo>
                <a:cubicBezTo>
                  <a:pt x="163" y="132"/>
                  <a:pt x="163" y="132"/>
                  <a:pt x="163" y="132"/>
                </a:cubicBezTo>
                <a:cubicBezTo>
                  <a:pt x="197" y="132"/>
                  <a:pt x="225" y="104"/>
                  <a:pt x="225" y="69"/>
                </a:cubicBezTo>
                <a:cubicBezTo>
                  <a:pt x="225" y="0"/>
                  <a:pt x="225" y="0"/>
                  <a:pt x="225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25" y="0"/>
                  <a:pt x="97" y="28"/>
                  <a:pt x="97" y="63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6" y="218"/>
                  <a:pt x="0" y="428"/>
                  <a:pt x="0" y="558"/>
                </a:cubicBezTo>
                <a:cubicBezTo>
                  <a:pt x="0" y="571"/>
                  <a:pt x="20" y="571"/>
                  <a:pt x="20" y="558"/>
                </a:cubicBezTo>
                <a:cubicBezTo>
                  <a:pt x="20" y="420"/>
                  <a:pt x="21" y="247"/>
                  <a:pt x="108" y="13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44"/>
          <p:cNvGrpSpPr/>
          <p:nvPr/>
        </p:nvGrpSpPr>
        <p:grpSpPr>
          <a:xfrm>
            <a:off x="2892155" y="3184541"/>
            <a:ext cx="1504320" cy="1539859"/>
            <a:chOff x="2815953" y="3183557"/>
            <a:chExt cx="1583531" cy="1620441"/>
          </a:xfrm>
        </p:grpSpPr>
        <p:sp>
          <p:nvSpPr>
            <p:cNvPr id="67" name="Freeform 13"/>
            <p:cNvSpPr/>
            <p:nvPr/>
          </p:nvSpPr>
          <p:spPr bwMode="auto">
            <a:xfrm>
              <a:off x="2815953" y="3183557"/>
              <a:ext cx="1583531" cy="1620441"/>
            </a:xfrm>
            <a:custGeom>
              <a:avLst/>
              <a:gdLst>
                <a:gd name="T0" fmla="*/ 661 w 661"/>
                <a:gd name="T1" fmla="*/ 0 h 677"/>
                <a:gd name="T2" fmla="*/ 321 w 661"/>
                <a:gd name="T3" fmla="*/ 0 h 677"/>
                <a:gd name="T4" fmla="*/ 0 w 661"/>
                <a:gd name="T5" fmla="*/ 321 h 677"/>
                <a:gd name="T6" fmla="*/ 0 w 661"/>
                <a:gd name="T7" fmla="*/ 677 h 677"/>
                <a:gd name="T8" fmla="*/ 340 w 661"/>
                <a:gd name="T9" fmla="*/ 677 h 677"/>
                <a:gd name="T10" fmla="*/ 661 w 661"/>
                <a:gd name="T11" fmla="*/ 356 h 677"/>
                <a:gd name="T12" fmla="*/ 661 w 661"/>
                <a:gd name="T13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77">
                  <a:moveTo>
                    <a:pt x="661" y="0"/>
                  </a:moveTo>
                  <a:cubicBezTo>
                    <a:pt x="321" y="0"/>
                    <a:pt x="321" y="0"/>
                    <a:pt x="321" y="0"/>
                  </a:cubicBezTo>
                  <a:cubicBezTo>
                    <a:pt x="144" y="0"/>
                    <a:pt x="0" y="144"/>
                    <a:pt x="0" y="321"/>
                  </a:cubicBezTo>
                  <a:cubicBezTo>
                    <a:pt x="0" y="677"/>
                    <a:pt x="0" y="677"/>
                    <a:pt x="0" y="677"/>
                  </a:cubicBezTo>
                  <a:cubicBezTo>
                    <a:pt x="340" y="677"/>
                    <a:pt x="340" y="677"/>
                    <a:pt x="340" y="677"/>
                  </a:cubicBezTo>
                  <a:cubicBezTo>
                    <a:pt x="517" y="677"/>
                    <a:pt x="661" y="532"/>
                    <a:pt x="661" y="356"/>
                  </a:cubicBezTo>
                  <a:lnTo>
                    <a:pt x="6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4"/>
            <p:cNvSpPr/>
            <p:nvPr/>
          </p:nvSpPr>
          <p:spPr bwMode="auto">
            <a:xfrm>
              <a:off x="2929061" y="3295476"/>
              <a:ext cx="1357313" cy="1395413"/>
            </a:xfrm>
            <a:custGeom>
              <a:avLst/>
              <a:gdLst>
                <a:gd name="T0" fmla="*/ 567 w 567"/>
                <a:gd name="T1" fmla="*/ 0 h 583"/>
                <a:gd name="T2" fmla="*/ 274 w 567"/>
                <a:gd name="T3" fmla="*/ 0 h 583"/>
                <a:gd name="T4" fmla="*/ 0 w 567"/>
                <a:gd name="T5" fmla="*/ 274 h 583"/>
                <a:gd name="T6" fmla="*/ 0 w 567"/>
                <a:gd name="T7" fmla="*/ 583 h 583"/>
                <a:gd name="T8" fmla="*/ 293 w 567"/>
                <a:gd name="T9" fmla="*/ 583 h 583"/>
                <a:gd name="T10" fmla="*/ 567 w 567"/>
                <a:gd name="T11" fmla="*/ 309 h 583"/>
                <a:gd name="T12" fmla="*/ 567 w 567"/>
                <a:gd name="T13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7" h="583">
                  <a:moveTo>
                    <a:pt x="567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123" y="0"/>
                    <a:pt x="0" y="123"/>
                    <a:pt x="0" y="274"/>
                  </a:cubicBezTo>
                  <a:cubicBezTo>
                    <a:pt x="0" y="583"/>
                    <a:pt x="0" y="583"/>
                    <a:pt x="0" y="583"/>
                  </a:cubicBezTo>
                  <a:cubicBezTo>
                    <a:pt x="293" y="583"/>
                    <a:pt x="293" y="583"/>
                    <a:pt x="293" y="583"/>
                  </a:cubicBezTo>
                  <a:cubicBezTo>
                    <a:pt x="443" y="583"/>
                    <a:pt x="567" y="459"/>
                    <a:pt x="567" y="309"/>
                  </a:cubicBezTo>
                  <a:lnTo>
                    <a:pt x="56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9" name="Freeform 15"/>
          <p:cNvSpPr/>
          <p:nvPr/>
        </p:nvSpPr>
        <p:spPr bwMode="auto">
          <a:xfrm>
            <a:off x="4399485" y="1593376"/>
            <a:ext cx="153825" cy="2833068"/>
          </a:xfrm>
          <a:custGeom>
            <a:avLst/>
            <a:gdLst>
              <a:gd name="T0" fmla="*/ 34 w 68"/>
              <a:gd name="T1" fmla="*/ 0 h 1245"/>
              <a:gd name="T2" fmla="*/ 34 w 68"/>
              <a:gd name="T3" fmla="*/ 0 h 1245"/>
              <a:gd name="T4" fmla="*/ 68 w 68"/>
              <a:gd name="T5" fmla="*/ 34 h 1245"/>
              <a:gd name="T6" fmla="*/ 68 w 68"/>
              <a:gd name="T7" fmla="*/ 1211 h 1245"/>
              <a:gd name="T8" fmla="*/ 34 w 68"/>
              <a:gd name="T9" fmla="*/ 1245 h 1245"/>
              <a:gd name="T10" fmla="*/ 34 w 68"/>
              <a:gd name="T11" fmla="*/ 1245 h 1245"/>
              <a:gd name="T12" fmla="*/ 0 w 68"/>
              <a:gd name="T13" fmla="*/ 1211 h 1245"/>
              <a:gd name="T14" fmla="*/ 0 w 68"/>
              <a:gd name="T15" fmla="*/ 34 h 1245"/>
              <a:gd name="T16" fmla="*/ 34 w 68"/>
              <a:gd name="T17" fmla="*/ 0 h 1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8" h="1245">
                <a:moveTo>
                  <a:pt x="34" y="0"/>
                </a:moveTo>
                <a:cubicBezTo>
                  <a:pt x="34" y="0"/>
                  <a:pt x="34" y="0"/>
                  <a:pt x="34" y="0"/>
                </a:cubicBezTo>
                <a:cubicBezTo>
                  <a:pt x="53" y="0"/>
                  <a:pt x="68" y="16"/>
                  <a:pt x="68" y="34"/>
                </a:cubicBezTo>
                <a:cubicBezTo>
                  <a:pt x="68" y="1211"/>
                  <a:pt x="68" y="1211"/>
                  <a:pt x="68" y="1211"/>
                </a:cubicBezTo>
                <a:cubicBezTo>
                  <a:pt x="68" y="1229"/>
                  <a:pt x="53" y="1245"/>
                  <a:pt x="34" y="1245"/>
                </a:cubicBezTo>
                <a:cubicBezTo>
                  <a:pt x="34" y="1245"/>
                  <a:pt x="34" y="1245"/>
                  <a:pt x="34" y="1245"/>
                </a:cubicBezTo>
                <a:cubicBezTo>
                  <a:pt x="15" y="1245"/>
                  <a:pt x="0" y="1229"/>
                  <a:pt x="0" y="121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16"/>
                  <a:pt x="15" y="0"/>
                  <a:pt x="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grpSp>
        <p:nvGrpSpPr>
          <p:cNvPr id="9" name="组合 46"/>
          <p:cNvGrpSpPr/>
          <p:nvPr/>
        </p:nvGrpSpPr>
        <p:grpSpPr>
          <a:xfrm>
            <a:off x="2688744" y="1456421"/>
            <a:ext cx="1481225" cy="1155798"/>
            <a:chOff x="2688744" y="1426790"/>
            <a:chExt cx="1379200" cy="1216281"/>
          </a:xfrm>
        </p:grpSpPr>
        <p:sp>
          <p:nvSpPr>
            <p:cNvPr id="70" name="Freeform 16"/>
            <p:cNvSpPr>
              <a:spLocks noEditPoints="1"/>
            </p:cNvSpPr>
            <p:nvPr/>
          </p:nvSpPr>
          <p:spPr bwMode="auto">
            <a:xfrm>
              <a:off x="2688744" y="1426790"/>
              <a:ext cx="260372" cy="278608"/>
            </a:xfrm>
            <a:custGeom>
              <a:avLst/>
              <a:gdLst>
                <a:gd name="T0" fmla="*/ 35 w 128"/>
                <a:gd name="T1" fmla="*/ 115 h 137"/>
                <a:gd name="T2" fmla="*/ 28 w 128"/>
                <a:gd name="T3" fmla="*/ 128 h 137"/>
                <a:gd name="T4" fmla="*/ 14 w 128"/>
                <a:gd name="T5" fmla="*/ 137 h 137"/>
                <a:gd name="T6" fmla="*/ 5 w 128"/>
                <a:gd name="T7" fmla="*/ 135 h 137"/>
                <a:gd name="T8" fmla="*/ 0 w 128"/>
                <a:gd name="T9" fmla="*/ 122 h 137"/>
                <a:gd name="T10" fmla="*/ 1 w 128"/>
                <a:gd name="T11" fmla="*/ 116 h 137"/>
                <a:gd name="T12" fmla="*/ 50 w 128"/>
                <a:gd name="T13" fmla="*/ 8 h 137"/>
                <a:gd name="T14" fmla="*/ 56 w 128"/>
                <a:gd name="T15" fmla="*/ 2 h 137"/>
                <a:gd name="T16" fmla="*/ 64 w 128"/>
                <a:gd name="T17" fmla="*/ 0 h 137"/>
                <a:gd name="T18" fmla="*/ 73 w 128"/>
                <a:gd name="T19" fmla="*/ 2 h 137"/>
                <a:gd name="T20" fmla="*/ 79 w 128"/>
                <a:gd name="T21" fmla="*/ 8 h 137"/>
                <a:gd name="T22" fmla="*/ 127 w 128"/>
                <a:gd name="T23" fmla="*/ 116 h 137"/>
                <a:gd name="T24" fmla="*/ 128 w 128"/>
                <a:gd name="T25" fmla="*/ 122 h 137"/>
                <a:gd name="T26" fmla="*/ 122 w 128"/>
                <a:gd name="T27" fmla="*/ 135 h 137"/>
                <a:gd name="T28" fmla="*/ 113 w 128"/>
                <a:gd name="T29" fmla="*/ 137 h 137"/>
                <a:gd name="T30" fmla="*/ 100 w 128"/>
                <a:gd name="T31" fmla="*/ 128 h 137"/>
                <a:gd name="T32" fmla="*/ 93 w 128"/>
                <a:gd name="T33" fmla="*/ 115 h 137"/>
                <a:gd name="T34" fmla="*/ 35 w 128"/>
                <a:gd name="T35" fmla="*/ 115 h 137"/>
                <a:gd name="T36" fmla="*/ 81 w 128"/>
                <a:gd name="T37" fmla="*/ 89 h 137"/>
                <a:gd name="T38" fmla="*/ 64 w 128"/>
                <a:gd name="T39" fmla="*/ 49 h 137"/>
                <a:gd name="T40" fmla="*/ 46 w 128"/>
                <a:gd name="T41" fmla="*/ 89 h 137"/>
                <a:gd name="T42" fmla="*/ 81 w 128"/>
                <a:gd name="T43" fmla="*/ 8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8" h="137">
                  <a:moveTo>
                    <a:pt x="35" y="115"/>
                  </a:moveTo>
                  <a:cubicBezTo>
                    <a:pt x="28" y="128"/>
                    <a:pt x="28" y="128"/>
                    <a:pt x="28" y="128"/>
                  </a:cubicBezTo>
                  <a:cubicBezTo>
                    <a:pt x="25" y="134"/>
                    <a:pt x="21" y="137"/>
                    <a:pt x="14" y="137"/>
                  </a:cubicBezTo>
                  <a:cubicBezTo>
                    <a:pt x="12" y="137"/>
                    <a:pt x="9" y="136"/>
                    <a:pt x="5" y="135"/>
                  </a:cubicBezTo>
                  <a:cubicBezTo>
                    <a:pt x="1" y="133"/>
                    <a:pt x="0" y="129"/>
                    <a:pt x="0" y="122"/>
                  </a:cubicBezTo>
                  <a:cubicBezTo>
                    <a:pt x="0" y="120"/>
                    <a:pt x="0" y="118"/>
                    <a:pt x="1" y="116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1" y="5"/>
                    <a:pt x="53" y="3"/>
                    <a:pt x="56" y="2"/>
                  </a:cubicBezTo>
                  <a:cubicBezTo>
                    <a:pt x="59" y="1"/>
                    <a:pt x="61" y="0"/>
                    <a:pt x="64" y="0"/>
                  </a:cubicBezTo>
                  <a:cubicBezTo>
                    <a:pt x="67" y="0"/>
                    <a:pt x="70" y="1"/>
                    <a:pt x="73" y="2"/>
                  </a:cubicBezTo>
                  <a:cubicBezTo>
                    <a:pt x="76" y="3"/>
                    <a:pt x="78" y="5"/>
                    <a:pt x="79" y="8"/>
                  </a:cubicBezTo>
                  <a:cubicBezTo>
                    <a:pt x="127" y="116"/>
                    <a:pt x="127" y="116"/>
                    <a:pt x="127" y="116"/>
                  </a:cubicBezTo>
                  <a:cubicBezTo>
                    <a:pt x="128" y="118"/>
                    <a:pt x="128" y="120"/>
                    <a:pt x="128" y="122"/>
                  </a:cubicBezTo>
                  <a:cubicBezTo>
                    <a:pt x="128" y="128"/>
                    <a:pt x="126" y="133"/>
                    <a:pt x="122" y="135"/>
                  </a:cubicBezTo>
                  <a:cubicBezTo>
                    <a:pt x="118" y="136"/>
                    <a:pt x="115" y="137"/>
                    <a:pt x="113" y="137"/>
                  </a:cubicBezTo>
                  <a:cubicBezTo>
                    <a:pt x="107" y="137"/>
                    <a:pt x="103" y="134"/>
                    <a:pt x="100" y="128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35" y="115"/>
                    <a:pt x="35" y="115"/>
                    <a:pt x="35" y="115"/>
                  </a:cubicBezTo>
                  <a:close/>
                  <a:moveTo>
                    <a:pt x="81" y="89"/>
                  </a:moveTo>
                  <a:cubicBezTo>
                    <a:pt x="64" y="49"/>
                    <a:pt x="64" y="49"/>
                    <a:pt x="64" y="49"/>
                  </a:cubicBezTo>
                  <a:cubicBezTo>
                    <a:pt x="46" y="89"/>
                    <a:pt x="46" y="89"/>
                    <a:pt x="46" y="89"/>
                  </a:cubicBezTo>
                  <a:lnTo>
                    <a:pt x="81" y="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200" dirty="0">
                <a:solidFill>
                  <a:schemeClr val="accent1"/>
                </a:solidFill>
              </a:endParaRPr>
            </a:p>
          </p:txBody>
        </p:sp>
        <p:sp>
          <p:nvSpPr>
            <p:cNvPr id="85" name="文本框 52"/>
            <p:cNvSpPr txBox="1"/>
            <p:nvPr/>
          </p:nvSpPr>
          <p:spPr>
            <a:xfrm>
              <a:off x="2817422" y="1903673"/>
              <a:ext cx="1250522" cy="7393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这里输入您的文这里输入您的文字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47"/>
          <p:cNvGrpSpPr/>
          <p:nvPr/>
        </p:nvGrpSpPr>
        <p:grpSpPr>
          <a:xfrm>
            <a:off x="4752020" y="1456420"/>
            <a:ext cx="1487941" cy="1156303"/>
            <a:chOff x="4884347" y="1426258"/>
            <a:chExt cx="1385452" cy="1216813"/>
          </a:xfrm>
        </p:grpSpPr>
        <p:sp>
          <p:nvSpPr>
            <p:cNvPr id="71" name="Freeform 17"/>
            <p:cNvSpPr>
              <a:spLocks noEditPoints="1"/>
            </p:cNvSpPr>
            <p:nvPr/>
          </p:nvSpPr>
          <p:spPr bwMode="auto">
            <a:xfrm>
              <a:off x="6064135" y="1426258"/>
              <a:ext cx="205664" cy="272528"/>
            </a:xfrm>
            <a:custGeom>
              <a:avLst/>
              <a:gdLst>
                <a:gd name="T0" fmla="*/ 101 w 101"/>
                <a:gd name="T1" fmla="*/ 99 h 134"/>
                <a:gd name="T2" fmla="*/ 87 w 101"/>
                <a:gd name="T3" fmla="*/ 125 h 134"/>
                <a:gd name="T4" fmla="*/ 57 w 101"/>
                <a:gd name="T5" fmla="*/ 134 h 134"/>
                <a:gd name="T6" fmla="*/ 15 w 101"/>
                <a:gd name="T7" fmla="*/ 134 h 134"/>
                <a:gd name="T8" fmla="*/ 4 w 101"/>
                <a:gd name="T9" fmla="*/ 130 h 134"/>
                <a:gd name="T10" fmla="*/ 0 w 101"/>
                <a:gd name="T11" fmla="*/ 120 h 134"/>
                <a:gd name="T12" fmla="*/ 0 w 101"/>
                <a:gd name="T13" fmla="*/ 15 h 134"/>
                <a:gd name="T14" fmla="*/ 4 w 101"/>
                <a:gd name="T15" fmla="*/ 4 h 134"/>
                <a:gd name="T16" fmla="*/ 15 w 101"/>
                <a:gd name="T17" fmla="*/ 0 h 134"/>
                <a:gd name="T18" fmla="*/ 49 w 101"/>
                <a:gd name="T19" fmla="*/ 0 h 134"/>
                <a:gd name="T20" fmla="*/ 75 w 101"/>
                <a:gd name="T21" fmla="*/ 4 h 134"/>
                <a:gd name="T22" fmla="*/ 90 w 101"/>
                <a:gd name="T23" fmla="*/ 18 h 134"/>
                <a:gd name="T24" fmla="*/ 95 w 101"/>
                <a:gd name="T25" fmla="*/ 38 h 134"/>
                <a:gd name="T26" fmla="*/ 92 w 101"/>
                <a:gd name="T27" fmla="*/ 53 h 134"/>
                <a:gd name="T28" fmla="*/ 88 w 101"/>
                <a:gd name="T29" fmla="*/ 59 h 134"/>
                <a:gd name="T30" fmla="*/ 84 w 101"/>
                <a:gd name="T31" fmla="*/ 64 h 134"/>
                <a:gd name="T32" fmla="*/ 97 w 101"/>
                <a:gd name="T33" fmla="*/ 76 h 134"/>
                <a:gd name="T34" fmla="*/ 101 w 101"/>
                <a:gd name="T35" fmla="*/ 94 h 134"/>
                <a:gd name="T36" fmla="*/ 101 w 101"/>
                <a:gd name="T37" fmla="*/ 97 h 134"/>
                <a:gd name="T38" fmla="*/ 101 w 101"/>
                <a:gd name="T39" fmla="*/ 99 h 134"/>
                <a:gd name="T40" fmla="*/ 71 w 101"/>
                <a:gd name="T41" fmla="*/ 93 h 134"/>
                <a:gd name="T42" fmla="*/ 66 w 101"/>
                <a:gd name="T43" fmla="*/ 82 h 134"/>
                <a:gd name="T44" fmla="*/ 56 w 101"/>
                <a:gd name="T45" fmla="*/ 78 h 134"/>
                <a:gd name="T46" fmla="*/ 30 w 101"/>
                <a:gd name="T47" fmla="*/ 78 h 134"/>
                <a:gd name="T48" fmla="*/ 30 w 101"/>
                <a:gd name="T49" fmla="*/ 108 h 134"/>
                <a:gd name="T50" fmla="*/ 57 w 101"/>
                <a:gd name="T51" fmla="*/ 108 h 134"/>
                <a:gd name="T52" fmla="*/ 67 w 101"/>
                <a:gd name="T53" fmla="*/ 103 h 134"/>
                <a:gd name="T54" fmla="*/ 71 w 101"/>
                <a:gd name="T55" fmla="*/ 93 h 134"/>
                <a:gd name="T56" fmla="*/ 30 w 101"/>
                <a:gd name="T57" fmla="*/ 28 h 134"/>
                <a:gd name="T58" fmla="*/ 30 w 101"/>
                <a:gd name="T59" fmla="*/ 54 h 134"/>
                <a:gd name="T60" fmla="*/ 54 w 101"/>
                <a:gd name="T61" fmla="*/ 54 h 134"/>
                <a:gd name="T62" fmla="*/ 63 w 101"/>
                <a:gd name="T63" fmla="*/ 50 h 134"/>
                <a:gd name="T64" fmla="*/ 67 w 101"/>
                <a:gd name="T65" fmla="*/ 41 h 134"/>
                <a:gd name="T66" fmla="*/ 63 w 101"/>
                <a:gd name="T67" fmla="*/ 32 h 134"/>
                <a:gd name="T68" fmla="*/ 54 w 101"/>
                <a:gd name="T69" fmla="*/ 28 h 134"/>
                <a:gd name="T70" fmla="*/ 30 w 101"/>
                <a:gd name="T71" fmla="*/ 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1" h="134">
                  <a:moveTo>
                    <a:pt x="101" y="99"/>
                  </a:moveTo>
                  <a:cubicBezTo>
                    <a:pt x="100" y="110"/>
                    <a:pt x="95" y="118"/>
                    <a:pt x="87" y="125"/>
                  </a:cubicBezTo>
                  <a:cubicBezTo>
                    <a:pt x="78" y="131"/>
                    <a:pt x="68" y="134"/>
                    <a:pt x="57" y="134"/>
                  </a:cubicBezTo>
                  <a:cubicBezTo>
                    <a:pt x="15" y="134"/>
                    <a:pt x="15" y="134"/>
                    <a:pt x="15" y="134"/>
                  </a:cubicBezTo>
                  <a:cubicBezTo>
                    <a:pt x="11" y="134"/>
                    <a:pt x="7" y="133"/>
                    <a:pt x="4" y="130"/>
                  </a:cubicBezTo>
                  <a:cubicBezTo>
                    <a:pt x="1" y="127"/>
                    <a:pt x="0" y="124"/>
                    <a:pt x="0" y="1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1"/>
                    <a:pt x="1" y="7"/>
                    <a:pt x="4" y="4"/>
                  </a:cubicBezTo>
                  <a:cubicBezTo>
                    <a:pt x="7" y="1"/>
                    <a:pt x="10" y="0"/>
                    <a:pt x="15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0" y="0"/>
                    <a:pt x="69" y="1"/>
                    <a:pt x="75" y="4"/>
                  </a:cubicBezTo>
                  <a:cubicBezTo>
                    <a:pt x="81" y="7"/>
                    <a:pt x="86" y="11"/>
                    <a:pt x="90" y="18"/>
                  </a:cubicBezTo>
                  <a:cubicBezTo>
                    <a:pt x="93" y="24"/>
                    <a:pt x="95" y="31"/>
                    <a:pt x="95" y="38"/>
                  </a:cubicBezTo>
                  <a:cubicBezTo>
                    <a:pt x="95" y="44"/>
                    <a:pt x="94" y="49"/>
                    <a:pt x="92" y="53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90" y="67"/>
                    <a:pt x="94" y="71"/>
                    <a:pt x="97" y="76"/>
                  </a:cubicBezTo>
                  <a:cubicBezTo>
                    <a:pt x="100" y="81"/>
                    <a:pt x="101" y="87"/>
                    <a:pt x="101" y="94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9"/>
                    <a:pt x="101" y="99"/>
                    <a:pt x="101" y="99"/>
                  </a:cubicBezTo>
                  <a:close/>
                  <a:moveTo>
                    <a:pt x="71" y="93"/>
                  </a:moveTo>
                  <a:cubicBezTo>
                    <a:pt x="71" y="89"/>
                    <a:pt x="69" y="85"/>
                    <a:pt x="66" y="82"/>
                  </a:cubicBezTo>
                  <a:cubicBezTo>
                    <a:pt x="64" y="80"/>
                    <a:pt x="60" y="78"/>
                    <a:pt x="56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0" y="108"/>
                    <a:pt x="30" y="108"/>
                    <a:pt x="30" y="108"/>
                  </a:cubicBezTo>
                  <a:cubicBezTo>
                    <a:pt x="57" y="108"/>
                    <a:pt x="57" y="108"/>
                    <a:pt x="57" y="108"/>
                  </a:cubicBezTo>
                  <a:cubicBezTo>
                    <a:pt x="60" y="108"/>
                    <a:pt x="64" y="106"/>
                    <a:pt x="67" y="103"/>
                  </a:cubicBezTo>
                  <a:cubicBezTo>
                    <a:pt x="70" y="101"/>
                    <a:pt x="71" y="97"/>
                    <a:pt x="71" y="93"/>
                  </a:cubicBezTo>
                  <a:close/>
                  <a:moveTo>
                    <a:pt x="30" y="28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54" y="54"/>
                    <a:pt x="54" y="54"/>
                    <a:pt x="54" y="54"/>
                  </a:cubicBezTo>
                  <a:cubicBezTo>
                    <a:pt x="57" y="54"/>
                    <a:pt x="60" y="53"/>
                    <a:pt x="63" y="50"/>
                  </a:cubicBezTo>
                  <a:cubicBezTo>
                    <a:pt x="66" y="48"/>
                    <a:pt x="67" y="45"/>
                    <a:pt x="67" y="41"/>
                  </a:cubicBezTo>
                  <a:cubicBezTo>
                    <a:pt x="67" y="38"/>
                    <a:pt x="66" y="34"/>
                    <a:pt x="63" y="32"/>
                  </a:cubicBezTo>
                  <a:cubicBezTo>
                    <a:pt x="61" y="29"/>
                    <a:pt x="58" y="28"/>
                    <a:pt x="54" y="28"/>
                  </a:cubicBezTo>
                  <a:lnTo>
                    <a:pt x="30" y="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0" name="文本框 52"/>
            <p:cNvSpPr txBox="1"/>
            <p:nvPr/>
          </p:nvSpPr>
          <p:spPr>
            <a:xfrm>
              <a:off x="4884347" y="1903673"/>
              <a:ext cx="1250522" cy="7393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这里输入您的文这里输入您的文字</a:t>
              </a:r>
              <a:endPara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96"/>
          <p:cNvGrpSpPr/>
          <p:nvPr/>
        </p:nvGrpSpPr>
        <p:grpSpPr>
          <a:xfrm>
            <a:off x="3010413" y="3465068"/>
            <a:ext cx="1244055" cy="1114450"/>
            <a:chOff x="3010411" y="3446723"/>
            <a:chExt cx="986980" cy="1172770"/>
          </a:xfrm>
        </p:grpSpPr>
        <p:sp>
          <p:nvSpPr>
            <p:cNvPr id="72" name="Freeform 18"/>
            <p:cNvSpPr/>
            <p:nvPr/>
          </p:nvSpPr>
          <p:spPr bwMode="auto">
            <a:xfrm>
              <a:off x="3010411" y="4375331"/>
              <a:ext cx="221874" cy="244162"/>
            </a:xfrm>
            <a:custGeom>
              <a:avLst/>
              <a:gdLst>
                <a:gd name="T0" fmla="*/ 61 w 109"/>
                <a:gd name="T1" fmla="*/ 120 h 120"/>
                <a:gd name="T2" fmla="*/ 18 w 109"/>
                <a:gd name="T3" fmla="*/ 102 h 120"/>
                <a:gd name="T4" fmla="*/ 0 w 109"/>
                <a:gd name="T5" fmla="*/ 60 h 120"/>
                <a:gd name="T6" fmla="*/ 18 w 109"/>
                <a:gd name="T7" fmla="*/ 18 h 120"/>
                <a:gd name="T8" fmla="*/ 61 w 109"/>
                <a:gd name="T9" fmla="*/ 0 h 120"/>
                <a:gd name="T10" fmla="*/ 85 w 109"/>
                <a:gd name="T11" fmla="*/ 5 h 120"/>
                <a:gd name="T12" fmla="*/ 101 w 109"/>
                <a:gd name="T13" fmla="*/ 16 h 120"/>
                <a:gd name="T14" fmla="*/ 107 w 109"/>
                <a:gd name="T15" fmla="*/ 24 h 120"/>
                <a:gd name="T16" fmla="*/ 109 w 109"/>
                <a:gd name="T17" fmla="*/ 29 h 120"/>
                <a:gd name="T18" fmla="*/ 105 w 109"/>
                <a:gd name="T19" fmla="*/ 37 h 120"/>
                <a:gd name="T20" fmla="*/ 100 w 109"/>
                <a:gd name="T21" fmla="*/ 41 h 120"/>
                <a:gd name="T22" fmla="*/ 98 w 109"/>
                <a:gd name="T23" fmla="*/ 41 h 120"/>
                <a:gd name="T24" fmla="*/ 96 w 109"/>
                <a:gd name="T25" fmla="*/ 42 h 120"/>
                <a:gd name="T26" fmla="*/ 86 w 109"/>
                <a:gd name="T27" fmla="*/ 37 h 120"/>
                <a:gd name="T28" fmla="*/ 75 w 109"/>
                <a:gd name="T29" fmla="*/ 29 h 120"/>
                <a:gd name="T30" fmla="*/ 61 w 109"/>
                <a:gd name="T31" fmla="*/ 26 h 120"/>
                <a:gd name="T32" fmla="*/ 36 w 109"/>
                <a:gd name="T33" fmla="*/ 36 h 120"/>
                <a:gd name="T34" fmla="*/ 26 w 109"/>
                <a:gd name="T35" fmla="*/ 60 h 120"/>
                <a:gd name="T36" fmla="*/ 36 w 109"/>
                <a:gd name="T37" fmla="*/ 84 h 120"/>
                <a:gd name="T38" fmla="*/ 61 w 109"/>
                <a:gd name="T39" fmla="*/ 95 h 120"/>
                <a:gd name="T40" fmla="*/ 75 w 109"/>
                <a:gd name="T41" fmla="*/ 91 h 120"/>
                <a:gd name="T42" fmla="*/ 86 w 109"/>
                <a:gd name="T43" fmla="*/ 83 h 120"/>
                <a:gd name="T44" fmla="*/ 96 w 109"/>
                <a:gd name="T45" fmla="*/ 79 h 120"/>
                <a:gd name="T46" fmla="*/ 104 w 109"/>
                <a:gd name="T47" fmla="*/ 81 h 120"/>
                <a:gd name="T48" fmla="*/ 108 w 109"/>
                <a:gd name="T49" fmla="*/ 86 h 120"/>
                <a:gd name="T50" fmla="*/ 109 w 109"/>
                <a:gd name="T51" fmla="*/ 91 h 120"/>
                <a:gd name="T52" fmla="*/ 103 w 109"/>
                <a:gd name="T53" fmla="*/ 103 h 120"/>
                <a:gd name="T54" fmla="*/ 85 w 109"/>
                <a:gd name="T55" fmla="*/ 115 h 120"/>
                <a:gd name="T56" fmla="*/ 61 w 109"/>
                <a:gd name="T57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9" h="120">
                  <a:moveTo>
                    <a:pt x="61" y="120"/>
                  </a:moveTo>
                  <a:cubicBezTo>
                    <a:pt x="44" y="120"/>
                    <a:pt x="30" y="114"/>
                    <a:pt x="18" y="102"/>
                  </a:cubicBezTo>
                  <a:cubicBezTo>
                    <a:pt x="6" y="90"/>
                    <a:pt x="0" y="76"/>
                    <a:pt x="0" y="60"/>
                  </a:cubicBezTo>
                  <a:cubicBezTo>
                    <a:pt x="0" y="43"/>
                    <a:pt x="6" y="29"/>
                    <a:pt x="18" y="18"/>
                  </a:cubicBezTo>
                  <a:cubicBezTo>
                    <a:pt x="30" y="6"/>
                    <a:pt x="44" y="0"/>
                    <a:pt x="61" y="0"/>
                  </a:cubicBezTo>
                  <a:cubicBezTo>
                    <a:pt x="69" y="0"/>
                    <a:pt x="77" y="2"/>
                    <a:pt x="85" y="5"/>
                  </a:cubicBezTo>
                  <a:cubicBezTo>
                    <a:pt x="92" y="9"/>
                    <a:pt x="98" y="12"/>
                    <a:pt x="101" y="16"/>
                  </a:cubicBezTo>
                  <a:cubicBezTo>
                    <a:pt x="105" y="19"/>
                    <a:pt x="107" y="22"/>
                    <a:pt x="107" y="24"/>
                  </a:cubicBezTo>
                  <a:cubicBezTo>
                    <a:pt x="108" y="25"/>
                    <a:pt x="109" y="27"/>
                    <a:pt x="109" y="29"/>
                  </a:cubicBezTo>
                  <a:cubicBezTo>
                    <a:pt x="109" y="33"/>
                    <a:pt x="107" y="35"/>
                    <a:pt x="105" y="37"/>
                  </a:cubicBezTo>
                  <a:cubicBezTo>
                    <a:pt x="103" y="39"/>
                    <a:pt x="102" y="40"/>
                    <a:pt x="100" y="41"/>
                  </a:cubicBezTo>
                  <a:cubicBezTo>
                    <a:pt x="99" y="41"/>
                    <a:pt x="99" y="41"/>
                    <a:pt x="98" y="41"/>
                  </a:cubicBezTo>
                  <a:cubicBezTo>
                    <a:pt x="97" y="41"/>
                    <a:pt x="96" y="41"/>
                    <a:pt x="96" y="42"/>
                  </a:cubicBezTo>
                  <a:cubicBezTo>
                    <a:pt x="92" y="42"/>
                    <a:pt x="88" y="40"/>
                    <a:pt x="86" y="37"/>
                  </a:cubicBezTo>
                  <a:cubicBezTo>
                    <a:pt x="83" y="34"/>
                    <a:pt x="79" y="31"/>
                    <a:pt x="75" y="29"/>
                  </a:cubicBezTo>
                  <a:cubicBezTo>
                    <a:pt x="70" y="27"/>
                    <a:pt x="65" y="26"/>
                    <a:pt x="61" y="26"/>
                  </a:cubicBezTo>
                  <a:cubicBezTo>
                    <a:pt x="51" y="26"/>
                    <a:pt x="43" y="29"/>
                    <a:pt x="36" y="36"/>
                  </a:cubicBezTo>
                  <a:cubicBezTo>
                    <a:pt x="30" y="43"/>
                    <a:pt x="26" y="51"/>
                    <a:pt x="26" y="60"/>
                  </a:cubicBezTo>
                  <a:cubicBezTo>
                    <a:pt x="26" y="69"/>
                    <a:pt x="29" y="77"/>
                    <a:pt x="36" y="84"/>
                  </a:cubicBezTo>
                  <a:cubicBezTo>
                    <a:pt x="43" y="91"/>
                    <a:pt x="51" y="95"/>
                    <a:pt x="61" y="95"/>
                  </a:cubicBezTo>
                  <a:cubicBezTo>
                    <a:pt x="66" y="95"/>
                    <a:pt x="71" y="93"/>
                    <a:pt x="75" y="91"/>
                  </a:cubicBezTo>
                  <a:cubicBezTo>
                    <a:pt x="79" y="89"/>
                    <a:pt x="83" y="87"/>
                    <a:pt x="86" y="83"/>
                  </a:cubicBezTo>
                  <a:cubicBezTo>
                    <a:pt x="89" y="80"/>
                    <a:pt x="92" y="79"/>
                    <a:pt x="96" y="79"/>
                  </a:cubicBezTo>
                  <a:cubicBezTo>
                    <a:pt x="100" y="79"/>
                    <a:pt x="102" y="79"/>
                    <a:pt x="104" y="81"/>
                  </a:cubicBezTo>
                  <a:cubicBezTo>
                    <a:pt x="106" y="83"/>
                    <a:pt x="107" y="84"/>
                    <a:pt x="108" y="86"/>
                  </a:cubicBezTo>
                  <a:cubicBezTo>
                    <a:pt x="108" y="88"/>
                    <a:pt x="109" y="89"/>
                    <a:pt x="109" y="91"/>
                  </a:cubicBezTo>
                  <a:cubicBezTo>
                    <a:pt x="109" y="95"/>
                    <a:pt x="107" y="99"/>
                    <a:pt x="103" y="103"/>
                  </a:cubicBezTo>
                  <a:cubicBezTo>
                    <a:pt x="99" y="107"/>
                    <a:pt x="93" y="111"/>
                    <a:pt x="85" y="115"/>
                  </a:cubicBezTo>
                  <a:cubicBezTo>
                    <a:pt x="77" y="118"/>
                    <a:pt x="69" y="120"/>
                    <a:pt x="61" y="1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3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文本框 52"/>
            <p:cNvSpPr txBox="1"/>
            <p:nvPr/>
          </p:nvSpPr>
          <p:spPr>
            <a:xfrm>
              <a:off x="3055233" y="3446723"/>
              <a:ext cx="942158" cy="7393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这里输入您的文这里输入您的文字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97"/>
          <p:cNvGrpSpPr/>
          <p:nvPr/>
        </p:nvGrpSpPr>
        <p:grpSpPr>
          <a:xfrm>
            <a:off x="4680015" y="3494257"/>
            <a:ext cx="1231308" cy="1073963"/>
            <a:chOff x="4691365" y="3446723"/>
            <a:chExt cx="976866" cy="1130164"/>
          </a:xfrm>
        </p:grpSpPr>
        <p:sp>
          <p:nvSpPr>
            <p:cNvPr id="73" name="Freeform 19"/>
            <p:cNvSpPr>
              <a:spLocks noEditPoints="1"/>
            </p:cNvSpPr>
            <p:nvPr/>
          </p:nvSpPr>
          <p:spPr bwMode="auto">
            <a:xfrm>
              <a:off x="5451147" y="4338806"/>
              <a:ext cx="213768" cy="238081"/>
            </a:xfrm>
            <a:custGeom>
              <a:avLst/>
              <a:gdLst>
                <a:gd name="T0" fmla="*/ 13 w 105"/>
                <a:gd name="T1" fmla="*/ 117 h 117"/>
                <a:gd name="T2" fmla="*/ 4 w 105"/>
                <a:gd name="T3" fmla="*/ 114 h 117"/>
                <a:gd name="T4" fmla="*/ 0 w 105"/>
                <a:gd name="T5" fmla="*/ 104 h 117"/>
                <a:gd name="T6" fmla="*/ 0 w 105"/>
                <a:gd name="T7" fmla="*/ 13 h 117"/>
                <a:gd name="T8" fmla="*/ 4 w 105"/>
                <a:gd name="T9" fmla="*/ 3 h 117"/>
                <a:gd name="T10" fmla="*/ 13 w 105"/>
                <a:gd name="T11" fmla="*/ 0 h 117"/>
                <a:gd name="T12" fmla="*/ 43 w 105"/>
                <a:gd name="T13" fmla="*/ 0 h 117"/>
                <a:gd name="T14" fmla="*/ 87 w 105"/>
                <a:gd name="T15" fmla="*/ 16 h 117"/>
                <a:gd name="T16" fmla="*/ 105 w 105"/>
                <a:gd name="T17" fmla="*/ 57 h 117"/>
                <a:gd name="T18" fmla="*/ 89 w 105"/>
                <a:gd name="T19" fmla="*/ 100 h 117"/>
                <a:gd name="T20" fmla="*/ 47 w 105"/>
                <a:gd name="T21" fmla="*/ 117 h 117"/>
                <a:gd name="T22" fmla="*/ 13 w 105"/>
                <a:gd name="T23" fmla="*/ 117 h 117"/>
                <a:gd name="T24" fmla="*/ 43 w 105"/>
                <a:gd name="T25" fmla="*/ 93 h 117"/>
                <a:gd name="T26" fmla="*/ 68 w 105"/>
                <a:gd name="T27" fmla="*/ 83 h 117"/>
                <a:gd name="T28" fmla="*/ 78 w 105"/>
                <a:gd name="T29" fmla="*/ 59 h 117"/>
                <a:gd name="T30" fmla="*/ 67 w 105"/>
                <a:gd name="T31" fmla="*/ 34 h 117"/>
                <a:gd name="T32" fmla="*/ 42 w 105"/>
                <a:gd name="T33" fmla="*/ 24 h 117"/>
                <a:gd name="T34" fmla="*/ 26 w 105"/>
                <a:gd name="T35" fmla="*/ 24 h 117"/>
                <a:gd name="T36" fmla="*/ 26 w 105"/>
                <a:gd name="T37" fmla="*/ 93 h 117"/>
                <a:gd name="T38" fmla="*/ 43 w 105"/>
                <a:gd name="T39" fmla="*/ 9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17">
                  <a:moveTo>
                    <a:pt x="13" y="117"/>
                  </a:moveTo>
                  <a:cubicBezTo>
                    <a:pt x="10" y="117"/>
                    <a:pt x="7" y="116"/>
                    <a:pt x="4" y="114"/>
                  </a:cubicBezTo>
                  <a:cubicBezTo>
                    <a:pt x="2" y="111"/>
                    <a:pt x="0" y="108"/>
                    <a:pt x="0" y="10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9"/>
                    <a:pt x="1" y="6"/>
                    <a:pt x="4" y="3"/>
                  </a:cubicBezTo>
                  <a:cubicBezTo>
                    <a:pt x="6" y="1"/>
                    <a:pt x="10" y="0"/>
                    <a:pt x="1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61" y="0"/>
                    <a:pt x="75" y="5"/>
                    <a:pt x="87" y="16"/>
                  </a:cubicBezTo>
                  <a:cubicBezTo>
                    <a:pt x="99" y="27"/>
                    <a:pt x="105" y="40"/>
                    <a:pt x="105" y="57"/>
                  </a:cubicBezTo>
                  <a:cubicBezTo>
                    <a:pt x="105" y="74"/>
                    <a:pt x="99" y="88"/>
                    <a:pt x="89" y="100"/>
                  </a:cubicBezTo>
                  <a:cubicBezTo>
                    <a:pt x="78" y="111"/>
                    <a:pt x="64" y="117"/>
                    <a:pt x="47" y="117"/>
                  </a:cubicBezTo>
                  <a:cubicBezTo>
                    <a:pt x="13" y="117"/>
                    <a:pt x="13" y="117"/>
                    <a:pt x="13" y="117"/>
                  </a:cubicBezTo>
                  <a:close/>
                  <a:moveTo>
                    <a:pt x="43" y="93"/>
                  </a:moveTo>
                  <a:cubicBezTo>
                    <a:pt x="53" y="93"/>
                    <a:pt x="61" y="90"/>
                    <a:pt x="68" y="83"/>
                  </a:cubicBezTo>
                  <a:cubicBezTo>
                    <a:pt x="75" y="77"/>
                    <a:pt x="78" y="69"/>
                    <a:pt x="78" y="59"/>
                  </a:cubicBezTo>
                  <a:cubicBezTo>
                    <a:pt x="78" y="49"/>
                    <a:pt x="74" y="41"/>
                    <a:pt x="67" y="34"/>
                  </a:cubicBezTo>
                  <a:cubicBezTo>
                    <a:pt x="60" y="28"/>
                    <a:pt x="52" y="24"/>
                    <a:pt x="42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93"/>
                    <a:pt x="26" y="93"/>
                    <a:pt x="26" y="93"/>
                  </a:cubicBezTo>
                  <a:lnTo>
                    <a:pt x="43" y="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9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2" name="文本框 52"/>
            <p:cNvSpPr txBox="1"/>
            <p:nvPr/>
          </p:nvSpPr>
          <p:spPr>
            <a:xfrm>
              <a:off x="4691365" y="3446723"/>
              <a:ext cx="976866" cy="73939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algn="just">
                <a:lnSpc>
                  <a:spcPct val="121000"/>
                </a:lnSpc>
                <a:spcAft>
                  <a:spcPts val="600"/>
                </a:spcAft>
              </a:pP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这里输入您的文这里输入您的文字</a:t>
              </a:r>
              <a:endPara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3" name="KSO_Shape"/>
          <p:cNvSpPr/>
          <p:nvPr/>
        </p:nvSpPr>
        <p:spPr bwMode="auto">
          <a:xfrm>
            <a:off x="1475656" y="1401060"/>
            <a:ext cx="601718" cy="428352"/>
          </a:xfrm>
          <a:custGeom>
            <a:avLst/>
            <a:gdLst>
              <a:gd name="T0" fmla="*/ 1091648 w 2509838"/>
              <a:gd name="T1" fmla="*/ 1608111 h 1787526"/>
              <a:gd name="T2" fmla="*/ 1364673 w 2509838"/>
              <a:gd name="T3" fmla="*/ 1644625 h 1787526"/>
              <a:gd name="T4" fmla="*/ 1419551 w 2509838"/>
              <a:gd name="T5" fmla="*/ 1603152 h 1787526"/>
              <a:gd name="T6" fmla="*/ 2438407 w 2509838"/>
              <a:gd name="T7" fmla="*/ 1567539 h 1787526"/>
              <a:gd name="T8" fmla="*/ 2487842 w 2509838"/>
              <a:gd name="T9" fmla="*/ 1592108 h 1787526"/>
              <a:gd name="T10" fmla="*/ 2509611 w 2509838"/>
              <a:gd name="T11" fmla="*/ 1640568 h 1787526"/>
              <a:gd name="T12" fmla="*/ 2495552 w 2509838"/>
              <a:gd name="T13" fmla="*/ 1753040 h 1787526"/>
              <a:gd name="T14" fmla="*/ 2450426 w 2509838"/>
              <a:gd name="T15" fmla="*/ 1783920 h 1787526"/>
              <a:gd name="T16" fmla="*/ 55558 w 2509838"/>
              <a:gd name="T17" fmla="*/ 1782793 h 1787526"/>
              <a:gd name="T18" fmla="*/ 12472 w 2509838"/>
              <a:gd name="T19" fmla="*/ 1750110 h 1787526"/>
              <a:gd name="T20" fmla="*/ 680 w 2509838"/>
              <a:gd name="T21" fmla="*/ 1636736 h 1787526"/>
              <a:gd name="T22" fmla="*/ 24717 w 2509838"/>
              <a:gd name="T23" fmla="*/ 1589628 h 1787526"/>
              <a:gd name="T24" fmla="*/ 75740 w 2509838"/>
              <a:gd name="T25" fmla="*/ 1567089 h 1787526"/>
              <a:gd name="T26" fmla="*/ 933501 w 2509838"/>
              <a:gd name="T27" fmla="*/ 749091 h 1787526"/>
              <a:gd name="T28" fmla="*/ 932155 w 2509838"/>
              <a:gd name="T29" fmla="*/ 1160902 h 1787526"/>
              <a:gd name="T30" fmla="*/ 829865 w 2509838"/>
              <a:gd name="T31" fmla="*/ 1167944 h 1787526"/>
              <a:gd name="T32" fmla="*/ 814387 w 2509838"/>
              <a:gd name="T33" fmla="*/ 760448 h 1787526"/>
              <a:gd name="T34" fmla="*/ 837043 w 2509838"/>
              <a:gd name="T35" fmla="*/ 738188 h 1787526"/>
              <a:gd name="T36" fmla="*/ 1416304 w 2509838"/>
              <a:gd name="T37" fmla="*/ 686474 h 1787526"/>
              <a:gd name="T38" fmla="*/ 1412034 w 2509838"/>
              <a:gd name="T39" fmla="*/ 1161601 h 1787526"/>
              <a:gd name="T40" fmla="*/ 1308659 w 2509838"/>
              <a:gd name="T41" fmla="*/ 1166588 h 1787526"/>
              <a:gd name="T42" fmla="*/ 1296074 w 2509838"/>
              <a:gd name="T43" fmla="*/ 694181 h 1787526"/>
              <a:gd name="T44" fmla="*/ 988416 w 2509838"/>
              <a:gd name="T45" fmla="*/ 671513 h 1787526"/>
              <a:gd name="T46" fmla="*/ 1088565 w 2509838"/>
              <a:gd name="T47" fmla="*/ 688968 h 1787526"/>
              <a:gd name="T48" fmla="*/ 1081281 w 2509838"/>
              <a:gd name="T49" fmla="*/ 1163414 h 1787526"/>
              <a:gd name="T50" fmla="*/ 976581 w 2509838"/>
              <a:gd name="T51" fmla="*/ 1165228 h 1787526"/>
              <a:gd name="T52" fmla="*/ 966338 w 2509838"/>
              <a:gd name="T53" fmla="*/ 691461 h 1787526"/>
              <a:gd name="T54" fmla="*/ 1546133 w 2509838"/>
              <a:gd name="T55" fmla="*/ 590550 h 1787526"/>
              <a:gd name="T56" fmla="*/ 1571170 w 2509838"/>
              <a:gd name="T57" fmla="*/ 617105 h 1787526"/>
              <a:gd name="T58" fmla="*/ 1558196 w 2509838"/>
              <a:gd name="T59" fmla="*/ 1165903 h 1787526"/>
              <a:gd name="T60" fmla="*/ 1453496 w 2509838"/>
              <a:gd name="T61" fmla="*/ 1160229 h 1787526"/>
              <a:gd name="T62" fmla="*/ 1449399 w 2509838"/>
              <a:gd name="T63" fmla="*/ 608026 h 1787526"/>
              <a:gd name="T64" fmla="*/ 1229322 w 2509838"/>
              <a:gd name="T65" fmla="*/ 590777 h 1787526"/>
              <a:gd name="T66" fmla="*/ 1252538 w 2509838"/>
              <a:gd name="T67" fmla="*/ 620282 h 1787526"/>
              <a:gd name="T68" fmla="*/ 1236833 w 2509838"/>
              <a:gd name="T69" fmla="*/ 1167492 h 1787526"/>
              <a:gd name="T70" fmla="*/ 1132815 w 2509838"/>
              <a:gd name="T71" fmla="*/ 1157959 h 1787526"/>
              <a:gd name="T72" fmla="*/ 1131450 w 2509838"/>
              <a:gd name="T73" fmla="*/ 605303 h 1787526"/>
              <a:gd name="T74" fmla="*/ 1713065 w 2509838"/>
              <a:gd name="T75" fmla="*/ 508680 h 1787526"/>
              <a:gd name="T76" fmla="*/ 1733550 w 2509838"/>
              <a:gd name="T77" fmla="*/ 545860 h 1787526"/>
              <a:gd name="T78" fmla="*/ 1715797 w 2509838"/>
              <a:gd name="T79" fmla="*/ 1168174 h 1787526"/>
              <a:gd name="T80" fmla="*/ 1612689 w 2509838"/>
              <a:gd name="T81" fmla="*/ 1153438 h 1787526"/>
              <a:gd name="T82" fmla="*/ 1614055 w 2509838"/>
              <a:gd name="T83" fmla="*/ 521829 h 1787526"/>
              <a:gd name="T84" fmla="*/ 1733550 w 2509838"/>
              <a:gd name="T85" fmla="*/ 464215 h 1787526"/>
              <a:gd name="T86" fmla="*/ 1501548 w 2509838"/>
              <a:gd name="T87" fmla="*/ 379141 h 1787526"/>
              <a:gd name="T88" fmla="*/ 188232 w 2509838"/>
              <a:gd name="T89" fmla="*/ 103187 h 1787526"/>
              <a:gd name="T90" fmla="*/ 158976 w 2509838"/>
              <a:gd name="T91" fmla="*/ 139700 h 1787526"/>
              <a:gd name="T92" fmla="*/ 160110 w 2509838"/>
              <a:gd name="T93" fmla="*/ 1353684 h 1787526"/>
              <a:gd name="T94" fmla="*/ 191407 w 2509838"/>
              <a:gd name="T95" fmla="*/ 1389063 h 1787526"/>
              <a:gd name="T96" fmla="*/ 2288041 w 2509838"/>
              <a:gd name="T97" fmla="*/ 1398588 h 1787526"/>
              <a:gd name="T98" fmla="*/ 2332945 w 2509838"/>
              <a:gd name="T99" fmla="*/ 1378857 h 1787526"/>
              <a:gd name="T100" fmla="*/ 2354036 w 2509838"/>
              <a:gd name="T101" fmla="*/ 1337129 h 1787526"/>
              <a:gd name="T102" fmla="*/ 2343830 w 2509838"/>
              <a:gd name="T103" fmla="*/ 124505 h 1787526"/>
              <a:gd name="T104" fmla="*/ 2305957 w 2509838"/>
              <a:gd name="T105" fmla="*/ 95704 h 1787526"/>
              <a:gd name="T106" fmla="*/ 2436813 w 2509838"/>
              <a:gd name="T107" fmla="*/ 680 h 1787526"/>
              <a:gd name="T108" fmla="*/ 2486479 w 2509838"/>
              <a:gd name="T109" fmla="*/ 25400 h 1787526"/>
              <a:gd name="T110" fmla="*/ 2508250 w 2509838"/>
              <a:gd name="T111" fmla="*/ 74159 h 1787526"/>
              <a:gd name="T112" fmla="*/ 2493963 w 2509838"/>
              <a:gd name="T113" fmla="*/ 1455965 h 1787526"/>
              <a:gd name="T114" fmla="*/ 2449286 w 2509838"/>
              <a:gd name="T115" fmla="*/ 1487034 h 1787526"/>
              <a:gd name="T116" fmla="*/ 57150 w 2509838"/>
              <a:gd name="T117" fmla="*/ 1485674 h 1787526"/>
              <a:gd name="T118" fmla="*/ 13833 w 2509838"/>
              <a:gd name="T119" fmla="*/ 1452790 h 1787526"/>
              <a:gd name="T120" fmla="*/ 2041 w 2509838"/>
              <a:gd name="T121" fmla="*/ 70304 h 1787526"/>
              <a:gd name="T122" fmla="*/ 26307 w 2509838"/>
              <a:gd name="T123" fmla="*/ 22905 h 1787526"/>
              <a:gd name="T124" fmla="*/ 77333 w 2509838"/>
              <a:gd name="T125" fmla="*/ 227 h 1787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09838" h="1787526">
                <a:moveTo>
                  <a:pt x="80048" y="1566863"/>
                </a:moveTo>
                <a:lnTo>
                  <a:pt x="84357" y="1566863"/>
                </a:lnTo>
                <a:lnTo>
                  <a:pt x="1096637" y="1566863"/>
                </a:lnTo>
                <a:lnTo>
                  <a:pt x="1094823" y="1569568"/>
                </a:lnTo>
                <a:lnTo>
                  <a:pt x="1093235" y="1572498"/>
                </a:lnTo>
                <a:lnTo>
                  <a:pt x="1092102" y="1575879"/>
                </a:lnTo>
                <a:lnTo>
                  <a:pt x="1090968" y="1579035"/>
                </a:lnTo>
                <a:lnTo>
                  <a:pt x="1090287" y="1582415"/>
                </a:lnTo>
                <a:lnTo>
                  <a:pt x="1089607" y="1585571"/>
                </a:lnTo>
                <a:lnTo>
                  <a:pt x="1089380" y="1589177"/>
                </a:lnTo>
                <a:lnTo>
                  <a:pt x="1089154" y="1592558"/>
                </a:lnTo>
                <a:lnTo>
                  <a:pt x="1089380" y="1597968"/>
                </a:lnTo>
                <a:lnTo>
                  <a:pt x="1090287" y="1603152"/>
                </a:lnTo>
                <a:lnTo>
                  <a:pt x="1091648" y="1608111"/>
                </a:lnTo>
                <a:lnTo>
                  <a:pt x="1093689" y="1612844"/>
                </a:lnTo>
                <a:lnTo>
                  <a:pt x="1095957" y="1617352"/>
                </a:lnTo>
                <a:lnTo>
                  <a:pt x="1098678" y="1621634"/>
                </a:lnTo>
                <a:lnTo>
                  <a:pt x="1101853" y="1625692"/>
                </a:lnTo>
                <a:lnTo>
                  <a:pt x="1105481" y="1629523"/>
                </a:lnTo>
                <a:lnTo>
                  <a:pt x="1109563" y="1632679"/>
                </a:lnTo>
                <a:lnTo>
                  <a:pt x="1113871" y="1635834"/>
                </a:lnTo>
                <a:lnTo>
                  <a:pt x="1118633" y="1638314"/>
                </a:lnTo>
                <a:lnTo>
                  <a:pt x="1123395" y="1640568"/>
                </a:lnTo>
                <a:lnTo>
                  <a:pt x="1128611" y="1642371"/>
                </a:lnTo>
                <a:lnTo>
                  <a:pt x="1134053" y="1643498"/>
                </a:lnTo>
                <a:lnTo>
                  <a:pt x="1139496" y="1644174"/>
                </a:lnTo>
                <a:lnTo>
                  <a:pt x="1145391" y="1644625"/>
                </a:lnTo>
                <a:lnTo>
                  <a:pt x="1364673" y="1644625"/>
                </a:lnTo>
                <a:lnTo>
                  <a:pt x="1370343" y="1644174"/>
                </a:lnTo>
                <a:lnTo>
                  <a:pt x="1376012" y="1643498"/>
                </a:lnTo>
                <a:lnTo>
                  <a:pt x="1381227" y="1642371"/>
                </a:lnTo>
                <a:lnTo>
                  <a:pt x="1386443" y="1640568"/>
                </a:lnTo>
                <a:lnTo>
                  <a:pt x="1391432" y="1638314"/>
                </a:lnTo>
                <a:lnTo>
                  <a:pt x="1396194" y="1635834"/>
                </a:lnTo>
                <a:lnTo>
                  <a:pt x="1400502" y="1632679"/>
                </a:lnTo>
                <a:lnTo>
                  <a:pt x="1404357" y="1629523"/>
                </a:lnTo>
                <a:lnTo>
                  <a:pt x="1407986" y="1625692"/>
                </a:lnTo>
                <a:lnTo>
                  <a:pt x="1411160" y="1621634"/>
                </a:lnTo>
                <a:lnTo>
                  <a:pt x="1414108" y="1617352"/>
                </a:lnTo>
                <a:lnTo>
                  <a:pt x="1416376" y="1612844"/>
                </a:lnTo>
                <a:lnTo>
                  <a:pt x="1418417" y="1608111"/>
                </a:lnTo>
                <a:lnTo>
                  <a:pt x="1419551" y="1603152"/>
                </a:lnTo>
                <a:lnTo>
                  <a:pt x="1420684" y="1597968"/>
                </a:lnTo>
                <a:lnTo>
                  <a:pt x="1420911" y="1592558"/>
                </a:lnTo>
                <a:lnTo>
                  <a:pt x="1420684" y="1589177"/>
                </a:lnTo>
                <a:lnTo>
                  <a:pt x="1420231" y="1585571"/>
                </a:lnTo>
                <a:lnTo>
                  <a:pt x="1419551" y="1582415"/>
                </a:lnTo>
                <a:lnTo>
                  <a:pt x="1418870" y="1579035"/>
                </a:lnTo>
                <a:lnTo>
                  <a:pt x="1417737" y="1575879"/>
                </a:lnTo>
                <a:lnTo>
                  <a:pt x="1416603" y="1572498"/>
                </a:lnTo>
                <a:lnTo>
                  <a:pt x="1415015" y="1569568"/>
                </a:lnTo>
                <a:lnTo>
                  <a:pt x="1413201" y="1566863"/>
                </a:lnTo>
                <a:lnTo>
                  <a:pt x="2425481" y="1566863"/>
                </a:lnTo>
                <a:lnTo>
                  <a:pt x="2429790" y="1566863"/>
                </a:lnTo>
                <a:lnTo>
                  <a:pt x="2434099" y="1567089"/>
                </a:lnTo>
                <a:lnTo>
                  <a:pt x="2438407" y="1567539"/>
                </a:lnTo>
                <a:lnTo>
                  <a:pt x="2442489" y="1568216"/>
                </a:lnTo>
                <a:lnTo>
                  <a:pt x="2446571" y="1569117"/>
                </a:lnTo>
                <a:lnTo>
                  <a:pt x="2450426" y="1570244"/>
                </a:lnTo>
                <a:lnTo>
                  <a:pt x="2454507" y="1571596"/>
                </a:lnTo>
                <a:lnTo>
                  <a:pt x="2458362" y="1572723"/>
                </a:lnTo>
                <a:lnTo>
                  <a:pt x="2462217" y="1574301"/>
                </a:lnTo>
                <a:lnTo>
                  <a:pt x="2465619" y="1576104"/>
                </a:lnTo>
                <a:lnTo>
                  <a:pt x="2469247" y="1578133"/>
                </a:lnTo>
                <a:lnTo>
                  <a:pt x="2472422" y="1580162"/>
                </a:lnTo>
                <a:lnTo>
                  <a:pt x="2476050" y="1581965"/>
                </a:lnTo>
                <a:lnTo>
                  <a:pt x="2478998" y="1584669"/>
                </a:lnTo>
                <a:lnTo>
                  <a:pt x="2482173" y="1586923"/>
                </a:lnTo>
                <a:lnTo>
                  <a:pt x="2485121" y="1589628"/>
                </a:lnTo>
                <a:lnTo>
                  <a:pt x="2487842" y="1592108"/>
                </a:lnTo>
                <a:lnTo>
                  <a:pt x="2490336" y="1595038"/>
                </a:lnTo>
                <a:lnTo>
                  <a:pt x="2492831" y="1597968"/>
                </a:lnTo>
                <a:lnTo>
                  <a:pt x="2495552" y="1601123"/>
                </a:lnTo>
                <a:lnTo>
                  <a:pt x="2497366" y="1604054"/>
                </a:lnTo>
                <a:lnTo>
                  <a:pt x="2499407" y="1607434"/>
                </a:lnTo>
                <a:lnTo>
                  <a:pt x="2501448" y="1610815"/>
                </a:lnTo>
                <a:lnTo>
                  <a:pt x="2503035" y="1614196"/>
                </a:lnTo>
                <a:lnTo>
                  <a:pt x="2504623" y="1618028"/>
                </a:lnTo>
                <a:lnTo>
                  <a:pt x="2505983" y="1621409"/>
                </a:lnTo>
                <a:lnTo>
                  <a:pt x="2507117" y="1625241"/>
                </a:lnTo>
                <a:lnTo>
                  <a:pt x="2508024" y="1629073"/>
                </a:lnTo>
                <a:lnTo>
                  <a:pt x="2508704" y="1632679"/>
                </a:lnTo>
                <a:lnTo>
                  <a:pt x="2509385" y="1636736"/>
                </a:lnTo>
                <a:lnTo>
                  <a:pt x="2509611" y="1640568"/>
                </a:lnTo>
                <a:lnTo>
                  <a:pt x="2509838" y="1644625"/>
                </a:lnTo>
                <a:lnTo>
                  <a:pt x="2509838" y="1709764"/>
                </a:lnTo>
                <a:lnTo>
                  <a:pt x="2509611" y="1713822"/>
                </a:lnTo>
                <a:lnTo>
                  <a:pt x="2509385" y="1717428"/>
                </a:lnTo>
                <a:lnTo>
                  <a:pt x="2508704" y="1721485"/>
                </a:lnTo>
                <a:lnTo>
                  <a:pt x="2508024" y="1725317"/>
                </a:lnTo>
                <a:lnTo>
                  <a:pt x="2507117" y="1729148"/>
                </a:lnTo>
                <a:lnTo>
                  <a:pt x="2505983" y="1732755"/>
                </a:lnTo>
                <a:lnTo>
                  <a:pt x="2504623" y="1736361"/>
                </a:lnTo>
                <a:lnTo>
                  <a:pt x="2503035" y="1740193"/>
                </a:lnTo>
                <a:lnTo>
                  <a:pt x="2501448" y="1743348"/>
                </a:lnTo>
                <a:lnTo>
                  <a:pt x="2499407" y="1746955"/>
                </a:lnTo>
                <a:lnTo>
                  <a:pt x="2497366" y="1750110"/>
                </a:lnTo>
                <a:lnTo>
                  <a:pt x="2495552" y="1753040"/>
                </a:lnTo>
                <a:lnTo>
                  <a:pt x="2492831" y="1756421"/>
                </a:lnTo>
                <a:lnTo>
                  <a:pt x="2490336" y="1759126"/>
                </a:lnTo>
                <a:lnTo>
                  <a:pt x="2487842" y="1762282"/>
                </a:lnTo>
                <a:lnTo>
                  <a:pt x="2485121" y="1764761"/>
                </a:lnTo>
                <a:lnTo>
                  <a:pt x="2482173" y="1767466"/>
                </a:lnTo>
                <a:lnTo>
                  <a:pt x="2478998" y="1769720"/>
                </a:lnTo>
                <a:lnTo>
                  <a:pt x="2476050" y="1772199"/>
                </a:lnTo>
                <a:lnTo>
                  <a:pt x="2472422" y="1774228"/>
                </a:lnTo>
                <a:lnTo>
                  <a:pt x="2469247" y="1776256"/>
                </a:lnTo>
                <a:lnTo>
                  <a:pt x="2465619" y="1778285"/>
                </a:lnTo>
                <a:lnTo>
                  <a:pt x="2462217" y="1780088"/>
                </a:lnTo>
                <a:lnTo>
                  <a:pt x="2458362" y="1781440"/>
                </a:lnTo>
                <a:lnTo>
                  <a:pt x="2454507" y="1782793"/>
                </a:lnTo>
                <a:lnTo>
                  <a:pt x="2450426" y="1783920"/>
                </a:lnTo>
                <a:lnTo>
                  <a:pt x="2446571" y="1785272"/>
                </a:lnTo>
                <a:lnTo>
                  <a:pt x="2442489" y="1785948"/>
                </a:lnTo>
                <a:lnTo>
                  <a:pt x="2438407" y="1786850"/>
                </a:lnTo>
                <a:lnTo>
                  <a:pt x="2434099" y="1787301"/>
                </a:lnTo>
                <a:lnTo>
                  <a:pt x="2429790" y="1787526"/>
                </a:lnTo>
                <a:lnTo>
                  <a:pt x="2425481" y="1787526"/>
                </a:lnTo>
                <a:lnTo>
                  <a:pt x="84357" y="1787526"/>
                </a:lnTo>
                <a:lnTo>
                  <a:pt x="80048" y="1787526"/>
                </a:lnTo>
                <a:lnTo>
                  <a:pt x="75740" y="1787301"/>
                </a:lnTo>
                <a:lnTo>
                  <a:pt x="71431" y="1786850"/>
                </a:lnTo>
                <a:lnTo>
                  <a:pt x="67349" y="1785948"/>
                </a:lnTo>
                <a:lnTo>
                  <a:pt x="63494" y="1785272"/>
                </a:lnTo>
                <a:lnTo>
                  <a:pt x="59413" y="1783920"/>
                </a:lnTo>
                <a:lnTo>
                  <a:pt x="55558" y="1782793"/>
                </a:lnTo>
                <a:lnTo>
                  <a:pt x="51476" y="1781440"/>
                </a:lnTo>
                <a:lnTo>
                  <a:pt x="48074" y="1780088"/>
                </a:lnTo>
                <a:lnTo>
                  <a:pt x="44219" y="1778285"/>
                </a:lnTo>
                <a:lnTo>
                  <a:pt x="40591" y="1776256"/>
                </a:lnTo>
                <a:lnTo>
                  <a:pt x="37416" y="1774228"/>
                </a:lnTo>
                <a:lnTo>
                  <a:pt x="33788" y="1772199"/>
                </a:lnTo>
                <a:lnTo>
                  <a:pt x="30840" y="1769720"/>
                </a:lnTo>
                <a:lnTo>
                  <a:pt x="27892" y="1767466"/>
                </a:lnTo>
                <a:lnTo>
                  <a:pt x="24717" y="1764761"/>
                </a:lnTo>
                <a:lnTo>
                  <a:pt x="21996" y="1762282"/>
                </a:lnTo>
                <a:lnTo>
                  <a:pt x="19502" y="1759126"/>
                </a:lnTo>
                <a:lnTo>
                  <a:pt x="17007" y="1756421"/>
                </a:lnTo>
                <a:lnTo>
                  <a:pt x="14513" y="1753040"/>
                </a:lnTo>
                <a:lnTo>
                  <a:pt x="12472" y="1750110"/>
                </a:lnTo>
                <a:lnTo>
                  <a:pt x="10431" y="1746955"/>
                </a:lnTo>
                <a:lnTo>
                  <a:pt x="8390" y="1743348"/>
                </a:lnTo>
                <a:lnTo>
                  <a:pt x="6803" y="1740193"/>
                </a:lnTo>
                <a:lnTo>
                  <a:pt x="5442" y="1736361"/>
                </a:lnTo>
                <a:lnTo>
                  <a:pt x="3855" y="1732755"/>
                </a:lnTo>
                <a:lnTo>
                  <a:pt x="2948" y="1729148"/>
                </a:lnTo>
                <a:lnTo>
                  <a:pt x="1814" y="1725317"/>
                </a:lnTo>
                <a:lnTo>
                  <a:pt x="1134" y="1721485"/>
                </a:lnTo>
                <a:lnTo>
                  <a:pt x="680" y="1717428"/>
                </a:lnTo>
                <a:lnTo>
                  <a:pt x="227" y="1713822"/>
                </a:lnTo>
                <a:lnTo>
                  <a:pt x="0" y="1709764"/>
                </a:lnTo>
                <a:lnTo>
                  <a:pt x="0" y="1644625"/>
                </a:lnTo>
                <a:lnTo>
                  <a:pt x="227" y="1640568"/>
                </a:lnTo>
                <a:lnTo>
                  <a:pt x="680" y="1636736"/>
                </a:lnTo>
                <a:lnTo>
                  <a:pt x="1134" y="1632679"/>
                </a:lnTo>
                <a:lnTo>
                  <a:pt x="1814" y="1629073"/>
                </a:lnTo>
                <a:lnTo>
                  <a:pt x="2948" y="1625241"/>
                </a:lnTo>
                <a:lnTo>
                  <a:pt x="3855" y="1621409"/>
                </a:lnTo>
                <a:lnTo>
                  <a:pt x="5442" y="1618028"/>
                </a:lnTo>
                <a:lnTo>
                  <a:pt x="6803" y="1614196"/>
                </a:lnTo>
                <a:lnTo>
                  <a:pt x="8390" y="1610815"/>
                </a:lnTo>
                <a:lnTo>
                  <a:pt x="10431" y="1607434"/>
                </a:lnTo>
                <a:lnTo>
                  <a:pt x="12472" y="1604054"/>
                </a:lnTo>
                <a:lnTo>
                  <a:pt x="14513" y="1601123"/>
                </a:lnTo>
                <a:lnTo>
                  <a:pt x="17007" y="1597968"/>
                </a:lnTo>
                <a:lnTo>
                  <a:pt x="19502" y="1595038"/>
                </a:lnTo>
                <a:lnTo>
                  <a:pt x="21996" y="1592108"/>
                </a:lnTo>
                <a:lnTo>
                  <a:pt x="24717" y="1589628"/>
                </a:lnTo>
                <a:lnTo>
                  <a:pt x="27892" y="1586923"/>
                </a:lnTo>
                <a:lnTo>
                  <a:pt x="30840" y="1584669"/>
                </a:lnTo>
                <a:lnTo>
                  <a:pt x="33788" y="1581965"/>
                </a:lnTo>
                <a:lnTo>
                  <a:pt x="37416" y="1580162"/>
                </a:lnTo>
                <a:lnTo>
                  <a:pt x="40591" y="1578133"/>
                </a:lnTo>
                <a:lnTo>
                  <a:pt x="44219" y="1576104"/>
                </a:lnTo>
                <a:lnTo>
                  <a:pt x="48074" y="1574301"/>
                </a:lnTo>
                <a:lnTo>
                  <a:pt x="51476" y="1572723"/>
                </a:lnTo>
                <a:lnTo>
                  <a:pt x="55558" y="1571596"/>
                </a:lnTo>
                <a:lnTo>
                  <a:pt x="59413" y="1570244"/>
                </a:lnTo>
                <a:lnTo>
                  <a:pt x="63494" y="1569117"/>
                </a:lnTo>
                <a:lnTo>
                  <a:pt x="67349" y="1568216"/>
                </a:lnTo>
                <a:lnTo>
                  <a:pt x="71431" y="1567539"/>
                </a:lnTo>
                <a:lnTo>
                  <a:pt x="75740" y="1567089"/>
                </a:lnTo>
                <a:lnTo>
                  <a:pt x="80048" y="1566863"/>
                </a:lnTo>
                <a:close/>
                <a:moveTo>
                  <a:pt x="837043" y="738188"/>
                </a:moveTo>
                <a:lnTo>
                  <a:pt x="839735" y="738188"/>
                </a:lnTo>
                <a:lnTo>
                  <a:pt x="912639" y="738188"/>
                </a:lnTo>
                <a:lnTo>
                  <a:pt x="915107" y="738188"/>
                </a:lnTo>
                <a:lnTo>
                  <a:pt x="917575" y="738870"/>
                </a:lnTo>
                <a:lnTo>
                  <a:pt x="920042" y="739324"/>
                </a:lnTo>
                <a:lnTo>
                  <a:pt x="922285" y="740232"/>
                </a:lnTo>
                <a:lnTo>
                  <a:pt x="924529" y="741368"/>
                </a:lnTo>
                <a:lnTo>
                  <a:pt x="926772" y="742504"/>
                </a:lnTo>
                <a:lnTo>
                  <a:pt x="928791" y="743867"/>
                </a:lnTo>
                <a:lnTo>
                  <a:pt x="930585" y="745684"/>
                </a:lnTo>
                <a:lnTo>
                  <a:pt x="932155" y="747047"/>
                </a:lnTo>
                <a:lnTo>
                  <a:pt x="933501" y="749091"/>
                </a:lnTo>
                <a:lnTo>
                  <a:pt x="934847" y="751135"/>
                </a:lnTo>
                <a:lnTo>
                  <a:pt x="936193" y="753407"/>
                </a:lnTo>
                <a:lnTo>
                  <a:pt x="936866" y="755678"/>
                </a:lnTo>
                <a:lnTo>
                  <a:pt x="937315" y="757950"/>
                </a:lnTo>
                <a:lnTo>
                  <a:pt x="937763" y="760448"/>
                </a:lnTo>
                <a:lnTo>
                  <a:pt x="938212" y="762947"/>
                </a:lnTo>
                <a:lnTo>
                  <a:pt x="938212" y="1145229"/>
                </a:lnTo>
                <a:lnTo>
                  <a:pt x="937763" y="1147728"/>
                </a:lnTo>
                <a:lnTo>
                  <a:pt x="937315" y="1150227"/>
                </a:lnTo>
                <a:lnTo>
                  <a:pt x="936866" y="1152498"/>
                </a:lnTo>
                <a:lnTo>
                  <a:pt x="936193" y="1154770"/>
                </a:lnTo>
                <a:lnTo>
                  <a:pt x="934847" y="1157041"/>
                </a:lnTo>
                <a:lnTo>
                  <a:pt x="933501" y="1159085"/>
                </a:lnTo>
                <a:lnTo>
                  <a:pt x="932155" y="1160902"/>
                </a:lnTo>
                <a:lnTo>
                  <a:pt x="930585" y="1162720"/>
                </a:lnTo>
                <a:lnTo>
                  <a:pt x="928791" y="1164537"/>
                </a:lnTo>
                <a:lnTo>
                  <a:pt x="926772" y="1165672"/>
                </a:lnTo>
                <a:lnTo>
                  <a:pt x="924529" y="1167035"/>
                </a:lnTo>
                <a:lnTo>
                  <a:pt x="922285" y="1167944"/>
                </a:lnTo>
                <a:lnTo>
                  <a:pt x="920042" y="1168852"/>
                </a:lnTo>
                <a:lnTo>
                  <a:pt x="917575" y="1169534"/>
                </a:lnTo>
                <a:lnTo>
                  <a:pt x="915107" y="1169761"/>
                </a:lnTo>
                <a:lnTo>
                  <a:pt x="912639" y="1169988"/>
                </a:lnTo>
                <a:lnTo>
                  <a:pt x="839735" y="1169988"/>
                </a:lnTo>
                <a:lnTo>
                  <a:pt x="837043" y="1169761"/>
                </a:lnTo>
                <a:lnTo>
                  <a:pt x="834576" y="1169534"/>
                </a:lnTo>
                <a:lnTo>
                  <a:pt x="832108" y="1168852"/>
                </a:lnTo>
                <a:lnTo>
                  <a:pt x="829865" y="1167944"/>
                </a:lnTo>
                <a:lnTo>
                  <a:pt x="827622" y="1167035"/>
                </a:lnTo>
                <a:lnTo>
                  <a:pt x="825603" y="1165672"/>
                </a:lnTo>
                <a:lnTo>
                  <a:pt x="823584" y="1164537"/>
                </a:lnTo>
                <a:lnTo>
                  <a:pt x="821790" y="1162720"/>
                </a:lnTo>
                <a:lnTo>
                  <a:pt x="819995" y="1160902"/>
                </a:lnTo>
                <a:lnTo>
                  <a:pt x="818649" y="1159085"/>
                </a:lnTo>
                <a:lnTo>
                  <a:pt x="817303" y="1157041"/>
                </a:lnTo>
                <a:lnTo>
                  <a:pt x="816406" y="1154770"/>
                </a:lnTo>
                <a:lnTo>
                  <a:pt x="815284" y="1152498"/>
                </a:lnTo>
                <a:lnTo>
                  <a:pt x="814836" y="1150227"/>
                </a:lnTo>
                <a:lnTo>
                  <a:pt x="814387" y="1147728"/>
                </a:lnTo>
                <a:lnTo>
                  <a:pt x="814387" y="1145229"/>
                </a:lnTo>
                <a:lnTo>
                  <a:pt x="814387" y="762947"/>
                </a:lnTo>
                <a:lnTo>
                  <a:pt x="814387" y="760448"/>
                </a:lnTo>
                <a:lnTo>
                  <a:pt x="814836" y="757950"/>
                </a:lnTo>
                <a:lnTo>
                  <a:pt x="815284" y="755678"/>
                </a:lnTo>
                <a:lnTo>
                  <a:pt x="816406" y="753407"/>
                </a:lnTo>
                <a:lnTo>
                  <a:pt x="817303" y="751135"/>
                </a:lnTo>
                <a:lnTo>
                  <a:pt x="818649" y="749091"/>
                </a:lnTo>
                <a:lnTo>
                  <a:pt x="819995" y="747047"/>
                </a:lnTo>
                <a:lnTo>
                  <a:pt x="821790" y="745684"/>
                </a:lnTo>
                <a:lnTo>
                  <a:pt x="823584" y="743867"/>
                </a:lnTo>
                <a:lnTo>
                  <a:pt x="825603" y="742504"/>
                </a:lnTo>
                <a:lnTo>
                  <a:pt x="827622" y="741368"/>
                </a:lnTo>
                <a:lnTo>
                  <a:pt x="829865" y="740232"/>
                </a:lnTo>
                <a:lnTo>
                  <a:pt x="832108" y="739324"/>
                </a:lnTo>
                <a:lnTo>
                  <a:pt x="834576" y="738870"/>
                </a:lnTo>
                <a:lnTo>
                  <a:pt x="837043" y="738188"/>
                </a:lnTo>
                <a:close/>
                <a:moveTo>
                  <a:pt x="1318322" y="671513"/>
                </a:moveTo>
                <a:lnTo>
                  <a:pt x="1320794" y="671513"/>
                </a:lnTo>
                <a:lnTo>
                  <a:pt x="1394056" y="671513"/>
                </a:lnTo>
                <a:lnTo>
                  <a:pt x="1396528" y="671513"/>
                </a:lnTo>
                <a:lnTo>
                  <a:pt x="1399000" y="671966"/>
                </a:lnTo>
                <a:lnTo>
                  <a:pt x="1401472" y="672873"/>
                </a:lnTo>
                <a:lnTo>
                  <a:pt x="1403719" y="673553"/>
                </a:lnTo>
                <a:lnTo>
                  <a:pt x="1405966" y="674913"/>
                </a:lnTo>
                <a:lnTo>
                  <a:pt x="1408213" y="676273"/>
                </a:lnTo>
                <a:lnTo>
                  <a:pt x="1410011" y="677860"/>
                </a:lnTo>
                <a:lnTo>
                  <a:pt x="1412034" y="679900"/>
                </a:lnTo>
                <a:lnTo>
                  <a:pt x="1413607" y="681941"/>
                </a:lnTo>
                <a:lnTo>
                  <a:pt x="1414955" y="683981"/>
                </a:lnTo>
                <a:lnTo>
                  <a:pt x="1416304" y="686474"/>
                </a:lnTo>
                <a:lnTo>
                  <a:pt x="1417203" y="688968"/>
                </a:lnTo>
                <a:lnTo>
                  <a:pt x="1418326" y="691461"/>
                </a:lnTo>
                <a:lnTo>
                  <a:pt x="1418776" y="694181"/>
                </a:lnTo>
                <a:lnTo>
                  <a:pt x="1419225" y="696902"/>
                </a:lnTo>
                <a:lnTo>
                  <a:pt x="1419225" y="699848"/>
                </a:lnTo>
                <a:lnTo>
                  <a:pt x="1419225" y="1141426"/>
                </a:lnTo>
                <a:lnTo>
                  <a:pt x="1419225" y="1144373"/>
                </a:lnTo>
                <a:lnTo>
                  <a:pt x="1418776" y="1147320"/>
                </a:lnTo>
                <a:lnTo>
                  <a:pt x="1418326" y="1149813"/>
                </a:lnTo>
                <a:lnTo>
                  <a:pt x="1417203" y="1152534"/>
                </a:lnTo>
                <a:lnTo>
                  <a:pt x="1416304" y="1155254"/>
                </a:lnTo>
                <a:lnTo>
                  <a:pt x="1414955" y="1157521"/>
                </a:lnTo>
                <a:lnTo>
                  <a:pt x="1413607" y="1159787"/>
                </a:lnTo>
                <a:lnTo>
                  <a:pt x="1412034" y="1161601"/>
                </a:lnTo>
                <a:lnTo>
                  <a:pt x="1410011" y="1163414"/>
                </a:lnTo>
                <a:lnTo>
                  <a:pt x="1408213" y="1165228"/>
                </a:lnTo>
                <a:lnTo>
                  <a:pt x="1405966" y="1166588"/>
                </a:lnTo>
                <a:lnTo>
                  <a:pt x="1403719" y="1167721"/>
                </a:lnTo>
                <a:lnTo>
                  <a:pt x="1401472" y="1168855"/>
                </a:lnTo>
                <a:lnTo>
                  <a:pt x="1399000" y="1169535"/>
                </a:lnTo>
                <a:lnTo>
                  <a:pt x="1396528" y="1169761"/>
                </a:lnTo>
                <a:lnTo>
                  <a:pt x="1394056" y="1169988"/>
                </a:lnTo>
                <a:lnTo>
                  <a:pt x="1320794" y="1169988"/>
                </a:lnTo>
                <a:lnTo>
                  <a:pt x="1318322" y="1169761"/>
                </a:lnTo>
                <a:lnTo>
                  <a:pt x="1315850" y="1169535"/>
                </a:lnTo>
                <a:lnTo>
                  <a:pt x="1313154" y="1168855"/>
                </a:lnTo>
                <a:lnTo>
                  <a:pt x="1310906" y="1167721"/>
                </a:lnTo>
                <a:lnTo>
                  <a:pt x="1308659" y="1166588"/>
                </a:lnTo>
                <a:lnTo>
                  <a:pt x="1306861" y="1165228"/>
                </a:lnTo>
                <a:lnTo>
                  <a:pt x="1304839" y="1163414"/>
                </a:lnTo>
                <a:lnTo>
                  <a:pt x="1303041" y="1161601"/>
                </a:lnTo>
                <a:lnTo>
                  <a:pt x="1301243" y="1159787"/>
                </a:lnTo>
                <a:lnTo>
                  <a:pt x="1299670" y="1157521"/>
                </a:lnTo>
                <a:lnTo>
                  <a:pt x="1298546" y="1155254"/>
                </a:lnTo>
                <a:lnTo>
                  <a:pt x="1297423" y="1152534"/>
                </a:lnTo>
                <a:lnTo>
                  <a:pt x="1296524" y="1149813"/>
                </a:lnTo>
                <a:lnTo>
                  <a:pt x="1296074" y="1147320"/>
                </a:lnTo>
                <a:lnTo>
                  <a:pt x="1295400" y="1144373"/>
                </a:lnTo>
                <a:lnTo>
                  <a:pt x="1295400" y="1141426"/>
                </a:lnTo>
                <a:lnTo>
                  <a:pt x="1295400" y="699848"/>
                </a:lnTo>
                <a:lnTo>
                  <a:pt x="1295400" y="696902"/>
                </a:lnTo>
                <a:lnTo>
                  <a:pt x="1296074" y="694181"/>
                </a:lnTo>
                <a:lnTo>
                  <a:pt x="1296524" y="691461"/>
                </a:lnTo>
                <a:lnTo>
                  <a:pt x="1297423" y="688968"/>
                </a:lnTo>
                <a:lnTo>
                  <a:pt x="1298546" y="686474"/>
                </a:lnTo>
                <a:lnTo>
                  <a:pt x="1299670" y="683981"/>
                </a:lnTo>
                <a:lnTo>
                  <a:pt x="1301243" y="681941"/>
                </a:lnTo>
                <a:lnTo>
                  <a:pt x="1303041" y="679900"/>
                </a:lnTo>
                <a:lnTo>
                  <a:pt x="1304839" y="677860"/>
                </a:lnTo>
                <a:lnTo>
                  <a:pt x="1306861" y="676273"/>
                </a:lnTo>
                <a:lnTo>
                  <a:pt x="1308659" y="674913"/>
                </a:lnTo>
                <a:lnTo>
                  <a:pt x="1310906" y="673553"/>
                </a:lnTo>
                <a:lnTo>
                  <a:pt x="1313154" y="672873"/>
                </a:lnTo>
                <a:lnTo>
                  <a:pt x="1315850" y="671966"/>
                </a:lnTo>
                <a:lnTo>
                  <a:pt x="1318322" y="671513"/>
                </a:lnTo>
                <a:close/>
                <a:moveTo>
                  <a:pt x="988416" y="671513"/>
                </a:moveTo>
                <a:lnTo>
                  <a:pt x="990920" y="671513"/>
                </a:lnTo>
                <a:lnTo>
                  <a:pt x="1065121" y="671513"/>
                </a:lnTo>
                <a:lnTo>
                  <a:pt x="1067624" y="671513"/>
                </a:lnTo>
                <a:lnTo>
                  <a:pt x="1070128" y="671966"/>
                </a:lnTo>
                <a:lnTo>
                  <a:pt x="1072632" y="672873"/>
                </a:lnTo>
                <a:lnTo>
                  <a:pt x="1074908" y="673553"/>
                </a:lnTo>
                <a:lnTo>
                  <a:pt x="1077184" y="674913"/>
                </a:lnTo>
                <a:lnTo>
                  <a:pt x="1079460" y="676273"/>
                </a:lnTo>
                <a:lnTo>
                  <a:pt x="1081281" y="677860"/>
                </a:lnTo>
                <a:lnTo>
                  <a:pt x="1083330" y="679900"/>
                </a:lnTo>
                <a:lnTo>
                  <a:pt x="1084923" y="681941"/>
                </a:lnTo>
                <a:lnTo>
                  <a:pt x="1086288" y="683981"/>
                </a:lnTo>
                <a:lnTo>
                  <a:pt x="1087654" y="686474"/>
                </a:lnTo>
                <a:lnTo>
                  <a:pt x="1088565" y="688968"/>
                </a:lnTo>
                <a:lnTo>
                  <a:pt x="1089703" y="691461"/>
                </a:lnTo>
                <a:lnTo>
                  <a:pt x="1090158" y="694181"/>
                </a:lnTo>
                <a:lnTo>
                  <a:pt x="1090613" y="696902"/>
                </a:lnTo>
                <a:lnTo>
                  <a:pt x="1090613" y="699848"/>
                </a:lnTo>
                <a:lnTo>
                  <a:pt x="1090613" y="1141426"/>
                </a:lnTo>
                <a:lnTo>
                  <a:pt x="1090613" y="1144373"/>
                </a:lnTo>
                <a:lnTo>
                  <a:pt x="1090158" y="1147320"/>
                </a:lnTo>
                <a:lnTo>
                  <a:pt x="1089703" y="1149813"/>
                </a:lnTo>
                <a:lnTo>
                  <a:pt x="1088565" y="1152534"/>
                </a:lnTo>
                <a:lnTo>
                  <a:pt x="1087654" y="1155254"/>
                </a:lnTo>
                <a:lnTo>
                  <a:pt x="1086288" y="1157521"/>
                </a:lnTo>
                <a:lnTo>
                  <a:pt x="1084923" y="1159787"/>
                </a:lnTo>
                <a:lnTo>
                  <a:pt x="1083330" y="1161601"/>
                </a:lnTo>
                <a:lnTo>
                  <a:pt x="1081281" y="1163414"/>
                </a:lnTo>
                <a:lnTo>
                  <a:pt x="1079460" y="1165228"/>
                </a:lnTo>
                <a:lnTo>
                  <a:pt x="1077184" y="1166588"/>
                </a:lnTo>
                <a:lnTo>
                  <a:pt x="1074908" y="1167721"/>
                </a:lnTo>
                <a:lnTo>
                  <a:pt x="1072632" y="1168855"/>
                </a:lnTo>
                <a:lnTo>
                  <a:pt x="1070128" y="1169535"/>
                </a:lnTo>
                <a:lnTo>
                  <a:pt x="1067624" y="1169761"/>
                </a:lnTo>
                <a:lnTo>
                  <a:pt x="1065121" y="1169988"/>
                </a:lnTo>
                <a:lnTo>
                  <a:pt x="990920" y="1169988"/>
                </a:lnTo>
                <a:lnTo>
                  <a:pt x="988416" y="1169761"/>
                </a:lnTo>
                <a:lnTo>
                  <a:pt x="985685" y="1169535"/>
                </a:lnTo>
                <a:lnTo>
                  <a:pt x="983181" y="1168855"/>
                </a:lnTo>
                <a:lnTo>
                  <a:pt x="980905" y="1167721"/>
                </a:lnTo>
                <a:lnTo>
                  <a:pt x="978629" y="1166588"/>
                </a:lnTo>
                <a:lnTo>
                  <a:pt x="976581" y="1165228"/>
                </a:lnTo>
                <a:lnTo>
                  <a:pt x="974532" y="1163414"/>
                </a:lnTo>
                <a:lnTo>
                  <a:pt x="972939" y="1161601"/>
                </a:lnTo>
                <a:lnTo>
                  <a:pt x="971118" y="1159787"/>
                </a:lnTo>
                <a:lnTo>
                  <a:pt x="969525" y="1157521"/>
                </a:lnTo>
                <a:lnTo>
                  <a:pt x="968387" y="1155254"/>
                </a:lnTo>
                <a:lnTo>
                  <a:pt x="967249" y="1152534"/>
                </a:lnTo>
                <a:lnTo>
                  <a:pt x="966338" y="1149813"/>
                </a:lnTo>
                <a:lnTo>
                  <a:pt x="965883" y="1147320"/>
                </a:lnTo>
                <a:lnTo>
                  <a:pt x="965200" y="1144373"/>
                </a:lnTo>
                <a:lnTo>
                  <a:pt x="965200" y="1141426"/>
                </a:lnTo>
                <a:lnTo>
                  <a:pt x="965200" y="699848"/>
                </a:lnTo>
                <a:lnTo>
                  <a:pt x="965200" y="696902"/>
                </a:lnTo>
                <a:lnTo>
                  <a:pt x="965883" y="694181"/>
                </a:lnTo>
                <a:lnTo>
                  <a:pt x="966338" y="691461"/>
                </a:lnTo>
                <a:lnTo>
                  <a:pt x="967249" y="688968"/>
                </a:lnTo>
                <a:lnTo>
                  <a:pt x="968387" y="686474"/>
                </a:lnTo>
                <a:lnTo>
                  <a:pt x="969525" y="683981"/>
                </a:lnTo>
                <a:lnTo>
                  <a:pt x="971118" y="681941"/>
                </a:lnTo>
                <a:lnTo>
                  <a:pt x="972939" y="679900"/>
                </a:lnTo>
                <a:lnTo>
                  <a:pt x="974532" y="677860"/>
                </a:lnTo>
                <a:lnTo>
                  <a:pt x="976581" y="676273"/>
                </a:lnTo>
                <a:lnTo>
                  <a:pt x="978629" y="674913"/>
                </a:lnTo>
                <a:lnTo>
                  <a:pt x="980905" y="673553"/>
                </a:lnTo>
                <a:lnTo>
                  <a:pt x="983181" y="672873"/>
                </a:lnTo>
                <a:lnTo>
                  <a:pt x="985685" y="671966"/>
                </a:lnTo>
                <a:lnTo>
                  <a:pt x="988416" y="671513"/>
                </a:lnTo>
                <a:close/>
                <a:moveTo>
                  <a:pt x="1471932" y="590550"/>
                </a:moveTo>
                <a:lnTo>
                  <a:pt x="1546133" y="590550"/>
                </a:lnTo>
                <a:lnTo>
                  <a:pt x="1548636" y="590777"/>
                </a:lnTo>
                <a:lnTo>
                  <a:pt x="1551140" y="591231"/>
                </a:lnTo>
                <a:lnTo>
                  <a:pt x="1553644" y="592139"/>
                </a:lnTo>
                <a:lnTo>
                  <a:pt x="1555920" y="593274"/>
                </a:lnTo>
                <a:lnTo>
                  <a:pt x="1558196" y="594635"/>
                </a:lnTo>
                <a:lnTo>
                  <a:pt x="1560472" y="596451"/>
                </a:lnTo>
                <a:lnTo>
                  <a:pt x="1562293" y="598267"/>
                </a:lnTo>
                <a:lnTo>
                  <a:pt x="1564342" y="600537"/>
                </a:lnTo>
                <a:lnTo>
                  <a:pt x="1565707" y="602806"/>
                </a:lnTo>
                <a:lnTo>
                  <a:pt x="1567300" y="605303"/>
                </a:lnTo>
                <a:lnTo>
                  <a:pt x="1568666" y="608026"/>
                </a:lnTo>
                <a:lnTo>
                  <a:pt x="1569577" y="610750"/>
                </a:lnTo>
                <a:lnTo>
                  <a:pt x="1570487" y="613927"/>
                </a:lnTo>
                <a:lnTo>
                  <a:pt x="1571170" y="617105"/>
                </a:lnTo>
                <a:lnTo>
                  <a:pt x="1571625" y="620282"/>
                </a:lnTo>
                <a:lnTo>
                  <a:pt x="1571625" y="623687"/>
                </a:lnTo>
                <a:lnTo>
                  <a:pt x="1571625" y="1136851"/>
                </a:lnTo>
                <a:lnTo>
                  <a:pt x="1571625" y="1140256"/>
                </a:lnTo>
                <a:lnTo>
                  <a:pt x="1571170" y="1143433"/>
                </a:lnTo>
                <a:lnTo>
                  <a:pt x="1570487" y="1146838"/>
                </a:lnTo>
                <a:lnTo>
                  <a:pt x="1569577" y="1149788"/>
                </a:lnTo>
                <a:lnTo>
                  <a:pt x="1568666" y="1152512"/>
                </a:lnTo>
                <a:lnTo>
                  <a:pt x="1567300" y="1155462"/>
                </a:lnTo>
                <a:lnTo>
                  <a:pt x="1565707" y="1157959"/>
                </a:lnTo>
                <a:lnTo>
                  <a:pt x="1564342" y="1160229"/>
                </a:lnTo>
                <a:lnTo>
                  <a:pt x="1562293" y="1162498"/>
                </a:lnTo>
                <a:lnTo>
                  <a:pt x="1560472" y="1164314"/>
                </a:lnTo>
                <a:lnTo>
                  <a:pt x="1558196" y="1165903"/>
                </a:lnTo>
                <a:lnTo>
                  <a:pt x="1555920" y="1167492"/>
                </a:lnTo>
                <a:lnTo>
                  <a:pt x="1553644" y="1168399"/>
                </a:lnTo>
                <a:lnTo>
                  <a:pt x="1551140" y="1169307"/>
                </a:lnTo>
                <a:lnTo>
                  <a:pt x="1548636" y="1169761"/>
                </a:lnTo>
                <a:lnTo>
                  <a:pt x="1546133" y="1169988"/>
                </a:lnTo>
                <a:lnTo>
                  <a:pt x="1471932" y="1169988"/>
                </a:lnTo>
                <a:lnTo>
                  <a:pt x="1469201" y="1169761"/>
                </a:lnTo>
                <a:lnTo>
                  <a:pt x="1466697" y="1169307"/>
                </a:lnTo>
                <a:lnTo>
                  <a:pt x="1464193" y="1168399"/>
                </a:lnTo>
                <a:lnTo>
                  <a:pt x="1461917" y="1167492"/>
                </a:lnTo>
                <a:lnTo>
                  <a:pt x="1459641" y="1165903"/>
                </a:lnTo>
                <a:lnTo>
                  <a:pt x="1457593" y="1164314"/>
                </a:lnTo>
                <a:lnTo>
                  <a:pt x="1455544" y="1162498"/>
                </a:lnTo>
                <a:lnTo>
                  <a:pt x="1453496" y="1160229"/>
                </a:lnTo>
                <a:lnTo>
                  <a:pt x="1452130" y="1157959"/>
                </a:lnTo>
                <a:lnTo>
                  <a:pt x="1450537" y="1155462"/>
                </a:lnTo>
                <a:lnTo>
                  <a:pt x="1449399" y="1152512"/>
                </a:lnTo>
                <a:lnTo>
                  <a:pt x="1448261" y="1149788"/>
                </a:lnTo>
                <a:lnTo>
                  <a:pt x="1447350" y="1146838"/>
                </a:lnTo>
                <a:lnTo>
                  <a:pt x="1446667" y="1143433"/>
                </a:lnTo>
                <a:lnTo>
                  <a:pt x="1446212" y="1140256"/>
                </a:lnTo>
                <a:lnTo>
                  <a:pt x="1446212" y="1136851"/>
                </a:lnTo>
                <a:lnTo>
                  <a:pt x="1446212" y="623687"/>
                </a:lnTo>
                <a:lnTo>
                  <a:pt x="1446212" y="620282"/>
                </a:lnTo>
                <a:lnTo>
                  <a:pt x="1446667" y="617105"/>
                </a:lnTo>
                <a:lnTo>
                  <a:pt x="1447350" y="613927"/>
                </a:lnTo>
                <a:lnTo>
                  <a:pt x="1448261" y="610750"/>
                </a:lnTo>
                <a:lnTo>
                  <a:pt x="1449399" y="608026"/>
                </a:lnTo>
                <a:lnTo>
                  <a:pt x="1450537" y="605303"/>
                </a:lnTo>
                <a:lnTo>
                  <a:pt x="1452130" y="602806"/>
                </a:lnTo>
                <a:lnTo>
                  <a:pt x="1453496" y="600537"/>
                </a:lnTo>
                <a:lnTo>
                  <a:pt x="1455544" y="598267"/>
                </a:lnTo>
                <a:lnTo>
                  <a:pt x="1457593" y="596451"/>
                </a:lnTo>
                <a:lnTo>
                  <a:pt x="1459641" y="594635"/>
                </a:lnTo>
                <a:lnTo>
                  <a:pt x="1461917" y="593274"/>
                </a:lnTo>
                <a:lnTo>
                  <a:pt x="1464193" y="592139"/>
                </a:lnTo>
                <a:lnTo>
                  <a:pt x="1466697" y="591231"/>
                </a:lnTo>
                <a:lnTo>
                  <a:pt x="1469201" y="590777"/>
                </a:lnTo>
                <a:lnTo>
                  <a:pt x="1471932" y="590550"/>
                </a:lnTo>
                <a:close/>
                <a:moveTo>
                  <a:pt x="1152617" y="590550"/>
                </a:moveTo>
                <a:lnTo>
                  <a:pt x="1226818" y="590550"/>
                </a:lnTo>
                <a:lnTo>
                  <a:pt x="1229322" y="590777"/>
                </a:lnTo>
                <a:lnTo>
                  <a:pt x="1232053" y="591231"/>
                </a:lnTo>
                <a:lnTo>
                  <a:pt x="1234557" y="592139"/>
                </a:lnTo>
                <a:lnTo>
                  <a:pt x="1236833" y="593274"/>
                </a:lnTo>
                <a:lnTo>
                  <a:pt x="1239109" y="594635"/>
                </a:lnTo>
                <a:lnTo>
                  <a:pt x="1241158" y="596451"/>
                </a:lnTo>
                <a:lnTo>
                  <a:pt x="1242978" y="598267"/>
                </a:lnTo>
                <a:lnTo>
                  <a:pt x="1244799" y="600537"/>
                </a:lnTo>
                <a:lnTo>
                  <a:pt x="1246620" y="602806"/>
                </a:lnTo>
                <a:lnTo>
                  <a:pt x="1248213" y="605303"/>
                </a:lnTo>
                <a:lnTo>
                  <a:pt x="1249352" y="608026"/>
                </a:lnTo>
                <a:lnTo>
                  <a:pt x="1250490" y="610750"/>
                </a:lnTo>
                <a:lnTo>
                  <a:pt x="1251400" y="613927"/>
                </a:lnTo>
                <a:lnTo>
                  <a:pt x="1251855" y="617105"/>
                </a:lnTo>
                <a:lnTo>
                  <a:pt x="1252538" y="620282"/>
                </a:lnTo>
                <a:lnTo>
                  <a:pt x="1252538" y="623687"/>
                </a:lnTo>
                <a:lnTo>
                  <a:pt x="1252538" y="1136851"/>
                </a:lnTo>
                <a:lnTo>
                  <a:pt x="1252538" y="1140256"/>
                </a:lnTo>
                <a:lnTo>
                  <a:pt x="1251855" y="1143433"/>
                </a:lnTo>
                <a:lnTo>
                  <a:pt x="1251400" y="1146838"/>
                </a:lnTo>
                <a:lnTo>
                  <a:pt x="1250490" y="1149788"/>
                </a:lnTo>
                <a:lnTo>
                  <a:pt x="1249352" y="1152512"/>
                </a:lnTo>
                <a:lnTo>
                  <a:pt x="1248213" y="1155462"/>
                </a:lnTo>
                <a:lnTo>
                  <a:pt x="1246620" y="1157959"/>
                </a:lnTo>
                <a:lnTo>
                  <a:pt x="1244799" y="1160229"/>
                </a:lnTo>
                <a:lnTo>
                  <a:pt x="1242978" y="1162498"/>
                </a:lnTo>
                <a:lnTo>
                  <a:pt x="1241158" y="1164314"/>
                </a:lnTo>
                <a:lnTo>
                  <a:pt x="1239109" y="1165903"/>
                </a:lnTo>
                <a:lnTo>
                  <a:pt x="1236833" y="1167492"/>
                </a:lnTo>
                <a:lnTo>
                  <a:pt x="1234557" y="1168399"/>
                </a:lnTo>
                <a:lnTo>
                  <a:pt x="1232053" y="1169307"/>
                </a:lnTo>
                <a:lnTo>
                  <a:pt x="1229322" y="1169761"/>
                </a:lnTo>
                <a:lnTo>
                  <a:pt x="1226818" y="1169988"/>
                </a:lnTo>
                <a:lnTo>
                  <a:pt x="1152617" y="1169988"/>
                </a:lnTo>
                <a:lnTo>
                  <a:pt x="1150114" y="1169761"/>
                </a:lnTo>
                <a:lnTo>
                  <a:pt x="1147610" y="1169307"/>
                </a:lnTo>
                <a:lnTo>
                  <a:pt x="1145106" y="1168399"/>
                </a:lnTo>
                <a:lnTo>
                  <a:pt x="1142830" y="1167492"/>
                </a:lnTo>
                <a:lnTo>
                  <a:pt x="1140554" y="1165903"/>
                </a:lnTo>
                <a:lnTo>
                  <a:pt x="1138278" y="1164314"/>
                </a:lnTo>
                <a:lnTo>
                  <a:pt x="1136457" y="1162498"/>
                </a:lnTo>
                <a:lnTo>
                  <a:pt x="1134409" y="1160229"/>
                </a:lnTo>
                <a:lnTo>
                  <a:pt x="1132815" y="1157959"/>
                </a:lnTo>
                <a:lnTo>
                  <a:pt x="1131450" y="1155462"/>
                </a:lnTo>
                <a:lnTo>
                  <a:pt x="1130084" y="1152512"/>
                </a:lnTo>
                <a:lnTo>
                  <a:pt x="1129174" y="1149788"/>
                </a:lnTo>
                <a:lnTo>
                  <a:pt x="1128036" y="1146838"/>
                </a:lnTo>
                <a:lnTo>
                  <a:pt x="1127580" y="1143433"/>
                </a:lnTo>
                <a:lnTo>
                  <a:pt x="1127125" y="1140256"/>
                </a:lnTo>
                <a:lnTo>
                  <a:pt x="1127125" y="1136851"/>
                </a:lnTo>
                <a:lnTo>
                  <a:pt x="1127125" y="623687"/>
                </a:lnTo>
                <a:lnTo>
                  <a:pt x="1127125" y="620282"/>
                </a:lnTo>
                <a:lnTo>
                  <a:pt x="1127580" y="617105"/>
                </a:lnTo>
                <a:lnTo>
                  <a:pt x="1128036" y="613927"/>
                </a:lnTo>
                <a:lnTo>
                  <a:pt x="1129174" y="610750"/>
                </a:lnTo>
                <a:lnTo>
                  <a:pt x="1130084" y="608026"/>
                </a:lnTo>
                <a:lnTo>
                  <a:pt x="1131450" y="605303"/>
                </a:lnTo>
                <a:lnTo>
                  <a:pt x="1132815" y="602806"/>
                </a:lnTo>
                <a:lnTo>
                  <a:pt x="1134409" y="600537"/>
                </a:lnTo>
                <a:lnTo>
                  <a:pt x="1136457" y="598267"/>
                </a:lnTo>
                <a:lnTo>
                  <a:pt x="1138278" y="596451"/>
                </a:lnTo>
                <a:lnTo>
                  <a:pt x="1140554" y="594635"/>
                </a:lnTo>
                <a:lnTo>
                  <a:pt x="1142830" y="593274"/>
                </a:lnTo>
                <a:lnTo>
                  <a:pt x="1145106" y="592139"/>
                </a:lnTo>
                <a:lnTo>
                  <a:pt x="1147610" y="591231"/>
                </a:lnTo>
                <a:lnTo>
                  <a:pt x="1150114" y="590777"/>
                </a:lnTo>
                <a:lnTo>
                  <a:pt x="1152617" y="590550"/>
                </a:lnTo>
                <a:close/>
                <a:moveTo>
                  <a:pt x="1633857" y="508000"/>
                </a:moveTo>
                <a:lnTo>
                  <a:pt x="1707830" y="508000"/>
                </a:lnTo>
                <a:lnTo>
                  <a:pt x="1710561" y="508227"/>
                </a:lnTo>
                <a:lnTo>
                  <a:pt x="1713065" y="508680"/>
                </a:lnTo>
                <a:lnTo>
                  <a:pt x="1715797" y="509814"/>
                </a:lnTo>
                <a:lnTo>
                  <a:pt x="1718073" y="510947"/>
                </a:lnTo>
                <a:lnTo>
                  <a:pt x="1720349" y="512534"/>
                </a:lnTo>
                <a:lnTo>
                  <a:pt x="1722170" y="514575"/>
                </a:lnTo>
                <a:lnTo>
                  <a:pt x="1724218" y="516842"/>
                </a:lnTo>
                <a:lnTo>
                  <a:pt x="1726039" y="519109"/>
                </a:lnTo>
                <a:lnTo>
                  <a:pt x="1727860" y="521829"/>
                </a:lnTo>
                <a:lnTo>
                  <a:pt x="1729453" y="524550"/>
                </a:lnTo>
                <a:lnTo>
                  <a:pt x="1730591" y="527950"/>
                </a:lnTo>
                <a:lnTo>
                  <a:pt x="1731729" y="531124"/>
                </a:lnTo>
                <a:lnTo>
                  <a:pt x="1732640" y="534752"/>
                </a:lnTo>
                <a:lnTo>
                  <a:pt x="1733095" y="538152"/>
                </a:lnTo>
                <a:lnTo>
                  <a:pt x="1733550" y="542006"/>
                </a:lnTo>
                <a:lnTo>
                  <a:pt x="1733550" y="545860"/>
                </a:lnTo>
                <a:lnTo>
                  <a:pt x="1733550" y="1132128"/>
                </a:lnTo>
                <a:lnTo>
                  <a:pt x="1733550" y="1135982"/>
                </a:lnTo>
                <a:lnTo>
                  <a:pt x="1733095" y="1139836"/>
                </a:lnTo>
                <a:lnTo>
                  <a:pt x="1732640" y="1143463"/>
                </a:lnTo>
                <a:lnTo>
                  <a:pt x="1731729" y="1146864"/>
                </a:lnTo>
                <a:lnTo>
                  <a:pt x="1730591" y="1150038"/>
                </a:lnTo>
                <a:lnTo>
                  <a:pt x="1729453" y="1153438"/>
                </a:lnTo>
                <a:lnTo>
                  <a:pt x="1727860" y="1156159"/>
                </a:lnTo>
                <a:lnTo>
                  <a:pt x="1726039" y="1158879"/>
                </a:lnTo>
                <a:lnTo>
                  <a:pt x="1724218" y="1161373"/>
                </a:lnTo>
                <a:lnTo>
                  <a:pt x="1722170" y="1163414"/>
                </a:lnTo>
                <a:lnTo>
                  <a:pt x="1720349" y="1165454"/>
                </a:lnTo>
                <a:lnTo>
                  <a:pt x="1718073" y="1167041"/>
                </a:lnTo>
                <a:lnTo>
                  <a:pt x="1715797" y="1168174"/>
                </a:lnTo>
                <a:lnTo>
                  <a:pt x="1713065" y="1169308"/>
                </a:lnTo>
                <a:lnTo>
                  <a:pt x="1710561" y="1169761"/>
                </a:lnTo>
                <a:lnTo>
                  <a:pt x="1707830" y="1169988"/>
                </a:lnTo>
                <a:lnTo>
                  <a:pt x="1633857" y="1169988"/>
                </a:lnTo>
                <a:lnTo>
                  <a:pt x="1631353" y="1169761"/>
                </a:lnTo>
                <a:lnTo>
                  <a:pt x="1628850" y="1169308"/>
                </a:lnTo>
                <a:lnTo>
                  <a:pt x="1626346" y="1168174"/>
                </a:lnTo>
                <a:lnTo>
                  <a:pt x="1624070" y="1167041"/>
                </a:lnTo>
                <a:lnTo>
                  <a:pt x="1621794" y="1165454"/>
                </a:lnTo>
                <a:lnTo>
                  <a:pt x="1619518" y="1163414"/>
                </a:lnTo>
                <a:lnTo>
                  <a:pt x="1617469" y="1161373"/>
                </a:lnTo>
                <a:lnTo>
                  <a:pt x="1615648" y="1158879"/>
                </a:lnTo>
                <a:lnTo>
                  <a:pt x="1614055" y="1156159"/>
                </a:lnTo>
                <a:lnTo>
                  <a:pt x="1612689" y="1153438"/>
                </a:lnTo>
                <a:lnTo>
                  <a:pt x="1611324" y="1150038"/>
                </a:lnTo>
                <a:lnTo>
                  <a:pt x="1610186" y="1146864"/>
                </a:lnTo>
                <a:lnTo>
                  <a:pt x="1609275" y="1143463"/>
                </a:lnTo>
                <a:lnTo>
                  <a:pt x="1608820" y="1139836"/>
                </a:lnTo>
                <a:lnTo>
                  <a:pt x="1608365" y="1135982"/>
                </a:lnTo>
                <a:lnTo>
                  <a:pt x="1608137" y="1132128"/>
                </a:lnTo>
                <a:lnTo>
                  <a:pt x="1608137" y="545860"/>
                </a:lnTo>
                <a:lnTo>
                  <a:pt x="1608365" y="542006"/>
                </a:lnTo>
                <a:lnTo>
                  <a:pt x="1608820" y="538152"/>
                </a:lnTo>
                <a:lnTo>
                  <a:pt x="1609275" y="534752"/>
                </a:lnTo>
                <a:lnTo>
                  <a:pt x="1610186" y="531124"/>
                </a:lnTo>
                <a:lnTo>
                  <a:pt x="1611324" y="527950"/>
                </a:lnTo>
                <a:lnTo>
                  <a:pt x="1612689" y="524550"/>
                </a:lnTo>
                <a:lnTo>
                  <a:pt x="1614055" y="521829"/>
                </a:lnTo>
                <a:lnTo>
                  <a:pt x="1615648" y="519109"/>
                </a:lnTo>
                <a:lnTo>
                  <a:pt x="1617469" y="516842"/>
                </a:lnTo>
                <a:lnTo>
                  <a:pt x="1619518" y="514575"/>
                </a:lnTo>
                <a:lnTo>
                  <a:pt x="1621794" y="512534"/>
                </a:lnTo>
                <a:lnTo>
                  <a:pt x="1624070" y="510947"/>
                </a:lnTo>
                <a:lnTo>
                  <a:pt x="1626346" y="509814"/>
                </a:lnTo>
                <a:lnTo>
                  <a:pt x="1628850" y="508680"/>
                </a:lnTo>
                <a:lnTo>
                  <a:pt x="1631353" y="508227"/>
                </a:lnTo>
                <a:lnTo>
                  <a:pt x="1633857" y="508000"/>
                </a:lnTo>
                <a:close/>
                <a:moveTo>
                  <a:pt x="1501548" y="319088"/>
                </a:moveTo>
                <a:lnTo>
                  <a:pt x="1733323" y="319088"/>
                </a:lnTo>
                <a:lnTo>
                  <a:pt x="1733323" y="319316"/>
                </a:lnTo>
                <a:lnTo>
                  <a:pt x="1733550" y="319316"/>
                </a:lnTo>
                <a:lnTo>
                  <a:pt x="1733550" y="464215"/>
                </a:lnTo>
                <a:lnTo>
                  <a:pt x="1637620" y="464215"/>
                </a:lnTo>
                <a:lnTo>
                  <a:pt x="1637620" y="418038"/>
                </a:lnTo>
                <a:lnTo>
                  <a:pt x="1318759" y="617303"/>
                </a:lnTo>
                <a:lnTo>
                  <a:pt x="1250723" y="574766"/>
                </a:lnTo>
                <a:lnTo>
                  <a:pt x="1253444" y="573174"/>
                </a:lnTo>
                <a:lnTo>
                  <a:pt x="1146628" y="506525"/>
                </a:lnTo>
                <a:lnTo>
                  <a:pt x="844096" y="695326"/>
                </a:lnTo>
                <a:lnTo>
                  <a:pt x="776287" y="653016"/>
                </a:lnTo>
                <a:lnTo>
                  <a:pt x="1147082" y="421450"/>
                </a:lnTo>
                <a:lnTo>
                  <a:pt x="1215118" y="463533"/>
                </a:lnTo>
                <a:lnTo>
                  <a:pt x="1214437" y="464215"/>
                </a:lnTo>
                <a:lnTo>
                  <a:pt x="1321253" y="530637"/>
                </a:lnTo>
                <a:lnTo>
                  <a:pt x="1564368" y="379141"/>
                </a:lnTo>
                <a:lnTo>
                  <a:pt x="1501548" y="379141"/>
                </a:lnTo>
                <a:lnTo>
                  <a:pt x="1501548" y="319088"/>
                </a:lnTo>
                <a:close/>
                <a:moveTo>
                  <a:pt x="229507" y="91395"/>
                </a:moveTo>
                <a:lnTo>
                  <a:pt x="225651" y="91621"/>
                </a:lnTo>
                <a:lnTo>
                  <a:pt x="221796" y="91848"/>
                </a:lnTo>
                <a:lnTo>
                  <a:pt x="218394" y="92075"/>
                </a:lnTo>
                <a:lnTo>
                  <a:pt x="214539" y="92755"/>
                </a:lnTo>
                <a:lnTo>
                  <a:pt x="210910" y="93662"/>
                </a:lnTo>
                <a:lnTo>
                  <a:pt x="207509" y="94570"/>
                </a:lnTo>
                <a:lnTo>
                  <a:pt x="204107" y="95704"/>
                </a:lnTo>
                <a:lnTo>
                  <a:pt x="200705" y="96837"/>
                </a:lnTo>
                <a:lnTo>
                  <a:pt x="197303" y="98198"/>
                </a:lnTo>
                <a:lnTo>
                  <a:pt x="194355" y="99559"/>
                </a:lnTo>
                <a:lnTo>
                  <a:pt x="191407" y="101373"/>
                </a:lnTo>
                <a:lnTo>
                  <a:pt x="188232" y="103187"/>
                </a:lnTo>
                <a:lnTo>
                  <a:pt x="185284" y="105002"/>
                </a:lnTo>
                <a:lnTo>
                  <a:pt x="182562" y="107270"/>
                </a:lnTo>
                <a:lnTo>
                  <a:pt x="179614" y="109311"/>
                </a:lnTo>
                <a:lnTo>
                  <a:pt x="177119" y="111579"/>
                </a:lnTo>
                <a:lnTo>
                  <a:pt x="174851" y="114073"/>
                </a:lnTo>
                <a:lnTo>
                  <a:pt x="172357" y="116568"/>
                </a:lnTo>
                <a:lnTo>
                  <a:pt x="170316" y="119062"/>
                </a:lnTo>
                <a:lnTo>
                  <a:pt x="168275" y="121784"/>
                </a:lnTo>
                <a:lnTo>
                  <a:pt x="166460" y="124505"/>
                </a:lnTo>
                <a:lnTo>
                  <a:pt x="164646" y="127454"/>
                </a:lnTo>
                <a:lnTo>
                  <a:pt x="162832" y="130402"/>
                </a:lnTo>
                <a:lnTo>
                  <a:pt x="161471" y="133350"/>
                </a:lnTo>
                <a:lnTo>
                  <a:pt x="160110" y="136525"/>
                </a:lnTo>
                <a:lnTo>
                  <a:pt x="158976" y="139700"/>
                </a:lnTo>
                <a:lnTo>
                  <a:pt x="158069" y="143102"/>
                </a:lnTo>
                <a:lnTo>
                  <a:pt x="156935" y="146277"/>
                </a:lnTo>
                <a:lnTo>
                  <a:pt x="156482" y="149679"/>
                </a:lnTo>
                <a:lnTo>
                  <a:pt x="156028" y="153080"/>
                </a:lnTo>
                <a:lnTo>
                  <a:pt x="155801" y="156709"/>
                </a:lnTo>
                <a:lnTo>
                  <a:pt x="155801" y="160111"/>
                </a:lnTo>
                <a:lnTo>
                  <a:pt x="155801" y="1330098"/>
                </a:lnTo>
                <a:lnTo>
                  <a:pt x="155801" y="1333500"/>
                </a:lnTo>
                <a:lnTo>
                  <a:pt x="156028" y="1337129"/>
                </a:lnTo>
                <a:lnTo>
                  <a:pt x="156482" y="1340531"/>
                </a:lnTo>
                <a:lnTo>
                  <a:pt x="156935" y="1343932"/>
                </a:lnTo>
                <a:lnTo>
                  <a:pt x="158069" y="1347561"/>
                </a:lnTo>
                <a:lnTo>
                  <a:pt x="158976" y="1350509"/>
                </a:lnTo>
                <a:lnTo>
                  <a:pt x="160110" y="1353684"/>
                </a:lnTo>
                <a:lnTo>
                  <a:pt x="161471" y="1357086"/>
                </a:lnTo>
                <a:lnTo>
                  <a:pt x="162832" y="1360034"/>
                </a:lnTo>
                <a:lnTo>
                  <a:pt x="164646" y="1362756"/>
                </a:lnTo>
                <a:lnTo>
                  <a:pt x="166460" y="1365931"/>
                </a:lnTo>
                <a:lnTo>
                  <a:pt x="168275" y="1368652"/>
                </a:lnTo>
                <a:lnTo>
                  <a:pt x="170316" y="1371373"/>
                </a:lnTo>
                <a:lnTo>
                  <a:pt x="172357" y="1373868"/>
                </a:lnTo>
                <a:lnTo>
                  <a:pt x="174851" y="1376590"/>
                </a:lnTo>
                <a:lnTo>
                  <a:pt x="177119" y="1378857"/>
                </a:lnTo>
                <a:lnTo>
                  <a:pt x="179614" y="1381125"/>
                </a:lnTo>
                <a:lnTo>
                  <a:pt x="182562" y="1383393"/>
                </a:lnTo>
                <a:lnTo>
                  <a:pt x="185284" y="1385207"/>
                </a:lnTo>
                <a:lnTo>
                  <a:pt x="188232" y="1387248"/>
                </a:lnTo>
                <a:lnTo>
                  <a:pt x="191407" y="1389063"/>
                </a:lnTo>
                <a:lnTo>
                  <a:pt x="194355" y="1390650"/>
                </a:lnTo>
                <a:lnTo>
                  <a:pt x="197303" y="1392238"/>
                </a:lnTo>
                <a:lnTo>
                  <a:pt x="200705" y="1393598"/>
                </a:lnTo>
                <a:lnTo>
                  <a:pt x="204107" y="1394959"/>
                </a:lnTo>
                <a:lnTo>
                  <a:pt x="207509" y="1395866"/>
                </a:lnTo>
                <a:lnTo>
                  <a:pt x="210910" y="1397000"/>
                </a:lnTo>
                <a:lnTo>
                  <a:pt x="214539" y="1397681"/>
                </a:lnTo>
                <a:lnTo>
                  <a:pt x="218394" y="1398134"/>
                </a:lnTo>
                <a:lnTo>
                  <a:pt x="221796" y="1398588"/>
                </a:lnTo>
                <a:lnTo>
                  <a:pt x="225651" y="1399041"/>
                </a:lnTo>
                <a:lnTo>
                  <a:pt x="229507" y="1399041"/>
                </a:lnTo>
                <a:lnTo>
                  <a:pt x="2280330" y="1399041"/>
                </a:lnTo>
                <a:lnTo>
                  <a:pt x="2284186" y="1399041"/>
                </a:lnTo>
                <a:lnTo>
                  <a:pt x="2288041" y="1398588"/>
                </a:lnTo>
                <a:lnTo>
                  <a:pt x="2291670" y="1398134"/>
                </a:lnTo>
                <a:lnTo>
                  <a:pt x="2295298" y="1397681"/>
                </a:lnTo>
                <a:lnTo>
                  <a:pt x="2299154" y="1397000"/>
                </a:lnTo>
                <a:lnTo>
                  <a:pt x="2302555" y="1395866"/>
                </a:lnTo>
                <a:lnTo>
                  <a:pt x="2305957" y="1394959"/>
                </a:lnTo>
                <a:lnTo>
                  <a:pt x="2309359" y="1393598"/>
                </a:lnTo>
                <a:lnTo>
                  <a:pt x="2312534" y="1392238"/>
                </a:lnTo>
                <a:lnTo>
                  <a:pt x="2315709" y="1390650"/>
                </a:lnTo>
                <a:lnTo>
                  <a:pt x="2318884" y="1389063"/>
                </a:lnTo>
                <a:lnTo>
                  <a:pt x="2321832" y="1387248"/>
                </a:lnTo>
                <a:lnTo>
                  <a:pt x="2324780" y="1385207"/>
                </a:lnTo>
                <a:lnTo>
                  <a:pt x="2327502" y="1383393"/>
                </a:lnTo>
                <a:lnTo>
                  <a:pt x="2330223" y="1381125"/>
                </a:lnTo>
                <a:lnTo>
                  <a:pt x="2332945" y="1378857"/>
                </a:lnTo>
                <a:lnTo>
                  <a:pt x="2335213" y="1376590"/>
                </a:lnTo>
                <a:lnTo>
                  <a:pt x="2337707" y="1373868"/>
                </a:lnTo>
                <a:lnTo>
                  <a:pt x="2339748" y="1371373"/>
                </a:lnTo>
                <a:lnTo>
                  <a:pt x="2341789" y="1368652"/>
                </a:lnTo>
                <a:lnTo>
                  <a:pt x="2343830" y="1365931"/>
                </a:lnTo>
                <a:lnTo>
                  <a:pt x="2345418" y="1362756"/>
                </a:lnTo>
                <a:lnTo>
                  <a:pt x="2347232" y="1360034"/>
                </a:lnTo>
                <a:lnTo>
                  <a:pt x="2348593" y="1357086"/>
                </a:lnTo>
                <a:lnTo>
                  <a:pt x="2350180" y="1353684"/>
                </a:lnTo>
                <a:lnTo>
                  <a:pt x="2351088" y="1350509"/>
                </a:lnTo>
                <a:lnTo>
                  <a:pt x="2351995" y="1347561"/>
                </a:lnTo>
                <a:lnTo>
                  <a:pt x="2352902" y="1343932"/>
                </a:lnTo>
                <a:lnTo>
                  <a:pt x="2353582" y="1340531"/>
                </a:lnTo>
                <a:lnTo>
                  <a:pt x="2354036" y="1337129"/>
                </a:lnTo>
                <a:lnTo>
                  <a:pt x="2354263" y="1333500"/>
                </a:lnTo>
                <a:lnTo>
                  <a:pt x="2354263" y="1330098"/>
                </a:lnTo>
                <a:lnTo>
                  <a:pt x="2354263" y="160111"/>
                </a:lnTo>
                <a:lnTo>
                  <a:pt x="2354263" y="156709"/>
                </a:lnTo>
                <a:lnTo>
                  <a:pt x="2354036" y="153080"/>
                </a:lnTo>
                <a:lnTo>
                  <a:pt x="2353582" y="149679"/>
                </a:lnTo>
                <a:lnTo>
                  <a:pt x="2352902" y="146277"/>
                </a:lnTo>
                <a:lnTo>
                  <a:pt x="2351995" y="143102"/>
                </a:lnTo>
                <a:lnTo>
                  <a:pt x="2351088" y="139700"/>
                </a:lnTo>
                <a:lnTo>
                  <a:pt x="2350180" y="136525"/>
                </a:lnTo>
                <a:lnTo>
                  <a:pt x="2348593" y="133350"/>
                </a:lnTo>
                <a:lnTo>
                  <a:pt x="2347232" y="130402"/>
                </a:lnTo>
                <a:lnTo>
                  <a:pt x="2345418" y="127454"/>
                </a:lnTo>
                <a:lnTo>
                  <a:pt x="2343830" y="124505"/>
                </a:lnTo>
                <a:lnTo>
                  <a:pt x="2341789" y="121784"/>
                </a:lnTo>
                <a:lnTo>
                  <a:pt x="2339748" y="119062"/>
                </a:lnTo>
                <a:lnTo>
                  <a:pt x="2337707" y="116568"/>
                </a:lnTo>
                <a:lnTo>
                  <a:pt x="2335213" y="114073"/>
                </a:lnTo>
                <a:lnTo>
                  <a:pt x="2332945" y="111579"/>
                </a:lnTo>
                <a:lnTo>
                  <a:pt x="2330223" y="109311"/>
                </a:lnTo>
                <a:lnTo>
                  <a:pt x="2327502" y="107270"/>
                </a:lnTo>
                <a:lnTo>
                  <a:pt x="2324780" y="105002"/>
                </a:lnTo>
                <a:lnTo>
                  <a:pt x="2321832" y="103187"/>
                </a:lnTo>
                <a:lnTo>
                  <a:pt x="2318884" y="101373"/>
                </a:lnTo>
                <a:lnTo>
                  <a:pt x="2315709" y="99559"/>
                </a:lnTo>
                <a:lnTo>
                  <a:pt x="2312534" y="98198"/>
                </a:lnTo>
                <a:lnTo>
                  <a:pt x="2309359" y="96837"/>
                </a:lnTo>
                <a:lnTo>
                  <a:pt x="2305957" y="95704"/>
                </a:lnTo>
                <a:lnTo>
                  <a:pt x="2302555" y="94570"/>
                </a:lnTo>
                <a:lnTo>
                  <a:pt x="2299154" y="93662"/>
                </a:lnTo>
                <a:lnTo>
                  <a:pt x="2295298" y="92755"/>
                </a:lnTo>
                <a:lnTo>
                  <a:pt x="2291670" y="92075"/>
                </a:lnTo>
                <a:lnTo>
                  <a:pt x="2288041" y="91848"/>
                </a:lnTo>
                <a:lnTo>
                  <a:pt x="2284186" y="91621"/>
                </a:lnTo>
                <a:lnTo>
                  <a:pt x="2280330" y="91395"/>
                </a:lnTo>
                <a:lnTo>
                  <a:pt x="229507" y="91395"/>
                </a:lnTo>
                <a:close/>
                <a:moveTo>
                  <a:pt x="81642" y="0"/>
                </a:moveTo>
                <a:lnTo>
                  <a:pt x="86178" y="0"/>
                </a:lnTo>
                <a:lnTo>
                  <a:pt x="2424113" y="0"/>
                </a:lnTo>
                <a:lnTo>
                  <a:pt x="2428648" y="0"/>
                </a:lnTo>
                <a:lnTo>
                  <a:pt x="2432730" y="227"/>
                </a:lnTo>
                <a:lnTo>
                  <a:pt x="2436813" y="680"/>
                </a:lnTo>
                <a:lnTo>
                  <a:pt x="2441122" y="1361"/>
                </a:lnTo>
                <a:lnTo>
                  <a:pt x="2445204" y="2268"/>
                </a:lnTo>
                <a:lnTo>
                  <a:pt x="2449286" y="3402"/>
                </a:lnTo>
                <a:lnTo>
                  <a:pt x="2452914" y="4536"/>
                </a:lnTo>
                <a:lnTo>
                  <a:pt x="2456770" y="5896"/>
                </a:lnTo>
                <a:lnTo>
                  <a:pt x="2460625" y="7484"/>
                </a:lnTo>
                <a:lnTo>
                  <a:pt x="2464480" y="9298"/>
                </a:lnTo>
                <a:lnTo>
                  <a:pt x="2467882" y="11339"/>
                </a:lnTo>
                <a:lnTo>
                  <a:pt x="2471284" y="13380"/>
                </a:lnTo>
                <a:lnTo>
                  <a:pt x="2474459" y="15421"/>
                </a:lnTo>
                <a:lnTo>
                  <a:pt x="2477861" y="17916"/>
                </a:lnTo>
                <a:lnTo>
                  <a:pt x="2480809" y="20184"/>
                </a:lnTo>
                <a:lnTo>
                  <a:pt x="2483757" y="22905"/>
                </a:lnTo>
                <a:lnTo>
                  <a:pt x="2486479" y="25400"/>
                </a:lnTo>
                <a:lnTo>
                  <a:pt x="2489200" y="28348"/>
                </a:lnTo>
                <a:lnTo>
                  <a:pt x="2491695" y="31296"/>
                </a:lnTo>
                <a:lnTo>
                  <a:pt x="2493963" y="34471"/>
                </a:lnTo>
                <a:lnTo>
                  <a:pt x="2496230" y="37646"/>
                </a:lnTo>
                <a:lnTo>
                  <a:pt x="2498272" y="40821"/>
                </a:lnTo>
                <a:lnTo>
                  <a:pt x="2499859" y="44450"/>
                </a:lnTo>
                <a:lnTo>
                  <a:pt x="2501673" y="47625"/>
                </a:lnTo>
                <a:lnTo>
                  <a:pt x="2503261" y="51480"/>
                </a:lnTo>
                <a:lnTo>
                  <a:pt x="2504395" y="54882"/>
                </a:lnTo>
                <a:lnTo>
                  <a:pt x="2505755" y="58737"/>
                </a:lnTo>
                <a:lnTo>
                  <a:pt x="2506663" y="62593"/>
                </a:lnTo>
                <a:lnTo>
                  <a:pt x="2507343" y="66221"/>
                </a:lnTo>
                <a:lnTo>
                  <a:pt x="2508023" y="70304"/>
                </a:lnTo>
                <a:lnTo>
                  <a:pt x="2508250" y="74159"/>
                </a:lnTo>
                <a:lnTo>
                  <a:pt x="2508250" y="78241"/>
                </a:lnTo>
                <a:lnTo>
                  <a:pt x="2508250" y="1411968"/>
                </a:lnTo>
                <a:lnTo>
                  <a:pt x="2508250" y="1416050"/>
                </a:lnTo>
                <a:lnTo>
                  <a:pt x="2508023" y="1420132"/>
                </a:lnTo>
                <a:lnTo>
                  <a:pt x="2507343" y="1423988"/>
                </a:lnTo>
                <a:lnTo>
                  <a:pt x="2506663" y="1427616"/>
                </a:lnTo>
                <a:lnTo>
                  <a:pt x="2505755" y="1431472"/>
                </a:lnTo>
                <a:lnTo>
                  <a:pt x="2504395" y="1435327"/>
                </a:lnTo>
                <a:lnTo>
                  <a:pt x="2503261" y="1439182"/>
                </a:lnTo>
                <a:lnTo>
                  <a:pt x="2501673" y="1442584"/>
                </a:lnTo>
                <a:lnTo>
                  <a:pt x="2499859" y="1446213"/>
                </a:lnTo>
                <a:lnTo>
                  <a:pt x="2498272" y="1449388"/>
                </a:lnTo>
                <a:lnTo>
                  <a:pt x="2496230" y="1452790"/>
                </a:lnTo>
                <a:lnTo>
                  <a:pt x="2493963" y="1455965"/>
                </a:lnTo>
                <a:lnTo>
                  <a:pt x="2491695" y="1458913"/>
                </a:lnTo>
                <a:lnTo>
                  <a:pt x="2489200" y="1462088"/>
                </a:lnTo>
                <a:lnTo>
                  <a:pt x="2486479" y="1464809"/>
                </a:lnTo>
                <a:lnTo>
                  <a:pt x="2483757" y="1467531"/>
                </a:lnTo>
                <a:lnTo>
                  <a:pt x="2480809" y="1470025"/>
                </a:lnTo>
                <a:lnTo>
                  <a:pt x="2477861" y="1472747"/>
                </a:lnTo>
                <a:lnTo>
                  <a:pt x="2474459" y="1475015"/>
                </a:lnTo>
                <a:lnTo>
                  <a:pt x="2471284" y="1477282"/>
                </a:lnTo>
                <a:lnTo>
                  <a:pt x="2467882" y="1479097"/>
                </a:lnTo>
                <a:lnTo>
                  <a:pt x="2464480" y="1480911"/>
                </a:lnTo>
                <a:lnTo>
                  <a:pt x="2460625" y="1482725"/>
                </a:lnTo>
                <a:lnTo>
                  <a:pt x="2456770" y="1484313"/>
                </a:lnTo>
                <a:lnTo>
                  <a:pt x="2452914" y="1485674"/>
                </a:lnTo>
                <a:lnTo>
                  <a:pt x="2449286" y="1487034"/>
                </a:lnTo>
                <a:lnTo>
                  <a:pt x="2445204" y="1487941"/>
                </a:lnTo>
                <a:lnTo>
                  <a:pt x="2441122" y="1488849"/>
                </a:lnTo>
                <a:lnTo>
                  <a:pt x="2436813" y="1489529"/>
                </a:lnTo>
                <a:lnTo>
                  <a:pt x="2432730" y="1489982"/>
                </a:lnTo>
                <a:lnTo>
                  <a:pt x="2428648" y="1490209"/>
                </a:lnTo>
                <a:lnTo>
                  <a:pt x="2424113" y="1490663"/>
                </a:lnTo>
                <a:lnTo>
                  <a:pt x="86178" y="1490663"/>
                </a:lnTo>
                <a:lnTo>
                  <a:pt x="81642" y="1490209"/>
                </a:lnTo>
                <a:lnTo>
                  <a:pt x="77333" y="1489982"/>
                </a:lnTo>
                <a:lnTo>
                  <a:pt x="73251" y="1489529"/>
                </a:lnTo>
                <a:lnTo>
                  <a:pt x="68942" y="1488849"/>
                </a:lnTo>
                <a:lnTo>
                  <a:pt x="64860" y="1487941"/>
                </a:lnTo>
                <a:lnTo>
                  <a:pt x="60778" y="1487034"/>
                </a:lnTo>
                <a:lnTo>
                  <a:pt x="57150" y="1485674"/>
                </a:lnTo>
                <a:lnTo>
                  <a:pt x="53294" y="1484313"/>
                </a:lnTo>
                <a:lnTo>
                  <a:pt x="49439" y="1482725"/>
                </a:lnTo>
                <a:lnTo>
                  <a:pt x="45810" y="1480911"/>
                </a:lnTo>
                <a:lnTo>
                  <a:pt x="42182" y="1479097"/>
                </a:lnTo>
                <a:lnTo>
                  <a:pt x="39007" y="1477282"/>
                </a:lnTo>
                <a:lnTo>
                  <a:pt x="35605" y="1475015"/>
                </a:lnTo>
                <a:lnTo>
                  <a:pt x="32430" y="1472747"/>
                </a:lnTo>
                <a:lnTo>
                  <a:pt x="29255" y="1470025"/>
                </a:lnTo>
                <a:lnTo>
                  <a:pt x="26307" y="1467531"/>
                </a:lnTo>
                <a:lnTo>
                  <a:pt x="23585" y="1464809"/>
                </a:lnTo>
                <a:lnTo>
                  <a:pt x="21091" y="1462088"/>
                </a:lnTo>
                <a:lnTo>
                  <a:pt x="18596" y="1458913"/>
                </a:lnTo>
                <a:lnTo>
                  <a:pt x="16101" y="1455965"/>
                </a:lnTo>
                <a:lnTo>
                  <a:pt x="13833" y="1452790"/>
                </a:lnTo>
                <a:lnTo>
                  <a:pt x="12019" y="1449388"/>
                </a:lnTo>
                <a:lnTo>
                  <a:pt x="9978" y="1446213"/>
                </a:lnTo>
                <a:lnTo>
                  <a:pt x="8391" y="1442584"/>
                </a:lnTo>
                <a:lnTo>
                  <a:pt x="6803" y="1439182"/>
                </a:lnTo>
                <a:lnTo>
                  <a:pt x="5442" y="1435327"/>
                </a:lnTo>
                <a:lnTo>
                  <a:pt x="4308" y="1431472"/>
                </a:lnTo>
                <a:lnTo>
                  <a:pt x="3401" y="1427616"/>
                </a:lnTo>
                <a:lnTo>
                  <a:pt x="2494" y="1423988"/>
                </a:lnTo>
                <a:lnTo>
                  <a:pt x="2041" y="1420132"/>
                </a:lnTo>
                <a:lnTo>
                  <a:pt x="1814" y="1416050"/>
                </a:lnTo>
                <a:lnTo>
                  <a:pt x="1587" y="1411968"/>
                </a:lnTo>
                <a:lnTo>
                  <a:pt x="1587" y="78241"/>
                </a:lnTo>
                <a:lnTo>
                  <a:pt x="1814" y="74159"/>
                </a:lnTo>
                <a:lnTo>
                  <a:pt x="2041" y="70304"/>
                </a:lnTo>
                <a:lnTo>
                  <a:pt x="2494" y="66221"/>
                </a:lnTo>
                <a:lnTo>
                  <a:pt x="3401" y="62593"/>
                </a:lnTo>
                <a:lnTo>
                  <a:pt x="4308" y="58737"/>
                </a:lnTo>
                <a:lnTo>
                  <a:pt x="5442" y="54882"/>
                </a:lnTo>
                <a:lnTo>
                  <a:pt x="6803" y="51480"/>
                </a:lnTo>
                <a:lnTo>
                  <a:pt x="8391" y="47625"/>
                </a:lnTo>
                <a:lnTo>
                  <a:pt x="9978" y="44450"/>
                </a:lnTo>
                <a:lnTo>
                  <a:pt x="12019" y="40821"/>
                </a:lnTo>
                <a:lnTo>
                  <a:pt x="13833" y="37646"/>
                </a:lnTo>
                <a:lnTo>
                  <a:pt x="16101" y="34471"/>
                </a:lnTo>
                <a:lnTo>
                  <a:pt x="18596" y="31296"/>
                </a:lnTo>
                <a:lnTo>
                  <a:pt x="21091" y="28348"/>
                </a:lnTo>
                <a:lnTo>
                  <a:pt x="23585" y="25400"/>
                </a:lnTo>
                <a:lnTo>
                  <a:pt x="26307" y="22905"/>
                </a:lnTo>
                <a:lnTo>
                  <a:pt x="29255" y="20184"/>
                </a:lnTo>
                <a:lnTo>
                  <a:pt x="32430" y="17916"/>
                </a:lnTo>
                <a:lnTo>
                  <a:pt x="35605" y="15421"/>
                </a:lnTo>
                <a:lnTo>
                  <a:pt x="39007" y="13380"/>
                </a:lnTo>
                <a:lnTo>
                  <a:pt x="42182" y="11339"/>
                </a:lnTo>
                <a:lnTo>
                  <a:pt x="45810" y="9298"/>
                </a:lnTo>
                <a:lnTo>
                  <a:pt x="49439" y="7484"/>
                </a:lnTo>
                <a:lnTo>
                  <a:pt x="53294" y="5896"/>
                </a:lnTo>
                <a:lnTo>
                  <a:pt x="57150" y="4536"/>
                </a:lnTo>
                <a:lnTo>
                  <a:pt x="60778" y="3402"/>
                </a:lnTo>
                <a:lnTo>
                  <a:pt x="64860" y="2268"/>
                </a:lnTo>
                <a:lnTo>
                  <a:pt x="68942" y="1361"/>
                </a:lnTo>
                <a:lnTo>
                  <a:pt x="73251" y="680"/>
                </a:lnTo>
                <a:lnTo>
                  <a:pt x="77333" y="227"/>
                </a:lnTo>
                <a:lnTo>
                  <a:pt x="816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4" name="KSO_Shape"/>
          <p:cNvSpPr/>
          <p:nvPr/>
        </p:nvSpPr>
        <p:spPr bwMode="auto">
          <a:xfrm>
            <a:off x="1810042" y="3983994"/>
            <a:ext cx="601718" cy="520647"/>
          </a:xfrm>
          <a:custGeom>
            <a:avLst/>
            <a:gdLst>
              <a:gd name="T0" fmla="*/ 2147483646 w 6617"/>
              <a:gd name="T1" fmla="*/ 2147483646 h 5732"/>
              <a:gd name="T2" fmla="*/ 2147483646 w 6617"/>
              <a:gd name="T3" fmla="*/ 2147483646 h 5732"/>
              <a:gd name="T4" fmla="*/ 2147483646 w 6617"/>
              <a:gd name="T5" fmla="*/ 2147483646 h 5732"/>
              <a:gd name="T6" fmla="*/ 2147483646 w 6617"/>
              <a:gd name="T7" fmla="*/ 2147483646 h 5732"/>
              <a:gd name="T8" fmla="*/ 2147483646 w 6617"/>
              <a:gd name="T9" fmla="*/ 2147483646 h 5732"/>
              <a:gd name="T10" fmla="*/ 2147483646 w 6617"/>
              <a:gd name="T11" fmla="*/ 2147483646 h 5732"/>
              <a:gd name="T12" fmla="*/ 2147483646 w 6617"/>
              <a:gd name="T13" fmla="*/ 2147483646 h 5732"/>
              <a:gd name="T14" fmla="*/ 2147483646 w 6617"/>
              <a:gd name="T15" fmla="*/ 2147483646 h 5732"/>
              <a:gd name="T16" fmla="*/ 2147483646 w 6617"/>
              <a:gd name="T17" fmla="*/ 2147483646 h 5732"/>
              <a:gd name="T18" fmla="*/ 2147483646 w 6617"/>
              <a:gd name="T19" fmla="*/ 2147483646 h 5732"/>
              <a:gd name="T20" fmla="*/ 2147483646 w 6617"/>
              <a:gd name="T21" fmla="*/ 2147483646 h 5732"/>
              <a:gd name="T22" fmla="*/ 2147483646 w 6617"/>
              <a:gd name="T23" fmla="*/ 2147483646 h 5732"/>
              <a:gd name="T24" fmla="*/ 2147483646 w 6617"/>
              <a:gd name="T25" fmla="*/ 2147483646 h 5732"/>
              <a:gd name="T26" fmla="*/ 2147483646 w 6617"/>
              <a:gd name="T27" fmla="*/ 2147483646 h 5732"/>
              <a:gd name="T28" fmla="*/ 2147483646 w 6617"/>
              <a:gd name="T29" fmla="*/ 2147483646 h 5732"/>
              <a:gd name="T30" fmla="*/ 2147483646 w 6617"/>
              <a:gd name="T31" fmla="*/ 2147483646 h 5732"/>
              <a:gd name="T32" fmla="*/ 2147483646 w 6617"/>
              <a:gd name="T33" fmla="*/ 2147483646 h 5732"/>
              <a:gd name="T34" fmla="*/ 2147483646 w 6617"/>
              <a:gd name="T35" fmla="*/ 2147483646 h 5732"/>
              <a:gd name="T36" fmla="*/ 2147483646 w 6617"/>
              <a:gd name="T37" fmla="*/ 2147483646 h 5732"/>
              <a:gd name="T38" fmla="*/ 2147483646 w 6617"/>
              <a:gd name="T39" fmla="*/ 2147483646 h 5732"/>
              <a:gd name="T40" fmla="*/ 2147483646 w 6617"/>
              <a:gd name="T41" fmla="*/ 2147483646 h 5732"/>
              <a:gd name="T42" fmla="*/ 2147483646 w 6617"/>
              <a:gd name="T43" fmla="*/ 2147483646 h 5732"/>
              <a:gd name="T44" fmla="*/ 2147483646 w 6617"/>
              <a:gd name="T45" fmla="*/ 2147483646 h 5732"/>
              <a:gd name="T46" fmla="*/ 2147483646 w 6617"/>
              <a:gd name="T47" fmla="*/ 2147483646 h 5732"/>
              <a:gd name="T48" fmla="*/ 2147483646 w 6617"/>
              <a:gd name="T49" fmla="*/ 2147483646 h 5732"/>
              <a:gd name="T50" fmla="*/ 2147483646 w 6617"/>
              <a:gd name="T51" fmla="*/ 2147483646 h 5732"/>
              <a:gd name="T52" fmla="*/ 2147483646 w 6617"/>
              <a:gd name="T53" fmla="*/ 2147483646 h 5732"/>
              <a:gd name="T54" fmla="*/ 2147483646 w 6617"/>
              <a:gd name="T55" fmla="*/ 2147483646 h 5732"/>
              <a:gd name="T56" fmla="*/ 2147483646 w 6617"/>
              <a:gd name="T57" fmla="*/ 2147483646 h 5732"/>
              <a:gd name="T58" fmla="*/ 2147483646 w 6617"/>
              <a:gd name="T59" fmla="*/ 1141474998 h 5732"/>
              <a:gd name="T60" fmla="*/ 2147483646 w 6617"/>
              <a:gd name="T61" fmla="*/ 2147483646 h 5732"/>
              <a:gd name="T62" fmla="*/ 2147483646 w 6617"/>
              <a:gd name="T63" fmla="*/ 2147483646 h 5732"/>
              <a:gd name="T64" fmla="*/ 2147483646 w 6617"/>
              <a:gd name="T65" fmla="*/ 2147483646 h 5732"/>
              <a:gd name="T66" fmla="*/ 2147483646 w 6617"/>
              <a:gd name="T67" fmla="*/ 2147483646 h 5732"/>
              <a:gd name="T68" fmla="*/ 2147483646 w 6617"/>
              <a:gd name="T69" fmla="*/ 2147483646 h 5732"/>
              <a:gd name="T70" fmla="*/ 2147483646 w 6617"/>
              <a:gd name="T71" fmla="*/ 2147483646 h 5732"/>
              <a:gd name="T72" fmla="*/ 2147483646 w 6617"/>
              <a:gd name="T73" fmla="*/ 2147483646 h 5732"/>
              <a:gd name="T74" fmla="*/ 2147483646 w 6617"/>
              <a:gd name="T75" fmla="*/ 2147483646 h 5732"/>
              <a:gd name="T76" fmla="*/ 2147483646 w 6617"/>
              <a:gd name="T77" fmla="*/ 2147483646 h 5732"/>
              <a:gd name="T78" fmla="*/ 2147483646 w 6617"/>
              <a:gd name="T79" fmla="*/ 2147483646 h 5732"/>
              <a:gd name="T80" fmla="*/ 2147483646 w 6617"/>
              <a:gd name="T81" fmla="*/ 2147483646 h 5732"/>
              <a:gd name="T82" fmla="*/ 2147483646 w 6617"/>
              <a:gd name="T83" fmla="*/ 2147483646 h 5732"/>
              <a:gd name="T84" fmla="*/ 2147483646 w 6617"/>
              <a:gd name="T85" fmla="*/ 2147483646 h 5732"/>
              <a:gd name="T86" fmla="*/ 2147483646 w 6617"/>
              <a:gd name="T87" fmla="*/ 2147483646 h 5732"/>
              <a:gd name="T88" fmla="*/ 2147483646 w 6617"/>
              <a:gd name="T89" fmla="*/ 2147483646 h 5732"/>
              <a:gd name="T90" fmla="*/ 2147483646 w 6617"/>
              <a:gd name="T91" fmla="*/ 2147483646 h 5732"/>
              <a:gd name="T92" fmla="*/ 2147483646 w 6617"/>
              <a:gd name="T93" fmla="*/ 2147483646 h 5732"/>
              <a:gd name="T94" fmla="*/ 2147483646 w 6617"/>
              <a:gd name="T95" fmla="*/ 2147483646 h 5732"/>
              <a:gd name="T96" fmla="*/ 2147483646 w 6617"/>
              <a:gd name="T97" fmla="*/ 2147483646 h 5732"/>
              <a:gd name="T98" fmla="*/ 2147483646 w 6617"/>
              <a:gd name="T99" fmla="*/ 2147483646 h 5732"/>
              <a:gd name="T100" fmla="*/ 0 w 6617"/>
              <a:gd name="T101" fmla="*/ 2147483646 h 5732"/>
              <a:gd name="T102" fmla="*/ 2147483646 w 6617"/>
              <a:gd name="T103" fmla="*/ 2147483646 h 5732"/>
              <a:gd name="T104" fmla="*/ 2147483646 w 6617"/>
              <a:gd name="T105" fmla="*/ 2147483646 h 5732"/>
              <a:gd name="T106" fmla="*/ 2147483646 w 6617"/>
              <a:gd name="T107" fmla="*/ 2147483646 h 5732"/>
              <a:gd name="T108" fmla="*/ 2147483646 w 6617"/>
              <a:gd name="T109" fmla="*/ 2147483646 h 5732"/>
              <a:gd name="T110" fmla="*/ 2147483646 w 6617"/>
              <a:gd name="T111" fmla="*/ 2147483646 h 5732"/>
              <a:gd name="T112" fmla="*/ 2147483646 w 6617"/>
              <a:gd name="T113" fmla="*/ 2147483646 h 5732"/>
              <a:gd name="T114" fmla="*/ 2147483646 w 6617"/>
              <a:gd name="T115" fmla="*/ 2147483646 h 5732"/>
              <a:gd name="T116" fmla="*/ 2147483646 w 6617"/>
              <a:gd name="T117" fmla="*/ 2147483646 h 573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617" h="5732">
                <a:moveTo>
                  <a:pt x="3711" y="4591"/>
                </a:moveTo>
                <a:lnTo>
                  <a:pt x="3711" y="4591"/>
                </a:lnTo>
                <a:lnTo>
                  <a:pt x="3699" y="4546"/>
                </a:lnTo>
                <a:lnTo>
                  <a:pt x="3685" y="4503"/>
                </a:lnTo>
                <a:lnTo>
                  <a:pt x="3671" y="4459"/>
                </a:lnTo>
                <a:lnTo>
                  <a:pt x="3656" y="4417"/>
                </a:lnTo>
                <a:lnTo>
                  <a:pt x="3639" y="4375"/>
                </a:lnTo>
                <a:lnTo>
                  <a:pt x="3623" y="4334"/>
                </a:lnTo>
                <a:lnTo>
                  <a:pt x="3607" y="4294"/>
                </a:lnTo>
                <a:lnTo>
                  <a:pt x="3588" y="4254"/>
                </a:lnTo>
                <a:lnTo>
                  <a:pt x="3571" y="4215"/>
                </a:lnTo>
                <a:lnTo>
                  <a:pt x="3551" y="4178"/>
                </a:lnTo>
                <a:lnTo>
                  <a:pt x="3531" y="4139"/>
                </a:lnTo>
                <a:lnTo>
                  <a:pt x="3512" y="4103"/>
                </a:lnTo>
                <a:lnTo>
                  <a:pt x="3491" y="4067"/>
                </a:lnTo>
                <a:lnTo>
                  <a:pt x="3469" y="4031"/>
                </a:lnTo>
                <a:lnTo>
                  <a:pt x="3447" y="3996"/>
                </a:lnTo>
                <a:lnTo>
                  <a:pt x="3423" y="3963"/>
                </a:lnTo>
                <a:lnTo>
                  <a:pt x="3400" y="3929"/>
                </a:lnTo>
                <a:lnTo>
                  <a:pt x="3376" y="3897"/>
                </a:lnTo>
                <a:lnTo>
                  <a:pt x="3351" y="3864"/>
                </a:lnTo>
                <a:lnTo>
                  <a:pt x="3326" y="3833"/>
                </a:lnTo>
                <a:lnTo>
                  <a:pt x="3300" y="3801"/>
                </a:lnTo>
                <a:lnTo>
                  <a:pt x="3274" y="3771"/>
                </a:lnTo>
                <a:lnTo>
                  <a:pt x="3247" y="3741"/>
                </a:lnTo>
                <a:lnTo>
                  <a:pt x="3219" y="3712"/>
                </a:lnTo>
                <a:lnTo>
                  <a:pt x="3191" y="3684"/>
                </a:lnTo>
                <a:lnTo>
                  <a:pt x="3162" y="3656"/>
                </a:lnTo>
                <a:lnTo>
                  <a:pt x="3133" y="3628"/>
                </a:lnTo>
                <a:lnTo>
                  <a:pt x="3103" y="3602"/>
                </a:lnTo>
                <a:lnTo>
                  <a:pt x="3073" y="3576"/>
                </a:lnTo>
                <a:lnTo>
                  <a:pt x="3041" y="3551"/>
                </a:lnTo>
                <a:lnTo>
                  <a:pt x="3010" y="3525"/>
                </a:lnTo>
                <a:lnTo>
                  <a:pt x="2979" y="3501"/>
                </a:lnTo>
                <a:lnTo>
                  <a:pt x="2946" y="3476"/>
                </a:lnTo>
                <a:lnTo>
                  <a:pt x="2914" y="3453"/>
                </a:lnTo>
                <a:lnTo>
                  <a:pt x="2880" y="3430"/>
                </a:lnTo>
                <a:lnTo>
                  <a:pt x="2846" y="3408"/>
                </a:lnTo>
                <a:lnTo>
                  <a:pt x="2777" y="3365"/>
                </a:lnTo>
                <a:lnTo>
                  <a:pt x="2706" y="3323"/>
                </a:lnTo>
                <a:lnTo>
                  <a:pt x="2633" y="3284"/>
                </a:lnTo>
                <a:lnTo>
                  <a:pt x="2558" y="3246"/>
                </a:lnTo>
                <a:lnTo>
                  <a:pt x="2482" y="3210"/>
                </a:lnTo>
                <a:lnTo>
                  <a:pt x="2404" y="3177"/>
                </a:lnTo>
                <a:lnTo>
                  <a:pt x="2324" y="3144"/>
                </a:lnTo>
                <a:lnTo>
                  <a:pt x="2243" y="3114"/>
                </a:lnTo>
                <a:lnTo>
                  <a:pt x="2160" y="3085"/>
                </a:lnTo>
                <a:lnTo>
                  <a:pt x="2076" y="3057"/>
                </a:lnTo>
                <a:lnTo>
                  <a:pt x="1990" y="3032"/>
                </a:lnTo>
                <a:lnTo>
                  <a:pt x="1904" y="3007"/>
                </a:lnTo>
                <a:lnTo>
                  <a:pt x="1815" y="2984"/>
                </a:lnTo>
                <a:lnTo>
                  <a:pt x="1725" y="2962"/>
                </a:lnTo>
                <a:lnTo>
                  <a:pt x="4406" y="2104"/>
                </a:lnTo>
                <a:lnTo>
                  <a:pt x="4504" y="2132"/>
                </a:lnTo>
                <a:lnTo>
                  <a:pt x="4602" y="2162"/>
                </a:lnTo>
                <a:lnTo>
                  <a:pt x="4698" y="2193"/>
                </a:lnTo>
                <a:lnTo>
                  <a:pt x="4793" y="2227"/>
                </a:lnTo>
                <a:lnTo>
                  <a:pt x="4886" y="2263"/>
                </a:lnTo>
                <a:lnTo>
                  <a:pt x="4979" y="2301"/>
                </a:lnTo>
                <a:lnTo>
                  <a:pt x="5068" y="2340"/>
                </a:lnTo>
                <a:lnTo>
                  <a:pt x="5158" y="2381"/>
                </a:lnTo>
                <a:lnTo>
                  <a:pt x="5245" y="2423"/>
                </a:lnTo>
                <a:lnTo>
                  <a:pt x="5330" y="2467"/>
                </a:lnTo>
                <a:lnTo>
                  <a:pt x="5413" y="2513"/>
                </a:lnTo>
                <a:lnTo>
                  <a:pt x="5495" y="2559"/>
                </a:lnTo>
                <a:lnTo>
                  <a:pt x="5575" y="2605"/>
                </a:lnTo>
                <a:lnTo>
                  <a:pt x="5651" y="2654"/>
                </a:lnTo>
                <a:lnTo>
                  <a:pt x="5727" y="2704"/>
                </a:lnTo>
                <a:lnTo>
                  <a:pt x="5800" y="2754"/>
                </a:lnTo>
                <a:lnTo>
                  <a:pt x="5871" y="2806"/>
                </a:lnTo>
                <a:lnTo>
                  <a:pt x="5939" y="2857"/>
                </a:lnTo>
                <a:lnTo>
                  <a:pt x="6005" y="2910"/>
                </a:lnTo>
                <a:lnTo>
                  <a:pt x="6069" y="2963"/>
                </a:lnTo>
                <a:lnTo>
                  <a:pt x="6130" y="3016"/>
                </a:lnTo>
                <a:lnTo>
                  <a:pt x="6189" y="3070"/>
                </a:lnTo>
                <a:lnTo>
                  <a:pt x="6244" y="3124"/>
                </a:lnTo>
                <a:lnTo>
                  <a:pt x="6298" y="3179"/>
                </a:lnTo>
                <a:lnTo>
                  <a:pt x="6348" y="3232"/>
                </a:lnTo>
                <a:lnTo>
                  <a:pt x="6395" y="3287"/>
                </a:lnTo>
                <a:lnTo>
                  <a:pt x="6441" y="3342"/>
                </a:lnTo>
                <a:lnTo>
                  <a:pt x="6482" y="3395"/>
                </a:lnTo>
                <a:lnTo>
                  <a:pt x="6521" y="3448"/>
                </a:lnTo>
                <a:lnTo>
                  <a:pt x="6556" y="3502"/>
                </a:lnTo>
                <a:lnTo>
                  <a:pt x="6588" y="3554"/>
                </a:lnTo>
                <a:lnTo>
                  <a:pt x="6617" y="3606"/>
                </a:lnTo>
                <a:lnTo>
                  <a:pt x="6617" y="4601"/>
                </a:lnTo>
                <a:lnTo>
                  <a:pt x="6585" y="4634"/>
                </a:lnTo>
                <a:lnTo>
                  <a:pt x="6551" y="4665"/>
                </a:lnTo>
                <a:lnTo>
                  <a:pt x="6516" y="4697"/>
                </a:lnTo>
                <a:lnTo>
                  <a:pt x="6482" y="4727"/>
                </a:lnTo>
                <a:lnTo>
                  <a:pt x="6412" y="4787"/>
                </a:lnTo>
                <a:lnTo>
                  <a:pt x="6340" y="4845"/>
                </a:lnTo>
                <a:lnTo>
                  <a:pt x="6267" y="4901"/>
                </a:lnTo>
                <a:lnTo>
                  <a:pt x="6191" y="4954"/>
                </a:lnTo>
                <a:lnTo>
                  <a:pt x="6113" y="5005"/>
                </a:lnTo>
                <a:lnTo>
                  <a:pt x="6034" y="5055"/>
                </a:lnTo>
                <a:lnTo>
                  <a:pt x="5954" y="5102"/>
                </a:lnTo>
                <a:lnTo>
                  <a:pt x="5873" y="5148"/>
                </a:lnTo>
                <a:lnTo>
                  <a:pt x="5789" y="5191"/>
                </a:lnTo>
                <a:lnTo>
                  <a:pt x="5703" y="5233"/>
                </a:lnTo>
                <a:lnTo>
                  <a:pt x="5618" y="5272"/>
                </a:lnTo>
                <a:lnTo>
                  <a:pt x="5529" y="5311"/>
                </a:lnTo>
                <a:lnTo>
                  <a:pt x="5440" y="5347"/>
                </a:lnTo>
                <a:lnTo>
                  <a:pt x="5348" y="5380"/>
                </a:lnTo>
                <a:lnTo>
                  <a:pt x="5257" y="5413"/>
                </a:lnTo>
                <a:lnTo>
                  <a:pt x="5162" y="5444"/>
                </a:lnTo>
                <a:lnTo>
                  <a:pt x="5067" y="5473"/>
                </a:lnTo>
                <a:lnTo>
                  <a:pt x="4971" y="5501"/>
                </a:lnTo>
                <a:lnTo>
                  <a:pt x="4872" y="5527"/>
                </a:lnTo>
                <a:lnTo>
                  <a:pt x="4774" y="5551"/>
                </a:lnTo>
                <a:lnTo>
                  <a:pt x="4673" y="5573"/>
                </a:lnTo>
                <a:lnTo>
                  <a:pt x="4570" y="5594"/>
                </a:lnTo>
                <a:lnTo>
                  <a:pt x="4468" y="5614"/>
                </a:lnTo>
                <a:lnTo>
                  <a:pt x="4364" y="5631"/>
                </a:lnTo>
                <a:lnTo>
                  <a:pt x="4258" y="5649"/>
                </a:lnTo>
                <a:lnTo>
                  <a:pt x="4151" y="5663"/>
                </a:lnTo>
                <a:lnTo>
                  <a:pt x="4043" y="5677"/>
                </a:lnTo>
                <a:lnTo>
                  <a:pt x="3934" y="5689"/>
                </a:lnTo>
                <a:lnTo>
                  <a:pt x="3824" y="5700"/>
                </a:lnTo>
                <a:lnTo>
                  <a:pt x="3714" y="5709"/>
                </a:lnTo>
                <a:lnTo>
                  <a:pt x="3711" y="4591"/>
                </a:lnTo>
                <a:close/>
                <a:moveTo>
                  <a:pt x="1018" y="2259"/>
                </a:moveTo>
                <a:lnTo>
                  <a:pt x="1370" y="2149"/>
                </a:lnTo>
                <a:lnTo>
                  <a:pt x="1324" y="2112"/>
                </a:lnTo>
                <a:lnTo>
                  <a:pt x="1263" y="2059"/>
                </a:lnTo>
                <a:lnTo>
                  <a:pt x="1228" y="2028"/>
                </a:lnTo>
                <a:lnTo>
                  <a:pt x="1192" y="1995"/>
                </a:lnTo>
                <a:lnTo>
                  <a:pt x="1156" y="1960"/>
                </a:lnTo>
                <a:lnTo>
                  <a:pt x="1120" y="1923"/>
                </a:lnTo>
                <a:lnTo>
                  <a:pt x="1085" y="1887"/>
                </a:lnTo>
                <a:lnTo>
                  <a:pt x="1053" y="1850"/>
                </a:lnTo>
                <a:lnTo>
                  <a:pt x="1024" y="1812"/>
                </a:lnTo>
                <a:lnTo>
                  <a:pt x="1010" y="1795"/>
                </a:lnTo>
                <a:lnTo>
                  <a:pt x="998" y="1776"/>
                </a:lnTo>
                <a:lnTo>
                  <a:pt x="988" y="1759"/>
                </a:lnTo>
                <a:lnTo>
                  <a:pt x="978" y="1743"/>
                </a:lnTo>
                <a:lnTo>
                  <a:pt x="970" y="1727"/>
                </a:lnTo>
                <a:lnTo>
                  <a:pt x="963" y="1710"/>
                </a:lnTo>
                <a:lnTo>
                  <a:pt x="959" y="1695"/>
                </a:lnTo>
                <a:lnTo>
                  <a:pt x="955" y="1681"/>
                </a:lnTo>
                <a:lnTo>
                  <a:pt x="954" y="1667"/>
                </a:lnTo>
                <a:lnTo>
                  <a:pt x="955" y="1655"/>
                </a:lnTo>
                <a:lnTo>
                  <a:pt x="960" y="1638"/>
                </a:lnTo>
                <a:lnTo>
                  <a:pt x="966" y="1623"/>
                </a:lnTo>
                <a:lnTo>
                  <a:pt x="975" y="1607"/>
                </a:lnTo>
                <a:lnTo>
                  <a:pt x="987" y="1591"/>
                </a:lnTo>
                <a:lnTo>
                  <a:pt x="997" y="1578"/>
                </a:lnTo>
                <a:lnTo>
                  <a:pt x="1009" y="1566"/>
                </a:lnTo>
                <a:lnTo>
                  <a:pt x="1021" y="1554"/>
                </a:lnTo>
                <a:lnTo>
                  <a:pt x="1035" y="1542"/>
                </a:lnTo>
                <a:lnTo>
                  <a:pt x="1049" y="1530"/>
                </a:lnTo>
                <a:lnTo>
                  <a:pt x="1066" y="1519"/>
                </a:lnTo>
                <a:lnTo>
                  <a:pt x="1099" y="1495"/>
                </a:lnTo>
                <a:lnTo>
                  <a:pt x="1138" y="1475"/>
                </a:lnTo>
                <a:lnTo>
                  <a:pt x="1178" y="1453"/>
                </a:lnTo>
                <a:lnTo>
                  <a:pt x="1223" y="1433"/>
                </a:lnTo>
                <a:lnTo>
                  <a:pt x="1270" y="1413"/>
                </a:lnTo>
                <a:lnTo>
                  <a:pt x="1301" y="1401"/>
                </a:lnTo>
                <a:lnTo>
                  <a:pt x="1334" y="1391"/>
                </a:lnTo>
                <a:lnTo>
                  <a:pt x="1369" y="1381"/>
                </a:lnTo>
                <a:lnTo>
                  <a:pt x="1406" y="1370"/>
                </a:lnTo>
                <a:lnTo>
                  <a:pt x="1444" y="1361"/>
                </a:lnTo>
                <a:lnTo>
                  <a:pt x="1485" y="1351"/>
                </a:lnTo>
                <a:lnTo>
                  <a:pt x="1526" y="1343"/>
                </a:lnTo>
                <a:lnTo>
                  <a:pt x="1569" y="1335"/>
                </a:lnTo>
                <a:lnTo>
                  <a:pt x="1661" y="1320"/>
                </a:lnTo>
                <a:lnTo>
                  <a:pt x="1757" y="1306"/>
                </a:lnTo>
                <a:lnTo>
                  <a:pt x="1858" y="1293"/>
                </a:lnTo>
                <a:lnTo>
                  <a:pt x="1964" y="1283"/>
                </a:lnTo>
                <a:lnTo>
                  <a:pt x="2073" y="1273"/>
                </a:lnTo>
                <a:lnTo>
                  <a:pt x="2186" y="1264"/>
                </a:lnTo>
                <a:lnTo>
                  <a:pt x="2300" y="1256"/>
                </a:lnTo>
                <a:lnTo>
                  <a:pt x="2416" y="1249"/>
                </a:lnTo>
                <a:lnTo>
                  <a:pt x="2651" y="1237"/>
                </a:lnTo>
                <a:lnTo>
                  <a:pt x="2886" y="1225"/>
                </a:lnTo>
                <a:lnTo>
                  <a:pt x="3145" y="1211"/>
                </a:lnTo>
                <a:lnTo>
                  <a:pt x="3268" y="1205"/>
                </a:lnTo>
                <a:lnTo>
                  <a:pt x="3383" y="1198"/>
                </a:lnTo>
                <a:lnTo>
                  <a:pt x="3526" y="1188"/>
                </a:lnTo>
                <a:lnTo>
                  <a:pt x="3594" y="1182"/>
                </a:lnTo>
                <a:lnTo>
                  <a:pt x="3660" y="1176"/>
                </a:lnTo>
                <a:lnTo>
                  <a:pt x="3724" y="1168"/>
                </a:lnTo>
                <a:lnTo>
                  <a:pt x="3787" y="1160"/>
                </a:lnTo>
                <a:lnTo>
                  <a:pt x="3846" y="1151"/>
                </a:lnTo>
                <a:lnTo>
                  <a:pt x="3903" y="1139"/>
                </a:lnTo>
                <a:lnTo>
                  <a:pt x="3959" y="1126"/>
                </a:lnTo>
                <a:lnTo>
                  <a:pt x="4011" y="1112"/>
                </a:lnTo>
                <a:lnTo>
                  <a:pt x="4062" y="1095"/>
                </a:lnTo>
                <a:lnTo>
                  <a:pt x="4086" y="1087"/>
                </a:lnTo>
                <a:lnTo>
                  <a:pt x="4110" y="1076"/>
                </a:lnTo>
                <a:lnTo>
                  <a:pt x="4133" y="1066"/>
                </a:lnTo>
                <a:lnTo>
                  <a:pt x="4156" y="1055"/>
                </a:lnTo>
                <a:lnTo>
                  <a:pt x="4178" y="1044"/>
                </a:lnTo>
                <a:lnTo>
                  <a:pt x="4199" y="1032"/>
                </a:lnTo>
                <a:lnTo>
                  <a:pt x="4220" y="1019"/>
                </a:lnTo>
                <a:lnTo>
                  <a:pt x="4241" y="1005"/>
                </a:lnTo>
                <a:lnTo>
                  <a:pt x="4260" y="992"/>
                </a:lnTo>
                <a:lnTo>
                  <a:pt x="4279" y="976"/>
                </a:lnTo>
                <a:lnTo>
                  <a:pt x="4299" y="960"/>
                </a:lnTo>
                <a:lnTo>
                  <a:pt x="4317" y="943"/>
                </a:lnTo>
                <a:lnTo>
                  <a:pt x="4335" y="924"/>
                </a:lnTo>
                <a:lnTo>
                  <a:pt x="4352" y="906"/>
                </a:lnTo>
                <a:lnTo>
                  <a:pt x="4368" y="886"/>
                </a:lnTo>
                <a:lnTo>
                  <a:pt x="4383" y="865"/>
                </a:lnTo>
                <a:lnTo>
                  <a:pt x="4399" y="844"/>
                </a:lnTo>
                <a:lnTo>
                  <a:pt x="4411" y="822"/>
                </a:lnTo>
                <a:lnTo>
                  <a:pt x="4424" y="800"/>
                </a:lnTo>
                <a:lnTo>
                  <a:pt x="4437" y="777"/>
                </a:lnTo>
                <a:lnTo>
                  <a:pt x="4447" y="752"/>
                </a:lnTo>
                <a:lnTo>
                  <a:pt x="4458" y="727"/>
                </a:lnTo>
                <a:lnTo>
                  <a:pt x="4467" y="700"/>
                </a:lnTo>
                <a:lnTo>
                  <a:pt x="4475" y="673"/>
                </a:lnTo>
                <a:lnTo>
                  <a:pt x="4482" y="644"/>
                </a:lnTo>
                <a:lnTo>
                  <a:pt x="4488" y="615"/>
                </a:lnTo>
                <a:lnTo>
                  <a:pt x="4494" y="585"/>
                </a:lnTo>
                <a:lnTo>
                  <a:pt x="4498" y="555"/>
                </a:lnTo>
                <a:lnTo>
                  <a:pt x="4502" y="522"/>
                </a:lnTo>
                <a:lnTo>
                  <a:pt x="4505" y="489"/>
                </a:lnTo>
                <a:lnTo>
                  <a:pt x="4507" y="455"/>
                </a:lnTo>
                <a:lnTo>
                  <a:pt x="4508" y="419"/>
                </a:lnTo>
                <a:lnTo>
                  <a:pt x="4507" y="383"/>
                </a:lnTo>
                <a:lnTo>
                  <a:pt x="4505" y="345"/>
                </a:lnTo>
                <a:lnTo>
                  <a:pt x="4504" y="307"/>
                </a:lnTo>
                <a:lnTo>
                  <a:pt x="4501" y="267"/>
                </a:lnTo>
                <a:lnTo>
                  <a:pt x="4496" y="225"/>
                </a:lnTo>
                <a:lnTo>
                  <a:pt x="4491" y="182"/>
                </a:lnTo>
                <a:lnTo>
                  <a:pt x="4486" y="139"/>
                </a:lnTo>
                <a:lnTo>
                  <a:pt x="4479" y="94"/>
                </a:lnTo>
                <a:lnTo>
                  <a:pt x="4471" y="48"/>
                </a:lnTo>
                <a:lnTo>
                  <a:pt x="4461" y="0"/>
                </a:lnTo>
                <a:lnTo>
                  <a:pt x="4148" y="63"/>
                </a:lnTo>
                <a:lnTo>
                  <a:pt x="4161" y="131"/>
                </a:lnTo>
                <a:lnTo>
                  <a:pt x="4171" y="196"/>
                </a:lnTo>
                <a:lnTo>
                  <a:pt x="4179" y="257"/>
                </a:lnTo>
                <a:lnTo>
                  <a:pt x="4184" y="313"/>
                </a:lnTo>
                <a:lnTo>
                  <a:pt x="4187" y="366"/>
                </a:lnTo>
                <a:lnTo>
                  <a:pt x="4188" y="415"/>
                </a:lnTo>
                <a:lnTo>
                  <a:pt x="4187" y="461"/>
                </a:lnTo>
                <a:lnTo>
                  <a:pt x="4184" y="503"/>
                </a:lnTo>
                <a:lnTo>
                  <a:pt x="4178" y="541"/>
                </a:lnTo>
                <a:lnTo>
                  <a:pt x="4173" y="560"/>
                </a:lnTo>
                <a:lnTo>
                  <a:pt x="4170" y="576"/>
                </a:lnTo>
                <a:lnTo>
                  <a:pt x="4165" y="593"/>
                </a:lnTo>
                <a:lnTo>
                  <a:pt x="4159" y="608"/>
                </a:lnTo>
                <a:lnTo>
                  <a:pt x="4154" y="624"/>
                </a:lnTo>
                <a:lnTo>
                  <a:pt x="4147" y="639"/>
                </a:lnTo>
                <a:lnTo>
                  <a:pt x="4140" y="651"/>
                </a:lnTo>
                <a:lnTo>
                  <a:pt x="4133" y="665"/>
                </a:lnTo>
                <a:lnTo>
                  <a:pt x="4125" y="677"/>
                </a:lnTo>
                <a:lnTo>
                  <a:pt x="4115" y="689"/>
                </a:lnTo>
                <a:lnTo>
                  <a:pt x="4107" y="700"/>
                </a:lnTo>
                <a:lnTo>
                  <a:pt x="4097" y="711"/>
                </a:lnTo>
                <a:lnTo>
                  <a:pt x="4087" y="720"/>
                </a:lnTo>
                <a:lnTo>
                  <a:pt x="4077" y="729"/>
                </a:lnTo>
                <a:lnTo>
                  <a:pt x="4064" y="738"/>
                </a:lnTo>
                <a:lnTo>
                  <a:pt x="4051" y="748"/>
                </a:lnTo>
                <a:lnTo>
                  <a:pt x="4038" y="756"/>
                </a:lnTo>
                <a:lnTo>
                  <a:pt x="4022" y="764"/>
                </a:lnTo>
                <a:lnTo>
                  <a:pt x="3992" y="780"/>
                </a:lnTo>
                <a:lnTo>
                  <a:pt x="3957" y="793"/>
                </a:lnTo>
                <a:lnTo>
                  <a:pt x="3921" y="806"/>
                </a:lnTo>
                <a:lnTo>
                  <a:pt x="3882" y="817"/>
                </a:lnTo>
                <a:lnTo>
                  <a:pt x="3840" y="827"/>
                </a:lnTo>
                <a:lnTo>
                  <a:pt x="3797" y="835"/>
                </a:lnTo>
                <a:lnTo>
                  <a:pt x="3750" y="843"/>
                </a:lnTo>
                <a:lnTo>
                  <a:pt x="3701" y="850"/>
                </a:lnTo>
                <a:lnTo>
                  <a:pt x="3650" y="856"/>
                </a:lnTo>
                <a:lnTo>
                  <a:pt x="3596" y="862"/>
                </a:lnTo>
                <a:lnTo>
                  <a:pt x="3484" y="871"/>
                </a:lnTo>
                <a:lnTo>
                  <a:pt x="3363" y="879"/>
                </a:lnTo>
                <a:lnTo>
                  <a:pt x="3240" y="887"/>
                </a:lnTo>
                <a:lnTo>
                  <a:pt x="3118" y="893"/>
                </a:lnTo>
                <a:lnTo>
                  <a:pt x="2871" y="906"/>
                </a:lnTo>
                <a:lnTo>
                  <a:pt x="2626" y="917"/>
                </a:lnTo>
                <a:lnTo>
                  <a:pt x="2381" y="931"/>
                </a:lnTo>
                <a:lnTo>
                  <a:pt x="2259" y="939"/>
                </a:lnTo>
                <a:lnTo>
                  <a:pt x="2139" y="947"/>
                </a:lnTo>
                <a:lnTo>
                  <a:pt x="2021" y="958"/>
                </a:lnTo>
                <a:lnTo>
                  <a:pt x="1906" y="968"/>
                </a:lnTo>
                <a:lnTo>
                  <a:pt x="1793" y="980"/>
                </a:lnTo>
                <a:lnTo>
                  <a:pt x="1685" y="994"/>
                </a:lnTo>
                <a:lnTo>
                  <a:pt x="1582" y="1009"/>
                </a:lnTo>
                <a:lnTo>
                  <a:pt x="1532" y="1017"/>
                </a:lnTo>
                <a:lnTo>
                  <a:pt x="1483" y="1026"/>
                </a:lnTo>
                <a:lnTo>
                  <a:pt x="1437" y="1036"/>
                </a:lnTo>
                <a:lnTo>
                  <a:pt x="1392" y="1045"/>
                </a:lnTo>
                <a:lnTo>
                  <a:pt x="1348" y="1055"/>
                </a:lnTo>
                <a:lnTo>
                  <a:pt x="1305" y="1066"/>
                </a:lnTo>
                <a:lnTo>
                  <a:pt x="1264" y="1077"/>
                </a:lnTo>
                <a:lnTo>
                  <a:pt x="1225" y="1090"/>
                </a:lnTo>
                <a:lnTo>
                  <a:pt x="1187" y="1102"/>
                </a:lnTo>
                <a:lnTo>
                  <a:pt x="1153" y="1116"/>
                </a:lnTo>
                <a:lnTo>
                  <a:pt x="1120" y="1129"/>
                </a:lnTo>
                <a:lnTo>
                  <a:pt x="1088" y="1144"/>
                </a:lnTo>
                <a:lnTo>
                  <a:pt x="1055" y="1158"/>
                </a:lnTo>
                <a:lnTo>
                  <a:pt x="1025" y="1173"/>
                </a:lnTo>
                <a:lnTo>
                  <a:pt x="995" y="1188"/>
                </a:lnTo>
                <a:lnTo>
                  <a:pt x="966" y="1204"/>
                </a:lnTo>
                <a:lnTo>
                  <a:pt x="938" y="1220"/>
                </a:lnTo>
                <a:lnTo>
                  <a:pt x="911" y="1238"/>
                </a:lnTo>
                <a:lnTo>
                  <a:pt x="886" y="1255"/>
                </a:lnTo>
                <a:lnTo>
                  <a:pt x="860" y="1274"/>
                </a:lnTo>
                <a:lnTo>
                  <a:pt x="837" y="1292"/>
                </a:lnTo>
                <a:lnTo>
                  <a:pt x="814" y="1311"/>
                </a:lnTo>
                <a:lnTo>
                  <a:pt x="793" y="1331"/>
                </a:lnTo>
                <a:lnTo>
                  <a:pt x="772" y="1351"/>
                </a:lnTo>
                <a:lnTo>
                  <a:pt x="753" y="1371"/>
                </a:lnTo>
                <a:lnTo>
                  <a:pt x="736" y="1393"/>
                </a:lnTo>
                <a:lnTo>
                  <a:pt x="717" y="1417"/>
                </a:lnTo>
                <a:lnTo>
                  <a:pt x="701" y="1442"/>
                </a:lnTo>
                <a:lnTo>
                  <a:pt x="687" y="1468"/>
                </a:lnTo>
                <a:lnTo>
                  <a:pt x="674" y="1493"/>
                </a:lnTo>
                <a:lnTo>
                  <a:pt x="663" y="1520"/>
                </a:lnTo>
                <a:lnTo>
                  <a:pt x="653" y="1548"/>
                </a:lnTo>
                <a:lnTo>
                  <a:pt x="646" y="1576"/>
                </a:lnTo>
                <a:lnTo>
                  <a:pt x="641" y="1605"/>
                </a:lnTo>
                <a:lnTo>
                  <a:pt x="637" y="1634"/>
                </a:lnTo>
                <a:lnTo>
                  <a:pt x="635" y="1664"/>
                </a:lnTo>
                <a:lnTo>
                  <a:pt x="636" y="1693"/>
                </a:lnTo>
                <a:lnTo>
                  <a:pt x="638" y="1723"/>
                </a:lnTo>
                <a:lnTo>
                  <a:pt x="643" y="1754"/>
                </a:lnTo>
                <a:lnTo>
                  <a:pt x="650" y="1785"/>
                </a:lnTo>
                <a:lnTo>
                  <a:pt x="659" y="1816"/>
                </a:lnTo>
                <a:lnTo>
                  <a:pt x="670" y="1847"/>
                </a:lnTo>
                <a:lnTo>
                  <a:pt x="680" y="1872"/>
                </a:lnTo>
                <a:lnTo>
                  <a:pt x="692" y="1896"/>
                </a:lnTo>
                <a:lnTo>
                  <a:pt x="704" y="1920"/>
                </a:lnTo>
                <a:lnTo>
                  <a:pt x="720" y="1945"/>
                </a:lnTo>
                <a:lnTo>
                  <a:pt x="736" y="1970"/>
                </a:lnTo>
                <a:lnTo>
                  <a:pt x="753" y="1995"/>
                </a:lnTo>
                <a:lnTo>
                  <a:pt x="772" y="2020"/>
                </a:lnTo>
                <a:lnTo>
                  <a:pt x="793" y="2046"/>
                </a:lnTo>
                <a:lnTo>
                  <a:pt x="815" y="2073"/>
                </a:lnTo>
                <a:lnTo>
                  <a:pt x="839" y="2098"/>
                </a:lnTo>
                <a:lnTo>
                  <a:pt x="865" y="2125"/>
                </a:lnTo>
                <a:lnTo>
                  <a:pt x="891" y="2151"/>
                </a:lnTo>
                <a:lnTo>
                  <a:pt x="920" y="2178"/>
                </a:lnTo>
                <a:lnTo>
                  <a:pt x="952" y="2205"/>
                </a:lnTo>
                <a:lnTo>
                  <a:pt x="983" y="2232"/>
                </a:lnTo>
                <a:lnTo>
                  <a:pt x="1018" y="2259"/>
                </a:lnTo>
                <a:close/>
                <a:moveTo>
                  <a:pt x="1295" y="2876"/>
                </a:moveTo>
                <a:lnTo>
                  <a:pt x="2412" y="2518"/>
                </a:lnTo>
                <a:lnTo>
                  <a:pt x="1427" y="2408"/>
                </a:lnTo>
                <a:lnTo>
                  <a:pt x="314" y="2758"/>
                </a:lnTo>
                <a:lnTo>
                  <a:pt x="441" y="2768"/>
                </a:lnTo>
                <a:lnTo>
                  <a:pt x="565" y="2781"/>
                </a:lnTo>
                <a:lnTo>
                  <a:pt x="691" y="2794"/>
                </a:lnTo>
                <a:lnTo>
                  <a:pt x="814" y="2807"/>
                </a:lnTo>
                <a:lnTo>
                  <a:pt x="935" y="2823"/>
                </a:lnTo>
                <a:lnTo>
                  <a:pt x="1057" y="2839"/>
                </a:lnTo>
                <a:lnTo>
                  <a:pt x="1177" y="2857"/>
                </a:lnTo>
                <a:lnTo>
                  <a:pt x="1295" y="2876"/>
                </a:lnTo>
                <a:close/>
                <a:moveTo>
                  <a:pt x="1868" y="2270"/>
                </a:moveTo>
                <a:lnTo>
                  <a:pt x="2828" y="2378"/>
                </a:lnTo>
                <a:lnTo>
                  <a:pt x="2828" y="2386"/>
                </a:lnTo>
                <a:lnTo>
                  <a:pt x="3986" y="2014"/>
                </a:lnTo>
                <a:lnTo>
                  <a:pt x="3891" y="2001"/>
                </a:lnTo>
                <a:lnTo>
                  <a:pt x="3795" y="1989"/>
                </a:lnTo>
                <a:lnTo>
                  <a:pt x="3699" y="1980"/>
                </a:lnTo>
                <a:lnTo>
                  <a:pt x="3602" y="1973"/>
                </a:lnTo>
                <a:lnTo>
                  <a:pt x="3503" y="1968"/>
                </a:lnTo>
                <a:lnTo>
                  <a:pt x="3406" y="1966"/>
                </a:lnTo>
                <a:lnTo>
                  <a:pt x="3307" y="1967"/>
                </a:lnTo>
                <a:lnTo>
                  <a:pt x="3207" y="1970"/>
                </a:lnTo>
                <a:lnTo>
                  <a:pt x="3109" y="1976"/>
                </a:lnTo>
                <a:lnTo>
                  <a:pt x="3059" y="1980"/>
                </a:lnTo>
                <a:lnTo>
                  <a:pt x="3009" y="1984"/>
                </a:lnTo>
                <a:lnTo>
                  <a:pt x="2959" y="1990"/>
                </a:lnTo>
                <a:lnTo>
                  <a:pt x="2909" y="1996"/>
                </a:lnTo>
                <a:lnTo>
                  <a:pt x="2859" y="2003"/>
                </a:lnTo>
                <a:lnTo>
                  <a:pt x="2808" y="2011"/>
                </a:lnTo>
                <a:lnTo>
                  <a:pt x="2758" y="2019"/>
                </a:lnTo>
                <a:lnTo>
                  <a:pt x="2708" y="2028"/>
                </a:lnTo>
                <a:lnTo>
                  <a:pt x="2658" y="2039"/>
                </a:lnTo>
                <a:lnTo>
                  <a:pt x="2607" y="2049"/>
                </a:lnTo>
                <a:lnTo>
                  <a:pt x="2557" y="2061"/>
                </a:lnTo>
                <a:lnTo>
                  <a:pt x="2507" y="2074"/>
                </a:lnTo>
                <a:lnTo>
                  <a:pt x="2456" y="2086"/>
                </a:lnTo>
                <a:lnTo>
                  <a:pt x="2406" y="2100"/>
                </a:lnTo>
                <a:lnTo>
                  <a:pt x="1868" y="2270"/>
                </a:lnTo>
                <a:close/>
                <a:moveTo>
                  <a:pt x="0" y="2971"/>
                </a:moveTo>
                <a:lnTo>
                  <a:pt x="0" y="2971"/>
                </a:lnTo>
                <a:lnTo>
                  <a:pt x="0" y="3881"/>
                </a:lnTo>
                <a:lnTo>
                  <a:pt x="208" y="4001"/>
                </a:lnTo>
                <a:lnTo>
                  <a:pt x="414" y="4118"/>
                </a:lnTo>
                <a:lnTo>
                  <a:pt x="825" y="4351"/>
                </a:lnTo>
                <a:lnTo>
                  <a:pt x="1234" y="4579"/>
                </a:lnTo>
                <a:lnTo>
                  <a:pt x="1643" y="4807"/>
                </a:lnTo>
                <a:lnTo>
                  <a:pt x="2051" y="5034"/>
                </a:lnTo>
                <a:lnTo>
                  <a:pt x="2460" y="5263"/>
                </a:lnTo>
                <a:lnTo>
                  <a:pt x="2871" y="5495"/>
                </a:lnTo>
                <a:lnTo>
                  <a:pt x="3077" y="5613"/>
                </a:lnTo>
                <a:lnTo>
                  <a:pt x="3285" y="5732"/>
                </a:lnTo>
                <a:lnTo>
                  <a:pt x="3285" y="4803"/>
                </a:lnTo>
                <a:lnTo>
                  <a:pt x="3267" y="4740"/>
                </a:lnTo>
                <a:lnTo>
                  <a:pt x="3248" y="4678"/>
                </a:lnTo>
                <a:lnTo>
                  <a:pt x="3226" y="4618"/>
                </a:lnTo>
                <a:lnTo>
                  <a:pt x="3204" y="4558"/>
                </a:lnTo>
                <a:lnTo>
                  <a:pt x="3181" y="4502"/>
                </a:lnTo>
                <a:lnTo>
                  <a:pt x="3155" y="4446"/>
                </a:lnTo>
                <a:lnTo>
                  <a:pt x="3129" y="4392"/>
                </a:lnTo>
                <a:lnTo>
                  <a:pt x="3101" y="4339"/>
                </a:lnTo>
                <a:lnTo>
                  <a:pt x="3072" y="4288"/>
                </a:lnTo>
                <a:lnTo>
                  <a:pt x="3041" y="4238"/>
                </a:lnTo>
                <a:lnTo>
                  <a:pt x="3009" y="4189"/>
                </a:lnTo>
                <a:lnTo>
                  <a:pt x="2976" y="4143"/>
                </a:lnTo>
                <a:lnTo>
                  <a:pt x="2942" y="4097"/>
                </a:lnTo>
                <a:lnTo>
                  <a:pt x="2906" y="4052"/>
                </a:lnTo>
                <a:lnTo>
                  <a:pt x="2870" y="4009"/>
                </a:lnTo>
                <a:lnTo>
                  <a:pt x="2831" y="3967"/>
                </a:lnTo>
                <a:lnTo>
                  <a:pt x="2792" y="3928"/>
                </a:lnTo>
                <a:lnTo>
                  <a:pt x="2751" y="3888"/>
                </a:lnTo>
                <a:lnTo>
                  <a:pt x="2711" y="3850"/>
                </a:lnTo>
                <a:lnTo>
                  <a:pt x="2668" y="3813"/>
                </a:lnTo>
                <a:lnTo>
                  <a:pt x="2624" y="3777"/>
                </a:lnTo>
                <a:lnTo>
                  <a:pt x="2579" y="3742"/>
                </a:lnTo>
                <a:lnTo>
                  <a:pt x="2533" y="3710"/>
                </a:lnTo>
                <a:lnTo>
                  <a:pt x="2487" y="3677"/>
                </a:lnTo>
                <a:lnTo>
                  <a:pt x="2439" y="3646"/>
                </a:lnTo>
                <a:lnTo>
                  <a:pt x="2390" y="3614"/>
                </a:lnTo>
                <a:lnTo>
                  <a:pt x="2340" y="3585"/>
                </a:lnTo>
                <a:lnTo>
                  <a:pt x="2289" y="3558"/>
                </a:lnTo>
                <a:lnTo>
                  <a:pt x="2238" y="3530"/>
                </a:lnTo>
                <a:lnTo>
                  <a:pt x="2185" y="3503"/>
                </a:lnTo>
                <a:lnTo>
                  <a:pt x="2131" y="3477"/>
                </a:lnTo>
                <a:lnTo>
                  <a:pt x="2077" y="3453"/>
                </a:lnTo>
                <a:lnTo>
                  <a:pt x="2022" y="3429"/>
                </a:lnTo>
                <a:lnTo>
                  <a:pt x="1966" y="3405"/>
                </a:lnTo>
                <a:lnTo>
                  <a:pt x="1910" y="3383"/>
                </a:lnTo>
                <a:lnTo>
                  <a:pt x="1851" y="3361"/>
                </a:lnTo>
                <a:lnTo>
                  <a:pt x="1793" y="3342"/>
                </a:lnTo>
                <a:lnTo>
                  <a:pt x="1734" y="3321"/>
                </a:lnTo>
                <a:lnTo>
                  <a:pt x="1674" y="3302"/>
                </a:lnTo>
                <a:lnTo>
                  <a:pt x="1613" y="3284"/>
                </a:lnTo>
                <a:lnTo>
                  <a:pt x="1552" y="3265"/>
                </a:lnTo>
                <a:lnTo>
                  <a:pt x="1490" y="3248"/>
                </a:lnTo>
                <a:lnTo>
                  <a:pt x="1428" y="3231"/>
                </a:lnTo>
                <a:lnTo>
                  <a:pt x="1365" y="3215"/>
                </a:lnTo>
                <a:lnTo>
                  <a:pt x="1236" y="3184"/>
                </a:lnTo>
                <a:lnTo>
                  <a:pt x="1106" y="3155"/>
                </a:lnTo>
                <a:lnTo>
                  <a:pt x="974" y="3128"/>
                </a:lnTo>
                <a:lnTo>
                  <a:pt x="839" y="3102"/>
                </a:lnTo>
                <a:lnTo>
                  <a:pt x="702" y="3078"/>
                </a:lnTo>
                <a:lnTo>
                  <a:pt x="564" y="3055"/>
                </a:lnTo>
                <a:lnTo>
                  <a:pt x="425" y="3034"/>
                </a:lnTo>
                <a:lnTo>
                  <a:pt x="284" y="3012"/>
                </a:lnTo>
                <a:lnTo>
                  <a:pt x="0" y="29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5" name="KSO_Shape"/>
          <p:cNvSpPr/>
          <p:nvPr/>
        </p:nvSpPr>
        <p:spPr bwMode="auto">
          <a:xfrm>
            <a:off x="6516216" y="3965437"/>
            <a:ext cx="601718" cy="557762"/>
          </a:xfrm>
          <a:custGeom>
            <a:avLst/>
            <a:gdLst>
              <a:gd name="T0" fmla="*/ 2147483646 w 5982"/>
              <a:gd name="T1" fmla="*/ 0 h 5544"/>
              <a:gd name="T2" fmla="*/ 2147483646 w 5982"/>
              <a:gd name="T3" fmla="*/ 2147483646 h 5544"/>
              <a:gd name="T4" fmla="*/ 2147483646 w 5982"/>
              <a:gd name="T5" fmla="*/ 2147483646 h 5544"/>
              <a:gd name="T6" fmla="*/ 2147483646 w 5982"/>
              <a:gd name="T7" fmla="*/ 2147483646 h 5544"/>
              <a:gd name="T8" fmla="*/ 2147483646 w 5982"/>
              <a:gd name="T9" fmla="*/ 2147483646 h 5544"/>
              <a:gd name="T10" fmla="*/ 1840863726 w 5982"/>
              <a:gd name="T11" fmla="*/ 2147483646 h 5544"/>
              <a:gd name="T12" fmla="*/ 904306876 w 5982"/>
              <a:gd name="T13" fmla="*/ 2147483646 h 5544"/>
              <a:gd name="T14" fmla="*/ 290651983 w 5982"/>
              <a:gd name="T15" fmla="*/ 2147483646 h 5544"/>
              <a:gd name="T16" fmla="*/ 0 w 5982"/>
              <a:gd name="T17" fmla="*/ 2147483646 h 5544"/>
              <a:gd name="T18" fmla="*/ 2147483646 w 5982"/>
              <a:gd name="T19" fmla="*/ 2147483646 h 5544"/>
              <a:gd name="T20" fmla="*/ 2147483646 w 5982"/>
              <a:gd name="T21" fmla="*/ 2147483646 h 5544"/>
              <a:gd name="T22" fmla="*/ 2147483646 w 5982"/>
              <a:gd name="T23" fmla="*/ 2147483646 h 5544"/>
              <a:gd name="T24" fmla="*/ 2147483646 w 5982"/>
              <a:gd name="T25" fmla="*/ 2147483646 h 5544"/>
              <a:gd name="T26" fmla="*/ 2147483646 w 5982"/>
              <a:gd name="T27" fmla="*/ 2147483646 h 5544"/>
              <a:gd name="T28" fmla="*/ 2147483646 w 5982"/>
              <a:gd name="T29" fmla="*/ 2147483646 h 5544"/>
              <a:gd name="T30" fmla="*/ 2147483646 w 5982"/>
              <a:gd name="T31" fmla="*/ 2147483646 h 5544"/>
              <a:gd name="T32" fmla="*/ 2147483646 w 5982"/>
              <a:gd name="T33" fmla="*/ 2147483646 h 5544"/>
              <a:gd name="T34" fmla="*/ 2147483646 w 5982"/>
              <a:gd name="T35" fmla="*/ 2147483646 h 5544"/>
              <a:gd name="T36" fmla="*/ 2147483646 w 5982"/>
              <a:gd name="T37" fmla="*/ 2147483646 h 5544"/>
              <a:gd name="T38" fmla="*/ 2147483646 w 5982"/>
              <a:gd name="T39" fmla="*/ 2147483646 h 5544"/>
              <a:gd name="T40" fmla="*/ 2147483646 w 5982"/>
              <a:gd name="T41" fmla="*/ 2147483646 h 5544"/>
              <a:gd name="T42" fmla="*/ 2147483646 w 5982"/>
              <a:gd name="T43" fmla="*/ 2147483646 h 5544"/>
              <a:gd name="T44" fmla="*/ 2147483646 w 5982"/>
              <a:gd name="T45" fmla="*/ 2147483646 h 5544"/>
              <a:gd name="T46" fmla="*/ 2147483646 w 5982"/>
              <a:gd name="T47" fmla="*/ 2147483646 h 5544"/>
              <a:gd name="T48" fmla="*/ 2147483646 w 5982"/>
              <a:gd name="T49" fmla="*/ 2147483646 h 5544"/>
              <a:gd name="T50" fmla="*/ 2147483646 w 5982"/>
              <a:gd name="T51" fmla="*/ 2147483646 h 5544"/>
              <a:gd name="T52" fmla="*/ 2147483646 w 5982"/>
              <a:gd name="T53" fmla="*/ 2147483646 h 5544"/>
              <a:gd name="T54" fmla="*/ 2147483646 w 5982"/>
              <a:gd name="T55" fmla="*/ 2147483646 h 5544"/>
              <a:gd name="T56" fmla="*/ 2147483646 w 5982"/>
              <a:gd name="T57" fmla="*/ 2147483646 h 5544"/>
              <a:gd name="T58" fmla="*/ 2147483646 w 5982"/>
              <a:gd name="T59" fmla="*/ 2147483646 h 5544"/>
              <a:gd name="T60" fmla="*/ 2147483646 w 5982"/>
              <a:gd name="T61" fmla="*/ 2147483646 h 5544"/>
              <a:gd name="T62" fmla="*/ 2147483646 w 5982"/>
              <a:gd name="T63" fmla="*/ 2147483646 h 5544"/>
              <a:gd name="T64" fmla="*/ 2147483646 w 5982"/>
              <a:gd name="T65" fmla="*/ 2147483646 h 5544"/>
              <a:gd name="T66" fmla="*/ 2147483646 w 5982"/>
              <a:gd name="T67" fmla="*/ 2147483646 h 5544"/>
              <a:gd name="T68" fmla="*/ 2147483646 w 5982"/>
              <a:gd name="T69" fmla="*/ 2147483646 h 5544"/>
              <a:gd name="T70" fmla="*/ 2147483646 w 5982"/>
              <a:gd name="T71" fmla="*/ 2147483646 h 5544"/>
              <a:gd name="T72" fmla="*/ 2147483646 w 5982"/>
              <a:gd name="T73" fmla="*/ 2147483646 h 5544"/>
              <a:gd name="T74" fmla="*/ 2147483646 w 5982"/>
              <a:gd name="T75" fmla="*/ 2147483646 h 5544"/>
              <a:gd name="T76" fmla="*/ 2147483646 w 5982"/>
              <a:gd name="T77" fmla="*/ 2147483646 h 5544"/>
              <a:gd name="T78" fmla="*/ 2147483646 w 5982"/>
              <a:gd name="T79" fmla="*/ 2147483646 h 5544"/>
              <a:gd name="T80" fmla="*/ 2147483646 w 5982"/>
              <a:gd name="T81" fmla="*/ 2147483646 h 5544"/>
              <a:gd name="T82" fmla="*/ 2147483646 w 5982"/>
              <a:gd name="T83" fmla="*/ 2147483646 h 5544"/>
              <a:gd name="T84" fmla="*/ 2147483646 w 5982"/>
              <a:gd name="T85" fmla="*/ 2147483646 h 5544"/>
              <a:gd name="T86" fmla="*/ 2147483646 w 5982"/>
              <a:gd name="T87" fmla="*/ 2147483646 h 5544"/>
              <a:gd name="T88" fmla="*/ 2147483646 w 5982"/>
              <a:gd name="T89" fmla="*/ 2147483646 h 5544"/>
              <a:gd name="T90" fmla="*/ 2147483646 w 5982"/>
              <a:gd name="T91" fmla="*/ 2147483646 h 5544"/>
              <a:gd name="T92" fmla="*/ 2147483646 w 5982"/>
              <a:gd name="T93" fmla="*/ 2147483646 h 5544"/>
              <a:gd name="T94" fmla="*/ 2147483646 w 5982"/>
              <a:gd name="T95" fmla="*/ 2147483646 h 5544"/>
              <a:gd name="T96" fmla="*/ 2147483646 w 5982"/>
              <a:gd name="T97" fmla="*/ 2147483646 h 5544"/>
              <a:gd name="T98" fmla="*/ 2147483646 w 5982"/>
              <a:gd name="T99" fmla="*/ 2147483646 h 5544"/>
              <a:gd name="T100" fmla="*/ 2147483646 w 5982"/>
              <a:gd name="T101" fmla="*/ 2147483646 h 5544"/>
              <a:gd name="T102" fmla="*/ 2147483646 w 5982"/>
              <a:gd name="T103" fmla="*/ 2147483646 h 5544"/>
              <a:gd name="T104" fmla="*/ 2147483646 w 5982"/>
              <a:gd name="T105" fmla="*/ 2147483646 h 5544"/>
              <a:gd name="T106" fmla="*/ 2147483646 w 5982"/>
              <a:gd name="T107" fmla="*/ 2147483646 h 5544"/>
              <a:gd name="T108" fmla="*/ 2147483646 w 5982"/>
              <a:gd name="T109" fmla="*/ 2147483646 h 5544"/>
              <a:gd name="T110" fmla="*/ 2147483646 w 5982"/>
              <a:gd name="T111" fmla="*/ 2147483646 h 5544"/>
              <a:gd name="T112" fmla="*/ 2147483646 w 5982"/>
              <a:gd name="T113" fmla="*/ 2147483646 h 5544"/>
              <a:gd name="T114" fmla="*/ 2147483646 w 5982"/>
              <a:gd name="T115" fmla="*/ 2147483646 h 5544"/>
              <a:gd name="T116" fmla="*/ 2147483646 w 5982"/>
              <a:gd name="T117" fmla="*/ 2147483646 h 5544"/>
              <a:gd name="T118" fmla="*/ 2147483646 w 5982"/>
              <a:gd name="T119" fmla="*/ 2147483646 h 5544"/>
              <a:gd name="T120" fmla="*/ 2147483646 w 5982"/>
              <a:gd name="T121" fmla="*/ 2147483646 h 5544"/>
              <a:gd name="T122" fmla="*/ 2147483646 w 5982"/>
              <a:gd name="T123" fmla="*/ 2147483646 h 5544"/>
              <a:gd name="T124" fmla="*/ 2147483646 w 5982"/>
              <a:gd name="T125" fmla="*/ 2147483646 h 554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5982" h="5544">
                <a:moveTo>
                  <a:pt x="5691" y="1008"/>
                </a:moveTo>
                <a:lnTo>
                  <a:pt x="4765" y="1008"/>
                </a:lnTo>
                <a:lnTo>
                  <a:pt x="4765" y="0"/>
                </a:lnTo>
                <a:lnTo>
                  <a:pt x="1217" y="0"/>
                </a:lnTo>
                <a:lnTo>
                  <a:pt x="1217" y="1008"/>
                </a:lnTo>
                <a:lnTo>
                  <a:pt x="291" y="1008"/>
                </a:lnTo>
                <a:lnTo>
                  <a:pt x="275" y="1008"/>
                </a:lnTo>
                <a:lnTo>
                  <a:pt x="261" y="1009"/>
                </a:lnTo>
                <a:lnTo>
                  <a:pt x="246" y="1012"/>
                </a:lnTo>
                <a:lnTo>
                  <a:pt x="232" y="1014"/>
                </a:lnTo>
                <a:lnTo>
                  <a:pt x="217" y="1017"/>
                </a:lnTo>
                <a:lnTo>
                  <a:pt x="204" y="1021"/>
                </a:lnTo>
                <a:lnTo>
                  <a:pt x="190" y="1026"/>
                </a:lnTo>
                <a:lnTo>
                  <a:pt x="177" y="1031"/>
                </a:lnTo>
                <a:lnTo>
                  <a:pt x="164" y="1037"/>
                </a:lnTo>
                <a:lnTo>
                  <a:pt x="151" y="1043"/>
                </a:lnTo>
                <a:lnTo>
                  <a:pt x="139" y="1051"/>
                </a:lnTo>
                <a:lnTo>
                  <a:pt x="128" y="1057"/>
                </a:lnTo>
                <a:lnTo>
                  <a:pt x="116" y="1066"/>
                </a:lnTo>
                <a:lnTo>
                  <a:pt x="106" y="1074"/>
                </a:lnTo>
                <a:lnTo>
                  <a:pt x="84" y="1093"/>
                </a:lnTo>
                <a:lnTo>
                  <a:pt x="65" y="1114"/>
                </a:lnTo>
                <a:lnTo>
                  <a:pt x="57" y="1125"/>
                </a:lnTo>
                <a:lnTo>
                  <a:pt x="49" y="1137"/>
                </a:lnTo>
                <a:lnTo>
                  <a:pt x="41" y="1148"/>
                </a:lnTo>
                <a:lnTo>
                  <a:pt x="34" y="1160"/>
                </a:lnTo>
                <a:lnTo>
                  <a:pt x="28" y="1173"/>
                </a:lnTo>
                <a:lnTo>
                  <a:pt x="22" y="1186"/>
                </a:lnTo>
                <a:lnTo>
                  <a:pt x="16" y="1199"/>
                </a:lnTo>
                <a:lnTo>
                  <a:pt x="12" y="1212"/>
                </a:lnTo>
                <a:lnTo>
                  <a:pt x="9" y="1227"/>
                </a:lnTo>
                <a:lnTo>
                  <a:pt x="5" y="1240"/>
                </a:lnTo>
                <a:lnTo>
                  <a:pt x="3" y="1255"/>
                </a:lnTo>
                <a:lnTo>
                  <a:pt x="1" y="1269"/>
                </a:lnTo>
                <a:lnTo>
                  <a:pt x="0" y="1284"/>
                </a:lnTo>
                <a:lnTo>
                  <a:pt x="0" y="1299"/>
                </a:lnTo>
                <a:lnTo>
                  <a:pt x="0" y="3772"/>
                </a:lnTo>
                <a:lnTo>
                  <a:pt x="1217" y="3772"/>
                </a:lnTo>
                <a:lnTo>
                  <a:pt x="1217" y="4194"/>
                </a:lnTo>
                <a:lnTo>
                  <a:pt x="2567" y="5544"/>
                </a:lnTo>
                <a:lnTo>
                  <a:pt x="4765" y="5544"/>
                </a:lnTo>
                <a:lnTo>
                  <a:pt x="4765" y="3787"/>
                </a:lnTo>
                <a:lnTo>
                  <a:pt x="5982" y="3787"/>
                </a:lnTo>
                <a:lnTo>
                  <a:pt x="5982" y="1299"/>
                </a:lnTo>
                <a:lnTo>
                  <a:pt x="5982" y="1284"/>
                </a:lnTo>
                <a:lnTo>
                  <a:pt x="5981" y="1269"/>
                </a:lnTo>
                <a:lnTo>
                  <a:pt x="5979" y="1255"/>
                </a:lnTo>
                <a:lnTo>
                  <a:pt x="5976" y="1240"/>
                </a:lnTo>
                <a:lnTo>
                  <a:pt x="5973" y="1227"/>
                </a:lnTo>
                <a:lnTo>
                  <a:pt x="5969" y="1212"/>
                </a:lnTo>
                <a:lnTo>
                  <a:pt x="5964" y="1199"/>
                </a:lnTo>
                <a:lnTo>
                  <a:pt x="5959" y="1186"/>
                </a:lnTo>
                <a:lnTo>
                  <a:pt x="5953" y="1173"/>
                </a:lnTo>
                <a:lnTo>
                  <a:pt x="5946" y="1160"/>
                </a:lnTo>
                <a:lnTo>
                  <a:pt x="5940" y="1148"/>
                </a:lnTo>
                <a:lnTo>
                  <a:pt x="5932" y="1137"/>
                </a:lnTo>
                <a:lnTo>
                  <a:pt x="5924" y="1125"/>
                </a:lnTo>
                <a:lnTo>
                  <a:pt x="5915" y="1114"/>
                </a:lnTo>
                <a:lnTo>
                  <a:pt x="5896" y="1093"/>
                </a:lnTo>
                <a:lnTo>
                  <a:pt x="5876" y="1074"/>
                </a:lnTo>
                <a:lnTo>
                  <a:pt x="5865" y="1066"/>
                </a:lnTo>
                <a:lnTo>
                  <a:pt x="5854" y="1057"/>
                </a:lnTo>
                <a:lnTo>
                  <a:pt x="5841" y="1051"/>
                </a:lnTo>
                <a:lnTo>
                  <a:pt x="5829" y="1043"/>
                </a:lnTo>
                <a:lnTo>
                  <a:pt x="5817" y="1037"/>
                </a:lnTo>
                <a:lnTo>
                  <a:pt x="5804" y="1031"/>
                </a:lnTo>
                <a:lnTo>
                  <a:pt x="5791" y="1026"/>
                </a:lnTo>
                <a:lnTo>
                  <a:pt x="5777" y="1021"/>
                </a:lnTo>
                <a:lnTo>
                  <a:pt x="5763" y="1017"/>
                </a:lnTo>
                <a:lnTo>
                  <a:pt x="5749" y="1014"/>
                </a:lnTo>
                <a:lnTo>
                  <a:pt x="5735" y="1012"/>
                </a:lnTo>
                <a:lnTo>
                  <a:pt x="5720" y="1009"/>
                </a:lnTo>
                <a:lnTo>
                  <a:pt x="5705" y="1008"/>
                </a:lnTo>
                <a:lnTo>
                  <a:pt x="5691" y="1008"/>
                </a:lnTo>
                <a:close/>
                <a:moveTo>
                  <a:pt x="1559" y="342"/>
                </a:moveTo>
                <a:lnTo>
                  <a:pt x="4423" y="342"/>
                </a:lnTo>
                <a:lnTo>
                  <a:pt x="4423" y="1008"/>
                </a:lnTo>
                <a:lnTo>
                  <a:pt x="1559" y="1008"/>
                </a:lnTo>
                <a:lnTo>
                  <a:pt x="1559" y="342"/>
                </a:lnTo>
                <a:close/>
                <a:moveTo>
                  <a:pt x="5104" y="3310"/>
                </a:moveTo>
                <a:lnTo>
                  <a:pt x="4765" y="3310"/>
                </a:lnTo>
                <a:lnTo>
                  <a:pt x="4765" y="2632"/>
                </a:lnTo>
                <a:lnTo>
                  <a:pt x="4423" y="2632"/>
                </a:lnTo>
                <a:lnTo>
                  <a:pt x="4423" y="5202"/>
                </a:lnTo>
                <a:lnTo>
                  <a:pt x="3016" y="5202"/>
                </a:lnTo>
                <a:lnTo>
                  <a:pt x="2992" y="5201"/>
                </a:lnTo>
                <a:lnTo>
                  <a:pt x="2970" y="5198"/>
                </a:lnTo>
                <a:lnTo>
                  <a:pt x="2949" y="5194"/>
                </a:lnTo>
                <a:lnTo>
                  <a:pt x="2929" y="5188"/>
                </a:lnTo>
                <a:lnTo>
                  <a:pt x="2910" y="5181"/>
                </a:lnTo>
                <a:lnTo>
                  <a:pt x="2892" y="5172"/>
                </a:lnTo>
                <a:lnTo>
                  <a:pt x="2874" y="5162"/>
                </a:lnTo>
                <a:lnTo>
                  <a:pt x="2859" y="5150"/>
                </a:lnTo>
                <a:lnTo>
                  <a:pt x="2843" y="5136"/>
                </a:lnTo>
                <a:lnTo>
                  <a:pt x="2829" y="5123"/>
                </a:lnTo>
                <a:lnTo>
                  <a:pt x="2815" y="5107"/>
                </a:lnTo>
                <a:lnTo>
                  <a:pt x="2803" y="5090"/>
                </a:lnTo>
                <a:lnTo>
                  <a:pt x="2791" y="5073"/>
                </a:lnTo>
                <a:lnTo>
                  <a:pt x="2779" y="5054"/>
                </a:lnTo>
                <a:lnTo>
                  <a:pt x="2769" y="5034"/>
                </a:lnTo>
                <a:lnTo>
                  <a:pt x="2759" y="5012"/>
                </a:lnTo>
                <a:lnTo>
                  <a:pt x="2752" y="4991"/>
                </a:lnTo>
                <a:lnTo>
                  <a:pt x="2743" y="4969"/>
                </a:lnTo>
                <a:lnTo>
                  <a:pt x="2736" y="4945"/>
                </a:lnTo>
                <a:lnTo>
                  <a:pt x="2729" y="4922"/>
                </a:lnTo>
                <a:lnTo>
                  <a:pt x="2723" y="4896"/>
                </a:lnTo>
                <a:lnTo>
                  <a:pt x="2718" y="4872"/>
                </a:lnTo>
                <a:lnTo>
                  <a:pt x="2709" y="4819"/>
                </a:lnTo>
                <a:lnTo>
                  <a:pt x="2701" y="4766"/>
                </a:lnTo>
                <a:lnTo>
                  <a:pt x="2697" y="4710"/>
                </a:lnTo>
                <a:lnTo>
                  <a:pt x="2695" y="4654"/>
                </a:lnTo>
                <a:lnTo>
                  <a:pt x="2694" y="4598"/>
                </a:lnTo>
                <a:lnTo>
                  <a:pt x="2694" y="4542"/>
                </a:lnTo>
                <a:lnTo>
                  <a:pt x="2695" y="4485"/>
                </a:lnTo>
                <a:lnTo>
                  <a:pt x="2698" y="4430"/>
                </a:lnTo>
                <a:lnTo>
                  <a:pt x="2701" y="4377"/>
                </a:lnTo>
                <a:lnTo>
                  <a:pt x="2706" y="4324"/>
                </a:lnTo>
                <a:lnTo>
                  <a:pt x="2710" y="4274"/>
                </a:lnTo>
                <a:lnTo>
                  <a:pt x="2721" y="4183"/>
                </a:lnTo>
                <a:lnTo>
                  <a:pt x="2733" y="4106"/>
                </a:lnTo>
                <a:lnTo>
                  <a:pt x="2743" y="4047"/>
                </a:lnTo>
                <a:lnTo>
                  <a:pt x="2752" y="3994"/>
                </a:lnTo>
                <a:lnTo>
                  <a:pt x="2701" y="4005"/>
                </a:lnTo>
                <a:lnTo>
                  <a:pt x="2643" y="4018"/>
                </a:lnTo>
                <a:lnTo>
                  <a:pt x="2567" y="4031"/>
                </a:lnTo>
                <a:lnTo>
                  <a:pt x="2478" y="4044"/>
                </a:lnTo>
                <a:lnTo>
                  <a:pt x="2429" y="4051"/>
                </a:lnTo>
                <a:lnTo>
                  <a:pt x="2379" y="4057"/>
                </a:lnTo>
                <a:lnTo>
                  <a:pt x="2325" y="4061"/>
                </a:lnTo>
                <a:lnTo>
                  <a:pt x="2272" y="4065"/>
                </a:lnTo>
                <a:lnTo>
                  <a:pt x="2217" y="4069"/>
                </a:lnTo>
                <a:lnTo>
                  <a:pt x="2161" y="4070"/>
                </a:lnTo>
                <a:lnTo>
                  <a:pt x="2106" y="4070"/>
                </a:lnTo>
                <a:lnTo>
                  <a:pt x="2051" y="4068"/>
                </a:lnTo>
                <a:lnTo>
                  <a:pt x="1996" y="4064"/>
                </a:lnTo>
                <a:lnTo>
                  <a:pt x="1943" y="4058"/>
                </a:lnTo>
                <a:lnTo>
                  <a:pt x="1917" y="4054"/>
                </a:lnTo>
                <a:lnTo>
                  <a:pt x="1891" y="4050"/>
                </a:lnTo>
                <a:lnTo>
                  <a:pt x="1867" y="4044"/>
                </a:lnTo>
                <a:lnTo>
                  <a:pt x="1842" y="4039"/>
                </a:lnTo>
                <a:lnTo>
                  <a:pt x="1819" y="4032"/>
                </a:lnTo>
                <a:lnTo>
                  <a:pt x="1796" y="4025"/>
                </a:lnTo>
                <a:lnTo>
                  <a:pt x="1773" y="4016"/>
                </a:lnTo>
                <a:lnTo>
                  <a:pt x="1752" y="4007"/>
                </a:lnTo>
                <a:lnTo>
                  <a:pt x="1731" y="3999"/>
                </a:lnTo>
                <a:lnTo>
                  <a:pt x="1712" y="3987"/>
                </a:lnTo>
                <a:lnTo>
                  <a:pt x="1693" y="3976"/>
                </a:lnTo>
                <a:lnTo>
                  <a:pt x="1675" y="3964"/>
                </a:lnTo>
                <a:lnTo>
                  <a:pt x="1658" y="3952"/>
                </a:lnTo>
                <a:lnTo>
                  <a:pt x="1643" y="3937"/>
                </a:lnTo>
                <a:lnTo>
                  <a:pt x="1628" y="3923"/>
                </a:lnTo>
                <a:lnTo>
                  <a:pt x="1615" y="3906"/>
                </a:lnTo>
                <a:lnTo>
                  <a:pt x="1603" y="3889"/>
                </a:lnTo>
                <a:lnTo>
                  <a:pt x="1593" y="3871"/>
                </a:lnTo>
                <a:lnTo>
                  <a:pt x="1583" y="3852"/>
                </a:lnTo>
                <a:lnTo>
                  <a:pt x="1575" y="3832"/>
                </a:lnTo>
                <a:lnTo>
                  <a:pt x="1569" y="3811"/>
                </a:lnTo>
                <a:lnTo>
                  <a:pt x="1564" y="3789"/>
                </a:lnTo>
                <a:lnTo>
                  <a:pt x="1561" y="3765"/>
                </a:lnTo>
                <a:lnTo>
                  <a:pt x="1559" y="3741"/>
                </a:lnTo>
                <a:lnTo>
                  <a:pt x="1559" y="2632"/>
                </a:lnTo>
                <a:lnTo>
                  <a:pt x="1217" y="2632"/>
                </a:lnTo>
                <a:lnTo>
                  <a:pt x="1217" y="3296"/>
                </a:lnTo>
                <a:lnTo>
                  <a:pt x="876" y="3296"/>
                </a:lnTo>
                <a:lnTo>
                  <a:pt x="876" y="2141"/>
                </a:lnTo>
                <a:lnTo>
                  <a:pt x="5104" y="2141"/>
                </a:lnTo>
                <a:lnTo>
                  <a:pt x="5104" y="3310"/>
                </a:lnTo>
                <a:close/>
                <a:moveTo>
                  <a:pt x="5350" y="1722"/>
                </a:moveTo>
                <a:lnTo>
                  <a:pt x="5350" y="1722"/>
                </a:lnTo>
                <a:lnTo>
                  <a:pt x="5325" y="1721"/>
                </a:lnTo>
                <a:lnTo>
                  <a:pt x="5303" y="1718"/>
                </a:lnTo>
                <a:lnTo>
                  <a:pt x="5280" y="1712"/>
                </a:lnTo>
                <a:lnTo>
                  <a:pt x="5258" y="1704"/>
                </a:lnTo>
                <a:lnTo>
                  <a:pt x="5238" y="1694"/>
                </a:lnTo>
                <a:lnTo>
                  <a:pt x="5219" y="1682"/>
                </a:lnTo>
                <a:lnTo>
                  <a:pt x="5201" y="1669"/>
                </a:lnTo>
                <a:lnTo>
                  <a:pt x="5184" y="1654"/>
                </a:lnTo>
                <a:lnTo>
                  <a:pt x="5169" y="1637"/>
                </a:lnTo>
                <a:lnTo>
                  <a:pt x="5155" y="1619"/>
                </a:lnTo>
                <a:lnTo>
                  <a:pt x="5144" y="1601"/>
                </a:lnTo>
                <a:lnTo>
                  <a:pt x="5134" y="1579"/>
                </a:lnTo>
                <a:lnTo>
                  <a:pt x="5126" y="1558"/>
                </a:lnTo>
                <a:lnTo>
                  <a:pt x="5121" y="1536"/>
                </a:lnTo>
                <a:lnTo>
                  <a:pt x="5117" y="1512"/>
                </a:lnTo>
                <a:lnTo>
                  <a:pt x="5116" y="1489"/>
                </a:lnTo>
                <a:lnTo>
                  <a:pt x="5117" y="1466"/>
                </a:lnTo>
                <a:lnTo>
                  <a:pt x="5121" y="1442"/>
                </a:lnTo>
                <a:lnTo>
                  <a:pt x="5126" y="1420"/>
                </a:lnTo>
                <a:lnTo>
                  <a:pt x="5134" y="1399"/>
                </a:lnTo>
                <a:lnTo>
                  <a:pt x="5144" y="1379"/>
                </a:lnTo>
                <a:lnTo>
                  <a:pt x="5155" y="1359"/>
                </a:lnTo>
                <a:lnTo>
                  <a:pt x="5169" y="1341"/>
                </a:lnTo>
                <a:lnTo>
                  <a:pt x="5184" y="1324"/>
                </a:lnTo>
                <a:lnTo>
                  <a:pt x="5201" y="1309"/>
                </a:lnTo>
                <a:lnTo>
                  <a:pt x="5219" y="1296"/>
                </a:lnTo>
                <a:lnTo>
                  <a:pt x="5238" y="1284"/>
                </a:lnTo>
                <a:lnTo>
                  <a:pt x="5258" y="1275"/>
                </a:lnTo>
                <a:lnTo>
                  <a:pt x="5280" y="1267"/>
                </a:lnTo>
                <a:lnTo>
                  <a:pt x="5303" y="1261"/>
                </a:lnTo>
                <a:lnTo>
                  <a:pt x="5325" y="1257"/>
                </a:lnTo>
                <a:lnTo>
                  <a:pt x="5350" y="1256"/>
                </a:lnTo>
                <a:lnTo>
                  <a:pt x="5373" y="1257"/>
                </a:lnTo>
                <a:lnTo>
                  <a:pt x="5396" y="1261"/>
                </a:lnTo>
                <a:lnTo>
                  <a:pt x="5419" y="1267"/>
                </a:lnTo>
                <a:lnTo>
                  <a:pt x="5440" y="1275"/>
                </a:lnTo>
                <a:lnTo>
                  <a:pt x="5460" y="1284"/>
                </a:lnTo>
                <a:lnTo>
                  <a:pt x="5479" y="1296"/>
                </a:lnTo>
                <a:lnTo>
                  <a:pt x="5497" y="1309"/>
                </a:lnTo>
                <a:lnTo>
                  <a:pt x="5513" y="1324"/>
                </a:lnTo>
                <a:lnTo>
                  <a:pt x="5529" y="1341"/>
                </a:lnTo>
                <a:lnTo>
                  <a:pt x="5542" y="1359"/>
                </a:lnTo>
                <a:lnTo>
                  <a:pt x="5554" y="1379"/>
                </a:lnTo>
                <a:lnTo>
                  <a:pt x="5564" y="1399"/>
                </a:lnTo>
                <a:lnTo>
                  <a:pt x="5571" y="1420"/>
                </a:lnTo>
                <a:lnTo>
                  <a:pt x="5577" y="1442"/>
                </a:lnTo>
                <a:lnTo>
                  <a:pt x="5580" y="1466"/>
                </a:lnTo>
                <a:lnTo>
                  <a:pt x="5582" y="1489"/>
                </a:lnTo>
                <a:lnTo>
                  <a:pt x="5580" y="1512"/>
                </a:lnTo>
                <a:lnTo>
                  <a:pt x="5577" y="1536"/>
                </a:lnTo>
                <a:lnTo>
                  <a:pt x="5571" y="1558"/>
                </a:lnTo>
                <a:lnTo>
                  <a:pt x="5564" y="1579"/>
                </a:lnTo>
                <a:lnTo>
                  <a:pt x="5554" y="1601"/>
                </a:lnTo>
                <a:lnTo>
                  <a:pt x="5542" y="1619"/>
                </a:lnTo>
                <a:lnTo>
                  <a:pt x="5529" y="1637"/>
                </a:lnTo>
                <a:lnTo>
                  <a:pt x="5513" y="1654"/>
                </a:lnTo>
                <a:lnTo>
                  <a:pt x="5497" y="1669"/>
                </a:lnTo>
                <a:lnTo>
                  <a:pt x="5479" y="1682"/>
                </a:lnTo>
                <a:lnTo>
                  <a:pt x="5460" y="1694"/>
                </a:lnTo>
                <a:lnTo>
                  <a:pt x="5440" y="1704"/>
                </a:lnTo>
                <a:lnTo>
                  <a:pt x="5419" y="1712"/>
                </a:lnTo>
                <a:lnTo>
                  <a:pt x="5396" y="1718"/>
                </a:lnTo>
                <a:lnTo>
                  <a:pt x="5373" y="1721"/>
                </a:lnTo>
                <a:lnTo>
                  <a:pt x="5350" y="1722"/>
                </a:lnTo>
                <a:close/>
                <a:moveTo>
                  <a:pt x="4016" y="2679"/>
                </a:moveTo>
                <a:lnTo>
                  <a:pt x="2045" y="2679"/>
                </a:lnTo>
                <a:lnTo>
                  <a:pt x="2045" y="3023"/>
                </a:lnTo>
                <a:lnTo>
                  <a:pt x="4016" y="3023"/>
                </a:lnTo>
                <a:lnTo>
                  <a:pt x="4016" y="2679"/>
                </a:lnTo>
                <a:close/>
                <a:moveTo>
                  <a:pt x="2045" y="3695"/>
                </a:moveTo>
                <a:lnTo>
                  <a:pt x="4016" y="3695"/>
                </a:lnTo>
                <a:lnTo>
                  <a:pt x="4016" y="3352"/>
                </a:lnTo>
                <a:lnTo>
                  <a:pt x="2045" y="3352"/>
                </a:lnTo>
                <a:lnTo>
                  <a:pt x="2045" y="369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96" name="KSO_Shape"/>
          <p:cNvSpPr/>
          <p:nvPr/>
        </p:nvSpPr>
        <p:spPr bwMode="auto">
          <a:xfrm>
            <a:off x="6944266" y="1314286"/>
            <a:ext cx="364038" cy="601900"/>
          </a:xfrm>
          <a:custGeom>
            <a:avLst/>
            <a:gdLst>
              <a:gd name="T0" fmla="*/ 242924 w 447675"/>
              <a:gd name="T1" fmla="*/ 1056413 h 1676400"/>
              <a:gd name="T2" fmla="*/ 195158 w 447675"/>
              <a:gd name="T3" fmla="*/ 784372 h 1676400"/>
              <a:gd name="T4" fmla="*/ 518603 w 447675"/>
              <a:gd name="T5" fmla="*/ 1647989 h 1676400"/>
              <a:gd name="T6" fmla="*/ 495402 w 447675"/>
              <a:gd name="T7" fmla="*/ 1705403 h 1676400"/>
              <a:gd name="T8" fmla="*/ 510414 w 447675"/>
              <a:gd name="T9" fmla="*/ 1751695 h 1676400"/>
              <a:gd name="T10" fmla="*/ 545898 w 447675"/>
              <a:gd name="T11" fmla="*/ 1781153 h 1676400"/>
              <a:gd name="T12" fmla="*/ 582061 w 447675"/>
              <a:gd name="T13" fmla="*/ 1787466 h 1676400"/>
              <a:gd name="T14" fmla="*/ 623688 w 447675"/>
              <a:gd name="T15" fmla="*/ 1773940 h 1676400"/>
              <a:gd name="T16" fmla="*/ 654394 w 447675"/>
              <a:gd name="T17" fmla="*/ 1737567 h 1676400"/>
              <a:gd name="T18" fmla="*/ 657123 w 447675"/>
              <a:gd name="T19" fmla="*/ 1684060 h 1676400"/>
              <a:gd name="T20" fmla="*/ 620274 w 447675"/>
              <a:gd name="T21" fmla="*/ 1635364 h 1676400"/>
              <a:gd name="T22" fmla="*/ 916426 w 447675"/>
              <a:gd name="T23" fmla="*/ 855614 h 1676400"/>
              <a:gd name="T24" fmla="*/ 620274 w 447675"/>
              <a:gd name="T25" fmla="*/ 706216 h 1676400"/>
              <a:gd name="T26" fmla="*/ 1152525 w 447675"/>
              <a:gd name="T27" fmla="*/ 1556307 h 1676400"/>
              <a:gd name="T28" fmla="*/ 1125913 w 447675"/>
              <a:gd name="T29" fmla="*/ 1658510 h 1676400"/>
              <a:gd name="T30" fmla="*/ 1053580 w 447675"/>
              <a:gd name="T31" fmla="*/ 1749591 h 1676400"/>
              <a:gd name="T32" fmla="*/ 940306 w 447675"/>
              <a:gd name="T33" fmla="*/ 1823839 h 1676400"/>
              <a:gd name="T34" fmla="*/ 797009 w 447675"/>
              <a:gd name="T35" fmla="*/ 1876744 h 1676400"/>
              <a:gd name="T36" fmla="*/ 674184 w 447675"/>
              <a:gd name="T37" fmla="*/ 1899289 h 1676400"/>
              <a:gd name="T38" fmla="*/ 586840 w 447675"/>
              <a:gd name="T39" fmla="*/ 1905000 h 1676400"/>
              <a:gd name="T40" fmla="*/ 499496 w 447675"/>
              <a:gd name="T41" fmla="*/ 1901994 h 1676400"/>
              <a:gd name="T42" fmla="*/ 403965 w 447675"/>
              <a:gd name="T43" fmla="*/ 1888768 h 1676400"/>
              <a:gd name="T44" fmla="*/ 253843 w 447675"/>
              <a:gd name="T45" fmla="*/ 1844280 h 1676400"/>
              <a:gd name="T46" fmla="*/ 132379 w 447675"/>
              <a:gd name="T47" fmla="*/ 1776344 h 1676400"/>
              <a:gd name="T48" fmla="*/ 45720 w 447675"/>
              <a:gd name="T49" fmla="*/ 1690373 h 1676400"/>
              <a:gd name="T50" fmla="*/ 2729 w 447675"/>
              <a:gd name="T51" fmla="*/ 1591176 h 1676400"/>
              <a:gd name="T52" fmla="*/ 706596 w 447675"/>
              <a:gd name="T53" fmla="*/ 205485 h 1676400"/>
              <a:gd name="T54" fmla="*/ 671887 w 447675"/>
              <a:gd name="T55" fmla="*/ 213608 h 1676400"/>
              <a:gd name="T56" fmla="*/ 653511 w 447675"/>
              <a:gd name="T57" fmla="*/ 228350 h 1676400"/>
              <a:gd name="T58" fmla="*/ 654873 w 447675"/>
              <a:gd name="T59" fmla="*/ 282806 h 1676400"/>
              <a:gd name="T60" fmla="*/ 676650 w 447675"/>
              <a:gd name="T61" fmla="*/ 296645 h 1676400"/>
              <a:gd name="T62" fmla="*/ 714083 w 447675"/>
              <a:gd name="T63" fmla="*/ 303264 h 1676400"/>
              <a:gd name="T64" fmla="*/ 840667 w 447675"/>
              <a:gd name="T65" fmla="*/ 301158 h 1676400"/>
              <a:gd name="T66" fmla="*/ 871972 w 447675"/>
              <a:gd name="T67" fmla="*/ 290627 h 1676400"/>
              <a:gd name="T68" fmla="*/ 882862 w 447675"/>
              <a:gd name="T69" fmla="*/ 274081 h 1676400"/>
              <a:gd name="T70" fmla="*/ 875376 w 447675"/>
              <a:gd name="T71" fmla="*/ 220227 h 1676400"/>
              <a:gd name="T72" fmla="*/ 847471 w 447675"/>
              <a:gd name="T73" fmla="*/ 208794 h 1676400"/>
              <a:gd name="T74" fmla="*/ 720887 w 447675"/>
              <a:gd name="T75" fmla="*/ 204884 h 1676400"/>
              <a:gd name="T76" fmla="*/ 326842 w 447675"/>
              <a:gd name="T77" fmla="*/ 208794 h 1676400"/>
              <a:gd name="T78" fmla="*/ 298257 w 447675"/>
              <a:gd name="T79" fmla="*/ 220227 h 1676400"/>
              <a:gd name="T80" fmla="*/ 290091 w 447675"/>
              <a:gd name="T81" fmla="*/ 274081 h 1676400"/>
              <a:gd name="T82" fmla="*/ 302340 w 447675"/>
              <a:gd name="T83" fmla="*/ 290627 h 1676400"/>
              <a:gd name="T84" fmla="*/ 332966 w 447675"/>
              <a:gd name="T85" fmla="*/ 301158 h 1676400"/>
              <a:gd name="T86" fmla="*/ 459550 w 447675"/>
              <a:gd name="T87" fmla="*/ 303264 h 1676400"/>
              <a:gd name="T88" fmla="*/ 496980 w 447675"/>
              <a:gd name="T89" fmla="*/ 296645 h 1676400"/>
              <a:gd name="T90" fmla="*/ 518760 w 447675"/>
              <a:gd name="T91" fmla="*/ 282806 h 1676400"/>
              <a:gd name="T92" fmla="*/ 520802 w 447675"/>
              <a:gd name="T93" fmla="*/ 228350 h 1676400"/>
              <a:gd name="T94" fmla="*/ 501746 w 447675"/>
              <a:gd name="T95" fmla="*/ 213608 h 1676400"/>
              <a:gd name="T96" fmla="*/ 466357 w 447675"/>
              <a:gd name="T97" fmla="*/ 205485 h 1676400"/>
              <a:gd name="T98" fmla="*/ 895112 w 447675"/>
              <a:gd name="T99" fmla="*/ 301 h 1676400"/>
              <a:gd name="T100" fmla="*/ 938669 w 447675"/>
              <a:gd name="T101" fmla="*/ 11132 h 1676400"/>
              <a:gd name="T102" fmla="*/ 965209 w 447675"/>
              <a:gd name="T103" fmla="*/ 34599 h 1676400"/>
              <a:gd name="T104" fmla="*/ 966571 w 447675"/>
              <a:gd name="T105" fmla="*/ 428119 h 1676400"/>
              <a:gd name="T106" fmla="*/ 944794 w 447675"/>
              <a:gd name="T107" fmla="*/ 452790 h 1676400"/>
              <a:gd name="T108" fmla="*/ 903960 w 447675"/>
              <a:gd name="T109" fmla="*/ 466328 h 1676400"/>
              <a:gd name="T110" fmla="*/ 249937 w 447675"/>
              <a:gd name="T111" fmla="*/ 465125 h 1676400"/>
              <a:gd name="T112" fmla="*/ 210463 w 447675"/>
              <a:gd name="T113" fmla="*/ 449180 h 1676400"/>
              <a:gd name="T114" fmla="*/ 192089 w 447675"/>
              <a:gd name="T115" fmla="*/ 423306 h 1676400"/>
              <a:gd name="T116" fmla="*/ 198896 w 447675"/>
              <a:gd name="T117" fmla="*/ 30085 h 1676400"/>
              <a:gd name="T118" fmla="*/ 228160 w 447675"/>
              <a:gd name="T119" fmla="*/ 8424 h 1676400"/>
              <a:gd name="T120" fmla="*/ 273756 w 447675"/>
              <a:gd name="T121" fmla="*/ 0 h 16764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47675" h="1676400">
                <a:moveTo>
                  <a:pt x="224500" y="508517"/>
                </a:moveTo>
                <a:lnTo>
                  <a:pt x="205946" y="564861"/>
                </a:lnTo>
                <a:lnTo>
                  <a:pt x="187658" y="621470"/>
                </a:lnTo>
                <a:lnTo>
                  <a:pt x="208067" y="621470"/>
                </a:lnTo>
                <a:lnTo>
                  <a:pt x="208067" y="1084391"/>
                </a:lnTo>
                <a:lnTo>
                  <a:pt x="94359" y="929643"/>
                </a:lnTo>
                <a:lnTo>
                  <a:pt x="94359" y="690247"/>
                </a:lnTo>
                <a:lnTo>
                  <a:pt x="109202" y="690247"/>
                </a:lnTo>
                <a:lnTo>
                  <a:pt x="97275" y="652684"/>
                </a:lnTo>
                <a:lnTo>
                  <a:pt x="85082" y="615650"/>
                </a:lnTo>
                <a:lnTo>
                  <a:pt x="60697" y="690247"/>
                </a:lnTo>
                <a:lnTo>
                  <a:pt x="75805" y="690247"/>
                </a:lnTo>
                <a:lnTo>
                  <a:pt x="75805" y="939959"/>
                </a:lnTo>
                <a:lnTo>
                  <a:pt x="208067" y="1119837"/>
                </a:lnTo>
                <a:lnTo>
                  <a:pt x="208067" y="1439120"/>
                </a:lnTo>
                <a:lnTo>
                  <a:pt x="206211" y="1441501"/>
                </a:lnTo>
                <a:lnTo>
                  <a:pt x="204621" y="1444411"/>
                </a:lnTo>
                <a:lnTo>
                  <a:pt x="201441" y="1450230"/>
                </a:lnTo>
                <a:lnTo>
                  <a:pt x="199055" y="1457373"/>
                </a:lnTo>
                <a:lnTo>
                  <a:pt x="196935" y="1464779"/>
                </a:lnTo>
                <a:lnTo>
                  <a:pt x="195079" y="1473244"/>
                </a:lnTo>
                <a:lnTo>
                  <a:pt x="193754" y="1481973"/>
                </a:lnTo>
                <a:lnTo>
                  <a:pt x="192959" y="1491232"/>
                </a:lnTo>
                <a:lnTo>
                  <a:pt x="192429" y="1500755"/>
                </a:lnTo>
                <a:lnTo>
                  <a:pt x="192429" y="1508161"/>
                </a:lnTo>
                <a:lnTo>
                  <a:pt x="193224" y="1515304"/>
                </a:lnTo>
                <a:lnTo>
                  <a:pt x="194019" y="1522446"/>
                </a:lnTo>
                <a:lnTo>
                  <a:pt x="195079" y="1529059"/>
                </a:lnTo>
                <a:lnTo>
                  <a:pt x="196404" y="1535408"/>
                </a:lnTo>
                <a:lnTo>
                  <a:pt x="198260" y="1541492"/>
                </a:lnTo>
                <a:lnTo>
                  <a:pt x="200115" y="1547047"/>
                </a:lnTo>
                <a:lnTo>
                  <a:pt x="201971" y="1552073"/>
                </a:lnTo>
                <a:lnTo>
                  <a:pt x="204356" y="1556570"/>
                </a:lnTo>
                <a:lnTo>
                  <a:pt x="206477" y="1561067"/>
                </a:lnTo>
                <a:lnTo>
                  <a:pt x="209392" y="1564506"/>
                </a:lnTo>
                <a:lnTo>
                  <a:pt x="212043" y="1567415"/>
                </a:lnTo>
                <a:lnTo>
                  <a:pt x="214958" y="1570061"/>
                </a:lnTo>
                <a:lnTo>
                  <a:pt x="218139" y="1571912"/>
                </a:lnTo>
                <a:lnTo>
                  <a:pt x="221054" y="1572706"/>
                </a:lnTo>
                <a:lnTo>
                  <a:pt x="222910" y="1572970"/>
                </a:lnTo>
                <a:lnTo>
                  <a:pt x="224500" y="1573499"/>
                </a:lnTo>
                <a:lnTo>
                  <a:pt x="226090" y="1572970"/>
                </a:lnTo>
                <a:lnTo>
                  <a:pt x="227681" y="1572706"/>
                </a:lnTo>
                <a:lnTo>
                  <a:pt x="231126" y="1571912"/>
                </a:lnTo>
                <a:lnTo>
                  <a:pt x="233777" y="1570061"/>
                </a:lnTo>
                <a:lnTo>
                  <a:pt x="236958" y="1567415"/>
                </a:lnTo>
                <a:lnTo>
                  <a:pt x="239873" y="1564506"/>
                </a:lnTo>
                <a:lnTo>
                  <a:pt x="242259" y="1561067"/>
                </a:lnTo>
                <a:lnTo>
                  <a:pt x="244644" y="1556570"/>
                </a:lnTo>
                <a:lnTo>
                  <a:pt x="247295" y="1552073"/>
                </a:lnTo>
                <a:lnTo>
                  <a:pt x="249150" y="1547047"/>
                </a:lnTo>
                <a:lnTo>
                  <a:pt x="251005" y="1541492"/>
                </a:lnTo>
                <a:lnTo>
                  <a:pt x="252596" y="1535408"/>
                </a:lnTo>
                <a:lnTo>
                  <a:pt x="254186" y="1529059"/>
                </a:lnTo>
                <a:lnTo>
                  <a:pt x="254981" y="1522446"/>
                </a:lnTo>
                <a:lnTo>
                  <a:pt x="256041" y="1515304"/>
                </a:lnTo>
                <a:lnTo>
                  <a:pt x="256307" y="1508161"/>
                </a:lnTo>
                <a:lnTo>
                  <a:pt x="256572" y="1500755"/>
                </a:lnTo>
                <a:lnTo>
                  <a:pt x="256307" y="1491232"/>
                </a:lnTo>
                <a:lnTo>
                  <a:pt x="255246" y="1481973"/>
                </a:lnTo>
                <a:lnTo>
                  <a:pt x="254186" y="1473244"/>
                </a:lnTo>
                <a:lnTo>
                  <a:pt x="252331" y="1464779"/>
                </a:lnTo>
                <a:lnTo>
                  <a:pt x="249945" y="1457373"/>
                </a:lnTo>
                <a:lnTo>
                  <a:pt x="247560" y="1450230"/>
                </a:lnTo>
                <a:lnTo>
                  <a:pt x="244379" y="1444411"/>
                </a:lnTo>
                <a:lnTo>
                  <a:pt x="240933" y="1439120"/>
                </a:lnTo>
                <a:lnTo>
                  <a:pt x="240933" y="1246016"/>
                </a:lnTo>
                <a:lnTo>
                  <a:pt x="365243" y="1077249"/>
                </a:lnTo>
                <a:lnTo>
                  <a:pt x="365243" y="827271"/>
                </a:lnTo>
                <a:lnTo>
                  <a:pt x="380351" y="827271"/>
                </a:lnTo>
                <a:lnTo>
                  <a:pt x="368159" y="789973"/>
                </a:lnTo>
                <a:lnTo>
                  <a:pt x="355967" y="752940"/>
                </a:lnTo>
                <a:lnTo>
                  <a:pt x="343774" y="789973"/>
                </a:lnTo>
                <a:lnTo>
                  <a:pt x="331847" y="827271"/>
                </a:lnTo>
                <a:lnTo>
                  <a:pt x="346690" y="827271"/>
                </a:lnTo>
                <a:lnTo>
                  <a:pt x="346690" y="1066667"/>
                </a:lnTo>
                <a:lnTo>
                  <a:pt x="240933" y="1210570"/>
                </a:lnTo>
                <a:lnTo>
                  <a:pt x="240933" y="621470"/>
                </a:lnTo>
                <a:lnTo>
                  <a:pt x="261608" y="621470"/>
                </a:lnTo>
                <a:lnTo>
                  <a:pt x="242789" y="564861"/>
                </a:lnTo>
                <a:lnTo>
                  <a:pt x="224500" y="508517"/>
                </a:lnTo>
                <a:close/>
                <a:moveTo>
                  <a:pt x="0" y="454025"/>
                </a:moveTo>
                <a:lnTo>
                  <a:pt x="447675" y="454025"/>
                </a:lnTo>
                <a:lnTo>
                  <a:pt x="447675" y="1369550"/>
                </a:lnTo>
                <a:lnTo>
                  <a:pt x="447410" y="1385157"/>
                </a:lnTo>
                <a:lnTo>
                  <a:pt x="446350" y="1400235"/>
                </a:lnTo>
                <a:lnTo>
                  <a:pt x="445290" y="1415577"/>
                </a:lnTo>
                <a:lnTo>
                  <a:pt x="442904" y="1430391"/>
                </a:lnTo>
                <a:lnTo>
                  <a:pt x="440519" y="1444940"/>
                </a:lnTo>
                <a:lnTo>
                  <a:pt x="437338" y="1459489"/>
                </a:lnTo>
                <a:lnTo>
                  <a:pt x="433892" y="1473509"/>
                </a:lnTo>
                <a:lnTo>
                  <a:pt x="429916" y="1487528"/>
                </a:lnTo>
                <a:lnTo>
                  <a:pt x="425145" y="1501019"/>
                </a:lnTo>
                <a:lnTo>
                  <a:pt x="420375" y="1514246"/>
                </a:lnTo>
                <a:lnTo>
                  <a:pt x="415073" y="1526943"/>
                </a:lnTo>
                <a:lnTo>
                  <a:pt x="409242" y="1539640"/>
                </a:lnTo>
                <a:lnTo>
                  <a:pt x="402616" y="1551544"/>
                </a:lnTo>
                <a:lnTo>
                  <a:pt x="395990" y="1563183"/>
                </a:lnTo>
                <a:lnTo>
                  <a:pt x="388833" y="1574293"/>
                </a:lnTo>
                <a:lnTo>
                  <a:pt x="381412" y="1585139"/>
                </a:lnTo>
                <a:lnTo>
                  <a:pt x="373460" y="1595455"/>
                </a:lnTo>
                <a:lnTo>
                  <a:pt x="365243" y="1604978"/>
                </a:lnTo>
                <a:lnTo>
                  <a:pt x="357027" y="1614236"/>
                </a:lnTo>
                <a:lnTo>
                  <a:pt x="348015" y="1622966"/>
                </a:lnTo>
                <a:lnTo>
                  <a:pt x="339003" y="1631166"/>
                </a:lnTo>
                <a:lnTo>
                  <a:pt x="329196" y="1638573"/>
                </a:lnTo>
                <a:lnTo>
                  <a:pt x="319654" y="1645186"/>
                </a:lnTo>
                <a:lnTo>
                  <a:pt x="309582" y="1651535"/>
                </a:lnTo>
                <a:lnTo>
                  <a:pt x="299510" y="1657354"/>
                </a:lnTo>
                <a:lnTo>
                  <a:pt x="288908" y="1662116"/>
                </a:lnTo>
                <a:lnTo>
                  <a:pt x="278306" y="1666348"/>
                </a:lnTo>
                <a:lnTo>
                  <a:pt x="272740" y="1668200"/>
                </a:lnTo>
                <a:lnTo>
                  <a:pt x="267439" y="1669787"/>
                </a:lnTo>
                <a:lnTo>
                  <a:pt x="261873" y="1671374"/>
                </a:lnTo>
                <a:lnTo>
                  <a:pt x="256307" y="1672697"/>
                </a:lnTo>
                <a:lnTo>
                  <a:pt x="250740" y="1673755"/>
                </a:lnTo>
                <a:lnTo>
                  <a:pt x="245174" y="1674813"/>
                </a:lnTo>
                <a:lnTo>
                  <a:pt x="239343" y="1675342"/>
                </a:lnTo>
                <a:lnTo>
                  <a:pt x="233512" y="1676136"/>
                </a:lnTo>
                <a:lnTo>
                  <a:pt x="227946" y="1676400"/>
                </a:lnTo>
                <a:lnTo>
                  <a:pt x="222115" y="1676400"/>
                </a:lnTo>
                <a:lnTo>
                  <a:pt x="216549" y="1676400"/>
                </a:lnTo>
                <a:lnTo>
                  <a:pt x="210982" y="1676136"/>
                </a:lnTo>
                <a:lnTo>
                  <a:pt x="205416" y="1675342"/>
                </a:lnTo>
                <a:lnTo>
                  <a:pt x="199585" y="1674813"/>
                </a:lnTo>
                <a:lnTo>
                  <a:pt x="194019" y="1673755"/>
                </a:lnTo>
                <a:lnTo>
                  <a:pt x="188718" y="1672697"/>
                </a:lnTo>
                <a:lnTo>
                  <a:pt x="183152" y="1671374"/>
                </a:lnTo>
                <a:lnTo>
                  <a:pt x="177851" y="1669787"/>
                </a:lnTo>
                <a:lnTo>
                  <a:pt x="172550" y="1668200"/>
                </a:lnTo>
                <a:lnTo>
                  <a:pt x="167514" y="1666348"/>
                </a:lnTo>
                <a:lnTo>
                  <a:pt x="156912" y="1662116"/>
                </a:lnTo>
                <a:lnTo>
                  <a:pt x="146574" y="1657354"/>
                </a:lnTo>
                <a:lnTo>
                  <a:pt x="136502" y="1651535"/>
                </a:lnTo>
                <a:lnTo>
                  <a:pt x="126695" y="1645186"/>
                </a:lnTo>
                <a:lnTo>
                  <a:pt x="117154" y="1638573"/>
                </a:lnTo>
                <a:lnTo>
                  <a:pt x="107612" y="1631166"/>
                </a:lnTo>
                <a:lnTo>
                  <a:pt x="98600" y="1622966"/>
                </a:lnTo>
                <a:lnTo>
                  <a:pt x="90118" y="1614236"/>
                </a:lnTo>
                <a:lnTo>
                  <a:pt x="81636" y="1604978"/>
                </a:lnTo>
                <a:lnTo>
                  <a:pt x="73685" y="1595455"/>
                </a:lnTo>
                <a:lnTo>
                  <a:pt x="65733" y="1585139"/>
                </a:lnTo>
                <a:lnTo>
                  <a:pt x="58312" y="1574293"/>
                </a:lnTo>
                <a:lnTo>
                  <a:pt x="51420" y="1563183"/>
                </a:lnTo>
                <a:lnTo>
                  <a:pt x="44794" y="1551544"/>
                </a:lnTo>
                <a:lnTo>
                  <a:pt x="38433" y="1539640"/>
                </a:lnTo>
                <a:lnTo>
                  <a:pt x="32602" y="1526943"/>
                </a:lnTo>
                <a:lnTo>
                  <a:pt x="27300" y="1514246"/>
                </a:lnTo>
                <a:lnTo>
                  <a:pt x="22264" y="1501019"/>
                </a:lnTo>
                <a:lnTo>
                  <a:pt x="17759" y="1487528"/>
                </a:lnTo>
                <a:lnTo>
                  <a:pt x="13518" y="1473509"/>
                </a:lnTo>
                <a:lnTo>
                  <a:pt x="10072" y="1459489"/>
                </a:lnTo>
                <a:lnTo>
                  <a:pt x="7156" y="1444940"/>
                </a:lnTo>
                <a:lnTo>
                  <a:pt x="4506" y="1430391"/>
                </a:lnTo>
                <a:lnTo>
                  <a:pt x="2651" y="1415577"/>
                </a:lnTo>
                <a:lnTo>
                  <a:pt x="1060" y="1400235"/>
                </a:lnTo>
                <a:lnTo>
                  <a:pt x="265" y="1385157"/>
                </a:lnTo>
                <a:lnTo>
                  <a:pt x="0" y="1369550"/>
                </a:lnTo>
                <a:lnTo>
                  <a:pt x="0" y="454025"/>
                </a:lnTo>
                <a:close/>
                <a:moveTo>
                  <a:pt x="280014" y="180298"/>
                </a:moveTo>
                <a:lnTo>
                  <a:pt x="277371" y="180562"/>
                </a:lnTo>
                <a:lnTo>
                  <a:pt x="274463" y="180827"/>
                </a:lnTo>
                <a:lnTo>
                  <a:pt x="272084" y="181621"/>
                </a:lnTo>
                <a:lnTo>
                  <a:pt x="269704" y="182416"/>
                </a:lnTo>
                <a:lnTo>
                  <a:pt x="267061" y="183739"/>
                </a:lnTo>
                <a:lnTo>
                  <a:pt x="264946" y="185063"/>
                </a:lnTo>
                <a:lnTo>
                  <a:pt x="262831" y="186387"/>
                </a:lnTo>
                <a:lnTo>
                  <a:pt x="260981" y="187975"/>
                </a:lnTo>
                <a:lnTo>
                  <a:pt x="259395" y="189829"/>
                </a:lnTo>
                <a:lnTo>
                  <a:pt x="257809" y="191682"/>
                </a:lnTo>
                <a:lnTo>
                  <a:pt x="256222" y="193800"/>
                </a:lnTo>
                <a:lnTo>
                  <a:pt x="255429" y="196448"/>
                </a:lnTo>
                <a:lnTo>
                  <a:pt x="254372" y="198566"/>
                </a:lnTo>
                <a:lnTo>
                  <a:pt x="253843" y="200948"/>
                </a:lnTo>
                <a:lnTo>
                  <a:pt x="253050" y="203861"/>
                </a:lnTo>
                <a:lnTo>
                  <a:pt x="253050" y="206243"/>
                </a:lnTo>
                <a:lnTo>
                  <a:pt x="253050" y="241191"/>
                </a:lnTo>
                <a:lnTo>
                  <a:pt x="253050" y="243574"/>
                </a:lnTo>
                <a:lnTo>
                  <a:pt x="253843" y="246486"/>
                </a:lnTo>
                <a:lnTo>
                  <a:pt x="254372" y="248869"/>
                </a:lnTo>
                <a:lnTo>
                  <a:pt x="255429" y="250987"/>
                </a:lnTo>
                <a:lnTo>
                  <a:pt x="256222" y="253634"/>
                </a:lnTo>
                <a:lnTo>
                  <a:pt x="257809" y="255752"/>
                </a:lnTo>
                <a:lnTo>
                  <a:pt x="259395" y="257606"/>
                </a:lnTo>
                <a:lnTo>
                  <a:pt x="260981" y="259459"/>
                </a:lnTo>
                <a:lnTo>
                  <a:pt x="262831" y="261048"/>
                </a:lnTo>
                <a:lnTo>
                  <a:pt x="264946" y="262636"/>
                </a:lnTo>
                <a:lnTo>
                  <a:pt x="267061" y="263695"/>
                </a:lnTo>
                <a:lnTo>
                  <a:pt x="269704" y="265019"/>
                </a:lnTo>
                <a:lnTo>
                  <a:pt x="272084" y="265813"/>
                </a:lnTo>
                <a:lnTo>
                  <a:pt x="274463" y="266607"/>
                </a:lnTo>
                <a:lnTo>
                  <a:pt x="277371" y="266872"/>
                </a:lnTo>
                <a:lnTo>
                  <a:pt x="280014" y="266872"/>
                </a:lnTo>
                <a:lnTo>
                  <a:pt x="315966" y="266872"/>
                </a:lnTo>
                <a:lnTo>
                  <a:pt x="318874" y="266872"/>
                </a:lnTo>
                <a:lnTo>
                  <a:pt x="321517" y="266607"/>
                </a:lnTo>
                <a:lnTo>
                  <a:pt x="324161" y="265813"/>
                </a:lnTo>
                <a:lnTo>
                  <a:pt x="326540" y="265019"/>
                </a:lnTo>
                <a:lnTo>
                  <a:pt x="329183" y="263695"/>
                </a:lnTo>
                <a:lnTo>
                  <a:pt x="331298" y="262636"/>
                </a:lnTo>
                <a:lnTo>
                  <a:pt x="333413" y="261048"/>
                </a:lnTo>
                <a:lnTo>
                  <a:pt x="335264" y="259459"/>
                </a:lnTo>
                <a:lnTo>
                  <a:pt x="336850" y="257606"/>
                </a:lnTo>
                <a:lnTo>
                  <a:pt x="338700" y="255752"/>
                </a:lnTo>
                <a:lnTo>
                  <a:pt x="340022" y="253634"/>
                </a:lnTo>
                <a:lnTo>
                  <a:pt x="341079" y="250987"/>
                </a:lnTo>
                <a:lnTo>
                  <a:pt x="342137" y="248869"/>
                </a:lnTo>
                <a:lnTo>
                  <a:pt x="342665" y="246486"/>
                </a:lnTo>
                <a:lnTo>
                  <a:pt x="342930" y="243574"/>
                </a:lnTo>
                <a:lnTo>
                  <a:pt x="342930" y="241191"/>
                </a:lnTo>
                <a:lnTo>
                  <a:pt x="342930" y="206243"/>
                </a:lnTo>
                <a:lnTo>
                  <a:pt x="342930" y="203861"/>
                </a:lnTo>
                <a:lnTo>
                  <a:pt x="342665" y="200948"/>
                </a:lnTo>
                <a:lnTo>
                  <a:pt x="342137" y="198566"/>
                </a:lnTo>
                <a:lnTo>
                  <a:pt x="341079" y="196448"/>
                </a:lnTo>
                <a:lnTo>
                  <a:pt x="340022" y="193800"/>
                </a:lnTo>
                <a:lnTo>
                  <a:pt x="338700" y="191682"/>
                </a:lnTo>
                <a:lnTo>
                  <a:pt x="336850" y="189829"/>
                </a:lnTo>
                <a:lnTo>
                  <a:pt x="335264" y="187975"/>
                </a:lnTo>
                <a:lnTo>
                  <a:pt x="333413" y="186387"/>
                </a:lnTo>
                <a:lnTo>
                  <a:pt x="331298" y="185063"/>
                </a:lnTo>
                <a:lnTo>
                  <a:pt x="329183" y="183739"/>
                </a:lnTo>
                <a:lnTo>
                  <a:pt x="326540" y="182416"/>
                </a:lnTo>
                <a:lnTo>
                  <a:pt x="324161" y="181621"/>
                </a:lnTo>
                <a:lnTo>
                  <a:pt x="321517" y="180827"/>
                </a:lnTo>
                <a:lnTo>
                  <a:pt x="318874" y="180562"/>
                </a:lnTo>
                <a:lnTo>
                  <a:pt x="315966" y="180298"/>
                </a:lnTo>
                <a:lnTo>
                  <a:pt x="280014" y="180298"/>
                </a:lnTo>
                <a:close/>
                <a:moveTo>
                  <a:pt x="139643" y="180298"/>
                </a:moveTo>
                <a:lnTo>
                  <a:pt x="137000" y="180562"/>
                </a:lnTo>
                <a:lnTo>
                  <a:pt x="134356" y="180827"/>
                </a:lnTo>
                <a:lnTo>
                  <a:pt x="131713" y="181621"/>
                </a:lnTo>
                <a:lnTo>
                  <a:pt x="129334" y="182416"/>
                </a:lnTo>
                <a:lnTo>
                  <a:pt x="126955" y="183739"/>
                </a:lnTo>
                <a:lnTo>
                  <a:pt x="124575" y="185063"/>
                </a:lnTo>
                <a:lnTo>
                  <a:pt x="122725" y="186387"/>
                </a:lnTo>
                <a:lnTo>
                  <a:pt x="120610" y="187975"/>
                </a:lnTo>
                <a:lnTo>
                  <a:pt x="119024" y="189829"/>
                </a:lnTo>
                <a:lnTo>
                  <a:pt x="117438" y="191682"/>
                </a:lnTo>
                <a:lnTo>
                  <a:pt x="115852" y="193800"/>
                </a:lnTo>
                <a:lnTo>
                  <a:pt x="115059" y="196448"/>
                </a:lnTo>
                <a:lnTo>
                  <a:pt x="114001" y="198566"/>
                </a:lnTo>
                <a:lnTo>
                  <a:pt x="113473" y="200948"/>
                </a:lnTo>
                <a:lnTo>
                  <a:pt x="112680" y="203861"/>
                </a:lnTo>
                <a:lnTo>
                  <a:pt x="112680" y="206243"/>
                </a:lnTo>
                <a:lnTo>
                  <a:pt x="112680" y="241191"/>
                </a:lnTo>
                <a:lnTo>
                  <a:pt x="112680" y="243574"/>
                </a:lnTo>
                <a:lnTo>
                  <a:pt x="113473" y="246486"/>
                </a:lnTo>
                <a:lnTo>
                  <a:pt x="114001" y="248869"/>
                </a:lnTo>
                <a:lnTo>
                  <a:pt x="115059" y="250987"/>
                </a:lnTo>
                <a:lnTo>
                  <a:pt x="115852" y="253634"/>
                </a:lnTo>
                <a:lnTo>
                  <a:pt x="117438" y="255752"/>
                </a:lnTo>
                <a:lnTo>
                  <a:pt x="119024" y="257606"/>
                </a:lnTo>
                <a:lnTo>
                  <a:pt x="120610" y="259459"/>
                </a:lnTo>
                <a:lnTo>
                  <a:pt x="122725" y="261048"/>
                </a:lnTo>
                <a:lnTo>
                  <a:pt x="124575" y="262636"/>
                </a:lnTo>
                <a:lnTo>
                  <a:pt x="126955" y="263695"/>
                </a:lnTo>
                <a:lnTo>
                  <a:pt x="129334" y="265019"/>
                </a:lnTo>
                <a:lnTo>
                  <a:pt x="131713" y="265813"/>
                </a:lnTo>
                <a:lnTo>
                  <a:pt x="134356" y="266607"/>
                </a:lnTo>
                <a:lnTo>
                  <a:pt x="137000" y="266872"/>
                </a:lnTo>
                <a:lnTo>
                  <a:pt x="139643" y="266872"/>
                </a:lnTo>
                <a:lnTo>
                  <a:pt x="175595" y="266872"/>
                </a:lnTo>
                <a:lnTo>
                  <a:pt x="178503" y="266872"/>
                </a:lnTo>
                <a:lnTo>
                  <a:pt x="181147" y="266607"/>
                </a:lnTo>
                <a:lnTo>
                  <a:pt x="183790" y="265813"/>
                </a:lnTo>
                <a:lnTo>
                  <a:pt x="186169" y="265019"/>
                </a:lnTo>
                <a:lnTo>
                  <a:pt x="188813" y="263695"/>
                </a:lnTo>
                <a:lnTo>
                  <a:pt x="190928" y="262636"/>
                </a:lnTo>
                <a:lnTo>
                  <a:pt x="193042" y="261048"/>
                </a:lnTo>
                <a:lnTo>
                  <a:pt x="194893" y="259459"/>
                </a:lnTo>
                <a:lnTo>
                  <a:pt x="196743" y="257606"/>
                </a:lnTo>
                <a:lnTo>
                  <a:pt x="198329" y="255752"/>
                </a:lnTo>
                <a:lnTo>
                  <a:pt x="199651" y="253634"/>
                </a:lnTo>
                <a:lnTo>
                  <a:pt x="200709" y="250987"/>
                </a:lnTo>
                <a:lnTo>
                  <a:pt x="201502" y="248869"/>
                </a:lnTo>
                <a:lnTo>
                  <a:pt x="202295" y="246486"/>
                </a:lnTo>
                <a:lnTo>
                  <a:pt x="202559" y="243574"/>
                </a:lnTo>
                <a:lnTo>
                  <a:pt x="202559" y="241191"/>
                </a:lnTo>
                <a:lnTo>
                  <a:pt x="202559" y="206243"/>
                </a:lnTo>
                <a:lnTo>
                  <a:pt x="202559" y="203861"/>
                </a:lnTo>
                <a:lnTo>
                  <a:pt x="202295" y="200948"/>
                </a:lnTo>
                <a:lnTo>
                  <a:pt x="201502" y="198566"/>
                </a:lnTo>
                <a:lnTo>
                  <a:pt x="200709" y="196448"/>
                </a:lnTo>
                <a:lnTo>
                  <a:pt x="199651" y="193800"/>
                </a:lnTo>
                <a:lnTo>
                  <a:pt x="198329" y="191682"/>
                </a:lnTo>
                <a:lnTo>
                  <a:pt x="196743" y="189829"/>
                </a:lnTo>
                <a:lnTo>
                  <a:pt x="194893" y="187975"/>
                </a:lnTo>
                <a:lnTo>
                  <a:pt x="193042" y="186387"/>
                </a:lnTo>
                <a:lnTo>
                  <a:pt x="190928" y="185063"/>
                </a:lnTo>
                <a:lnTo>
                  <a:pt x="188813" y="183739"/>
                </a:lnTo>
                <a:lnTo>
                  <a:pt x="186169" y="182416"/>
                </a:lnTo>
                <a:lnTo>
                  <a:pt x="183790" y="181621"/>
                </a:lnTo>
                <a:lnTo>
                  <a:pt x="181147" y="180827"/>
                </a:lnTo>
                <a:lnTo>
                  <a:pt x="178503" y="180562"/>
                </a:lnTo>
                <a:lnTo>
                  <a:pt x="175595" y="180298"/>
                </a:lnTo>
                <a:lnTo>
                  <a:pt x="139643" y="180298"/>
                </a:lnTo>
                <a:close/>
                <a:moveTo>
                  <a:pt x="106335" y="0"/>
                </a:moveTo>
                <a:lnTo>
                  <a:pt x="344516" y="0"/>
                </a:lnTo>
                <a:lnTo>
                  <a:pt x="347688" y="265"/>
                </a:lnTo>
                <a:lnTo>
                  <a:pt x="351125" y="794"/>
                </a:lnTo>
                <a:lnTo>
                  <a:pt x="353768" y="1853"/>
                </a:lnTo>
                <a:lnTo>
                  <a:pt x="356940" y="3442"/>
                </a:lnTo>
                <a:lnTo>
                  <a:pt x="359848" y="5295"/>
                </a:lnTo>
                <a:lnTo>
                  <a:pt x="362227" y="7413"/>
                </a:lnTo>
                <a:lnTo>
                  <a:pt x="364607" y="9796"/>
                </a:lnTo>
                <a:lnTo>
                  <a:pt x="366986" y="12708"/>
                </a:lnTo>
                <a:lnTo>
                  <a:pt x="369101" y="15885"/>
                </a:lnTo>
                <a:lnTo>
                  <a:pt x="370951" y="18798"/>
                </a:lnTo>
                <a:lnTo>
                  <a:pt x="372537" y="22504"/>
                </a:lnTo>
                <a:lnTo>
                  <a:pt x="373595" y="26475"/>
                </a:lnTo>
                <a:lnTo>
                  <a:pt x="374916" y="30447"/>
                </a:lnTo>
                <a:lnTo>
                  <a:pt x="375445" y="34418"/>
                </a:lnTo>
                <a:lnTo>
                  <a:pt x="376238" y="38654"/>
                </a:lnTo>
                <a:lnTo>
                  <a:pt x="376238" y="43155"/>
                </a:lnTo>
                <a:lnTo>
                  <a:pt x="376238" y="368008"/>
                </a:lnTo>
                <a:lnTo>
                  <a:pt x="376238" y="372509"/>
                </a:lnTo>
                <a:lnTo>
                  <a:pt x="375445" y="376745"/>
                </a:lnTo>
                <a:lnTo>
                  <a:pt x="374916" y="380716"/>
                </a:lnTo>
                <a:lnTo>
                  <a:pt x="373595" y="384688"/>
                </a:lnTo>
                <a:lnTo>
                  <a:pt x="372537" y="388394"/>
                </a:lnTo>
                <a:lnTo>
                  <a:pt x="370951" y="392366"/>
                </a:lnTo>
                <a:lnTo>
                  <a:pt x="369101" y="395278"/>
                </a:lnTo>
                <a:lnTo>
                  <a:pt x="366986" y="398455"/>
                </a:lnTo>
                <a:lnTo>
                  <a:pt x="364607" y="401367"/>
                </a:lnTo>
                <a:lnTo>
                  <a:pt x="362227" y="403750"/>
                </a:lnTo>
                <a:lnTo>
                  <a:pt x="359848" y="405868"/>
                </a:lnTo>
                <a:lnTo>
                  <a:pt x="356940" y="407721"/>
                </a:lnTo>
                <a:lnTo>
                  <a:pt x="353768" y="409310"/>
                </a:lnTo>
                <a:lnTo>
                  <a:pt x="351125" y="410369"/>
                </a:lnTo>
                <a:lnTo>
                  <a:pt x="347688" y="410898"/>
                </a:lnTo>
                <a:lnTo>
                  <a:pt x="344516" y="411163"/>
                </a:lnTo>
                <a:lnTo>
                  <a:pt x="106335" y="411163"/>
                </a:lnTo>
                <a:lnTo>
                  <a:pt x="102899" y="410898"/>
                </a:lnTo>
                <a:lnTo>
                  <a:pt x="99726" y="410369"/>
                </a:lnTo>
                <a:lnTo>
                  <a:pt x="97083" y="409310"/>
                </a:lnTo>
                <a:lnTo>
                  <a:pt x="93911" y="407721"/>
                </a:lnTo>
                <a:lnTo>
                  <a:pt x="91003" y="405868"/>
                </a:lnTo>
                <a:lnTo>
                  <a:pt x="88624" y="403750"/>
                </a:lnTo>
                <a:lnTo>
                  <a:pt x="86244" y="401367"/>
                </a:lnTo>
                <a:lnTo>
                  <a:pt x="83865" y="398455"/>
                </a:lnTo>
                <a:lnTo>
                  <a:pt x="81750" y="395278"/>
                </a:lnTo>
                <a:lnTo>
                  <a:pt x="79900" y="392366"/>
                </a:lnTo>
                <a:lnTo>
                  <a:pt x="78314" y="388394"/>
                </a:lnTo>
                <a:lnTo>
                  <a:pt x="77257" y="384688"/>
                </a:lnTo>
                <a:lnTo>
                  <a:pt x="75935" y="380716"/>
                </a:lnTo>
                <a:lnTo>
                  <a:pt x="75406" y="376745"/>
                </a:lnTo>
                <a:lnTo>
                  <a:pt x="74613" y="372509"/>
                </a:lnTo>
                <a:lnTo>
                  <a:pt x="74613" y="368008"/>
                </a:lnTo>
                <a:lnTo>
                  <a:pt x="74613" y="43155"/>
                </a:lnTo>
                <a:lnTo>
                  <a:pt x="74613" y="38654"/>
                </a:lnTo>
                <a:lnTo>
                  <a:pt x="75406" y="34418"/>
                </a:lnTo>
                <a:lnTo>
                  <a:pt x="75935" y="30447"/>
                </a:lnTo>
                <a:lnTo>
                  <a:pt x="77257" y="26475"/>
                </a:lnTo>
                <a:lnTo>
                  <a:pt x="78314" y="22504"/>
                </a:lnTo>
                <a:lnTo>
                  <a:pt x="79900" y="18798"/>
                </a:lnTo>
                <a:lnTo>
                  <a:pt x="81750" y="15885"/>
                </a:lnTo>
                <a:lnTo>
                  <a:pt x="83865" y="12708"/>
                </a:lnTo>
                <a:lnTo>
                  <a:pt x="86244" y="9796"/>
                </a:lnTo>
                <a:lnTo>
                  <a:pt x="88624" y="7413"/>
                </a:lnTo>
                <a:lnTo>
                  <a:pt x="91003" y="5295"/>
                </a:lnTo>
                <a:lnTo>
                  <a:pt x="93911" y="3442"/>
                </a:lnTo>
                <a:lnTo>
                  <a:pt x="97083" y="1853"/>
                </a:lnTo>
                <a:lnTo>
                  <a:pt x="99726" y="794"/>
                </a:lnTo>
                <a:lnTo>
                  <a:pt x="102899" y="265"/>
                </a:lnTo>
                <a:lnTo>
                  <a:pt x="10633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9" grpId="0" animBg="1"/>
      <p:bldP spid="93" grpId="0" animBg="1"/>
      <p:bldP spid="94" grpId="0" animBg="1"/>
      <p:bldP spid="95" grpId="0" animBg="1"/>
      <p:bldP spid="96" grpId="0" animBg="1"/>
    </p:bldLst>
  </p:timing>
</p:sld>
</file>

<file path=ppt/tags/tag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2"/>
</p:tagLst>
</file>

<file path=ppt/tags/tag5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6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3"/>
</p:tagLst>
</file>

<file path=ppt/tags/tag7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8.xml><?xml version="1.0" encoding="utf-8"?>
<p:tagLst xmlns:p="http://schemas.openxmlformats.org/presentationml/2006/main">
  <p:tag name="MH" val="20160427150712"/>
  <p:tag name="MH_LIBRARY" val="CONTENTS"/>
  <p:tag name="MH_TYPE" val="NUMBER"/>
  <p:tag name="ID" val="545818"/>
  <p:tag name="MH_ORDER" val="4"/>
</p:tagLst>
</file>

<file path=ppt/tags/tag9.xml><?xml version="1.0" encoding="utf-8"?>
<p:tagLst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10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EABA1"/>
      </a:accent1>
      <a:accent2>
        <a:srgbClr val="F0C538"/>
      </a:accent2>
      <a:accent3>
        <a:srgbClr val="D81A18"/>
      </a:accent3>
      <a:accent4>
        <a:srgbClr val="5EABA1"/>
      </a:accent4>
      <a:accent5>
        <a:srgbClr val="F0C538"/>
      </a:accent5>
      <a:accent6>
        <a:srgbClr val="D81A18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2798</Words>
  <Application>WPS 演示</Application>
  <PresentationFormat>自定义</PresentationFormat>
  <Paragraphs>348</Paragraphs>
  <Slides>25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7" baseType="lpstr">
      <vt:lpstr>Arial</vt:lpstr>
      <vt:lpstr>宋体</vt:lpstr>
      <vt:lpstr>Wingdings</vt:lpstr>
      <vt:lpstr>微软雅黑</vt:lpstr>
      <vt:lpstr>Calibri</vt:lpstr>
      <vt:lpstr>Lato</vt:lpstr>
      <vt:lpstr>Segoe Print</vt:lpstr>
      <vt:lpstr>Clear Sans Light</vt:lpstr>
      <vt:lpstr>Verdana</vt:lpstr>
      <vt:lpstr>华文琥珀</vt:lpstr>
      <vt:lpstr>Times New Roman</vt:lpstr>
      <vt:lpstr>Gill Sans</vt:lpstr>
      <vt:lpstr>Open Sans Extrabold</vt:lpstr>
      <vt:lpstr>Open Sans Condensed</vt:lpstr>
      <vt:lpstr>Arial Unicode MS</vt:lpstr>
      <vt:lpstr>等线 Light</vt:lpstr>
      <vt:lpstr>Calibri Light</vt:lpstr>
      <vt:lpstr>等线</vt:lpstr>
      <vt:lpstr>Source Sans Pro</vt:lpstr>
      <vt:lpstr>Oswald</vt:lpstr>
      <vt:lpstr>Segoe UI</vt:lpstr>
      <vt:lpstr>Helvetica</vt:lpstr>
      <vt:lpstr>Open Sans bold</vt:lpstr>
      <vt:lpstr>FontAwesome</vt:lpstr>
      <vt:lpstr>Vijaya</vt:lpstr>
      <vt:lpstr>Calibri</vt:lpstr>
      <vt:lpstr>方正兰亭黑_GBK</vt:lpstr>
      <vt:lpstr>黑体</vt:lpstr>
      <vt:lpstr>方正综艺简体</vt:lpstr>
      <vt:lpstr>Trebuchet MS</vt:lpstr>
      <vt:lpstr>Segoe UI Semilight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南蛮姑娘</cp:lastModifiedBy>
  <cp:revision>120</cp:revision>
  <dcterms:created xsi:type="dcterms:W3CDTF">2017-06-22T09:46:00Z</dcterms:created>
  <dcterms:modified xsi:type="dcterms:W3CDTF">2021-09-14T08:56:20Z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08C62FD49EE847FABA9603571EAA6E01</vt:lpwstr>
  </property>
  <property fmtid="{D5CDD505-2E9C-101B-9397-08002B2CF9AE}" pid="3" name="KSOProductBuildVer">
    <vt:lpwstr>2052-11.1.0.10700</vt:lpwstr>
  </property>
</Properties>
</file>